
<file path=[Content_Types].xml><?xml version="1.0" encoding="utf-8"?>
<Types xmlns="http://schemas.openxmlformats.org/package/2006/content-types">
  <Default Extension="jpeg" ContentType="image/jpeg"/>
  <Default Extension="xlsx" ContentType="application/vnd.openxmlformats-officedocument.spreadsheetml.sheet"/>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handoutMasterIdLst>
    <p:handoutMasterId r:id="rId24"/>
  </p:handoutMasterIdLst>
  <p:sldIdLst>
    <p:sldId id="362" r:id="rId3"/>
    <p:sldId id="363" r:id="rId5"/>
    <p:sldId id="369" r:id="rId6"/>
    <p:sldId id="381" r:id="rId7"/>
    <p:sldId id="385" r:id="rId8"/>
    <p:sldId id="386" r:id="rId9"/>
    <p:sldId id="387" r:id="rId10"/>
    <p:sldId id="382" r:id="rId11"/>
    <p:sldId id="388" r:id="rId12"/>
    <p:sldId id="389" r:id="rId13"/>
    <p:sldId id="390" r:id="rId14"/>
    <p:sldId id="383" r:id="rId15"/>
    <p:sldId id="391" r:id="rId16"/>
    <p:sldId id="392" r:id="rId17"/>
    <p:sldId id="393" r:id="rId18"/>
    <p:sldId id="384" r:id="rId19"/>
    <p:sldId id="394" r:id="rId20"/>
    <p:sldId id="395" r:id="rId21"/>
    <p:sldId id="396" r:id="rId22"/>
    <p:sldId id="366" r:id="rId23"/>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527F"/>
    <a:srgbClr val="011C27"/>
    <a:srgbClr val="FCF7DA"/>
    <a:srgbClr val="DF2123"/>
    <a:srgbClr val="F49E00"/>
    <a:srgbClr val="4256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081"/>
    <p:restoredTop sz="96271"/>
  </p:normalViewPr>
  <p:slideViewPr>
    <p:cSldViewPr snapToGrid="0" snapToObjects="1">
      <p:cViewPr>
        <p:scale>
          <a:sx n="79" d="100"/>
          <a:sy n="79" d="100"/>
        </p:scale>
        <p:origin x="1000" y="116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96" d="100"/>
        <a:sy n="196" d="100"/>
      </p:scale>
      <p:origin x="0" y="0"/>
    </p:cViewPr>
  </p:sorterViewPr>
  <p:notesViewPr>
    <p:cSldViewPr snapToGrid="0" snapToObjects="1">
      <p:cViewPr varScale="1">
        <p:scale>
          <a:sx n="95" d="100"/>
          <a:sy n="95" d="100"/>
        </p:scale>
        <p:origin x="2504" y="19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8" Type="http://schemas.openxmlformats.org/officeDocument/2006/relationships/tags" Target="tags/tag22.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lang="zh-CN" sz="1860" b="0" i="0" u="none" strike="noStrike" kern="1200" spc="0" baseline="0">
              <a:solidFill>
                <a:schemeClr val="tx1">
                  <a:lumMod val="75000"/>
                  <a:lumOff val="25000"/>
                </a:schemeClr>
              </a:solidFill>
              <a:latin typeface="+mn-lt"/>
              <a:ea typeface="Aa吃鸡专用体 (非商业使用)" panose="02010600010101010101" charset="-122"/>
              <a:cs typeface="+mn-cs"/>
            </a:defRPr>
          </a:pPr>
        </a:p>
      </c:txPr>
    </c:title>
    <c:autoTitleDeleted val="0"/>
    <c:plotArea>
      <c:layout/>
      <c:barChart>
        <c:barDir val="col"/>
        <c:grouping val="clustered"/>
        <c:varyColors val="0"/>
        <c:ser>
          <c:idx val="0"/>
          <c:order val="0"/>
          <c:tx>
            <c:strRef>
              <c:f>Sheet1!$B$1</c:f>
              <c:strCache>
                <c:ptCount val="1"/>
                <c:pt idx="0">
                  <c:v>销售额</c:v>
                </c:pt>
              </c:strCache>
            </c:strRef>
          </c:tx>
          <c:spPr>
            <a:solidFill>
              <a:srgbClr val="01527F"/>
            </a:solidFill>
            <a:ln>
              <a:noFill/>
            </a:ln>
            <a:effectLst/>
          </c:spPr>
          <c:invertIfNegative val="0"/>
          <c:dLbls>
            <c:delete val="1"/>
          </c:dLbls>
          <c:cat>
            <c:strRef>
              <c:f>Sheet1!$A$2:$A$7</c:f>
              <c:strCache>
                <c:ptCount val="6"/>
                <c:pt idx="0">
                  <c:v>2015年</c:v>
                </c:pt>
                <c:pt idx="1">
                  <c:v>2016年</c:v>
                </c:pt>
                <c:pt idx="2">
                  <c:v>2017年</c:v>
                </c:pt>
                <c:pt idx="3">
                  <c:v>2018年</c:v>
                </c:pt>
                <c:pt idx="4">
                  <c:v>2019年</c:v>
                </c:pt>
                <c:pt idx="5">
                  <c:v>2020年</c:v>
                </c:pt>
              </c:strCache>
            </c:strRef>
          </c:cat>
          <c:val>
            <c:numRef>
              <c:f>Sheet1!$B$2:$B$7</c:f>
              <c:numCache>
                <c:formatCode>General</c:formatCode>
                <c:ptCount val="6"/>
                <c:pt idx="0">
                  <c:v>1000</c:v>
                </c:pt>
                <c:pt idx="1">
                  <c:v>3000</c:v>
                </c:pt>
                <c:pt idx="2">
                  <c:v>3500</c:v>
                </c:pt>
                <c:pt idx="3">
                  <c:v>5000</c:v>
                </c:pt>
                <c:pt idx="4">
                  <c:v>4500</c:v>
                </c:pt>
                <c:pt idx="5">
                  <c:v>5500</c:v>
                </c:pt>
              </c:numCache>
            </c:numRef>
          </c:val>
        </c:ser>
        <c:dLbls>
          <c:showLegendKey val="0"/>
          <c:showVal val="0"/>
          <c:showCatName val="0"/>
          <c:showSerName val="0"/>
          <c:showPercent val="0"/>
          <c:showBubbleSize val="0"/>
        </c:dLbls>
        <c:gapWidth val="219"/>
        <c:overlap val="-27"/>
        <c:axId val="1226626031"/>
        <c:axId val="1226635183"/>
      </c:barChart>
      <c:catAx>
        <c:axId val="122662603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1" vertOverflow="ellipsis" vert="horz" wrap="square" anchor="ctr" anchorCtr="1"/>
          <a:lstStyle/>
          <a:p>
            <a:pPr>
              <a:defRPr lang="zh-CN" sz="1195" b="0" i="0" u="none" strike="noStrike" kern="1200" baseline="0">
                <a:solidFill>
                  <a:schemeClr val="tx1">
                    <a:lumMod val="75000"/>
                    <a:lumOff val="25000"/>
                  </a:schemeClr>
                </a:solidFill>
                <a:latin typeface="+mn-lt"/>
                <a:ea typeface="Aa吃鸡专用体 (非商业使用)" panose="02010600010101010101" charset="-122"/>
                <a:cs typeface="+mn-cs"/>
              </a:defRPr>
            </a:pPr>
          </a:p>
        </c:txPr>
        <c:crossAx val="1226635183"/>
        <c:crosses val="autoZero"/>
        <c:auto val="1"/>
        <c:lblAlgn val="ctr"/>
        <c:lblOffset val="100"/>
        <c:noMultiLvlLbl val="0"/>
      </c:catAx>
      <c:valAx>
        <c:axId val="1226635183"/>
        <c:scaling>
          <c:orientation val="minMax"/>
        </c:scaling>
        <c:delete val="0"/>
        <c:axPos val="l"/>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spPr>
          <a:noFill/>
          <a:ln w="6350" cap="flat" cmpd="sng" algn="ctr">
            <a:noFill/>
            <a:prstDash val="solid"/>
            <a:round/>
          </a:ln>
          <a:effectLst/>
        </c:spPr>
        <c:txPr>
          <a:bodyPr rot="-60000000" spcFirstLastPara="1" vertOverflow="ellipsis" vert="horz" wrap="square" anchor="ctr" anchorCtr="1"/>
          <a:lstStyle/>
          <a:p>
            <a:pPr>
              <a:defRPr lang="zh-CN" sz="1195" b="0" i="0" u="none" strike="noStrike" kern="1200" baseline="0">
                <a:solidFill>
                  <a:schemeClr val="tx1">
                    <a:lumMod val="75000"/>
                    <a:lumOff val="25000"/>
                  </a:schemeClr>
                </a:solidFill>
                <a:latin typeface="+mn-lt"/>
                <a:ea typeface="Aa吃鸡专用体 (非商业使用)" panose="02010600010101010101" charset="-122"/>
                <a:cs typeface="+mn-cs"/>
              </a:defRPr>
            </a:pPr>
          </a:p>
        </c:txPr>
        <c:crossAx val="1226626031"/>
        <c:crosses val="autoZero"/>
        <c:crossBetween val="between"/>
      </c:valAx>
      <c:spPr>
        <a:noFill/>
        <a:ln>
          <a:noFill/>
        </a:ln>
        <a:effectLst/>
      </c:spPr>
    </c:plotArea>
    <c:legend>
      <c:legendPos val="b"/>
      <c:legendEntry>
        <c:idx val="0"/>
        <c:txPr>
          <a:bodyPr rot="0" spcFirstLastPara="1" vertOverflow="ellipsis" vert="horz" wrap="square" anchor="ctr" anchorCtr="1"/>
          <a:lstStyle/>
          <a:p>
            <a:pPr>
              <a:defRPr lang="zh-CN" sz="1195" b="0" i="0" u="none" strike="noStrike" kern="1200" baseline="0">
                <a:solidFill>
                  <a:schemeClr val="tx1">
                    <a:lumMod val="75000"/>
                    <a:lumOff val="25000"/>
                  </a:schemeClr>
                </a:solidFill>
                <a:latin typeface="+mn-lt"/>
                <a:ea typeface="Aa吃鸡专用体 (非商业使用)" panose="02010600010101010101" charset="-122"/>
                <a:cs typeface="+mn-cs"/>
              </a:defRPr>
            </a:pPr>
          </a:p>
        </c:txPr>
      </c:legendEntry>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75000"/>
                  <a:lumOff val="25000"/>
                </a:schemeClr>
              </a:solidFill>
              <a:latin typeface="+mn-lt"/>
              <a:ea typeface="Aa吃鸡专用体 (非商业使用)" panose="02010600010101010101" charset="-122"/>
              <a:cs typeface="+mn-cs"/>
            </a:defRPr>
          </a:pPr>
        </a:p>
      </c:txPr>
    </c:legend>
    <c:plotVisOnly val="1"/>
    <c:dispBlanksAs val="gap"/>
    <c:showDLblsOverMax val="0"/>
  </c:chart>
  <c:spPr>
    <a:noFill/>
    <a:ln>
      <a:noFill/>
    </a:ln>
    <a:effectLst/>
  </c:spPr>
  <c:txPr>
    <a:bodyPr/>
    <a:lstStyle/>
    <a:p>
      <a:pPr>
        <a:defRPr lang="zh-CN">
          <a:solidFill>
            <a:schemeClr val="tx1">
              <a:lumMod val="75000"/>
              <a:lumOff val="25000"/>
            </a:schemeClr>
          </a:solidFill>
          <a:ea typeface="Aa吃鸡专用体 (非商业使用)" panose="02010600010101010101" charset="-122"/>
        </a:defRPr>
      </a:pPr>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84B3C7D-7ED1-A34F-BCFC-1C01389AE58C}" type="datetimeFigureOut">
              <a:rPr kumimoji="1" lang="zh-CN" altLang="en-US" smtClean="0"/>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8CED8CE-3D9F-CA47-A17E-9AD879C3B1C0}"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ACF2CF-5EF1-D24F-8F8B-C67282AA038A}"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F70782-008B-5B48-B01C-A994AC4AA046}"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2" name="椭圆 1"/>
          <p:cNvSpPr/>
          <p:nvPr userDrawn="1"/>
        </p:nvSpPr>
        <p:spPr>
          <a:xfrm>
            <a:off x="828610" y="-111878"/>
            <a:ext cx="319110" cy="319110"/>
          </a:xfrm>
          <a:prstGeom prst="ellipse">
            <a:avLst/>
          </a:prstGeom>
          <a:noFill/>
          <a:ln w="12700">
            <a:solidFill>
              <a:srgbClr val="0152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椭圆 2"/>
          <p:cNvSpPr/>
          <p:nvPr userDrawn="1"/>
        </p:nvSpPr>
        <p:spPr>
          <a:xfrm>
            <a:off x="-244064" y="-435421"/>
            <a:ext cx="966196" cy="966196"/>
          </a:xfrm>
          <a:prstGeom prst="ellipse">
            <a:avLst/>
          </a:prstGeom>
          <a:noFill/>
          <a:ln w="38100">
            <a:solidFill>
              <a:srgbClr val="0152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椭圆 3"/>
          <p:cNvSpPr/>
          <p:nvPr userDrawn="1"/>
        </p:nvSpPr>
        <p:spPr>
          <a:xfrm>
            <a:off x="23849" y="413819"/>
            <a:ext cx="233911" cy="233911"/>
          </a:xfrm>
          <a:prstGeom prst="ellipse">
            <a:avLst/>
          </a:prstGeom>
          <a:solidFill>
            <a:schemeClr val="tx1">
              <a:lumMod val="50000"/>
              <a:lumOff val="50000"/>
            </a:schemeClr>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椭圆 4"/>
          <p:cNvSpPr/>
          <p:nvPr userDrawn="1"/>
        </p:nvSpPr>
        <p:spPr>
          <a:xfrm>
            <a:off x="257760" y="174574"/>
            <a:ext cx="592868" cy="592868"/>
          </a:xfrm>
          <a:prstGeom prst="ellipse">
            <a:avLst/>
          </a:prstGeom>
          <a:solidFill>
            <a:srgbClr val="01527F"/>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文本框 5"/>
          <p:cNvSpPr txBox="1"/>
          <p:nvPr userDrawn="1"/>
        </p:nvSpPr>
        <p:spPr>
          <a:xfrm>
            <a:off x="324906" y="278398"/>
            <a:ext cx="466794" cy="369332"/>
          </a:xfrm>
          <a:prstGeom prst="rect">
            <a:avLst/>
          </a:prstGeom>
          <a:noFill/>
        </p:spPr>
        <p:txBody>
          <a:bodyPr wrap="none" rtlCol="0">
            <a:spAutoFit/>
          </a:bodyPr>
          <a:lstStyle/>
          <a:p>
            <a:pPr algn="ctr"/>
            <a:fld id="{5E808C3F-8B21-9A4A-87A5-0666AAB8CBF6}" type="slidenum">
              <a:rPr kumimoji="1" lang="zh-CN" altLang="en-US" smtClean="0">
                <a:solidFill>
                  <a:schemeClr val="bg1"/>
                </a:solidFill>
              </a:rPr>
            </a:fld>
            <a:endParaRPr kumimoji="1" lang="zh-CN" altLang="en-US"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项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xmlns:mc="http://schemas.openxmlformats.org/markup-compatibility/2006">
    <mc:Choice xmlns:p14="http://schemas.microsoft.com/office/powerpoint/2010/main" Requires="p14">
      <p:transition spd="slow" p14:dur="2000" advTm="3000"/>
    </mc:Choice>
    <mc:Fallback>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5.xml"/><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15.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3" Type="http://schemas.openxmlformats.org/officeDocument/2006/relationships/notesSlide" Target="../notesSlides/notesSlide15.xml"/><Relationship Id="rId22" Type="http://schemas.openxmlformats.org/officeDocument/2006/relationships/slideLayout" Target="../slideLayouts/slideLayout1.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5.xml"/><Relationship Id="rId2" Type="http://schemas.openxmlformats.org/officeDocument/2006/relationships/image" Target="../media/image2.jpe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xml"/><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椭圆 10"/>
          <p:cNvSpPr/>
          <p:nvPr/>
        </p:nvSpPr>
        <p:spPr>
          <a:xfrm>
            <a:off x="3083519" y="759374"/>
            <a:ext cx="2948831" cy="2948831"/>
          </a:xfrm>
          <a:prstGeom prst="ellipse">
            <a:avLst/>
          </a:prstGeom>
          <a:noFill/>
          <a:ln w="38100">
            <a:solidFill>
              <a:srgbClr val="0152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椭圆 5"/>
          <p:cNvSpPr/>
          <p:nvPr/>
        </p:nvSpPr>
        <p:spPr>
          <a:xfrm>
            <a:off x="577808" y="1102200"/>
            <a:ext cx="4653600" cy="4653600"/>
          </a:xfrm>
          <a:prstGeom prst="ellipse">
            <a:avLst/>
          </a:prstGeom>
          <a:noFill/>
          <a:ln w="38100">
            <a:solidFill>
              <a:srgbClr val="0152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椭圆 3"/>
          <p:cNvSpPr/>
          <p:nvPr/>
        </p:nvSpPr>
        <p:spPr>
          <a:xfrm>
            <a:off x="788938" y="1299882"/>
            <a:ext cx="4231341" cy="4231341"/>
          </a:xfrm>
          <a:prstGeom prst="ellipse">
            <a:avLst/>
          </a:prstGeom>
          <a:blipFill>
            <a:blip r:embed="rId1"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椭圆 4"/>
          <p:cNvSpPr/>
          <p:nvPr/>
        </p:nvSpPr>
        <p:spPr>
          <a:xfrm>
            <a:off x="3509727" y="3722341"/>
            <a:ext cx="2096416" cy="2096416"/>
          </a:xfrm>
          <a:prstGeom prst="ellipse">
            <a:avLst/>
          </a:prstGeom>
          <a:blipFill>
            <a:blip r:embed="rId2" cstate="screen"/>
            <a:stretch>
              <a:fillRect/>
            </a:stretch>
          </a:blip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椭圆 6"/>
          <p:cNvSpPr/>
          <p:nvPr/>
        </p:nvSpPr>
        <p:spPr>
          <a:xfrm>
            <a:off x="802385" y="1748119"/>
            <a:ext cx="428981" cy="428981"/>
          </a:xfrm>
          <a:prstGeom prst="ellipse">
            <a:avLst/>
          </a:prstGeom>
          <a:solidFill>
            <a:srgbClr val="01527F"/>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椭圆 7"/>
          <p:cNvSpPr/>
          <p:nvPr/>
        </p:nvSpPr>
        <p:spPr>
          <a:xfrm>
            <a:off x="-497089" y="2436314"/>
            <a:ext cx="2572054" cy="25720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椭圆 8"/>
          <p:cNvSpPr/>
          <p:nvPr/>
        </p:nvSpPr>
        <p:spPr>
          <a:xfrm>
            <a:off x="1426961" y="5190565"/>
            <a:ext cx="268153" cy="268153"/>
          </a:xfrm>
          <a:prstGeom prst="ellipse">
            <a:avLst/>
          </a:prstGeom>
          <a:solidFill>
            <a:schemeClr val="tx1">
              <a:lumMod val="50000"/>
              <a:lumOff val="50000"/>
            </a:schemeClr>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椭圆 9"/>
          <p:cNvSpPr/>
          <p:nvPr/>
        </p:nvSpPr>
        <p:spPr>
          <a:xfrm>
            <a:off x="5140665" y="5378603"/>
            <a:ext cx="268153" cy="268153"/>
          </a:xfrm>
          <a:prstGeom prst="ellipse">
            <a:avLst/>
          </a:prstGeom>
          <a:solidFill>
            <a:schemeClr val="tx1">
              <a:lumMod val="50000"/>
              <a:lumOff val="50000"/>
            </a:schemeClr>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文本框 11"/>
          <p:cNvSpPr txBox="1"/>
          <p:nvPr/>
        </p:nvSpPr>
        <p:spPr>
          <a:xfrm>
            <a:off x="6666170" y="2147049"/>
            <a:ext cx="5032147" cy="923330"/>
          </a:xfrm>
          <a:prstGeom prst="rect">
            <a:avLst/>
          </a:prstGeom>
          <a:noFill/>
        </p:spPr>
        <p:txBody>
          <a:bodyPr wrap="none" rtlCol="0">
            <a:spAutoFit/>
          </a:bodyPr>
          <a:lstStyle/>
          <a:p>
            <a:r>
              <a:rPr kumimoji="1" lang="zh-CN" altLang="en-US" sz="5400" dirty="0">
                <a:solidFill>
                  <a:srgbClr val="01527F"/>
                </a:solidFill>
              </a:rPr>
              <a:t>商业项目计划书</a:t>
            </a:r>
            <a:endParaRPr kumimoji="1" lang="zh-CN" altLang="en-US" sz="5400" dirty="0">
              <a:solidFill>
                <a:srgbClr val="01527F"/>
              </a:solidFill>
            </a:endParaRPr>
          </a:p>
        </p:txBody>
      </p:sp>
      <p:sp>
        <p:nvSpPr>
          <p:cNvPr id="13" name="矩形 12"/>
          <p:cNvSpPr/>
          <p:nvPr/>
        </p:nvSpPr>
        <p:spPr>
          <a:xfrm>
            <a:off x="6825450" y="3059880"/>
            <a:ext cx="4718914" cy="387203"/>
          </a:xfrm>
          <a:prstGeom prst="rect">
            <a:avLst/>
          </a:prstGeom>
          <a:solidFill>
            <a:srgbClr val="0152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6941776" y="3092834"/>
            <a:ext cx="4504614" cy="338554"/>
          </a:xfrm>
          <a:prstGeom prst="rect">
            <a:avLst/>
          </a:prstGeom>
          <a:noFill/>
        </p:spPr>
        <p:txBody>
          <a:bodyPr wrap="square" rtlCol="0">
            <a:spAutoFit/>
          </a:bodyPr>
          <a:lstStyle/>
          <a:p>
            <a:pPr algn="dist"/>
            <a:r>
              <a:rPr kumimoji="1" lang="en-US" altLang="zh-CN" sz="1600" dirty="0">
                <a:solidFill>
                  <a:schemeClr val="bg1"/>
                </a:solidFill>
              </a:rPr>
              <a:t>BUSINESS</a:t>
            </a:r>
            <a:r>
              <a:rPr kumimoji="1" lang="zh-CN" altLang="en-US" sz="1600" dirty="0">
                <a:solidFill>
                  <a:schemeClr val="bg1"/>
                </a:solidFill>
              </a:rPr>
              <a:t> </a:t>
            </a:r>
            <a:r>
              <a:rPr kumimoji="1" lang="en-US" altLang="zh-CN" sz="1600" dirty="0">
                <a:solidFill>
                  <a:schemeClr val="bg1"/>
                </a:solidFill>
              </a:rPr>
              <a:t>PROJECT</a:t>
            </a:r>
            <a:r>
              <a:rPr kumimoji="1" lang="zh-CN" altLang="en-US" sz="1600" dirty="0">
                <a:solidFill>
                  <a:schemeClr val="bg1"/>
                </a:solidFill>
              </a:rPr>
              <a:t> </a:t>
            </a:r>
            <a:r>
              <a:rPr kumimoji="1" lang="en-US" altLang="zh-CN" sz="1600" dirty="0">
                <a:solidFill>
                  <a:schemeClr val="bg1"/>
                </a:solidFill>
              </a:rPr>
              <a:t>PLAN</a:t>
            </a:r>
            <a:endParaRPr kumimoji="1" lang="zh-CN" altLang="en-US" sz="1600" dirty="0">
              <a:solidFill>
                <a:schemeClr val="bg1"/>
              </a:solidFill>
            </a:endParaRPr>
          </a:p>
        </p:txBody>
      </p:sp>
      <p:sp>
        <p:nvSpPr>
          <p:cNvPr id="15" name="文本框 14"/>
          <p:cNvSpPr txBox="1"/>
          <p:nvPr/>
        </p:nvSpPr>
        <p:spPr>
          <a:xfrm>
            <a:off x="6748735" y="3593982"/>
            <a:ext cx="4795629" cy="671659"/>
          </a:xfrm>
          <a:prstGeom prst="rect">
            <a:avLst/>
          </a:prstGeom>
          <a:noFill/>
        </p:spPr>
        <p:txBody>
          <a:bodyPr wrap="square" rtlCol="0">
            <a:spAutoFit/>
          </a:bodyPr>
          <a:lstStyle/>
          <a:p>
            <a:pPr>
              <a:lnSpc>
                <a:spcPct val="130000"/>
              </a:lnSpc>
            </a:pPr>
            <a:r>
              <a:rPr lang="en-GB" altLang="zh-CN" sz="1000" dirty="0">
                <a:solidFill>
                  <a:schemeClr val="tx1">
                    <a:lumMod val="50000"/>
                    <a:lumOff val="50000"/>
                  </a:schemeClr>
                </a:solidFill>
              </a:rPr>
              <a:t>Your content is entered here, or by copying your text, select Paste in this box and choose to retain only text. Your content is typed here, or by copying your text, select Paste in this box.</a:t>
            </a:r>
            <a:endParaRPr lang="en-GB" altLang="zh-CN" sz="1000" dirty="0">
              <a:solidFill>
                <a:schemeClr val="tx1">
                  <a:lumMod val="50000"/>
                  <a:lumOff val="50000"/>
                </a:schemeClr>
              </a:solidFill>
            </a:endParaRPr>
          </a:p>
        </p:txBody>
      </p:sp>
      <p:sp>
        <p:nvSpPr>
          <p:cNvPr id="16" name="文本框 15"/>
          <p:cNvSpPr txBox="1"/>
          <p:nvPr/>
        </p:nvSpPr>
        <p:spPr>
          <a:xfrm>
            <a:off x="9564335" y="4770549"/>
            <a:ext cx="1198880" cy="398780"/>
          </a:xfrm>
          <a:prstGeom prst="rect">
            <a:avLst/>
          </a:prstGeom>
          <a:noFill/>
        </p:spPr>
        <p:txBody>
          <a:bodyPr wrap="none" rtlCol="0">
            <a:spAutoFit/>
          </a:bodyPr>
          <a:lstStyle/>
          <a:p>
            <a:r>
              <a:rPr kumimoji="1" lang="zh-CN" altLang="en-US" sz="2000" dirty="0">
                <a:solidFill>
                  <a:srgbClr val="01527F"/>
                </a:solidFill>
              </a:rPr>
              <a:t>汇报人：</a:t>
            </a:r>
            <a:endParaRPr kumimoji="1" lang="zh-CN" altLang="en-US" sz="2000" dirty="0">
              <a:solidFill>
                <a:srgbClr val="01527F"/>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3000">
        <p:split orient="vert"/>
      </p:transition>
    </mc:Choice>
    <mc:Fallback>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linds(horizontal)">
                                      <p:cBhvr>
                                        <p:cTn id="16" dur="500"/>
                                        <p:tgtEl>
                                          <p:spTgt spid="5"/>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linds(horizontal)">
                                      <p:cBhvr>
                                        <p:cTn id="19" dur="500"/>
                                        <p:tgtEl>
                                          <p:spTgt spid="7"/>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linds(horizontal)">
                                      <p:cBhvr>
                                        <p:cTn id="25" dur="500"/>
                                        <p:tgtEl>
                                          <p:spTgt spid="9"/>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blinds(horizontal)">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checkerboard(across)">
                                      <p:cBhvr>
                                        <p:cTn id="33" dur="500"/>
                                        <p:tgtEl>
                                          <p:spTgt spid="12"/>
                                        </p:tgtEl>
                                      </p:cBhvr>
                                    </p:animEffect>
                                  </p:childTnLst>
                                </p:cTn>
                              </p:par>
                              <p:par>
                                <p:cTn id="34" presetID="5" presetClass="entr" presetSubtype="1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checkerboard(across)">
                                      <p:cBhvr>
                                        <p:cTn id="36" dur="500"/>
                                        <p:tgtEl>
                                          <p:spTgt spid="13"/>
                                        </p:tgtEl>
                                      </p:cBhvr>
                                    </p:animEffect>
                                  </p:childTnLst>
                                </p:cTn>
                              </p:par>
                              <p:par>
                                <p:cTn id="37" presetID="5" presetClass="entr" presetSubtype="1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checkerboard(across)">
                                      <p:cBhvr>
                                        <p:cTn id="39" dur="500"/>
                                        <p:tgtEl>
                                          <p:spTgt spid="14"/>
                                        </p:tgtEl>
                                      </p:cBhvr>
                                    </p:animEffect>
                                  </p:childTnLst>
                                </p:cTn>
                              </p:par>
                              <p:par>
                                <p:cTn id="40" presetID="5" presetClass="entr" presetSubtype="1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checkerboard(across)">
                                      <p:cBhvr>
                                        <p:cTn id="42" dur="500"/>
                                        <p:tgtEl>
                                          <p:spTgt spid="15"/>
                                        </p:tgtEl>
                                      </p:cBhvr>
                                    </p:animEffect>
                                  </p:childTnLst>
                                </p:cTn>
                              </p:par>
                              <p:par>
                                <p:cTn id="43" presetID="5" presetClass="entr" presetSubtype="10"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checkerboard(across)">
                                      <p:cBhvr>
                                        <p:cTn id="4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P spid="4" grpId="0" animBg="1"/>
      <p:bldP spid="5" grpId="0" animBg="1"/>
      <p:bldP spid="7" grpId="0" animBg="1"/>
      <p:bldP spid="8" grpId="0" animBg="1"/>
      <p:bldP spid="9" grpId="0" animBg="1"/>
      <p:bldP spid="10" grpId="0" animBg="1"/>
      <p:bldP spid="12" grpId="0"/>
      <p:bldP spid="13" grpId="0" animBg="1"/>
      <p:bldP spid="14" grpId="0"/>
      <p:bldP spid="15" grpId="0"/>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5190" y="261258"/>
            <a:ext cx="2031325" cy="461665"/>
          </a:xfrm>
          <a:prstGeom prst="rect">
            <a:avLst/>
          </a:prstGeom>
          <a:noFill/>
        </p:spPr>
        <p:txBody>
          <a:bodyPr wrap="none" rtlCol="0">
            <a:spAutoFit/>
          </a:bodyPr>
          <a:lstStyle/>
          <a:p>
            <a:r>
              <a:rPr kumimoji="1" lang="zh-CN" altLang="en-US" sz="2400" dirty="0">
                <a:solidFill>
                  <a:srgbClr val="01527F"/>
                </a:solidFill>
                <a:latin typeface="+mj-ea"/>
              </a:rPr>
              <a:t>市场调研报告</a:t>
            </a:r>
            <a:endParaRPr kumimoji="1" lang="zh-CN" altLang="en-US" sz="2400" dirty="0">
              <a:solidFill>
                <a:srgbClr val="01527F"/>
              </a:solidFill>
              <a:latin typeface="+mj-ea"/>
            </a:endParaRPr>
          </a:p>
        </p:txBody>
      </p:sp>
      <p:sp>
        <p:nvSpPr>
          <p:cNvPr id="3" name="Rectangle 5"/>
          <p:cNvSpPr/>
          <p:nvPr/>
        </p:nvSpPr>
        <p:spPr>
          <a:xfrm>
            <a:off x="829945" y="4236720"/>
            <a:ext cx="4436110" cy="1415415"/>
          </a:xfrm>
          <a:prstGeom prst="rect">
            <a:avLst/>
          </a:prstGeom>
          <a:solidFill>
            <a:srgbClr val="01527F"/>
          </a:solid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ltLang="zh-CN" dirty="0">
              <a:solidFill>
                <a:schemeClr val="tx1">
                  <a:lumMod val="75000"/>
                  <a:lumOff val="25000"/>
                </a:schemeClr>
              </a:solidFill>
              <a:latin typeface="Arial" panose="020B0604020202020204" pitchFamily="34" charset="0"/>
              <a:ea typeface="思源黑体 CN Normal" panose="020B0400000000000000" pitchFamily="34" charset="-122"/>
              <a:sym typeface="Arial" panose="020B0604020202020204" pitchFamily="34" charset="0"/>
            </a:endParaRPr>
          </a:p>
        </p:txBody>
      </p:sp>
      <p:sp>
        <p:nvSpPr>
          <p:cNvPr id="4" name="矩形: 圆角 18"/>
          <p:cNvSpPr/>
          <p:nvPr/>
        </p:nvSpPr>
        <p:spPr>
          <a:xfrm>
            <a:off x="6088380" y="2113915"/>
            <a:ext cx="5001895" cy="77152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latin typeface="思源黑体 CN Medium" panose="020B0600000000000000" pitchFamily="34" charset="-122"/>
              <a:ea typeface="思源黑体 CN Medium" panose="020B0600000000000000" pitchFamily="34" charset="-122"/>
              <a:sym typeface="+mn-lt"/>
            </a:endParaRPr>
          </a:p>
        </p:txBody>
      </p:sp>
      <p:sp>
        <p:nvSpPr>
          <p:cNvPr id="5" name="矩形: 圆角 19"/>
          <p:cNvSpPr/>
          <p:nvPr/>
        </p:nvSpPr>
        <p:spPr>
          <a:xfrm>
            <a:off x="6088380" y="3564255"/>
            <a:ext cx="5001895" cy="81407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latin typeface="思源黑体 CN Medium" panose="020B0600000000000000" pitchFamily="34" charset="-122"/>
              <a:ea typeface="思源黑体 CN Medium" panose="020B0600000000000000" pitchFamily="34" charset="-122"/>
              <a:sym typeface="+mn-lt"/>
            </a:endParaRPr>
          </a:p>
        </p:txBody>
      </p:sp>
      <p:sp>
        <p:nvSpPr>
          <p:cNvPr id="6" name="矩形: 圆角 20"/>
          <p:cNvSpPr/>
          <p:nvPr/>
        </p:nvSpPr>
        <p:spPr>
          <a:xfrm>
            <a:off x="6088380" y="5017135"/>
            <a:ext cx="5001895" cy="79438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latin typeface="思源黑体 CN Medium" panose="020B0600000000000000" pitchFamily="34" charset="-122"/>
              <a:ea typeface="思源黑体 CN Medium" panose="020B0600000000000000" pitchFamily="34" charset="-122"/>
              <a:sym typeface="+mn-lt"/>
            </a:endParaRPr>
          </a:p>
        </p:txBody>
      </p:sp>
      <p:sp>
        <p:nvSpPr>
          <p:cNvPr id="7" name="文本框 6"/>
          <p:cNvSpPr txBox="1"/>
          <p:nvPr/>
        </p:nvSpPr>
        <p:spPr>
          <a:xfrm>
            <a:off x="7181307" y="2312196"/>
            <a:ext cx="3631400" cy="398892"/>
          </a:xfrm>
          <a:prstGeom prst="rect">
            <a:avLst/>
          </a:prstGeom>
          <a:noFill/>
        </p:spPr>
        <p:txBody>
          <a:bodyPr wrap="square" rtlCol="0">
            <a:spAutoFit/>
          </a:bodyPr>
          <a:lstStyle/>
          <a:p>
            <a:pPr marL="285750" indent="-285750" algn="just" hangingPunct="0">
              <a:lnSpc>
                <a:spcPct val="150000"/>
              </a:lnSpc>
              <a:buFont typeface="Wingdings" panose="05000000000000000000" charset="0"/>
              <a:buChar char="ü"/>
            </a:pPr>
            <a:r>
              <a:rPr lang="zh-CN" altLang="en-US" sz="1600" dirty="0">
                <a:solidFill>
                  <a:schemeClr val="tx1">
                    <a:lumMod val="75000"/>
                    <a:lumOff val="25000"/>
                  </a:schemeClr>
                </a:solidFill>
                <a:latin typeface="+mn-ea"/>
                <a:sym typeface="+mn-ea"/>
              </a:rPr>
              <a:t>与客户的沟通技巧需要提升</a:t>
            </a:r>
            <a:endParaRPr lang="zh-CN" altLang="en-US" sz="1600" dirty="0">
              <a:solidFill>
                <a:schemeClr val="tx1">
                  <a:lumMod val="75000"/>
                  <a:lumOff val="25000"/>
                </a:schemeClr>
              </a:solidFill>
              <a:latin typeface="+mn-ea"/>
              <a:cs typeface="+mn-ea"/>
              <a:sym typeface="+mn-ea"/>
            </a:endParaRPr>
          </a:p>
        </p:txBody>
      </p:sp>
      <p:sp>
        <p:nvSpPr>
          <p:cNvPr id="8" name="文本框 7"/>
          <p:cNvSpPr txBox="1"/>
          <p:nvPr/>
        </p:nvSpPr>
        <p:spPr>
          <a:xfrm>
            <a:off x="7181307" y="3739713"/>
            <a:ext cx="3631400" cy="398892"/>
          </a:xfrm>
          <a:prstGeom prst="rect">
            <a:avLst/>
          </a:prstGeom>
          <a:noFill/>
        </p:spPr>
        <p:txBody>
          <a:bodyPr wrap="square" rtlCol="0">
            <a:spAutoFit/>
          </a:bodyPr>
          <a:lstStyle/>
          <a:p>
            <a:pPr marL="285750" indent="-285750" algn="just" hangingPunct="0">
              <a:lnSpc>
                <a:spcPct val="150000"/>
              </a:lnSpc>
              <a:buFont typeface="Wingdings" panose="05000000000000000000" charset="0"/>
              <a:buChar char="ü"/>
            </a:pPr>
            <a:r>
              <a:rPr lang="zh-CN" altLang="en-US" sz="1600" dirty="0">
                <a:solidFill>
                  <a:schemeClr val="tx1">
                    <a:lumMod val="75000"/>
                    <a:lumOff val="25000"/>
                  </a:schemeClr>
                </a:solidFill>
                <a:latin typeface="+mn-ea"/>
                <a:sym typeface="+mn-ea"/>
              </a:rPr>
              <a:t>销售方法过于单一</a:t>
            </a:r>
            <a:endParaRPr lang="zh-CN" altLang="en-US" sz="1600" dirty="0">
              <a:solidFill>
                <a:schemeClr val="tx1">
                  <a:lumMod val="75000"/>
                  <a:lumOff val="25000"/>
                </a:schemeClr>
              </a:solidFill>
              <a:latin typeface="+mn-ea"/>
              <a:cs typeface="+mn-ea"/>
              <a:sym typeface="+mn-ea"/>
            </a:endParaRPr>
          </a:p>
        </p:txBody>
      </p:sp>
      <p:sp>
        <p:nvSpPr>
          <p:cNvPr id="9" name="文本框 8"/>
          <p:cNvSpPr txBox="1"/>
          <p:nvPr/>
        </p:nvSpPr>
        <p:spPr>
          <a:xfrm>
            <a:off x="7181307" y="5191996"/>
            <a:ext cx="3631400" cy="398892"/>
          </a:xfrm>
          <a:prstGeom prst="rect">
            <a:avLst/>
          </a:prstGeom>
          <a:noFill/>
        </p:spPr>
        <p:txBody>
          <a:bodyPr wrap="square" rtlCol="0">
            <a:spAutoFit/>
          </a:bodyPr>
          <a:lstStyle/>
          <a:p>
            <a:pPr marL="285750" indent="-285750" algn="just" hangingPunct="0">
              <a:lnSpc>
                <a:spcPct val="150000"/>
              </a:lnSpc>
              <a:buFont typeface="Wingdings" panose="05000000000000000000" charset="0"/>
              <a:buChar char="ü"/>
            </a:pPr>
            <a:r>
              <a:rPr lang="zh-CN" altLang="en-US" sz="1600" dirty="0">
                <a:solidFill>
                  <a:schemeClr val="tx1">
                    <a:lumMod val="75000"/>
                    <a:lumOff val="25000"/>
                  </a:schemeClr>
                </a:solidFill>
                <a:latin typeface="+mn-ea"/>
                <a:sym typeface="+mn-ea"/>
              </a:rPr>
              <a:t>对客户的心理把握不够准确</a:t>
            </a:r>
            <a:endParaRPr lang="zh-CN" altLang="en-US" sz="1600" dirty="0">
              <a:solidFill>
                <a:schemeClr val="tx1">
                  <a:lumMod val="75000"/>
                  <a:lumOff val="25000"/>
                </a:schemeClr>
              </a:solidFill>
              <a:latin typeface="+mn-ea"/>
              <a:cs typeface="+mn-ea"/>
              <a:sym typeface="+mn-ea"/>
            </a:endParaRPr>
          </a:p>
        </p:txBody>
      </p:sp>
      <p:cxnSp>
        <p:nvCxnSpPr>
          <p:cNvPr id="10" name="直接连接符 24"/>
          <p:cNvCxnSpPr/>
          <p:nvPr/>
        </p:nvCxnSpPr>
        <p:spPr>
          <a:xfrm>
            <a:off x="7047530" y="2173569"/>
            <a:ext cx="0" cy="69028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25"/>
          <p:cNvCxnSpPr/>
          <p:nvPr/>
        </p:nvCxnSpPr>
        <p:spPr>
          <a:xfrm>
            <a:off x="7047530" y="3625851"/>
            <a:ext cx="0" cy="69028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26"/>
          <p:cNvCxnSpPr/>
          <p:nvPr/>
        </p:nvCxnSpPr>
        <p:spPr>
          <a:xfrm>
            <a:off x="7047530" y="5078134"/>
            <a:ext cx="0" cy="69028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6344602" y="2289401"/>
            <a:ext cx="458618" cy="458618"/>
          </a:xfrm>
          <a:prstGeom prst="ellipse">
            <a:avLst/>
          </a:prstGeom>
          <a:solidFill>
            <a:srgbClr val="01527F"/>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Freeform 30"/>
          <p:cNvSpPr/>
          <p:nvPr/>
        </p:nvSpPr>
        <p:spPr bwMode="auto">
          <a:xfrm>
            <a:off x="6422704" y="2375064"/>
            <a:ext cx="302414" cy="287292"/>
          </a:xfrm>
          <a:custGeom>
            <a:avLst/>
            <a:gdLst>
              <a:gd name="T0" fmla="*/ 26489701 w 498"/>
              <a:gd name="T1" fmla="*/ 94646877 h 470"/>
              <a:gd name="T2" fmla="*/ 26489701 w 498"/>
              <a:gd name="T3" fmla="*/ 94646877 h 470"/>
              <a:gd name="T4" fmla="*/ 37045683 w 498"/>
              <a:gd name="T5" fmla="*/ 94646877 h 470"/>
              <a:gd name="T6" fmla="*/ 58357138 w 498"/>
              <a:gd name="T7" fmla="*/ 53478307 h 470"/>
              <a:gd name="T8" fmla="*/ 84846392 w 498"/>
              <a:gd name="T9" fmla="*/ 53478307 h 470"/>
              <a:gd name="T10" fmla="*/ 98987829 w 498"/>
              <a:gd name="T11" fmla="*/ 46415100 h 470"/>
              <a:gd name="T12" fmla="*/ 84846392 w 498"/>
              <a:gd name="T13" fmla="*/ 39351894 h 470"/>
              <a:gd name="T14" fmla="*/ 58357138 w 498"/>
              <a:gd name="T15" fmla="*/ 39351894 h 470"/>
              <a:gd name="T16" fmla="*/ 37045683 w 498"/>
              <a:gd name="T17" fmla="*/ 0 h 470"/>
              <a:gd name="T18" fmla="*/ 26489701 w 498"/>
              <a:gd name="T19" fmla="*/ 0 h 470"/>
              <a:gd name="T20" fmla="*/ 38838411 w 498"/>
              <a:gd name="T21" fmla="*/ 39351894 h 470"/>
              <a:gd name="T22" fmla="*/ 21311454 w 498"/>
              <a:gd name="T23" fmla="*/ 39351894 h 470"/>
              <a:gd name="T24" fmla="*/ 10555982 w 498"/>
              <a:gd name="T25" fmla="*/ 30270757 h 470"/>
              <a:gd name="T26" fmla="*/ 0 w 498"/>
              <a:gd name="T27" fmla="*/ 30270757 h 470"/>
              <a:gd name="T28" fmla="*/ 7170017 w 498"/>
              <a:gd name="T29" fmla="*/ 46415100 h 470"/>
              <a:gd name="T30" fmla="*/ 0 w 498"/>
              <a:gd name="T31" fmla="*/ 64376121 h 470"/>
              <a:gd name="T32" fmla="*/ 10555982 w 498"/>
              <a:gd name="T33" fmla="*/ 64376121 h 470"/>
              <a:gd name="T34" fmla="*/ 21311454 w 498"/>
              <a:gd name="T35" fmla="*/ 53478307 h 470"/>
              <a:gd name="T36" fmla="*/ 38838411 w 498"/>
              <a:gd name="T37" fmla="*/ 53478307 h 470"/>
              <a:gd name="T38" fmla="*/ 26489701 w 498"/>
              <a:gd name="T39" fmla="*/ 94646877 h 47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98" h="470">
                <a:moveTo>
                  <a:pt x="133" y="469"/>
                </a:moveTo>
                <a:lnTo>
                  <a:pt x="133" y="469"/>
                </a:lnTo>
                <a:cubicBezTo>
                  <a:pt x="186" y="469"/>
                  <a:pt x="186" y="469"/>
                  <a:pt x="186" y="469"/>
                </a:cubicBezTo>
                <a:cubicBezTo>
                  <a:pt x="293" y="265"/>
                  <a:pt x="293" y="265"/>
                  <a:pt x="293" y="265"/>
                </a:cubicBezTo>
                <a:cubicBezTo>
                  <a:pt x="426" y="265"/>
                  <a:pt x="426" y="265"/>
                  <a:pt x="426" y="265"/>
                </a:cubicBezTo>
                <a:cubicBezTo>
                  <a:pt x="426" y="265"/>
                  <a:pt x="497" y="265"/>
                  <a:pt x="497" y="230"/>
                </a:cubicBezTo>
                <a:cubicBezTo>
                  <a:pt x="497" y="195"/>
                  <a:pt x="426" y="195"/>
                  <a:pt x="426" y="195"/>
                </a:cubicBezTo>
                <a:cubicBezTo>
                  <a:pt x="293" y="195"/>
                  <a:pt x="293" y="195"/>
                  <a:pt x="293" y="195"/>
                </a:cubicBezTo>
                <a:cubicBezTo>
                  <a:pt x="186" y="0"/>
                  <a:pt x="186" y="0"/>
                  <a:pt x="186" y="0"/>
                </a:cubicBezTo>
                <a:cubicBezTo>
                  <a:pt x="133" y="0"/>
                  <a:pt x="133" y="0"/>
                  <a:pt x="133" y="0"/>
                </a:cubicBezTo>
                <a:cubicBezTo>
                  <a:pt x="195" y="195"/>
                  <a:pt x="195" y="195"/>
                  <a:pt x="195" y="195"/>
                </a:cubicBezTo>
                <a:cubicBezTo>
                  <a:pt x="107" y="195"/>
                  <a:pt x="107" y="195"/>
                  <a:pt x="107" y="195"/>
                </a:cubicBezTo>
                <a:cubicBezTo>
                  <a:pt x="53" y="150"/>
                  <a:pt x="53" y="150"/>
                  <a:pt x="53" y="150"/>
                </a:cubicBezTo>
                <a:cubicBezTo>
                  <a:pt x="0" y="150"/>
                  <a:pt x="0" y="150"/>
                  <a:pt x="0" y="150"/>
                </a:cubicBezTo>
                <a:cubicBezTo>
                  <a:pt x="36" y="230"/>
                  <a:pt x="36" y="230"/>
                  <a:pt x="36" y="230"/>
                </a:cubicBezTo>
                <a:cubicBezTo>
                  <a:pt x="0" y="319"/>
                  <a:pt x="0" y="319"/>
                  <a:pt x="0" y="319"/>
                </a:cubicBezTo>
                <a:cubicBezTo>
                  <a:pt x="53" y="319"/>
                  <a:pt x="53" y="319"/>
                  <a:pt x="53" y="319"/>
                </a:cubicBezTo>
                <a:cubicBezTo>
                  <a:pt x="107" y="265"/>
                  <a:pt x="107" y="265"/>
                  <a:pt x="107" y="265"/>
                </a:cubicBezTo>
                <a:cubicBezTo>
                  <a:pt x="195" y="265"/>
                  <a:pt x="195" y="265"/>
                  <a:pt x="195" y="265"/>
                </a:cubicBezTo>
                <a:lnTo>
                  <a:pt x="133" y="469"/>
                </a:lnTo>
              </a:path>
            </a:pathLst>
          </a:custGeom>
          <a:solidFill>
            <a:schemeClr val="bg1"/>
          </a:solidFill>
          <a:ln>
            <a:noFill/>
          </a:ln>
        </p:spPr>
        <p:txBody>
          <a:bodyPr wrap="none" lIns="45720" tIns="22860" rIns="45720" bIns="22860" anchor="ctr"/>
          <a:lstStyle/>
          <a:p>
            <a:endParaRPr lang="zh-CN" altLang="en-US" sz="2400">
              <a:cs typeface="+mn-ea"/>
              <a:sym typeface="+mn-lt"/>
            </a:endParaRPr>
          </a:p>
        </p:txBody>
      </p:sp>
      <p:sp>
        <p:nvSpPr>
          <p:cNvPr id="17" name="椭圆 16"/>
          <p:cNvSpPr/>
          <p:nvPr/>
        </p:nvSpPr>
        <p:spPr>
          <a:xfrm>
            <a:off x="6354762" y="3741683"/>
            <a:ext cx="458618" cy="458618"/>
          </a:xfrm>
          <a:prstGeom prst="ellipse">
            <a:avLst/>
          </a:prstGeom>
          <a:solidFill>
            <a:srgbClr val="01527F"/>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Freeform 87"/>
          <p:cNvSpPr/>
          <p:nvPr/>
        </p:nvSpPr>
        <p:spPr bwMode="auto">
          <a:xfrm>
            <a:off x="6443665" y="3832746"/>
            <a:ext cx="280813" cy="276492"/>
          </a:xfrm>
          <a:custGeom>
            <a:avLst/>
            <a:gdLst>
              <a:gd name="T0" fmla="*/ 22946935 w 462"/>
              <a:gd name="T1" fmla="*/ 30517313 h 452"/>
              <a:gd name="T2" fmla="*/ 37114444 w 462"/>
              <a:gd name="T3" fmla="*/ 19603855 h 452"/>
              <a:gd name="T4" fmla="*/ 37114444 w 462"/>
              <a:gd name="T5" fmla="*/ 14147126 h 452"/>
              <a:gd name="T6" fmla="*/ 8779871 w 462"/>
              <a:gd name="T7" fmla="*/ 17784945 h 452"/>
              <a:gd name="T8" fmla="*/ 22946935 w 462"/>
              <a:gd name="T9" fmla="*/ 30517313 h 452"/>
              <a:gd name="T10" fmla="*/ 12371333 w 462"/>
              <a:gd name="T11" fmla="*/ 39410011 h 452"/>
              <a:gd name="T12" fmla="*/ 5187964 w 462"/>
              <a:gd name="T13" fmla="*/ 25060584 h 452"/>
              <a:gd name="T14" fmla="*/ 6983694 w 462"/>
              <a:gd name="T15" fmla="*/ 67906113 h 452"/>
              <a:gd name="T16" fmla="*/ 12371333 w 462"/>
              <a:gd name="T17" fmla="*/ 39410011 h 452"/>
              <a:gd name="T18" fmla="*/ 45894316 w 462"/>
              <a:gd name="T19" fmla="*/ 7073788 h 452"/>
              <a:gd name="T20" fmla="*/ 69040925 w 462"/>
              <a:gd name="T21" fmla="*/ 5254428 h 452"/>
              <a:gd name="T22" fmla="*/ 30130750 w 462"/>
              <a:gd name="T23" fmla="*/ 1616609 h 452"/>
              <a:gd name="T24" fmla="*/ 45894316 w 462"/>
              <a:gd name="T25" fmla="*/ 7073788 h 452"/>
              <a:gd name="T26" fmla="*/ 60061379 w 462"/>
              <a:gd name="T27" fmla="*/ 53758988 h 452"/>
              <a:gd name="T28" fmla="*/ 49485777 w 462"/>
              <a:gd name="T29" fmla="*/ 26677642 h 452"/>
              <a:gd name="T30" fmla="*/ 40706352 w 462"/>
              <a:gd name="T31" fmla="*/ 25060584 h 452"/>
              <a:gd name="T32" fmla="*/ 31926481 w 462"/>
              <a:gd name="T33" fmla="*/ 39410011 h 452"/>
              <a:gd name="T34" fmla="*/ 60061379 w 462"/>
              <a:gd name="T35" fmla="*/ 53758988 h 452"/>
              <a:gd name="T36" fmla="*/ 72433158 w 462"/>
              <a:gd name="T37" fmla="*/ 66087204 h 452"/>
              <a:gd name="T38" fmla="*/ 72433158 w 462"/>
              <a:gd name="T39" fmla="*/ 82255540 h 452"/>
              <a:gd name="T40" fmla="*/ 77820796 w 462"/>
              <a:gd name="T41" fmla="*/ 60832775 h 452"/>
              <a:gd name="T42" fmla="*/ 58265648 w 462"/>
              <a:gd name="T43" fmla="*/ 60832775 h 452"/>
              <a:gd name="T44" fmla="*/ 28334573 w 462"/>
              <a:gd name="T45" fmla="*/ 48302258 h 452"/>
              <a:gd name="T46" fmla="*/ 21350879 w 462"/>
              <a:gd name="T47" fmla="*/ 48302258 h 452"/>
              <a:gd name="T48" fmla="*/ 28334573 w 462"/>
              <a:gd name="T49" fmla="*/ 87712269 h 452"/>
              <a:gd name="T50" fmla="*/ 76024619 w 462"/>
              <a:gd name="T51" fmla="*/ 10711607 h 452"/>
              <a:gd name="T52" fmla="*/ 54873415 w 462"/>
              <a:gd name="T53" fmla="*/ 15966035 h 452"/>
              <a:gd name="T54" fmla="*/ 54873415 w 462"/>
              <a:gd name="T55" fmla="*/ 21422765 h 452"/>
              <a:gd name="T56" fmla="*/ 77820796 w 462"/>
              <a:gd name="T57" fmla="*/ 53758988 h 452"/>
              <a:gd name="T58" fmla="*/ 91987859 w 462"/>
              <a:gd name="T59" fmla="*/ 44664439 h 452"/>
              <a:gd name="T60" fmla="*/ 63653287 w 462"/>
              <a:gd name="T61" fmla="*/ 66087204 h 452"/>
              <a:gd name="T62" fmla="*/ 35318714 w 462"/>
              <a:gd name="T63" fmla="*/ 89531179 h 452"/>
              <a:gd name="T64" fmla="*/ 65449017 w 462"/>
              <a:gd name="T65" fmla="*/ 87712269 h 452"/>
              <a:gd name="T66" fmla="*/ 65449017 w 462"/>
              <a:gd name="T67" fmla="*/ 67906113 h 45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62" h="452">
                <a:moveTo>
                  <a:pt x="115" y="151"/>
                </a:moveTo>
                <a:lnTo>
                  <a:pt x="115" y="151"/>
                </a:lnTo>
                <a:lnTo>
                  <a:pt x="124" y="151"/>
                </a:lnTo>
                <a:cubicBezTo>
                  <a:pt x="142" y="132"/>
                  <a:pt x="160" y="115"/>
                  <a:pt x="186" y="97"/>
                </a:cubicBezTo>
                <a:lnTo>
                  <a:pt x="186" y="88"/>
                </a:lnTo>
                <a:cubicBezTo>
                  <a:pt x="186" y="79"/>
                  <a:pt x="186" y="79"/>
                  <a:pt x="186" y="70"/>
                </a:cubicBezTo>
                <a:cubicBezTo>
                  <a:pt x="160" y="53"/>
                  <a:pt x="133" y="44"/>
                  <a:pt x="107" y="26"/>
                </a:cubicBezTo>
                <a:cubicBezTo>
                  <a:pt x="89" y="44"/>
                  <a:pt x="62" y="62"/>
                  <a:pt x="44" y="88"/>
                </a:cubicBezTo>
                <a:cubicBezTo>
                  <a:pt x="62" y="115"/>
                  <a:pt x="71" y="132"/>
                  <a:pt x="89" y="151"/>
                </a:cubicBezTo>
                <a:cubicBezTo>
                  <a:pt x="98" y="151"/>
                  <a:pt x="107" y="151"/>
                  <a:pt x="115" y="151"/>
                </a:cubicBezTo>
                <a:close/>
                <a:moveTo>
                  <a:pt x="62" y="195"/>
                </a:moveTo>
                <a:lnTo>
                  <a:pt x="62" y="195"/>
                </a:lnTo>
                <a:cubicBezTo>
                  <a:pt x="62" y="186"/>
                  <a:pt x="62" y="186"/>
                  <a:pt x="71" y="177"/>
                </a:cubicBezTo>
                <a:cubicBezTo>
                  <a:pt x="54" y="160"/>
                  <a:pt x="35" y="141"/>
                  <a:pt x="26" y="124"/>
                </a:cubicBezTo>
                <a:cubicBezTo>
                  <a:pt x="9" y="151"/>
                  <a:pt x="0" y="186"/>
                  <a:pt x="0" y="221"/>
                </a:cubicBezTo>
                <a:cubicBezTo>
                  <a:pt x="0" y="266"/>
                  <a:pt x="9" y="310"/>
                  <a:pt x="35" y="336"/>
                </a:cubicBezTo>
                <a:cubicBezTo>
                  <a:pt x="44" y="301"/>
                  <a:pt x="54" y="257"/>
                  <a:pt x="71" y="221"/>
                </a:cubicBezTo>
                <a:cubicBezTo>
                  <a:pt x="71" y="221"/>
                  <a:pt x="62" y="204"/>
                  <a:pt x="62" y="195"/>
                </a:cubicBezTo>
                <a:close/>
                <a:moveTo>
                  <a:pt x="230" y="35"/>
                </a:moveTo>
                <a:lnTo>
                  <a:pt x="230" y="35"/>
                </a:lnTo>
                <a:cubicBezTo>
                  <a:pt x="239" y="35"/>
                  <a:pt x="257" y="44"/>
                  <a:pt x="266" y="53"/>
                </a:cubicBezTo>
                <a:cubicBezTo>
                  <a:pt x="292" y="35"/>
                  <a:pt x="319" y="35"/>
                  <a:pt x="346" y="26"/>
                </a:cubicBezTo>
                <a:cubicBezTo>
                  <a:pt x="310" y="8"/>
                  <a:pt x="275" y="0"/>
                  <a:pt x="230" y="0"/>
                </a:cubicBezTo>
                <a:cubicBezTo>
                  <a:pt x="204" y="0"/>
                  <a:pt x="177" y="0"/>
                  <a:pt x="151" y="8"/>
                </a:cubicBezTo>
                <a:cubicBezTo>
                  <a:pt x="168" y="17"/>
                  <a:pt x="186" y="35"/>
                  <a:pt x="204" y="44"/>
                </a:cubicBezTo>
                <a:cubicBezTo>
                  <a:pt x="213" y="44"/>
                  <a:pt x="221" y="35"/>
                  <a:pt x="230" y="35"/>
                </a:cubicBezTo>
                <a:close/>
                <a:moveTo>
                  <a:pt x="301" y="266"/>
                </a:moveTo>
                <a:lnTo>
                  <a:pt x="301" y="266"/>
                </a:lnTo>
                <a:cubicBezTo>
                  <a:pt x="310" y="257"/>
                  <a:pt x="310" y="257"/>
                  <a:pt x="319" y="248"/>
                </a:cubicBezTo>
                <a:cubicBezTo>
                  <a:pt x="301" y="204"/>
                  <a:pt x="275" y="168"/>
                  <a:pt x="248" y="132"/>
                </a:cubicBezTo>
                <a:cubicBezTo>
                  <a:pt x="248" y="132"/>
                  <a:pt x="239" y="132"/>
                  <a:pt x="230" y="132"/>
                </a:cubicBezTo>
                <a:cubicBezTo>
                  <a:pt x="221" y="132"/>
                  <a:pt x="213" y="132"/>
                  <a:pt x="204" y="124"/>
                </a:cubicBezTo>
                <a:cubicBezTo>
                  <a:pt x="186" y="141"/>
                  <a:pt x="168" y="151"/>
                  <a:pt x="151" y="168"/>
                </a:cubicBezTo>
                <a:cubicBezTo>
                  <a:pt x="160" y="177"/>
                  <a:pt x="160" y="186"/>
                  <a:pt x="160" y="195"/>
                </a:cubicBezTo>
                <a:cubicBezTo>
                  <a:pt x="160" y="204"/>
                  <a:pt x="160" y="204"/>
                  <a:pt x="160" y="213"/>
                </a:cubicBezTo>
                <a:cubicBezTo>
                  <a:pt x="204" y="239"/>
                  <a:pt x="248" y="257"/>
                  <a:pt x="301" y="266"/>
                </a:cubicBezTo>
                <a:close/>
                <a:moveTo>
                  <a:pt x="363" y="327"/>
                </a:moveTo>
                <a:lnTo>
                  <a:pt x="363" y="327"/>
                </a:lnTo>
                <a:cubicBezTo>
                  <a:pt x="363" y="336"/>
                  <a:pt x="363" y="354"/>
                  <a:pt x="363" y="363"/>
                </a:cubicBezTo>
                <a:cubicBezTo>
                  <a:pt x="363" y="372"/>
                  <a:pt x="363" y="389"/>
                  <a:pt x="363" y="407"/>
                </a:cubicBezTo>
                <a:cubicBezTo>
                  <a:pt x="399" y="380"/>
                  <a:pt x="434" y="336"/>
                  <a:pt x="443" y="292"/>
                </a:cubicBezTo>
                <a:cubicBezTo>
                  <a:pt x="426" y="301"/>
                  <a:pt x="408" y="301"/>
                  <a:pt x="390" y="301"/>
                </a:cubicBezTo>
                <a:cubicBezTo>
                  <a:pt x="390" y="319"/>
                  <a:pt x="381" y="327"/>
                  <a:pt x="363" y="327"/>
                </a:cubicBezTo>
                <a:close/>
                <a:moveTo>
                  <a:pt x="292" y="301"/>
                </a:moveTo>
                <a:lnTo>
                  <a:pt x="292" y="301"/>
                </a:lnTo>
                <a:cubicBezTo>
                  <a:pt x="239" y="292"/>
                  <a:pt x="186" y="266"/>
                  <a:pt x="142" y="239"/>
                </a:cubicBezTo>
                <a:cubicBezTo>
                  <a:pt x="133" y="239"/>
                  <a:pt x="124" y="248"/>
                  <a:pt x="115" y="248"/>
                </a:cubicBezTo>
                <a:cubicBezTo>
                  <a:pt x="107" y="248"/>
                  <a:pt x="107" y="248"/>
                  <a:pt x="107" y="239"/>
                </a:cubicBezTo>
                <a:cubicBezTo>
                  <a:pt x="79" y="283"/>
                  <a:pt x="71" y="327"/>
                  <a:pt x="62" y="380"/>
                </a:cubicBezTo>
                <a:cubicBezTo>
                  <a:pt x="89" y="398"/>
                  <a:pt x="115" y="425"/>
                  <a:pt x="142" y="434"/>
                </a:cubicBezTo>
                <a:cubicBezTo>
                  <a:pt x="177" y="380"/>
                  <a:pt x="230" y="327"/>
                  <a:pt x="292" y="301"/>
                </a:cubicBezTo>
                <a:close/>
                <a:moveTo>
                  <a:pt x="381" y="53"/>
                </a:moveTo>
                <a:lnTo>
                  <a:pt x="381" y="53"/>
                </a:lnTo>
                <a:cubicBezTo>
                  <a:pt x="346" y="62"/>
                  <a:pt x="310" y="70"/>
                  <a:pt x="275" y="79"/>
                </a:cubicBezTo>
                <a:lnTo>
                  <a:pt x="283" y="88"/>
                </a:lnTo>
                <a:cubicBezTo>
                  <a:pt x="283" y="97"/>
                  <a:pt x="275" y="97"/>
                  <a:pt x="275" y="106"/>
                </a:cubicBezTo>
                <a:cubicBezTo>
                  <a:pt x="310" y="141"/>
                  <a:pt x="328" y="186"/>
                  <a:pt x="346" y="239"/>
                </a:cubicBezTo>
                <a:cubicBezTo>
                  <a:pt x="363" y="239"/>
                  <a:pt x="381" y="248"/>
                  <a:pt x="390" y="266"/>
                </a:cubicBezTo>
                <a:cubicBezTo>
                  <a:pt x="417" y="266"/>
                  <a:pt x="434" y="266"/>
                  <a:pt x="452" y="257"/>
                </a:cubicBezTo>
                <a:cubicBezTo>
                  <a:pt x="461" y="248"/>
                  <a:pt x="461" y="230"/>
                  <a:pt x="461" y="221"/>
                </a:cubicBezTo>
                <a:cubicBezTo>
                  <a:pt x="461" y="160"/>
                  <a:pt x="426" y="97"/>
                  <a:pt x="381" y="53"/>
                </a:cubicBezTo>
                <a:close/>
                <a:moveTo>
                  <a:pt x="319" y="327"/>
                </a:moveTo>
                <a:lnTo>
                  <a:pt x="319" y="327"/>
                </a:lnTo>
                <a:cubicBezTo>
                  <a:pt x="257" y="354"/>
                  <a:pt x="213" y="389"/>
                  <a:pt x="177" y="443"/>
                </a:cubicBezTo>
                <a:cubicBezTo>
                  <a:pt x="195" y="451"/>
                  <a:pt x="213" y="451"/>
                  <a:pt x="230" y="451"/>
                </a:cubicBezTo>
                <a:cubicBezTo>
                  <a:pt x="266" y="451"/>
                  <a:pt x="292" y="443"/>
                  <a:pt x="328" y="434"/>
                </a:cubicBezTo>
                <a:cubicBezTo>
                  <a:pt x="328" y="407"/>
                  <a:pt x="337" y="380"/>
                  <a:pt x="337" y="363"/>
                </a:cubicBezTo>
                <a:cubicBezTo>
                  <a:pt x="337" y="354"/>
                  <a:pt x="337" y="345"/>
                  <a:pt x="328" y="336"/>
                </a:cubicBezTo>
                <a:cubicBezTo>
                  <a:pt x="328" y="327"/>
                  <a:pt x="319" y="327"/>
                  <a:pt x="319" y="327"/>
                </a:cubicBezTo>
                <a:close/>
              </a:path>
            </a:pathLst>
          </a:custGeom>
          <a:solidFill>
            <a:schemeClr val="bg1"/>
          </a:solidFill>
          <a:ln>
            <a:noFill/>
          </a:ln>
        </p:spPr>
        <p:txBody>
          <a:bodyPr wrap="none" lIns="45720" tIns="22860" rIns="45720" bIns="22860" anchor="ctr"/>
          <a:lstStyle/>
          <a:p>
            <a:endParaRPr lang="zh-CN" altLang="en-US" sz="2400">
              <a:cs typeface="+mn-ea"/>
              <a:sym typeface="+mn-lt"/>
            </a:endParaRPr>
          </a:p>
        </p:txBody>
      </p:sp>
      <p:sp>
        <p:nvSpPr>
          <p:cNvPr id="20" name="椭圆 19"/>
          <p:cNvSpPr/>
          <p:nvPr/>
        </p:nvSpPr>
        <p:spPr>
          <a:xfrm>
            <a:off x="6354762" y="5193966"/>
            <a:ext cx="458618" cy="458618"/>
          </a:xfrm>
          <a:prstGeom prst="ellipse">
            <a:avLst/>
          </a:prstGeom>
          <a:solidFill>
            <a:srgbClr val="01527F"/>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Freeform 90"/>
          <p:cNvSpPr/>
          <p:nvPr/>
        </p:nvSpPr>
        <p:spPr bwMode="auto">
          <a:xfrm>
            <a:off x="6432864" y="5348752"/>
            <a:ext cx="302414" cy="149047"/>
          </a:xfrm>
          <a:custGeom>
            <a:avLst/>
            <a:gdLst>
              <a:gd name="T0" fmla="*/ 88431847 w 498"/>
              <a:gd name="T1" fmla="*/ 0 h 248"/>
              <a:gd name="T2" fmla="*/ 88431847 w 498"/>
              <a:gd name="T3" fmla="*/ 0 h 248"/>
              <a:gd name="T4" fmla="*/ 10555982 w 498"/>
              <a:gd name="T5" fmla="*/ 0 h 248"/>
              <a:gd name="T6" fmla="*/ 0 w 498"/>
              <a:gd name="T7" fmla="*/ 10339415 h 248"/>
              <a:gd name="T8" fmla="*/ 0 w 498"/>
              <a:gd name="T9" fmla="*/ 39602404 h 248"/>
              <a:gd name="T10" fmla="*/ 10555982 w 498"/>
              <a:gd name="T11" fmla="*/ 48186120 h 248"/>
              <a:gd name="T12" fmla="*/ 88431847 w 498"/>
              <a:gd name="T13" fmla="*/ 48186120 h 248"/>
              <a:gd name="T14" fmla="*/ 98987829 w 498"/>
              <a:gd name="T15" fmla="*/ 39602404 h 248"/>
              <a:gd name="T16" fmla="*/ 98987829 w 498"/>
              <a:gd name="T17" fmla="*/ 10339415 h 248"/>
              <a:gd name="T18" fmla="*/ 88431847 w 498"/>
              <a:gd name="T19" fmla="*/ 0 h 248"/>
              <a:gd name="T20" fmla="*/ 88431847 w 498"/>
              <a:gd name="T21" fmla="*/ 39602404 h 248"/>
              <a:gd name="T22" fmla="*/ 88431847 w 498"/>
              <a:gd name="T23" fmla="*/ 39602404 h 248"/>
              <a:gd name="T24" fmla="*/ 10555982 w 498"/>
              <a:gd name="T25" fmla="*/ 39602404 h 248"/>
              <a:gd name="T26" fmla="*/ 10555982 w 498"/>
              <a:gd name="T27" fmla="*/ 10339415 h 248"/>
              <a:gd name="T28" fmla="*/ 88431847 w 498"/>
              <a:gd name="T29" fmla="*/ 10339415 h 248"/>
              <a:gd name="T30" fmla="*/ 88431847 w 498"/>
              <a:gd name="T31" fmla="*/ 39602404 h 248"/>
              <a:gd name="T32" fmla="*/ 84846392 w 498"/>
              <a:gd name="T33" fmla="*/ 15411732 h 248"/>
              <a:gd name="T34" fmla="*/ 84846392 w 498"/>
              <a:gd name="T35" fmla="*/ 15411732 h 248"/>
              <a:gd name="T36" fmla="*/ 63535384 w 498"/>
              <a:gd name="T37" fmla="*/ 15411732 h 248"/>
              <a:gd name="T38" fmla="*/ 63535384 w 498"/>
              <a:gd name="T39" fmla="*/ 34530088 h 248"/>
              <a:gd name="T40" fmla="*/ 84846392 w 498"/>
              <a:gd name="T41" fmla="*/ 34530088 h 248"/>
              <a:gd name="T42" fmla="*/ 84846392 w 498"/>
              <a:gd name="T43" fmla="*/ 15411732 h 248"/>
              <a:gd name="T44" fmla="*/ 35452445 w 498"/>
              <a:gd name="T45" fmla="*/ 15411732 h 248"/>
              <a:gd name="T46" fmla="*/ 35452445 w 498"/>
              <a:gd name="T47" fmla="*/ 15411732 h 248"/>
              <a:gd name="T48" fmla="*/ 14340480 w 498"/>
              <a:gd name="T49" fmla="*/ 15411732 h 248"/>
              <a:gd name="T50" fmla="*/ 14340480 w 498"/>
              <a:gd name="T51" fmla="*/ 34530088 h 248"/>
              <a:gd name="T52" fmla="*/ 35452445 w 498"/>
              <a:gd name="T53" fmla="*/ 34530088 h 248"/>
              <a:gd name="T54" fmla="*/ 35452445 w 498"/>
              <a:gd name="T55" fmla="*/ 15411732 h 248"/>
              <a:gd name="T56" fmla="*/ 59950376 w 498"/>
              <a:gd name="T57" fmla="*/ 15411732 h 248"/>
              <a:gd name="T58" fmla="*/ 59950376 w 498"/>
              <a:gd name="T59" fmla="*/ 15411732 h 248"/>
              <a:gd name="T60" fmla="*/ 38838411 w 498"/>
              <a:gd name="T61" fmla="*/ 15411732 h 248"/>
              <a:gd name="T62" fmla="*/ 38838411 w 498"/>
              <a:gd name="T63" fmla="*/ 34530088 h 248"/>
              <a:gd name="T64" fmla="*/ 59950376 w 498"/>
              <a:gd name="T65" fmla="*/ 34530088 h 248"/>
              <a:gd name="T66" fmla="*/ 59950376 w 498"/>
              <a:gd name="T67" fmla="*/ 15411732 h 24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98" h="248">
                <a:moveTo>
                  <a:pt x="444" y="0"/>
                </a:moveTo>
                <a:lnTo>
                  <a:pt x="444" y="0"/>
                </a:lnTo>
                <a:cubicBezTo>
                  <a:pt x="53" y="0"/>
                  <a:pt x="53" y="0"/>
                  <a:pt x="53" y="0"/>
                </a:cubicBezTo>
                <a:cubicBezTo>
                  <a:pt x="18" y="0"/>
                  <a:pt x="0" y="26"/>
                  <a:pt x="0" y="53"/>
                </a:cubicBezTo>
                <a:cubicBezTo>
                  <a:pt x="0" y="203"/>
                  <a:pt x="0" y="203"/>
                  <a:pt x="0" y="203"/>
                </a:cubicBezTo>
                <a:cubicBezTo>
                  <a:pt x="0" y="230"/>
                  <a:pt x="18" y="247"/>
                  <a:pt x="53" y="247"/>
                </a:cubicBezTo>
                <a:cubicBezTo>
                  <a:pt x="444" y="247"/>
                  <a:pt x="444" y="247"/>
                  <a:pt x="444" y="247"/>
                </a:cubicBezTo>
                <a:cubicBezTo>
                  <a:pt x="470" y="247"/>
                  <a:pt x="497" y="230"/>
                  <a:pt x="497" y="203"/>
                </a:cubicBezTo>
                <a:cubicBezTo>
                  <a:pt x="497" y="53"/>
                  <a:pt x="497" y="53"/>
                  <a:pt x="497" y="53"/>
                </a:cubicBezTo>
                <a:cubicBezTo>
                  <a:pt x="497" y="26"/>
                  <a:pt x="470" y="0"/>
                  <a:pt x="444" y="0"/>
                </a:cubicBezTo>
                <a:close/>
                <a:moveTo>
                  <a:pt x="444" y="203"/>
                </a:moveTo>
                <a:lnTo>
                  <a:pt x="444" y="203"/>
                </a:lnTo>
                <a:cubicBezTo>
                  <a:pt x="53" y="203"/>
                  <a:pt x="53" y="203"/>
                  <a:pt x="53" y="203"/>
                </a:cubicBezTo>
                <a:cubicBezTo>
                  <a:pt x="53" y="53"/>
                  <a:pt x="53" y="53"/>
                  <a:pt x="53" y="53"/>
                </a:cubicBezTo>
                <a:cubicBezTo>
                  <a:pt x="444" y="53"/>
                  <a:pt x="444" y="53"/>
                  <a:pt x="444" y="53"/>
                </a:cubicBezTo>
                <a:lnTo>
                  <a:pt x="444" y="203"/>
                </a:lnTo>
                <a:close/>
                <a:moveTo>
                  <a:pt x="426" y="79"/>
                </a:moveTo>
                <a:lnTo>
                  <a:pt x="426" y="79"/>
                </a:lnTo>
                <a:cubicBezTo>
                  <a:pt x="319" y="79"/>
                  <a:pt x="319" y="79"/>
                  <a:pt x="319" y="79"/>
                </a:cubicBezTo>
                <a:cubicBezTo>
                  <a:pt x="319" y="177"/>
                  <a:pt x="319" y="177"/>
                  <a:pt x="319" y="177"/>
                </a:cubicBezTo>
                <a:cubicBezTo>
                  <a:pt x="426" y="177"/>
                  <a:pt x="426" y="177"/>
                  <a:pt x="426" y="177"/>
                </a:cubicBezTo>
                <a:lnTo>
                  <a:pt x="426" y="79"/>
                </a:lnTo>
                <a:close/>
                <a:moveTo>
                  <a:pt x="178" y="79"/>
                </a:moveTo>
                <a:lnTo>
                  <a:pt x="178" y="79"/>
                </a:lnTo>
                <a:cubicBezTo>
                  <a:pt x="72" y="79"/>
                  <a:pt x="72" y="79"/>
                  <a:pt x="72" y="79"/>
                </a:cubicBezTo>
                <a:cubicBezTo>
                  <a:pt x="72" y="177"/>
                  <a:pt x="72" y="177"/>
                  <a:pt x="72" y="177"/>
                </a:cubicBezTo>
                <a:cubicBezTo>
                  <a:pt x="178" y="177"/>
                  <a:pt x="178" y="177"/>
                  <a:pt x="178" y="177"/>
                </a:cubicBezTo>
                <a:lnTo>
                  <a:pt x="178" y="79"/>
                </a:lnTo>
                <a:close/>
                <a:moveTo>
                  <a:pt x="301" y="79"/>
                </a:moveTo>
                <a:lnTo>
                  <a:pt x="301" y="79"/>
                </a:lnTo>
                <a:cubicBezTo>
                  <a:pt x="195" y="79"/>
                  <a:pt x="195" y="79"/>
                  <a:pt x="195" y="79"/>
                </a:cubicBezTo>
                <a:cubicBezTo>
                  <a:pt x="195" y="177"/>
                  <a:pt x="195" y="177"/>
                  <a:pt x="195" y="177"/>
                </a:cubicBezTo>
                <a:cubicBezTo>
                  <a:pt x="301" y="177"/>
                  <a:pt x="301" y="177"/>
                  <a:pt x="301" y="177"/>
                </a:cubicBezTo>
                <a:lnTo>
                  <a:pt x="301" y="79"/>
                </a:lnTo>
                <a:close/>
              </a:path>
            </a:pathLst>
          </a:custGeom>
          <a:solidFill>
            <a:schemeClr val="bg1"/>
          </a:solidFill>
          <a:ln>
            <a:noFill/>
          </a:ln>
        </p:spPr>
        <p:txBody>
          <a:bodyPr wrap="none" lIns="45720" tIns="22860" rIns="45720" bIns="22860" anchor="ctr"/>
          <a:lstStyle/>
          <a:p>
            <a:endParaRPr lang="zh-CN" altLang="en-US" sz="2400">
              <a:cs typeface="+mn-ea"/>
              <a:sym typeface="+mn-lt"/>
            </a:endParaRPr>
          </a:p>
        </p:txBody>
      </p:sp>
      <p:sp>
        <p:nvSpPr>
          <p:cNvPr id="22" name="矩形 21"/>
          <p:cNvSpPr/>
          <p:nvPr/>
        </p:nvSpPr>
        <p:spPr>
          <a:xfrm>
            <a:off x="608673" y="2312196"/>
            <a:ext cx="3915178" cy="2816932"/>
          </a:xfrm>
          <a:prstGeom prst="rect">
            <a:avLst/>
          </a:prstGeom>
          <a:blipFill>
            <a:blip r:embed="rId1"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par>
                                <p:cTn id="45" presetID="53" presetClass="entr" presetSubtype="16" fill="hold"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Effect transition="in" filter="fade">
                                      <p:cBhvr>
                                        <p:cTn id="49" dur="500"/>
                                        <p:tgtEl>
                                          <p:spTgt spid="12"/>
                                        </p:tgtEl>
                                      </p:cBhvr>
                                    </p:animEffect>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grpId="0" nodeType="clickEffect">
                                  <p:stCondLst>
                                    <p:cond delay="0"/>
                                  </p:stCondLst>
                                  <p:childTnLst>
                                    <p:set>
                                      <p:cBhvr>
                                        <p:cTn id="53" dur="1" fill="hold">
                                          <p:stCondLst>
                                            <p:cond delay="0"/>
                                          </p:stCondLst>
                                        </p:cTn>
                                        <p:tgtEl>
                                          <p:spTgt spid="3"/>
                                        </p:tgtEl>
                                        <p:attrNameLst>
                                          <p:attrName>style.visibility</p:attrName>
                                        </p:attrNameLst>
                                      </p:cBhvr>
                                      <p:to>
                                        <p:strVal val="visible"/>
                                      </p:to>
                                    </p:set>
                                    <p:anim calcmode="lin" valueType="num">
                                      <p:cBhvr>
                                        <p:cTn id="54" dur="500" fill="hold"/>
                                        <p:tgtEl>
                                          <p:spTgt spid="3"/>
                                        </p:tgtEl>
                                        <p:attrNameLst>
                                          <p:attrName>ppt_w</p:attrName>
                                        </p:attrNameLst>
                                      </p:cBhvr>
                                      <p:tavLst>
                                        <p:tav tm="0">
                                          <p:val>
                                            <p:fltVal val="0"/>
                                          </p:val>
                                        </p:tav>
                                        <p:tav tm="100000">
                                          <p:val>
                                            <p:strVal val="#ppt_w"/>
                                          </p:val>
                                        </p:tav>
                                      </p:tavLst>
                                    </p:anim>
                                    <p:anim calcmode="lin" valueType="num">
                                      <p:cBhvr>
                                        <p:cTn id="55" dur="500" fill="hold"/>
                                        <p:tgtEl>
                                          <p:spTgt spid="3"/>
                                        </p:tgtEl>
                                        <p:attrNameLst>
                                          <p:attrName>ppt_h</p:attrName>
                                        </p:attrNameLst>
                                      </p:cBhvr>
                                      <p:tavLst>
                                        <p:tav tm="0">
                                          <p:val>
                                            <p:fltVal val="0"/>
                                          </p:val>
                                        </p:tav>
                                        <p:tav tm="100000">
                                          <p:val>
                                            <p:strVal val="#ppt_h"/>
                                          </p:val>
                                        </p:tav>
                                      </p:tavLst>
                                    </p:anim>
                                    <p:animEffect transition="in" filter="fade">
                                      <p:cBhvr>
                                        <p:cTn id="5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P spid="4" grpId="0" bldLvl="0" animBg="1"/>
      <p:bldP spid="4" grpId="1" animBg="1"/>
      <p:bldP spid="5" grpId="0" bldLvl="0" animBg="1"/>
      <p:bldP spid="5" grpId="1" animBg="1"/>
      <p:bldP spid="6" grpId="0" bldLvl="0" animBg="1"/>
      <p:bldP spid="6" grpId="1" animBg="1"/>
      <p:bldP spid="7" grpId="0"/>
      <p:bldP spid="7" grpId="1"/>
      <p:bldP spid="8" grpId="0"/>
      <p:bldP spid="8" grpId="1"/>
      <p:bldP spid="9" grpId="0"/>
      <p:bldP spid="9"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5190" y="261258"/>
            <a:ext cx="2031325" cy="461665"/>
          </a:xfrm>
          <a:prstGeom prst="rect">
            <a:avLst/>
          </a:prstGeom>
          <a:noFill/>
        </p:spPr>
        <p:txBody>
          <a:bodyPr wrap="none" rtlCol="0">
            <a:spAutoFit/>
          </a:bodyPr>
          <a:lstStyle/>
          <a:p>
            <a:r>
              <a:rPr kumimoji="1" lang="zh-CN" altLang="en-US" sz="2400" dirty="0">
                <a:solidFill>
                  <a:srgbClr val="01527F"/>
                </a:solidFill>
                <a:latin typeface="+mj-ea"/>
              </a:rPr>
              <a:t>市场调研报告</a:t>
            </a:r>
            <a:endParaRPr kumimoji="1" lang="zh-CN" altLang="en-US" sz="2400" dirty="0">
              <a:solidFill>
                <a:srgbClr val="01527F"/>
              </a:solidFill>
              <a:latin typeface="+mj-ea"/>
            </a:endParaRPr>
          </a:p>
        </p:txBody>
      </p:sp>
      <p:sp>
        <p:nvSpPr>
          <p:cNvPr id="3" name="椭圆 6"/>
          <p:cNvSpPr/>
          <p:nvPr/>
        </p:nvSpPr>
        <p:spPr>
          <a:xfrm flipH="1" flipV="1">
            <a:off x="6152895" y="3788034"/>
            <a:ext cx="1639889" cy="1888738"/>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rgbClr val="01527F"/>
          </a:soli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defRPr/>
            </a:pPr>
            <a:endParaRPr lang="zh-CN" altLang="en-US" sz="1600" kern="0">
              <a:solidFill>
                <a:schemeClr val="bg1"/>
              </a:solidFill>
              <a:latin typeface="+mn-ea"/>
              <a:sym typeface="Arial" panose="020B0604020202020204" pitchFamily="34" charset="0"/>
            </a:endParaRPr>
          </a:p>
        </p:txBody>
      </p:sp>
      <p:sp>
        <p:nvSpPr>
          <p:cNvPr id="4" name="椭圆 61"/>
          <p:cNvSpPr/>
          <p:nvPr/>
        </p:nvSpPr>
        <p:spPr>
          <a:xfrm flipH="1" flipV="1">
            <a:off x="4386515" y="4036023"/>
            <a:ext cx="1888738" cy="1640112"/>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rgbClr val="01527F"/>
          </a:soli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defRPr/>
            </a:pPr>
            <a:endParaRPr lang="zh-CN" altLang="en-US" sz="1600" kern="0">
              <a:solidFill>
                <a:schemeClr val="bg1"/>
              </a:solidFill>
              <a:latin typeface="+mn-ea"/>
              <a:sym typeface="Arial" panose="020B0604020202020204" pitchFamily="34" charset="0"/>
            </a:endParaRPr>
          </a:p>
        </p:txBody>
      </p:sp>
      <p:sp>
        <p:nvSpPr>
          <p:cNvPr id="5" name="椭圆 6"/>
          <p:cNvSpPr/>
          <p:nvPr/>
        </p:nvSpPr>
        <p:spPr>
          <a:xfrm>
            <a:off x="4386515" y="2268672"/>
            <a:ext cx="1639889" cy="1888738"/>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rgbClr val="01527F"/>
          </a:soli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defRPr/>
            </a:pPr>
            <a:endParaRPr lang="zh-CN" altLang="en-US" sz="1600" kern="0" dirty="0">
              <a:solidFill>
                <a:schemeClr val="bg1"/>
              </a:solidFill>
              <a:latin typeface="+mn-ea"/>
              <a:sym typeface="Arial" panose="020B0604020202020204" pitchFamily="34" charset="0"/>
            </a:endParaRPr>
          </a:p>
        </p:txBody>
      </p:sp>
      <p:sp>
        <p:nvSpPr>
          <p:cNvPr id="6" name="椭圆 61"/>
          <p:cNvSpPr/>
          <p:nvPr/>
        </p:nvSpPr>
        <p:spPr>
          <a:xfrm>
            <a:off x="5904673" y="2256610"/>
            <a:ext cx="1888738" cy="1640112"/>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rgbClr val="01527F"/>
          </a:soli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defRPr/>
            </a:pPr>
            <a:endParaRPr lang="zh-CN" altLang="en-US" sz="1600" kern="0">
              <a:solidFill>
                <a:schemeClr val="bg1"/>
              </a:solidFill>
              <a:latin typeface="+mn-ea"/>
              <a:sym typeface="Arial" panose="020B0604020202020204" pitchFamily="34" charset="0"/>
            </a:endParaRPr>
          </a:p>
        </p:txBody>
      </p:sp>
      <p:sp>
        <p:nvSpPr>
          <p:cNvPr id="7" name="TextBox 121"/>
          <p:cNvSpPr txBox="1"/>
          <p:nvPr/>
        </p:nvSpPr>
        <p:spPr>
          <a:xfrm>
            <a:off x="4698240" y="2802261"/>
            <a:ext cx="1072026" cy="677108"/>
          </a:xfrm>
          <a:prstGeom prst="rect">
            <a:avLst/>
          </a:prstGeom>
          <a:noFill/>
        </p:spPr>
        <p:txBody>
          <a:bodyPr wrap="square" lIns="0" tIns="0" rIns="0" bIns="0" rtlCol="0">
            <a:spAutoFit/>
          </a:bodyPr>
          <a:lstStyle/>
          <a:p>
            <a:pPr algn="ctr">
              <a:defRPr/>
            </a:pPr>
            <a:r>
              <a:rPr lang="en-US" altLang="zh-CN" sz="4400" kern="0" dirty="0">
                <a:solidFill>
                  <a:schemeClr val="bg1"/>
                </a:solidFill>
                <a:latin typeface="+mn-ea"/>
                <a:sym typeface="Arial" panose="020B0604020202020204" pitchFamily="34" charset="0"/>
              </a:rPr>
              <a:t>S</a:t>
            </a:r>
            <a:endParaRPr lang="en-US" altLang="zh-CN" sz="4400" kern="0" dirty="0">
              <a:solidFill>
                <a:schemeClr val="bg1"/>
              </a:solidFill>
              <a:latin typeface="+mn-ea"/>
              <a:sym typeface="Arial" panose="020B0604020202020204" pitchFamily="34" charset="0"/>
            </a:endParaRPr>
          </a:p>
        </p:txBody>
      </p:sp>
      <p:sp>
        <p:nvSpPr>
          <p:cNvPr id="8" name="TextBox 122"/>
          <p:cNvSpPr txBox="1"/>
          <p:nvPr/>
        </p:nvSpPr>
        <p:spPr>
          <a:xfrm>
            <a:off x="6376977" y="2777974"/>
            <a:ext cx="987843" cy="677108"/>
          </a:xfrm>
          <a:prstGeom prst="rect">
            <a:avLst/>
          </a:prstGeom>
          <a:noFill/>
        </p:spPr>
        <p:txBody>
          <a:bodyPr wrap="square" lIns="0" tIns="0" rIns="0" bIns="0" rtlCol="0">
            <a:spAutoFit/>
          </a:bodyPr>
          <a:lstStyle/>
          <a:p>
            <a:pPr algn="ctr">
              <a:defRPr/>
            </a:pPr>
            <a:r>
              <a:rPr lang="en-US" altLang="zh-CN" sz="4400" kern="0" dirty="0">
                <a:solidFill>
                  <a:schemeClr val="bg1"/>
                </a:solidFill>
                <a:latin typeface="+mn-ea"/>
                <a:sym typeface="Arial" panose="020B0604020202020204" pitchFamily="34" charset="0"/>
              </a:rPr>
              <a:t>W</a:t>
            </a:r>
            <a:endParaRPr lang="en-US" altLang="zh-CN" sz="4400" kern="0" dirty="0">
              <a:solidFill>
                <a:schemeClr val="bg1"/>
              </a:solidFill>
              <a:latin typeface="+mn-ea"/>
              <a:sym typeface="Arial" panose="020B0604020202020204" pitchFamily="34" charset="0"/>
            </a:endParaRPr>
          </a:p>
        </p:txBody>
      </p:sp>
      <p:sp>
        <p:nvSpPr>
          <p:cNvPr id="9" name="TextBox 123"/>
          <p:cNvSpPr txBox="1"/>
          <p:nvPr/>
        </p:nvSpPr>
        <p:spPr>
          <a:xfrm>
            <a:off x="4752714" y="4503320"/>
            <a:ext cx="1104809" cy="677108"/>
          </a:xfrm>
          <a:prstGeom prst="rect">
            <a:avLst/>
          </a:prstGeom>
          <a:noFill/>
        </p:spPr>
        <p:txBody>
          <a:bodyPr wrap="square" lIns="0" tIns="0" rIns="0" bIns="0" rtlCol="0">
            <a:spAutoFit/>
          </a:bodyPr>
          <a:lstStyle/>
          <a:p>
            <a:pPr algn="ctr">
              <a:defRPr/>
            </a:pPr>
            <a:r>
              <a:rPr lang="en-US" altLang="zh-CN" sz="4400" kern="0" dirty="0">
                <a:solidFill>
                  <a:schemeClr val="bg1"/>
                </a:solidFill>
                <a:latin typeface="+mn-ea"/>
                <a:sym typeface="Arial" panose="020B0604020202020204" pitchFamily="34" charset="0"/>
              </a:rPr>
              <a:t>T</a:t>
            </a:r>
            <a:endParaRPr lang="en-US" altLang="zh-CN" sz="4400" kern="0" dirty="0">
              <a:solidFill>
                <a:schemeClr val="bg1"/>
              </a:solidFill>
              <a:latin typeface="+mn-ea"/>
              <a:sym typeface="Arial" panose="020B0604020202020204" pitchFamily="34" charset="0"/>
            </a:endParaRPr>
          </a:p>
        </p:txBody>
      </p:sp>
      <p:sp>
        <p:nvSpPr>
          <p:cNvPr id="10" name="TextBox 124"/>
          <p:cNvSpPr txBox="1"/>
          <p:nvPr/>
        </p:nvSpPr>
        <p:spPr>
          <a:xfrm>
            <a:off x="6500763" y="4430688"/>
            <a:ext cx="1021143" cy="677108"/>
          </a:xfrm>
          <a:prstGeom prst="rect">
            <a:avLst/>
          </a:prstGeom>
          <a:noFill/>
        </p:spPr>
        <p:txBody>
          <a:bodyPr wrap="square" lIns="0" tIns="0" rIns="0" bIns="0" rtlCol="0">
            <a:spAutoFit/>
          </a:bodyPr>
          <a:lstStyle/>
          <a:p>
            <a:pPr algn="ctr">
              <a:defRPr/>
            </a:pPr>
            <a:r>
              <a:rPr lang="en-US" altLang="zh-CN" sz="4400" kern="0" dirty="0">
                <a:solidFill>
                  <a:schemeClr val="bg1"/>
                </a:solidFill>
                <a:latin typeface="+mn-ea"/>
                <a:sym typeface="Arial" panose="020B0604020202020204" pitchFamily="34" charset="0"/>
              </a:rPr>
              <a:t>O</a:t>
            </a:r>
            <a:endParaRPr lang="en-US" altLang="zh-CN" sz="4400" kern="0" dirty="0">
              <a:solidFill>
                <a:schemeClr val="bg1"/>
              </a:solidFill>
              <a:latin typeface="+mn-ea"/>
              <a:sym typeface="Arial" panose="020B0604020202020204" pitchFamily="34" charset="0"/>
            </a:endParaRPr>
          </a:p>
        </p:txBody>
      </p:sp>
      <p:grpSp>
        <p:nvGrpSpPr>
          <p:cNvPr id="11" name="组合 10"/>
          <p:cNvGrpSpPr/>
          <p:nvPr/>
        </p:nvGrpSpPr>
        <p:grpSpPr>
          <a:xfrm>
            <a:off x="8218767" y="4495843"/>
            <a:ext cx="3084393" cy="1174809"/>
            <a:chOff x="7942998" y="4290827"/>
            <a:chExt cx="3084393" cy="1174809"/>
          </a:xfrm>
        </p:grpSpPr>
        <p:sp>
          <p:nvSpPr>
            <p:cNvPr id="12" name="TextBox 76"/>
            <p:cNvSpPr txBox="1"/>
            <p:nvPr/>
          </p:nvSpPr>
          <p:spPr>
            <a:xfrm>
              <a:off x="7942998" y="4290827"/>
              <a:ext cx="1733670" cy="398780"/>
            </a:xfrm>
            <a:prstGeom prst="rect">
              <a:avLst/>
            </a:prstGeom>
            <a:noFill/>
            <a:effectLst/>
          </p:spPr>
          <p:txBody>
            <a:bodyPr wrap="square" rtlCol="0">
              <a:spAutoFit/>
            </a:bodyPr>
            <a:lstStyle/>
            <a:p>
              <a:pPr algn="l"/>
              <a:r>
                <a:rPr lang="zh-CN" altLang="en-US" sz="2000" dirty="0">
                  <a:solidFill>
                    <a:schemeClr val="tx1">
                      <a:lumMod val="75000"/>
                      <a:lumOff val="25000"/>
                    </a:schemeClr>
                  </a:solidFill>
                  <a:latin typeface="+mn-ea"/>
                  <a:sym typeface="Arial" panose="020B0604020202020204" pitchFamily="34" charset="0"/>
                </a:rPr>
                <a:t>存在问题</a:t>
              </a:r>
              <a:endParaRPr lang="zh-CN" altLang="en-US" sz="2000" dirty="0">
                <a:solidFill>
                  <a:schemeClr val="tx1">
                    <a:lumMod val="75000"/>
                    <a:lumOff val="25000"/>
                  </a:schemeClr>
                </a:solidFill>
                <a:latin typeface="+mn-ea"/>
                <a:sym typeface="Arial" panose="020B0604020202020204" pitchFamily="34" charset="0"/>
              </a:endParaRPr>
            </a:p>
          </p:txBody>
        </p:sp>
        <p:sp>
          <p:nvSpPr>
            <p:cNvPr id="13" name="文本框 12"/>
            <p:cNvSpPr txBox="1"/>
            <p:nvPr/>
          </p:nvSpPr>
          <p:spPr>
            <a:xfrm>
              <a:off x="7942998" y="4690937"/>
              <a:ext cx="3084393" cy="774699"/>
            </a:xfrm>
            <a:prstGeom prst="rect">
              <a:avLst/>
            </a:prstGeom>
            <a:noFill/>
            <a:effectLst/>
          </p:spPr>
          <p:txBody>
            <a:bodyPr wrap="square" rtlCol="0">
              <a:spAutoFit/>
            </a:bodyPr>
            <a:lstStyle/>
            <a:p>
              <a:pPr>
                <a:lnSpc>
                  <a:spcPct val="130000"/>
                </a:lnSpc>
              </a:pPr>
              <a:r>
                <a:rPr lang="zh-CN" altLang="en-US" sz="1200" dirty="0">
                  <a:solidFill>
                    <a:schemeClr val="tx1">
                      <a:lumMod val="75000"/>
                      <a:lumOff val="25000"/>
                    </a:schemeClr>
                  </a:solidFill>
                  <a:latin typeface="+mn-ea"/>
                  <a:sym typeface="Arial" panose="020B0604020202020204" pitchFamily="34" charset="0"/>
                </a:rPr>
                <a:t>请在此添加文字说明请在此添加文字说明请说明请在此添加文字说明请在此添加文字在此添加文字说明</a:t>
              </a:r>
              <a:endParaRPr lang="zh-CN" altLang="en-US" sz="1200" dirty="0">
                <a:solidFill>
                  <a:schemeClr val="tx1">
                    <a:lumMod val="75000"/>
                    <a:lumOff val="25000"/>
                  </a:schemeClr>
                </a:solidFill>
                <a:latin typeface="+mn-ea"/>
                <a:sym typeface="Arial" panose="020B0604020202020204" pitchFamily="34" charset="0"/>
              </a:endParaRPr>
            </a:p>
          </p:txBody>
        </p:sp>
      </p:grpSp>
      <p:grpSp>
        <p:nvGrpSpPr>
          <p:cNvPr id="14" name="组合 13"/>
          <p:cNvGrpSpPr/>
          <p:nvPr/>
        </p:nvGrpSpPr>
        <p:grpSpPr>
          <a:xfrm>
            <a:off x="8218767" y="2043543"/>
            <a:ext cx="3084393" cy="1174809"/>
            <a:chOff x="7942998" y="1838527"/>
            <a:chExt cx="3084393" cy="1174809"/>
          </a:xfrm>
        </p:grpSpPr>
        <p:sp>
          <p:nvSpPr>
            <p:cNvPr id="15" name="TextBox 76"/>
            <p:cNvSpPr txBox="1"/>
            <p:nvPr/>
          </p:nvSpPr>
          <p:spPr>
            <a:xfrm>
              <a:off x="7942998" y="1838527"/>
              <a:ext cx="1733670" cy="398780"/>
            </a:xfrm>
            <a:prstGeom prst="rect">
              <a:avLst/>
            </a:prstGeom>
            <a:noFill/>
            <a:effectLst/>
          </p:spPr>
          <p:txBody>
            <a:bodyPr wrap="square" rtlCol="0">
              <a:spAutoFit/>
            </a:bodyPr>
            <a:lstStyle/>
            <a:p>
              <a:pPr algn="l"/>
              <a:r>
                <a:rPr lang="zh-CN" altLang="en-US" sz="2000" dirty="0">
                  <a:solidFill>
                    <a:schemeClr val="tx1">
                      <a:lumMod val="75000"/>
                      <a:lumOff val="25000"/>
                    </a:schemeClr>
                  </a:solidFill>
                  <a:latin typeface="+mn-ea"/>
                  <a:sym typeface="Arial" panose="020B0604020202020204" pitchFamily="34" charset="0"/>
                </a:rPr>
                <a:t>存在问题</a:t>
              </a:r>
              <a:endParaRPr lang="zh-CN" altLang="en-US" sz="2000" dirty="0">
                <a:solidFill>
                  <a:schemeClr val="tx1">
                    <a:lumMod val="75000"/>
                    <a:lumOff val="25000"/>
                  </a:schemeClr>
                </a:solidFill>
                <a:latin typeface="+mn-ea"/>
                <a:sym typeface="Arial" panose="020B0604020202020204" pitchFamily="34" charset="0"/>
              </a:endParaRPr>
            </a:p>
          </p:txBody>
        </p:sp>
        <p:sp>
          <p:nvSpPr>
            <p:cNvPr id="16" name="文本框 15"/>
            <p:cNvSpPr txBox="1"/>
            <p:nvPr/>
          </p:nvSpPr>
          <p:spPr>
            <a:xfrm>
              <a:off x="7942998" y="2238637"/>
              <a:ext cx="3084393" cy="774699"/>
            </a:xfrm>
            <a:prstGeom prst="rect">
              <a:avLst/>
            </a:prstGeom>
            <a:noFill/>
            <a:effectLst/>
          </p:spPr>
          <p:txBody>
            <a:bodyPr wrap="square" rtlCol="0">
              <a:spAutoFit/>
            </a:bodyPr>
            <a:lstStyle/>
            <a:p>
              <a:pPr>
                <a:lnSpc>
                  <a:spcPct val="130000"/>
                </a:lnSpc>
              </a:pPr>
              <a:r>
                <a:rPr lang="zh-CN" altLang="en-US" sz="1200" dirty="0">
                  <a:solidFill>
                    <a:schemeClr val="tx1">
                      <a:lumMod val="75000"/>
                      <a:lumOff val="25000"/>
                    </a:schemeClr>
                  </a:solidFill>
                  <a:latin typeface="+mn-ea"/>
                  <a:sym typeface="Arial" panose="020B0604020202020204" pitchFamily="34" charset="0"/>
                </a:rPr>
                <a:t>请在此添加文字说明请在此添加文字说明请说明请在此添加文字说明请在此添加文字在此添加文字说明</a:t>
              </a:r>
              <a:endParaRPr lang="zh-CN" altLang="en-US" sz="1200" dirty="0">
                <a:solidFill>
                  <a:schemeClr val="tx1">
                    <a:lumMod val="75000"/>
                    <a:lumOff val="25000"/>
                  </a:schemeClr>
                </a:solidFill>
                <a:latin typeface="+mn-ea"/>
                <a:sym typeface="Arial" panose="020B0604020202020204" pitchFamily="34" charset="0"/>
              </a:endParaRPr>
            </a:p>
          </p:txBody>
        </p:sp>
      </p:grpSp>
      <p:grpSp>
        <p:nvGrpSpPr>
          <p:cNvPr id="17" name="组合 16"/>
          <p:cNvGrpSpPr/>
          <p:nvPr/>
        </p:nvGrpSpPr>
        <p:grpSpPr>
          <a:xfrm>
            <a:off x="858559" y="4495843"/>
            <a:ext cx="3084393" cy="1174809"/>
            <a:chOff x="1090788" y="4290827"/>
            <a:chExt cx="3084393" cy="1174809"/>
          </a:xfrm>
        </p:grpSpPr>
        <p:sp>
          <p:nvSpPr>
            <p:cNvPr id="18" name="TextBox 76"/>
            <p:cNvSpPr txBox="1"/>
            <p:nvPr/>
          </p:nvSpPr>
          <p:spPr>
            <a:xfrm>
              <a:off x="2441511" y="4290827"/>
              <a:ext cx="1733670" cy="398780"/>
            </a:xfrm>
            <a:prstGeom prst="rect">
              <a:avLst/>
            </a:prstGeom>
            <a:noFill/>
            <a:effectLst/>
          </p:spPr>
          <p:txBody>
            <a:bodyPr wrap="square" rtlCol="0">
              <a:spAutoFit/>
            </a:bodyPr>
            <a:lstStyle/>
            <a:p>
              <a:pPr algn="r"/>
              <a:r>
                <a:rPr lang="zh-CN" altLang="en-US" sz="2000" dirty="0">
                  <a:solidFill>
                    <a:schemeClr val="tx1">
                      <a:lumMod val="75000"/>
                      <a:lumOff val="25000"/>
                    </a:schemeClr>
                  </a:solidFill>
                  <a:latin typeface="+mn-ea"/>
                  <a:sym typeface="Arial" panose="020B0604020202020204" pitchFamily="34" charset="0"/>
                </a:rPr>
                <a:t>存在问题</a:t>
              </a:r>
              <a:endParaRPr lang="zh-CN" altLang="en-US" sz="2000" dirty="0">
                <a:solidFill>
                  <a:schemeClr val="tx1">
                    <a:lumMod val="75000"/>
                    <a:lumOff val="25000"/>
                  </a:schemeClr>
                </a:solidFill>
                <a:latin typeface="+mn-ea"/>
                <a:sym typeface="Arial" panose="020B0604020202020204" pitchFamily="34" charset="0"/>
              </a:endParaRPr>
            </a:p>
          </p:txBody>
        </p:sp>
        <p:sp>
          <p:nvSpPr>
            <p:cNvPr id="19" name="文本框 18"/>
            <p:cNvSpPr txBox="1"/>
            <p:nvPr/>
          </p:nvSpPr>
          <p:spPr>
            <a:xfrm>
              <a:off x="1090788" y="4690937"/>
              <a:ext cx="3084393" cy="774699"/>
            </a:xfrm>
            <a:prstGeom prst="rect">
              <a:avLst/>
            </a:prstGeom>
            <a:noFill/>
            <a:effectLst/>
          </p:spPr>
          <p:txBody>
            <a:bodyPr wrap="square" rtlCol="0">
              <a:spAutoFit/>
            </a:bodyPr>
            <a:lstStyle/>
            <a:p>
              <a:pPr algn="r">
                <a:lnSpc>
                  <a:spcPct val="130000"/>
                </a:lnSpc>
              </a:pPr>
              <a:r>
                <a:rPr lang="zh-CN" altLang="en-US" sz="1200" dirty="0">
                  <a:solidFill>
                    <a:schemeClr val="tx1">
                      <a:lumMod val="75000"/>
                      <a:lumOff val="25000"/>
                    </a:schemeClr>
                  </a:solidFill>
                  <a:latin typeface="+mn-ea"/>
                  <a:sym typeface="Arial" panose="020B0604020202020204" pitchFamily="34" charset="0"/>
                </a:rPr>
                <a:t>请在此添加文字说明请在此添加文字说明请说明请在此添加文字说明请在此添加文字在此添加文字说明</a:t>
              </a:r>
              <a:endParaRPr lang="zh-CN" altLang="en-US" sz="1200" dirty="0">
                <a:solidFill>
                  <a:schemeClr val="tx1">
                    <a:lumMod val="75000"/>
                    <a:lumOff val="25000"/>
                  </a:schemeClr>
                </a:solidFill>
                <a:latin typeface="+mn-ea"/>
                <a:sym typeface="Arial" panose="020B0604020202020204" pitchFamily="34" charset="0"/>
              </a:endParaRPr>
            </a:p>
          </p:txBody>
        </p:sp>
      </p:grpSp>
      <p:grpSp>
        <p:nvGrpSpPr>
          <p:cNvPr id="20" name="组合 19"/>
          <p:cNvGrpSpPr/>
          <p:nvPr/>
        </p:nvGrpSpPr>
        <p:grpSpPr>
          <a:xfrm>
            <a:off x="858559" y="2043543"/>
            <a:ext cx="3084393" cy="1174809"/>
            <a:chOff x="1090788" y="1838527"/>
            <a:chExt cx="3084393" cy="1174809"/>
          </a:xfrm>
        </p:grpSpPr>
        <p:sp>
          <p:nvSpPr>
            <p:cNvPr id="21" name="TextBox 76"/>
            <p:cNvSpPr txBox="1"/>
            <p:nvPr/>
          </p:nvSpPr>
          <p:spPr>
            <a:xfrm>
              <a:off x="2441511" y="1838527"/>
              <a:ext cx="1733670" cy="398780"/>
            </a:xfrm>
            <a:prstGeom prst="rect">
              <a:avLst/>
            </a:prstGeom>
            <a:noFill/>
            <a:effectLst/>
          </p:spPr>
          <p:txBody>
            <a:bodyPr wrap="square" rtlCol="0">
              <a:spAutoFit/>
            </a:bodyPr>
            <a:lstStyle/>
            <a:p>
              <a:pPr algn="r"/>
              <a:r>
                <a:rPr lang="zh-CN" altLang="en-US" sz="2000" dirty="0">
                  <a:solidFill>
                    <a:schemeClr val="tx1">
                      <a:lumMod val="75000"/>
                      <a:lumOff val="25000"/>
                    </a:schemeClr>
                  </a:solidFill>
                  <a:latin typeface="+mn-ea"/>
                  <a:sym typeface="Arial" panose="020B0604020202020204" pitchFamily="34" charset="0"/>
                </a:rPr>
                <a:t>存在问题</a:t>
              </a:r>
              <a:endParaRPr lang="zh-CN" altLang="en-US" sz="2000" dirty="0">
                <a:solidFill>
                  <a:schemeClr val="tx1">
                    <a:lumMod val="75000"/>
                    <a:lumOff val="25000"/>
                  </a:schemeClr>
                </a:solidFill>
                <a:latin typeface="+mn-ea"/>
                <a:sym typeface="Arial" panose="020B0604020202020204" pitchFamily="34" charset="0"/>
              </a:endParaRPr>
            </a:p>
          </p:txBody>
        </p:sp>
        <p:sp>
          <p:nvSpPr>
            <p:cNvPr id="22" name="文本框 21"/>
            <p:cNvSpPr txBox="1"/>
            <p:nvPr/>
          </p:nvSpPr>
          <p:spPr>
            <a:xfrm>
              <a:off x="1090788" y="2238637"/>
              <a:ext cx="3084393" cy="774699"/>
            </a:xfrm>
            <a:prstGeom prst="rect">
              <a:avLst/>
            </a:prstGeom>
            <a:noFill/>
            <a:effectLst/>
          </p:spPr>
          <p:txBody>
            <a:bodyPr wrap="square" rtlCol="0">
              <a:spAutoFit/>
            </a:bodyPr>
            <a:lstStyle/>
            <a:p>
              <a:pPr algn="r">
                <a:lnSpc>
                  <a:spcPct val="130000"/>
                </a:lnSpc>
              </a:pPr>
              <a:r>
                <a:rPr lang="zh-CN" altLang="en-US" sz="1200" dirty="0">
                  <a:solidFill>
                    <a:schemeClr val="tx1">
                      <a:lumMod val="75000"/>
                      <a:lumOff val="25000"/>
                    </a:schemeClr>
                  </a:solidFill>
                  <a:latin typeface="+mn-ea"/>
                  <a:sym typeface="Arial" panose="020B0604020202020204" pitchFamily="34" charset="0"/>
                </a:rPr>
                <a:t>请在此添加文字说明请在此添加文字说明请说明请在此添加文字说明请在此添加文字在此添加文字说明</a:t>
              </a:r>
              <a:endParaRPr lang="zh-CN" altLang="en-US" sz="1200" dirty="0">
                <a:solidFill>
                  <a:schemeClr val="tx1">
                    <a:lumMod val="75000"/>
                    <a:lumOff val="25000"/>
                  </a:schemeClr>
                </a:solidFill>
                <a:latin typeface="+mn-ea"/>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fltVal val="0"/>
                                          </p:val>
                                        </p:tav>
                                        <p:tav tm="100000">
                                          <p:val>
                                            <p:strVal val="#ppt_h"/>
                                          </p:val>
                                        </p:tav>
                                      </p:tavLst>
                                    </p:anim>
                                    <p:animEffect transition="in" filter="fade">
                                      <p:cBhvr>
                                        <p:cTn id="39" dur="500"/>
                                        <p:tgtEl>
                                          <p:spTgt spid="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Effect transition="in" filter="fade">
                                      <p:cBhvr>
                                        <p:cTn id="44" dur="500"/>
                                        <p:tgtEl>
                                          <p:spTgt spid="10"/>
                                        </p:tgtEl>
                                      </p:cBhvr>
                                    </p:animEffect>
                                  </p:childTnLst>
                                </p:cTn>
                              </p:par>
                              <p:par>
                                <p:cTn id="45" presetID="53" presetClass="entr" presetSubtype="16"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ppt_w</p:attrName>
                                        </p:attrNameLst>
                                      </p:cBhvr>
                                      <p:tavLst>
                                        <p:tav tm="0">
                                          <p:val>
                                            <p:fltVal val="0"/>
                                          </p:val>
                                        </p:tav>
                                        <p:tav tm="100000">
                                          <p:val>
                                            <p:strVal val="#ppt_w"/>
                                          </p:val>
                                        </p:tav>
                                      </p:tavLst>
                                    </p:anim>
                                    <p:anim calcmode="lin" valueType="num">
                                      <p:cBhvr>
                                        <p:cTn id="48" dur="500" fill="hold"/>
                                        <p:tgtEl>
                                          <p:spTgt spid="11"/>
                                        </p:tgtEl>
                                        <p:attrNameLst>
                                          <p:attrName>ppt_h</p:attrName>
                                        </p:attrNameLst>
                                      </p:cBhvr>
                                      <p:tavLst>
                                        <p:tav tm="0">
                                          <p:val>
                                            <p:fltVal val="0"/>
                                          </p:val>
                                        </p:tav>
                                        <p:tav tm="100000">
                                          <p:val>
                                            <p:strVal val="#ppt_h"/>
                                          </p:val>
                                        </p:tav>
                                      </p:tavLst>
                                    </p:anim>
                                    <p:animEffect transition="in" filter="fade">
                                      <p:cBhvr>
                                        <p:cTn id="49" dur="500"/>
                                        <p:tgtEl>
                                          <p:spTgt spid="11"/>
                                        </p:tgtEl>
                                      </p:cBhvr>
                                    </p:animEffect>
                                  </p:childTnLst>
                                </p:cTn>
                              </p:par>
                              <p:par>
                                <p:cTn id="50" presetID="53" presetClass="entr" presetSubtype="16" fill="hold" nodeType="with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ppt_w</p:attrName>
                                        </p:attrNameLst>
                                      </p:cBhvr>
                                      <p:tavLst>
                                        <p:tav tm="0">
                                          <p:val>
                                            <p:fltVal val="0"/>
                                          </p:val>
                                        </p:tav>
                                        <p:tav tm="100000">
                                          <p:val>
                                            <p:strVal val="#ppt_w"/>
                                          </p:val>
                                        </p:tav>
                                      </p:tavLst>
                                    </p:anim>
                                    <p:anim calcmode="lin" valueType="num">
                                      <p:cBhvr>
                                        <p:cTn id="53" dur="500" fill="hold"/>
                                        <p:tgtEl>
                                          <p:spTgt spid="14"/>
                                        </p:tgtEl>
                                        <p:attrNameLst>
                                          <p:attrName>ppt_h</p:attrName>
                                        </p:attrNameLst>
                                      </p:cBhvr>
                                      <p:tavLst>
                                        <p:tav tm="0">
                                          <p:val>
                                            <p:fltVal val="0"/>
                                          </p:val>
                                        </p:tav>
                                        <p:tav tm="100000">
                                          <p:val>
                                            <p:strVal val="#ppt_h"/>
                                          </p:val>
                                        </p:tav>
                                      </p:tavLst>
                                    </p:anim>
                                    <p:animEffect transition="in" filter="fade">
                                      <p:cBhvr>
                                        <p:cTn id="54" dur="500"/>
                                        <p:tgtEl>
                                          <p:spTgt spid="14"/>
                                        </p:tgtEl>
                                      </p:cBhvr>
                                    </p:animEffect>
                                  </p:childTnLst>
                                </p:cTn>
                              </p:par>
                              <p:par>
                                <p:cTn id="55" presetID="53" presetClass="entr" presetSubtype="16" fill="hold"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fltVal val="0"/>
                                          </p:val>
                                        </p:tav>
                                        <p:tav tm="100000">
                                          <p:val>
                                            <p:strVal val="#ppt_w"/>
                                          </p:val>
                                        </p:tav>
                                      </p:tavLst>
                                    </p:anim>
                                    <p:anim calcmode="lin" valueType="num">
                                      <p:cBhvr>
                                        <p:cTn id="58" dur="500" fill="hold"/>
                                        <p:tgtEl>
                                          <p:spTgt spid="17"/>
                                        </p:tgtEl>
                                        <p:attrNameLst>
                                          <p:attrName>ppt_h</p:attrName>
                                        </p:attrNameLst>
                                      </p:cBhvr>
                                      <p:tavLst>
                                        <p:tav tm="0">
                                          <p:val>
                                            <p:fltVal val="0"/>
                                          </p:val>
                                        </p:tav>
                                        <p:tav tm="100000">
                                          <p:val>
                                            <p:strVal val="#ppt_h"/>
                                          </p:val>
                                        </p:tav>
                                      </p:tavLst>
                                    </p:anim>
                                    <p:animEffect transition="in" filter="fade">
                                      <p:cBhvr>
                                        <p:cTn id="59" dur="500"/>
                                        <p:tgtEl>
                                          <p:spTgt spid="17"/>
                                        </p:tgtEl>
                                      </p:cBhvr>
                                    </p:animEffect>
                                  </p:childTnLst>
                                </p:cTn>
                              </p:par>
                              <p:par>
                                <p:cTn id="60" presetID="53" presetClass="entr" presetSubtype="16" fill="hold" nodeType="with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p:cTn id="62" dur="500" fill="hold"/>
                                        <p:tgtEl>
                                          <p:spTgt spid="20"/>
                                        </p:tgtEl>
                                        <p:attrNameLst>
                                          <p:attrName>ppt_w</p:attrName>
                                        </p:attrNameLst>
                                      </p:cBhvr>
                                      <p:tavLst>
                                        <p:tav tm="0">
                                          <p:val>
                                            <p:fltVal val="0"/>
                                          </p:val>
                                        </p:tav>
                                        <p:tav tm="100000">
                                          <p:val>
                                            <p:strVal val="#ppt_w"/>
                                          </p:val>
                                        </p:tav>
                                      </p:tavLst>
                                    </p:anim>
                                    <p:anim calcmode="lin" valueType="num">
                                      <p:cBhvr>
                                        <p:cTn id="63" dur="500" fill="hold"/>
                                        <p:tgtEl>
                                          <p:spTgt spid="20"/>
                                        </p:tgtEl>
                                        <p:attrNameLst>
                                          <p:attrName>ppt_h</p:attrName>
                                        </p:attrNameLst>
                                      </p:cBhvr>
                                      <p:tavLst>
                                        <p:tav tm="0">
                                          <p:val>
                                            <p:fltVal val="0"/>
                                          </p:val>
                                        </p:tav>
                                        <p:tav tm="100000">
                                          <p:val>
                                            <p:strVal val="#ppt_h"/>
                                          </p:val>
                                        </p:tav>
                                      </p:tavLst>
                                    </p:anim>
                                    <p:animEffect transition="in" filter="fade">
                                      <p:cBhvr>
                                        <p:cTn id="6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P spid="4" grpId="0" bldLvl="0" animBg="1"/>
      <p:bldP spid="4" grpId="1" animBg="1"/>
      <p:bldP spid="5" grpId="0" bldLvl="0" animBg="1"/>
      <p:bldP spid="5" grpId="1" animBg="1"/>
      <p:bldP spid="6" grpId="0" bldLvl="0" animBg="1"/>
      <p:bldP spid="6" grpId="1" animBg="1"/>
      <p:bldP spid="7" grpId="0"/>
      <p:bldP spid="7" grpId="1"/>
      <p:bldP spid="8" grpId="0"/>
      <p:bldP spid="8" grpId="1"/>
      <p:bldP spid="9" grpId="0"/>
      <p:bldP spid="9" grpId="1"/>
      <p:bldP spid="10" grpId="0"/>
      <p:bldP spid="10" grpId="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文本框 1"/>
          <p:cNvSpPr txBox="1"/>
          <p:nvPr/>
        </p:nvSpPr>
        <p:spPr>
          <a:xfrm>
            <a:off x="3371849" y="2858673"/>
            <a:ext cx="6074228" cy="1107996"/>
          </a:xfrm>
          <a:prstGeom prst="rect">
            <a:avLst/>
          </a:prstGeom>
          <a:noFill/>
        </p:spPr>
        <p:txBody>
          <a:bodyPr wrap="square" rtlCol="0">
            <a:spAutoFit/>
          </a:bodyPr>
          <a:lstStyle/>
          <a:p>
            <a:pPr algn="dist"/>
            <a:r>
              <a:rPr kumimoji="1" lang="zh-CN" altLang="en-US" sz="6600" dirty="0">
                <a:solidFill>
                  <a:srgbClr val="01527F"/>
                </a:solidFill>
                <a:latin typeface="+mj-ea"/>
              </a:rPr>
              <a:t>研发团队介绍</a:t>
            </a:r>
            <a:endParaRPr kumimoji="1" lang="zh-CN" altLang="en-US" sz="6600" dirty="0">
              <a:solidFill>
                <a:srgbClr val="01527F"/>
              </a:solidFill>
              <a:latin typeface="+mj-ea"/>
            </a:endParaRPr>
          </a:p>
        </p:txBody>
      </p:sp>
      <p:sp>
        <p:nvSpPr>
          <p:cNvPr id="3" name="椭圆 2"/>
          <p:cNvSpPr/>
          <p:nvPr/>
        </p:nvSpPr>
        <p:spPr>
          <a:xfrm>
            <a:off x="10030633" y="945318"/>
            <a:ext cx="500743" cy="500743"/>
          </a:xfrm>
          <a:prstGeom prst="ellipse">
            <a:avLst/>
          </a:prstGeom>
          <a:noFill/>
          <a:ln w="12700">
            <a:solidFill>
              <a:srgbClr val="0152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椭圆 3"/>
          <p:cNvSpPr/>
          <p:nvPr/>
        </p:nvSpPr>
        <p:spPr>
          <a:xfrm>
            <a:off x="-906513" y="5165969"/>
            <a:ext cx="2785878" cy="2785878"/>
          </a:xfrm>
          <a:prstGeom prst="ellipse">
            <a:avLst/>
          </a:prstGeom>
          <a:noFill/>
          <a:ln w="38100">
            <a:solidFill>
              <a:srgbClr val="0152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椭圆 5"/>
          <p:cNvSpPr/>
          <p:nvPr/>
        </p:nvSpPr>
        <p:spPr>
          <a:xfrm>
            <a:off x="787634" y="5165969"/>
            <a:ext cx="1480192" cy="1480192"/>
          </a:xfrm>
          <a:prstGeom prst="ellipse">
            <a:avLst/>
          </a:prstGeom>
          <a:solidFill>
            <a:srgbClr val="01527F"/>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椭圆 6"/>
          <p:cNvSpPr/>
          <p:nvPr/>
        </p:nvSpPr>
        <p:spPr>
          <a:xfrm>
            <a:off x="9941102" y="-1130993"/>
            <a:ext cx="2785878" cy="2785878"/>
          </a:xfrm>
          <a:prstGeom prst="ellipse">
            <a:avLst/>
          </a:prstGeom>
          <a:noFill/>
          <a:ln w="38100">
            <a:solidFill>
              <a:srgbClr val="0152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椭圆 4"/>
          <p:cNvSpPr/>
          <p:nvPr/>
        </p:nvSpPr>
        <p:spPr>
          <a:xfrm>
            <a:off x="9862013" y="468342"/>
            <a:ext cx="268153" cy="268153"/>
          </a:xfrm>
          <a:prstGeom prst="ellipse">
            <a:avLst/>
          </a:prstGeom>
          <a:solidFill>
            <a:schemeClr val="tx1">
              <a:lumMod val="50000"/>
              <a:lumOff val="50000"/>
            </a:schemeClr>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矩形 7"/>
          <p:cNvSpPr/>
          <p:nvPr/>
        </p:nvSpPr>
        <p:spPr>
          <a:xfrm>
            <a:off x="4580217" y="2317483"/>
            <a:ext cx="3657493" cy="371507"/>
          </a:xfrm>
          <a:prstGeom prst="rect">
            <a:avLst/>
          </a:prstGeom>
          <a:solidFill>
            <a:srgbClr val="0152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文本框 8"/>
          <p:cNvSpPr txBox="1"/>
          <p:nvPr/>
        </p:nvSpPr>
        <p:spPr>
          <a:xfrm>
            <a:off x="4711858" y="2350436"/>
            <a:ext cx="3394210" cy="338554"/>
          </a:xfrm>
          <a:prstGeom prst="rect">
            <a:avLst/>
          </a:prstGeom>
          <a:noFill/>
        </p:spPr>
        <p:txBody>
          <a:bodyPr wrap="square" rtlCol="0">
            <a:spAutoFit/>
          </a:bodyPr>
          <a:lstStyle/>
          <a:p>
            <a:pPr algn="dist"/>
            <a:r>
              <a:rPr kumimoji="1" lang="en-US" altLang="zh-CN" sz="1600" dirty="0">
                <a:solidFill>
                  <a:schemeClr val="bg1"/>
                </a:solidFill>
              </a:rPr>
              <a:t>PART</a:t>
            </a:r>
            <a:r>
              <a:rPr kumimoji="1" lang="zh-CN" altLang="en-US" sz="1600" dirty="0">
                <a:solidFill>
                  <a:schemeClr val="bg1"/>
                </a:solidFill>
              </a:rPr>
              <a:t> </a:t>
            </a:r>
            <a:r>
              <a:rPr kumimoji="1" lang="en-US" altLang="zh-CN" sz="1600" dirty="0">
                <a:solidFill>
                  <a:schemeClr val="bg1"/>
                </a:solidFill>
              </a:rPr>
              <a:t>THREE</a:t>
            </a:r>
            <a:endParaRPr kumimoji="1" lang="zh-CN" altLang="en-US" sz="1600" dirty="0">
              <a:solidFill>
                <a:schemeClr val="bg1"/>
              </a:solidFill>
            </a:endParaRPr>
          </a:p>
        </p:txBody>
      </p:sp>
      <p:sp>
        <p:nvSpPr>
          <p:cNvPr id="10" name="文本框 9"/>
          <p:cNvSpPr txBox="1"/>
          <p:nvPr/>
        </p:nvSpPr>
        <p:spPr>
          <a:xfrm>
            <a:off x="3249384" y="3966669"/>
            <a:ext cx="6319159" cy="568810"/>
          </a:xfrm>
          <a:prstGeom prst="rect">
            <a:avLst/>
          </a:prstGeom>
          <a:noFill/>
        </p:spPr>
        <p:txBody>
          <a:bodyPr wrap="square" rtlCol="0">
            <a:spAutoFit/>
          </a:bodyPr>
          <a:lstStyle/>
          <a:p>
            <a:pPr algn="ctr">
              <a:lnSpc>
                <a:spcPct val="150000"/>
              </a:lnSpc>
            </a:pPr>
            <a:r>
              <a:rPr lang="en-GB" altLang="zh-CN" sz="1050" dirty="0">
                <a:solidFill>
                  <a:schemeClr val="tx1">
                    <a:lumMod val="75000"/>
                    <a:lumOff val="25000"/>
                  </a:schemeClr>
                </a:solidFill>
              </a:rPr>
              <a:t>Your content is entered here, or by copying your text, select Paste in this box and choose to retain only text. Your content is typed here, or by copying your text, select Paste in this box.</a:t>
            </a:r>
            <a:endParaRPr lang="en-GB" altLang="zh-CN" sz="1050" dirty="0">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linds(horizontal)">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9"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5190" y="261258"/>
            <a:ext cx="2031325" cy="461665"/>
          </a:xfrm>
          <a:prstGeom prst="rect">
            <a:avLst/>
          </a:prstGeom>
          <a:noFill/>
        </p:spPr>
        <p:txBody>
          <a:bodyPr wrap="none" rtlCol="0">
            <a:spAutoFit/>
          </a:bodyPr>
          <a:lstStyle/>
          <a:p>
            <a:r>
              <a:rPr kumimoji="1" lang="zh-CN" altLang="en-US" sz="2400" dirty="0">
                <a:solidFill>
                  <a:srgbClr val="01527F"/>
                </a:solidFill>
                <a:latin typeface="+mj-ea"/>
              </a:rPr>
              <a:t>研发团队介绍</a:t>
            </a:r>
            <a:endParaRPr kumimoji="1" lang="zh-CN" altLang="en-US" sz="2400" dirty="0">
              <a:solidFill>
                <a:srgbClr val="01527F"/>
              </a:solidFill>
              <a:latin typeface="+mj-ea"/>
            </a:endParaRPr>
          </a:p>
        </p:txBody>
      </p:sp>
      <p:sp>
        <p:nvSpPr>
          <p:cNvPr id="3" name="Rounded Rectangle 7"/>
          <p:cNvSpPr/>
          <p:nvPr/>
        </p:nvSpPr>
        <p:spPr>
          <a:xfrm>
            <a:off x="739518" y="2125930"/>
            <a:ext cx="4889683" cy="888275"/>
          </a:xfrm>
          <a:prstGeom prst="roundRect">
            <a:avLst>
              <a:gd name="adj" fmla="val 10785"/>
            </a:avLst>
          </a:prstGeom>
          <a:noFill/>
          <a:ln>
            <a:solidFill>
              <a:srgbClr val="0152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2400">
              <a:solidFill>
                <a:prstClr val="white"/>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5" name="Rectangle 36"/>
          <p:cNvSpPr/>
          <p:nvPr/>
        </p:nvSpPr>
        <p:spPr>
          <a:xfrm>
            <a:off x="1588603" y="2280390"/>
            <a:ext cx="4040598" cy="430887"/>
          </a:xfrm>
          <a:prstGeom prst="rect">
            <a:avLst/>
          </a:prstGeom>
        </p:spPr>
        <p:txBody>
          <a:bodyPr wrap="square">
            <a:spAutoFit/>
          </a:bodyPr>
          <a:lstStyle/>
          <a:p>
            <a:pPr algn="l"/>
            <a:r>
              <a:rPr lang="zh-CN" altLang="en-US" sz="1100" dirty="0">
                <a:solidFill>
                  <a:schemeClr val="tx1">
                    <a:lumMod val="50000"/>
                    <a:lumOff val="50000"/>
                  </a:schemeClr>
                </a:solidFill>
                <a:latin typeface="Arial" panose="020B0604020202020204" pitchFamily="34" charset="0"/>
                <a:ea typeface="思源黑体 CN Medium" panose="020B0600000000000000" pitchFamily="34" charset="-122"/>
                <a:sym typeface="Arial" panose="020B0604020202020204" pitchFamily="34" charset="0"/>
              </a:rPr>
              <a:t>此处添加详细文本描述，建议与标题相关并符合整体语言风格，语言描述尽量简洁生动。</a:t>
            </a:r>
            <a:endParaRPr lang="en-GB" sz="1100" dirty="0">
              <a:solidFill>
                <a:prstClr val="white">
                  <a:lumMod val="65000"/>
                </a:prstClr>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7" name="Oval 38"/>
          <p:cNvSpPr/>
          <p:nvPr/>
        </p:nvSpPr>
        <p:spPr>
          <a:xfrm>
            <a:off x="955190" y="2305751"/>
            <a:ext cx="528637" cy="528638"/>
          </a:xfrm>
          <a:prstGeom prst="ellipse">
            <a:avLst/>
          </a:prstGeom>
          <a:solidFill>
            <a:srgbClr val="0152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2400">
              <a:solidFill>
                <a:prstClr val="white"/>
              </a:solidFill>
              <a:latin typeface="Arial" panose="020B0604020202020204" pitchFamily="34" charset="0"/>
              <a:ea typeface="思源黑体 CN Medium" panose="020B0600000000000000" pitchFamily="34" charset="-122"/>
              <a:sym typeface="Arial" panose="020B0604020202020204" pitchFamily="34" charset="0"/>
            </a:endParaRPr>
          </a:p>
        </p:txBody>
      </p:sp>
      <p:grpSp>
        <p:nvGrpSpPr>
          <p:cNvPr id="8" name="Group 39"/>
          <p:cNvGrpSpPr/>
          <p:nvPr/>
        </p:nvGrpSpPr>
        <p:grpSpPr>
          <a:xfrm>
            <a:off x="1099596" y="2437477"/>
            <a:ext cx="239823" cy="239823"/>
            <a:chOff x="2900363" y="3976688"/>
            <a:chExt cx="425450" cy="425450"/>
          </a:xfrm>
          <a:solidFill>
            <a:schemeClr val="bg1"/>
          </a:solidFill>
        </p:grpSpPr>
        <p:sp>
          <p:nvSpPr>
            <p:cNvPr id="9" name="Freeform 175"/>
            <p:cNvSpPr>
              <a:spLocks noEditPoints="1"/>
            </p:cNvSpPr>
            <p:nvPr/>
          </p:nvSpPr>
          <p:spPr bwMode="auto">
            <a:xfrm>
              <a:off x="2900363" y="4033838"/>
              <a:ext cx="368300" cy="368300"/>
            </a:xfrm>
            <a:custGeom>
              <a:avLst/>
              <a:gdLst>
                <a:gd name="T0" fmla="*/ 0 w 232"/>
                <a:gd name="T1" fmla="*/ 232 h 232"/>
                <a:gd name="T2" fmla="*/ 24 w 232"/>
                <a:gd name="T3" fmla="*/ 139 h 232"/>
                <a:gd name="T4" fmla="*/ 163 w 232"/>
                <a:gd name="T5" fmla="*/ 0 h 232"/>
                <a:gd name="T6" fmla="*/ 232 w 232"/>
                <a:gd name="T7" fmla="*/ 68 h 232"/>
                <a:gd name="T8" fmla="*/ 92 w 232"/>
                <a:gd name="T9" fmla="*/ 208 h 232"/>
                <a:gd name="T10" fmla="*/ 0 w 232"/>
                <a:gd name="T11" fmla="*/ 232 h 232"/>
                <a:gd name="T12" fmla="*/ 38 w 232"/>
                <a:gd name="T13" fmla="*/ 149 h 232"/>
                <a:gd name="T14" fmla="*/ 24 w 232"/>
                <a:gd name="T15" fmla="*/ 208 h 232"/>
                <a:gd name="T16" fmla="*/ 83 w 232"/>
                <a:gd name="T17" fmla="*/ 194 h 232"/>
                <a:gd name="T18" fmla="*/ 208 w 232"/>
                <a:gd name="T19" fmla="*/ 68 h 232"/>
                <a:gd name="T20" fmla="*/ 163 w 232"/>
                <a:gd name="T21" fmla="*/ 23 h 232"/>
                <a:gd name="T22" fmla="*/ 38 w 232"/>
                <a:gd name="T23" fmla="*/ 14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232">
                  <a:moveTo>
                    <a:pt x="0" y="232"/>
                  </a:moveTo>
                  <a:lnTo>
                    <a:pt x="24" y="139"/>
                  </a:lnTo>
                  <a:lnTo>
                    <a:pt x="163" y="0"/>
                  </a:lnTo>
                  <a:lnTo>
                    <a:pt x="232" y="68"/>
                  </a:lnTo>
                  <a:lnTo>
                    <a:pt x="92" y="208"/>
                  </a:lnTo>
                  <a:lnTo>
                    <a:pt x="0" y="232"/>
                  </a:lnTo>
                  <a:close/>
                  <a:moveTo>
                    <a:pt x="38" y="149"/>
                  </a:moveTo>
                  <a:lnTo>
                    <a:pt x="24" y="208"/>
                  </a:lnTo>
                  <a:lnTo>
                    <a:pt x="83" y="194"/>
                  </a:lnTo>
                  <a:lnTo>
                    <a:pt x="208" y="68"/>
                  </a:lnTo>
                  <a:lnTo>
                    <a:pt x="163" y="23"/>
                  </a:lnTo>
                  <a:lnTo>
                    <a:pt x="38"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en-IN" sz="2400" dirty="0">
                <a:solidFill>
                  <a:prstClr val="black"/>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10" name="Freeform 176"/>
            <p:cNvSpPr/>
            <p:nvPr/>
          </p:nvSpPr>
          <p:spPr bwMode="auto">
            <a:xfrm>
              <a:off x="2944813" y="4251325"/>
              <a:ext cx="106362" cy="104775"/>
            </a:xfrm>
            <a:custGeom>
              <a:avLst/>
              <a:gdLst>
                <a:gd name="T0" fmla="*/ 20 w 28"/>
                <a:gd name="T1" fmla="*/ 28 h 28"/>
                <a:gd name="T2" fmla="*/ 0 w 28"/>
                <a:gd name="T3" fmla="*/ 8 h 28"/>
                <a:gd name="T4" fmla="*/ 2 w 28"/>
                <a:gd name="T5" fmla="*/ 0 h 28"/>
                <a:gd name="T6" fmla="*/ 28 w 28"/>
                <a:gd name="T7" fmla="*/ 26 h 28"/>
                <a:gd name="T8" fmla="*/ 20 w 28"/>
                <a:gd name="T9" fmla="*/ 28 h 28"/>
              </a:gdLst>
              <a:ahLst/>
              <a:cxnLst>
                <a:cxn ang="0">
                  <a:pos x="T0" y="T1"/>
                </a:cxn>
                <a:cxn ang="0">
                  <a:pos x="T2" y="T3"/>
                </a:cxn>
                <a:cxn ang="0">
                  <a:pos x="T4" y="T5"/>
                </a:cxn>
                <a:cxn ang="0">
                  <a:pos x="T6" y="T7"/>
                </a:cxn>
                <a:cxn ang="0">
                  <a:pos x="T8" y="T9"/>
                </a:cxn>
              </a:cxnLst>
              <a:rect l="0" t="0" r="r" b="b"/>
              <a:pathLst>
                <a:path w="28" h="28">
                  <a:moveTo>
                    <a:pt x="20" y="28"/>
                  </a:moveTo>
                  <a:cubicBezTo>
                    <a:pt x="18" y="18"/>
                    <a:pt x="10" y="10"/>
                    <a:pt x="0" y="8"/>
                  </a:cubicBezTo>
                  <a:cubicBezTo>
                    <a:pt x="2" y="0"/>
                    <a:pt x="2" y="0"/>
                    <a:pt x="2" y="0"/>
                  </a:cubicBezTo>
                  <a:cubicBezTo>
                    <a:pt x="14" y="4"/>
                    <a:pt x="24" y="14"/>
                    <a:pt x="28" y="26"/>
                  </a:cubicBezTo>
                  <a:lnTo>
                    <a:pt x="2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en-IN" sz="2400" dirty="0">
                <a:solidFill>
                  <a:prstClr val="black"/>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11" name="Freeform 177"/>
            <p:cNvSpPr/>
            <p:nvPr/>
          </p:nvSpPr>
          <p:spPr bwMode="auto">
            <a:xfrm>
              <a:off x="2998788" y="4086225"/>
              <a:ext cx="217487" cy="217488"/>
            </a:xfrm>
            <a:custGeom>
              <a:avLst/>
              <a:gdLst>
                <a:gd name="T0" fmla="*/ 14 w 137"/>
                <a:gd name="T1" fmla="*/ 137 h 137"/>
                <a:gd name="T2" fmla="*/ 0 w 137"/>
                <a:gd name="T3" fmla="*/ 123 h 137"/>
                <a:gd name="T4" fmla="*/ 123 w 137"/>
                <a:gd name="T5" fmla="*/ 0 h 137"/>
                <a:gd name="T6" fmla="*/ 137 w 137"/>
                <a:gd name="T7" fmla="*/ 14 h 137"/>
                <a:gd name="T8" fmla="*/ 14 w 137"/>
                <a:gd name="T9" fmla="*/ 137 h 137"/>
              </a:gdLst>
              <a:ahLst/>
              <a:cxnLst>
                <a:cxn ang="0">
                  <a:pos x="T0" y="T1"/>
                </a:cxn>
                <a:cxn ang="0">
                  <a:pos x="T2" y="T3"/>
                </a:cxn>
                <a:cxn ang="0">
                  <a:pos x="T4" y="T5"/>
                </a:cxn>
                <a:cxn ang="0">
                  <a:pos x="T6" y="T7"/>
                </a:cxn>
                <a:cxn ang="0">
                  <a:pos x="T8" y="T9"/>
                </a:cxn>
              </a:cxnLst>
              <a:rect l="0" t="0" r="r" b="b"/>
              <a:pathLst>
                <a:path w="137" h="137">
                  <a:moveTo>
                    <a:pt x="14" y="137"/>
                  </a:moveTo>
                  <a:lnTo>
                    <a:pt x="0" y="123"/>
                  </a:lnTo>
                  <a:lnTo>
                    <a:pt x="123" y="0"/>
                  </a:lnTo>
                  <a:lnTo>
                    <a:pt x="137" y="14"/>
                  </a:lnTo>
                  <a:lnTo>
                    <a:pt x="14" y="1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en-IN" sz="2400" dirty="0">
                <a:solidFill>
                  <a:prstClr val="black"/>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12" name="Freeform 178"/>
            <p:cNvSpPr/>
            <p:nvPr/>
          </p:nvSpPr>
          <p:spPr bwMode="auto">
            <a:xfrm>
              <a:off x="2919413" y="4337050"/>
              <a:ext cx="44450" cy="46038"/>
            </a:xfrm>
            <a:custGeom>
              <a:avLst/>
              <a:gdLst>
                <a:gd name="T0" fmla="*/ 0 w 12"/>
                <a:gd name="T1" fmla="*/ 12 h 12"/>
                <a:gd name="T2" fmla="*/ 12 w 12"/>
                <a:gd name="T3" fmla="*/ 9 h 12"/>
                <a:gd name="T4" fmla="*/ 3 w 12"/>
                <a:gd name="T5" fmla="*/ 0 h 12"/>
                <a:gd name="T6" fmla="*/ 0 w 12"/>
                <a:gd name="T7" fmla="*/ 12 h 12"/>
              </a:gdLst>
              <a:ahLst/>
              <a:cxnLst>
                <a:cxn ang="0">
                  <a:pos x="T0" y="T1"/>
                </a:cxn>
                <a:cxn ang="0">
                  <a:pos x="T2" y="T3"/>
                </a:cxn>
                <a:cxn ang="0">
                  <a:pos x="T4" y="T5"/>
                </a:cxn>
                <a:cxn ang="0">
                  <a:pos x="T6" y="T7"/>
                </a:cxn>
              </a:cxnLst>
              <a:rect l="0" t="0" r="r" b="b"/>
              <a:pathLst>
                <a:path w="12" h="12">
                  <a:moveTo>
                    <a:pt x="0" y="12"/>
                  </a:moveTo>
                  <a:cubicBezTo>
                    <a:pt x="12" y="9"/>
                    <a:pt x="12" y="9"/>
                    <a:pt x="12" y="9"/>
                  </a:cubicBezTo>
                  <a:cubicBezTo>
                    <a:pt x="11" y="5"/>
                    <a:pt x="7" y="1"/>
                    <a:pt x="3" y="0"/>
                  </a:cubicBez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en-IN" sz="2400" dirty="0">
                <a:solidFill>
                  <a:prstClr val="black"/>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13" name="Freeform 179"/>
            <p:cNvSpPr>
              <a:spLocks noEditPoints="1"/>
            </p:cNvSpPr>
            <p:nvPr/>
          </p:nvSpPr>
          <p:spPr bwMode="auto">
            <a:xfrm>
              <a:off x="3170238" y="3976688"/>
              <a:ext cx="155575" cy="153988"/>
            </a:xfrm>
            <a:custGeom>
              <a:avLst/>
              <a:gdLst>
                <a:gd name="T0" fmla="*/ 29 w 41"/>
                <a:gd name="T1" fmla="*/ 41 h 41"/>
                <a:gd name="T2" fmla="*/ 0 w 41"/>
                <a:gd name="T3" fmla="*/ 12 h 41"/>
                <a:gd name="T4" fmla="*/ 11 w 41"/>
                <a:gd name="T5" fmla="*/ 0 h 41"/>
                <a:gd name="T6" fmla="*/ 13 w 41"/>
                <a:gd name="T7" fmla="*/ 1 h 41"/>
                <a:gd name="T8" fmla="*/ 40 w 41"/>
                <a:gd name="T9" fmla="*/ 28 h 41"/>
                <a:gd name="T10" fmla="*/ 41 w 41"/>
                <a:gd name="T11" fmla="*/ 30 h 41"/>
                <a:gd name="T12" fmla="*/ 29 w 41"/>
                <a:gd name="T13" fmla="*/ 41 h 41"/>
                <a:gd name="T14" fmla="*/ 10 w 41"/>
                <a:gd name="T15" fmla="*/ 12 h 41"/>
                <a:gd name="T16" fmla="*/ 29 w 41"/>
                <a:gd name="T17" fmla="*/ 31 h 41"/>
                <a:gd name="T18" fmla="*/ 33 w 41"/>
                <a:gd name="T19" fmla="*/ 27 h 41"/>
                <a:gd name="T20" fmla="*/ 14 w 41"/>
                <a:gd name="T21" fmla="*/ 8 h 41"/>
                <a:gd name="T22" fmla="*/ 10 w 41"/>
                <a:gd name="T23"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41">
                  <a:moveTo>
                    <a:pt x="29" y="41"/>
                  </a:moveTo>
                  <a:cubicBezTo>
                    <a:pt x="0" y="12"/>
                    <a:pt x="0" y="12"/>
                    <a:pt x="0" y="12"/>
                  </a:cubicBezTo>
                  <a:cubicBezTo>
                    <a:pt x="11" y="0"/>
                    <a:pt x="11" y="0"/>
                    <a:pt x="11" y="0"/>
                  </a:cubicBezTo>
                  <a:cubicBezTo>
                    <a:pt x="13" y="1"/>
                    <a:pt x="13" y="1"/>
                    <a:pt x="13" y="1"/>
                  </a:cubicBezTo>
                  <a:cubicBezTo>
                    <a:pt x="27" y="2"/>
                    <a:pt x="39" y="14"/>
                    <a:pt x="40" y="28"/>
                  </a:cubicBezTo>
                  <a:cubicBezTo>
                    <a:pt x="41" y="30"/>
                    <a:pt x="41" y="30"/>
                    <a:pt x="41" y="30"/>
                  </a:cubicBezTo>
                  <a:lnTo>
                    <a:pt x="29" y="41"/>
                  </a:lnTo>
                  <a:close/>
                  <a:moveTo>
                    <a:pt x="10" y="12"/>
                  </a:moveTo>
                  <a:cubicBezTo>
                    <a:pt x="29" y="31"/>
                    <a:pt x="29" y="31"/>
                    <a:pt x="29" y="31"/>
                  </a:cubicBezTo>
                  <a:cubicBezTo>
                    <a:pt x="33" y="27"/>
                    <a:pt x="33" y="27"/>
                    <a:pt x="33" y="27"/>
                  </a:cubicBezTo>
                  <a:cubicBezTo>
                    <a:pt x="31" y="18"/>
                    <a:pt x="23" y="10"/>
                    <a:pt x="14" y="8"/>
                  </a:cubicBezTo>
                  <a:lnTo>
                    <a:pt x="1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en-IN" sz="2400" dirty="0">
                <a:solidFill>
                  <a:prstClr val="black"/>
                </a:solidFill>
                <a:latin typeface="Arial" panose="020B0604020202020204" pitchFamily="34" charset="0"/>
                <a:ea typeface="思源黑体 CN Medium" panose="020B0600000000000000" pitchFamily="34" charset="-122"/>
                <a:sym typeface="Arial" panose="020B0604020202020204" pitchFamily="34" charset="0"/>
              </a:endParaRPr>
            </a:p>
          </p:txBody>
        </p:sp>
      </p:grpSp>
      <p:sp>
        <p:nvSpPr>
          <p:cNvPr id="14" name="Rounded Rectangle 17"/>
          <p:cNvSpPr/>
          <p:nvPr/>
        </p:nvSpPr>
        <p:spPr>
          <a:xfrm>
            <a:off x="739518" y="3314406"/>
            <a:ext cx="4889683" cy="888275"/>
          </a:xfrm>
          <a:prstGeom prst="roundRect">
            <a:avLst>
              <a:gd name="adj" fmla="val 10785"/>
            </a:avLst>
          </a:prstGeom>
          <a:noFill/>
          <a:ln>
            <a:solidFill>
              <a:srgbClr val="0152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2400">
              <a:solidFill>
                <a:prstClr val="white"/>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15" name="Rounded Rectangle 28"/>
          <p:cNvSpPr/>
          <p:nvPr/>
        </p:nvSpPr>
        <p:spPr>
          <a:xfrm>
            <a:off x="739518" y="4502885"/>
            <a:ext cx="4889683" cy="888275"/>
          </a:xfrm>
          <a:prstGeom prst="roundRect">
            <a:avLst>
              <a:gd name="adj" fmla="val 10785"/>
            </a:avLst>
          </a:prstGeom>
          <a:noFill/>
          <a:ln>
            <a:solidFill>
              <a:srgbClr val="0152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2400">
              <a:solidFill>
                <a:prstClr val="white"/>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16" name="Rounded Rectangle 50"/>
          <p:cNvSpPr/>
          <p:nvPr/>
        </p:nvSpPr>
        <p:spPr>
          <a:xfrm>
            <a:off x="6262614" y="2125930"/>
            <a:ext cx="4889683" cy="888275"/>
          </a:xfrm>
          <a:prstGeom prst="roundRect">
            <a:avLst>
              <a:gd name="adj" fmla="val 10785"/>
            </a:avLst>
          </a:prstGeom>
          <a:noFill/>
          <a:ln>
            <a:solidFill>
              <a:srgbClr val="0152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2400">
              <a:solidFill>
                <a:prstClr val="white"/>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17" name="Rounded Rectangle 61"/>
          <p:cNvSpPr/>
          <p:nvPr/>
        </p:nvSpPr>
        <p:spPr>
          <a:xfrm>
            <a:off x="6262614" y="3314406"/>
            <a:ext cx="4889683" cy="888275"/>
          </a:xfrm>
          <a:prstGeom prst="roundRect">
            <a:avLst>
              <a:gd name="adj" fmla="val 10785"/>
            </a:avLst>
          </a:prstGeom>
          <a:noFill/>
          <a:ln>
            <a:solidFill>
              <a:srgbClr val="0152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2400">
              <a:solidFill>
                <a:prstClr val="white"/>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18" name="Rounded Rectangle 72"/>
          <p:cNvSpPr/>
          <p:nvPr/>
        </p:nvSpPr>
        <p:spPr>
          <a:xfrm>
            <a:off x="6262614" y="4502885"/>
            <a:ext cx="4889683" cy="888275"/>
          </a:xfrm>
          <a:prstGeom prst="roundRect">
            <a:avLst>
              <a:gd name="adj" fmla="val 10785"/>
            </a:avLst>
          </a:prstGeom>
          <a:noFill/>
          <a:ln>
            <a:solidFill>
              <a:srgbClr val="0152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2400">
              <a:solidFill>
                <a:prstClr val="white"/>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20" name="Rectangle 53"/>
          <p:cNvSpPr/>
          <p:nvPr/>
        </p:nvSpPr>
        <p:spPr>
          <a:xfrm>
            <a:off x="1588603" y="3468867"/>
            <a:ext cx="4040598" cy="430887"/>
          </a:xfrm>
          <a:prstGeom prst="rect">
            <a:avLst/>
          </a:prstGeom>
        </p:spPr>
        <p:txBody>
          <a:bodyPr wrap="square">
            <a:spAutoFit/>
          </a:bodyPr>
          <a:lstStyle/>
          <a:p>
            <a:pPr algn="l"/>
            <a:r>
              <a:rPr lang="zh-CN" altLang="en-US" sz="1100" dirty="0">
                <a:solidFill>
                  <a:schemeClr val="tx1">
                    <a:lumMod val="50000"/>
                    <a:lumOff val="50000"/>
                  </a:schemeClr>
                </a:solidFill>
                <a:latin typeface="Arial" panose="020B0604020202020204" pitchFamily="34" charset="0"/>
                <a:ea typeface="思源黑体 CN Medium" panose="020B0600000000000000" pitchFamily="34" charset="-122"/>
                <a:sym typeface="Arial" panose="020B0604020202020204" pitchFamily="34" charset="0"/>
              </a:rPr>
              <a:t>此处添加详细文本描述，建议与标题相关并符合整体语言风格，语言描述尽量简洁生动。</a:t>
            </a:r>
            <a:endParaRPr lang="en-GB" sz="1100" dirty="0">
              <a:solidFill>
                <a:prstClr val="white">
                  <a:lumMod val="65000"/>
                </a:prstClr>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22" name="Oval 55"/>
          <p:cNvSpPr/>
          <p:nvPr/>
        </p:nvSpPr>
        <p:spPr>
          <a:xfrm>
            <a:off x="955190" y="3494228"/>
            <a:ext cx="528637" cy="528638"/>
          </a:xfrm>
          <a:prstGeom prst="ellipse">
            <a:avLst/>
          </a:prstGeom>
          <a:solidFill>
            <a:srgbClr val="0152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2400" dirty="0">
              <a:solidFill>
                <a:prstClr val="white"/>
              </a:solidFill>
              <a:latin typeface="Arial" panose="020B0604020202020204" pitchFamily="34" charset="0"/>
              <a:ea typeface="思源黑体 CN Medium" panose="020B0600000000000000" pitchFamily="34" charset="-122"/>
              <a:sym typeface="Arial" panose="020B0604020202020204" pitchFamily="34" charset="0"/>
            </a:endParaRPr>
          </a:p>
        </p:txBody>
      </p:sp>
      <p:grpSp>
        <p:nvGrpSpPr>
          <p:cNvPr id="23" name="Group 56"/>
          <p:cNvGrpSpPr/>
          <p:nvPr/>
        </p:nvGrpSpPr>
        <p:grpSpPr>
          <a:xfrm>
            <a:off x="1070134" y="3615013"/>
            <a:ext cx="292481" cy="287066"/>
            <a:chOff x="1393825" y="3976688"/>
            <a:chExt cx="428625" cy="420688"/>
          </a:xfrm>
          <a:solidFill>
            <a:schemeClr val="bg1"/>
          </a:solidFill>
        </p:grpSpPr>
        <p:sp>
          <p:nvSpPr>
            <p:cNvPr id="24" name="Freeform 136"/>
            <p:cNvSpPr>
              <a:spLocks noEditPoints="1"/>
            </p:cNvSpPr>
            <p:nvPr/>
          </p:nvSpPr>
          <p:spPr bwMode="auto">
            <a:xfrm>
              <a:off x="1393825" y="3976688"/>
              <a:ext cx="428625" cy="420688"/>
            </a:xfrm>
            <a:custGeom>
              <a:avLst/>
              <a:gdLst>
                <a:gd name="T0" fmla="*/ 50 w 114"/>
                <a:gd name="T1" fmla="*/ 112 h 112"/>
                <a:gd name="T2" fmla="*/ 41 w 114"/>
                <a:gd name="T3" fmla="*/ 109 h 112"/>
                <a:gd name="T4" fmla="*/ 5 w 114"/>
                <a:gd name="T5" fmla="*/ 73 h 112"/>
                <a:gd name="T6" fmla="*/ 5 w 114"/>
                <a:gd name="T7" fmla="*/ 55 h 112"/>
                <a:gd name="T8" fmla="*/ 53 w 114"/>
                <a:gd name="T9" fmla="*/ 7 h 112"/>
                <a:gd name="T10" fmla="*/ 71 w 114"/>
                <a:gd name="T11" fmla="*/ 0 h 112"/>
                <a:gd name="T12" fmla="*/ 101 w 114"/>
                <a:gd name="T13" fmla="*/ 0 h 112"/>
                <a:gd name="T14" fmla="*/ 114 w 114"/>
                <a:gd name="T15" fmla="*/ 13 h 112"/>
                <a:gd name="T16" fmla="*/ 114 w 114"/>
                <a:gd name="T17" fmla="*/ 43 h 112"/>
                <a:gd name="T18" fmla="*/ 107 w 114"/>
                <a:gd name="T19" fmla="*/ 61 h 112"/>
                <a:gd name="T20" fmla="*/ 59 w 114"/>
                <a:gd name="T21" fmla="*/ 109 h 112"/>
                <a:gd name="T22" fmla="*/ 50 w 114"/>
                <a:gd name="T23" fmla="*/ 112 h 112"/>
                <a:gd name="T24" fmla="*/ 71 w 114"/>
                <a:gd name="T25" fmla="*/ 8 h 112"/>
                <a:gd name="T26" fmla="*/ 59 w 114"/>
                <a:gd name="T27" fmla="*/ 13 h 112"/>
                <a:gd name="T28" fmla="*/ 11 w 114"/>
                <a:gd name="T29" fmla="*/ 61 h 112"/>
                <a:gd name="T30" fmla="*/ 11 w 114"/>
                <a:gd name="T31" fmla="*/ 67 h 112"/>
                <a:gd name="T32" fmla="*/ 47 w 114"/>
                <a:gd name="T33" fmla="*/ 103 h 112"/>
                <a:gd name="T34" fmla="*/ 53 w 114"/>
                <a:gd name="T35" fmla="*/ 103 h 112"/>
                <a:gd name="T36" fmla="*/ 101 w 114"/>
                <a:gd name="T37" fmla="*/ 55 h 112"/>
                <a:gd name="T38" fmla="*/ 106 w 114"/>
                <a:gd name="T39" fmla="*/ 43 h 112"/>
                <a:gd name="T40" fmla="*/ 106 w 114"/>
                <a:gd name="T41" fmla="*/ 13 h 112"/>
                <a:gd name="T42" fmla="*/ 101 w 114"/>
                <a:gd name="T43" fmla="*/ 8 h 112"/>
                <a:gd name="T44" fmla="*/ 71 w 114"/>
                <a:gd name="T45" fmla="*/ 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4" h="112">
                  <a:moveTo>
                    <a:pt x="50" y="112"/>
                  </a:moveTo>
                  <a:cubicBezTo>
                    <a:pt x="47" y="112"/>
                    <a:pt x="43" y="111"/>
                    <a:pt x="41" y="109"/>
                  </a:cubicBezTo>
                  <a:cubicBezTo>
                    <a:pt x="5" y="73"/>
                    <a:pt x="5" y="73"/>
                    <a:pt x="5" y="73"/>
                  </a:cubicBezTo>
                  <a:cubicBezTo>
                    <a:pt x="0" y="68"/>
                    <a:pt x="0" y="60"/>
                    <a:pt x="5" y="55"/>
                  </a:cubicBezTo>
                  <a:cubicBezTo>
                    <a:pt x="53" y="7"/>
                    <a:pt x="53" y="7"/>
                    <a:pt x="53" y="7"/>
                  </a:cubicBezTo>
                  <a:cubicBezTo>
                    <a:pt x="57" y="3"/>
                    <a:pt x="65" y="0"/>
                    <a:pt x="71" y="0"/>
                  </a:cubicBezTo>
                  <a:cubicBezTo>
                    <a:pt x="101" y="0"/>
                    <a:pt x="101" y="0"/>
                    <a:pt x="101" y="0"/>
                  </a:cubicBezTo>
                  <a:cubicBezTo>
                    <a:pt x="108" y="0"/>
                    <a:pt x="114" y="6"/>
                    <a:pt x="114" y="13"/>
                  </a:cubicBezTo>
                  <a:cubicBezTo>
                    <a:pt x="114" y="43"/>
                    <a:pt x="114" y="43"/>
                    <a:pt x="114" y="43"/>
                  </a:cubicBezTo>
                  <a:cubicBezTo>
                    <a:pt x="114" y="49"/>
                    <a:pt x="111" y="57"/>
                    <a:pt x="107" y="61"/>
                  </a:cubicBezTo>
                  <a:cubicBezTo>
                    <a:pt x="59" y="109"/>
                    <a:pt x="59" y="109"/>
                    <a:pt x="59" y="109"/>
                  </a:cubicBezTo>
                  <a:cubicBezTo>
                    <a:pt x="57" y="111"/>
                    <a:pt x="53" y="112"/>
                    <a:pt x="50" y="112"/>
                  </a:cubicBezTo>
                  <a:close/>
                  <a:moveTo>
                    <a:pt x="71" y="8"/>
                  </a:moveTo>
                  <a:cubicBezTo>
                    <a:pt x="67" y="8"/>
                    <a:pt x="61" y="10"/>
                    <a:pt x="59" y="13"/>
                  </a:cubicBezTo>
                  <a:cubicBezTo>
                    <a:pt x="11" y="61"/>
                    <a:pt x="11" y="61"/>
                    <a:pt x="11" y="61"/>
                  </a:cubicBezTo>
                  <a:cubicBezTo>
                    <a:pt x="9" y="62"/>
                    <a:pt x="9" y="66"/>
                    <a:pt x="11" y="67"/>
                  </a:cubicBezTo>
                  <a:cubicBezTo>
                    <a:pt x="47" y="103"/>
                    <a:pt x="47" y="103"/>
                    <a:pt x="47" y="103"/>
                  </a:cubicBezTo>
                  <a:cubicBezTo>
                    <a:pt x="48" y="105"/>
                    <a:pt x="52" y="105"/>
                    <a:pt x="53" y="103"/>
                  </a:cubicBezTo>
                  <a:cubicBezTo>
                    <a:pt x="101" y="55"/>
                    <a:pt x="101" y="55"/>
                    <a:pt x="101" y="55"/>
                  </a:cubicBezTo>
                  <a:cubicBezTo>
                    <a:pt x="104" y="53"/>
                    <a:pt x="106" y="47"/>
                    <a:pt x="106" y="43"/>
                  </a:cubicBezTo>
                  <a:cubicBezTo>
                    <a:pt x="106" y="13"/>
                    <a:pt x="106" y="13"/>
                    <a:pt x="106" y="13"/>
                  </a:cubicBezTo>
                  <a:cubicBezTo>
                    <a:pt x="106" y="10"/>
                    <a:pt x="104" y="8"/>
                    <a:pt x="101" y="8"/>
                  </a:cubicBezTo>
                  <a:lnTo>
                    <a:pt x="71"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en-IN" sz="2400" dirty="0">
                <a:solidFill>
                  <a:prstClr val="black"/>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25" name="Freeform 137"/>
            <p:cNvSpPr>
              <a:spLocks noEditPoints="1"/>
            </p:cNvSpPr>
            <p:nvPr/>
          </p:nvSpPr>
          <p:spPr bwMode="auto">
            <a:xfrm>
              <a:off x="1641475" y="4037013"/>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close/>
                  <a:moveTo>
                    <a:pt x="16" y="8"/>
                  </a:moveTo>
                  <a:cubicBezTo>
                    <a:pt x="11" y="8"/>
                    <a:pt x="8" y="11"/>
                    <a:pt x="8" y="16"/>
                  </a:cubicBezTo>
                  <a:cubicBezTo>
                    <a:pt x="8" y="21"/>
                    <a:pt x="11" y="24"/>
                    <a:pt x="16" y="24"/>
                  </a:cubicBezTo>
                  <a:cubicBezTo>
                    <a:pt x="21" y="24"/>
                    <a:pt x="24" y="21"/>
                    <a:pt x="24" y="16"/>
                  </a:cubicBezTo>
                  <a:cubicBezTo>
                    <a:pt x="24" y="11"/>
                    <a:pt x="21" y="8"/>
                    <a:pt x="1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en-IN" sz="2400" dirty="0">
                <a:solidFill>
                  <a:prstClr val="black"/>
                </a:solidFill>
                <a:latin typeface="Arial" panose="020B0604020202020204" pitchFamily="34" charset="0"/>
                <a:ea typeface="思源黑体 CN Medium" panose="020B0600000000000000" pitchFamily="34" charset="-122"/>
                <a:sym typeface="Arial" panose="020B0604020202020204" pitchFamily="34" charset="0"/>
              </a:endParaRPr>
            </a:p>
          </p:txBody>
        </p:sp>
      </p:grpSp>
      <p:sp>
        <p:nvSpPr>
          <p:cNvPr id="27" name="Rectangle 60"/>
          <p:cNvSpPr/>
          <p:nvPr/>
        </p:nvSpPr>
        <p:spPr>
          <a:xfrm>
            <a:off x="1588603" y="4656498"/>
            <a:ext cx="4040598" cy="430887"/>
          </a:xfrm>
          <a:prstGeom prst="rect">
            <a:avLst/>
          </a:prstGeom>
        </p:spPr>
        <p:txBody>
          <a:bodyPr wrap="square">
            <a:spAutoFit/>
          </a:bodyPr>
          <a:lstStyle/>
          <a:p>
            <a:pPr algn="l"/>
            <a:r>
              <a:rPr lang="zh-CN" altLang="en-US" sz="1100" dirty="0">
                <a:solidFill>
                  <a:schemeClr val="tx1">
                    <a:lumMod val="50000"/>
                    <a:lumOff val="50000"/>
                  </a:schemeClr>
                </a:solidFill>
                <a:latin typeface="Arial" panose="020B0604020202020204" pitchFamily="34" charset="0"/>
                <a:ea typeface="思源黑体 CN Medium" panose="020B0600000000000000" pitchFamily="34" charset="-122"/>
                <a:sym typeface="Arial" panose="020B0604020202020204" pitchFamily="34" charset="0"/>
              </a:rPr>
              <a:t>此处添加详细文本描述，建议与标题相关并符合整体语言风格，语言描述尽量简洁生动。</a:t>
            </a:r>
            <a:endParaRPr lang="en-GB" sz="1100" dirty="0">
              <a:solidFill>
                <a:prstClr val="white">
                  <a:lumMod val="65000"/>
                </a:prstClr>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29" name="Oval 62"/>
          <p:cNvSpPr/>
          <p:nvPr/>
        </p:nvSpPr>
        <p:spPr>
          <a:xfrm>
            <a:off x="955190" y="4681859"/>
            <a:ext cx="528637" cy="528638"/>
          </a:xfrm>
          <a:prstGeom prst="ellipse">
            <a:avLst/>
          </a:prstGeom>
          <a:solidFill>
            <a:srgbClr val="0152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2400">
              <a:solidFill>
                <a:prstClr val="white"/>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30" name="Freeform 292"/>
          <p:cNvSpPr>
            <a:spLocks noEditPoints="1"/>
          </p:cNvSpPr>
          <p:nvPr/>
        </p:nvSpPr>
        <p:spPr bwMode="auto">
          <a:xfrm>
            <a:off x="1095256" y="4827251"/>
            <a:ext cx="299900" cy="237852"/>
          </a:xfrm>
          <a:custGeom>
            <a:avLst/>
            <a:gdLst>
              <a:gd name="T0" fmla="*/ 489 w 581"/>
              <a:gd name="T1" fmla="*/ 160 h 461"/>
              <a:gd name="T2" fmla="*/ 496 w 581"/>
              <a:gd name="T3" fmla="*/ 235 h 461"/>
              <a:gd name="T4" fmla="*/ 476 w 581"/>
              <a:gd name="T5" fmla="*/ 301 h 461"/>
              <a:gd name="T6" fmla="*/ 465 w 581"/>
              <a:gd name="T7" fmla="*/ 307 h 461"/>
              <a:gd name="T8" fmla="*/ 454 w 581"/>
              <a:gd name="T9" fmla="*/ 303 h 461"/>
              <a:gd name="T10" fmla="*/ 452 w 581"/>
              <a:gd name="T11" fmla="*/ 289 h 461"/>
              <a:gd name="T12" fmla="*/ 469 w 581"/>
              <a:gd name="T13" fmla="*/ 232 h 461"/>
              <a:gd name="T14" fmla="*/ 459 w 581"/>
              <a:gd name="T15" fmla="*/ 153 h 461"/>
              <a:gd name="T16" fmla="*/ 452 w 581"/>
              <a:gd name="T17" fmla="*/ 129 h 461"/>
              <a:gd name="T18" fmla="*/ 463 w 581"/>
              <a:gd name="T19" fmla="*/ 120 h 461"/>
              <a:gd name="T20" fmla="*/ 476 w 581"/>
              <a:gd name="T21" fmla="*/ 127 h 461"/>
              <a:gd name="T22" fmla="*/ 536 w 581"/>
              <a:gd name="T23" fmla="*/ 53 h 461"/>
              <a:gd name="T24" fmla="*/ 522 w 581"/>
              <a:gd name="T25" fmla="*/ 57 h 461"/>
              <a:gd name="T26" fmla="*/ 522 w 581"/>
              <a:gd name="T27" fmla="*/ 72 h 461"/>
              <a:gd name="T28" fmla="*/ 549 w 581"/>
              <a:gd name="T29" fmla="*/ 158 h 461"/>
              <a:gd name="T30" fmla="*/ 553 w 581"/>
              <a:gd name="T31" fmla="*/ 248 h 461"/>
              <a:gd name="T32" fmla="*/ 520 w 581"/>
              <a:gd name="T33" fmla="*/ 357 h 461"/>
              <a:gd name="T34" fmla="*/ 522 w 581"/>
              <a:gd name="T35" fmla="*/ 371 h 461"/>
              <a:gd name="T36" fmla="*/ 533 w 581"/>
              <a:gd name="T37" fmla="*/ 375 h 461"/>
              <a:gd name="T38" fmla="*/ 559 w 581"/>
              <a:gd name="T39" fmla="*/ 338 h 461"/>
              <a:gd name="T40" fmla="*/ 581 w 581"/>
              <a:gd name="T41" fmla="*/ 224 h 461"/>
              <a:gd name="T42" fmla="*/ 571 w 581"/>
              <a:gd name="T43" fmla="*/ 134 h 461"/>
              <a:gd name="T44" fmla="*/ 544 w 581"/>
              <a:gd name="T45" fmla="*/ 59 h 461"/>
              <a:gd name="T46" fmla="*/ 393 w 581"/>
              <a:gd name="T47" fmla="*/ 410 h 461"/>
              <a:gd name="T48" fmla="*/ 373 w 581"/>
              <a:gd name="T49" fmla="*/ 428 h 461"/>
              <a:gd name="T50" fmla="*/ 244 w 581"/>
              <a:gd name="T51" fmla="*/ 333 h 461"/>
              <a:gd name="T52" fmla="*/ 200 w 581"/>
              <a:gd name="T53" fmla="*/ 426 h 461"/>
              <a:gd name="T54" fmla="*/ 182 w 581"/>
              <a:gd name="T55" fmla="*/ 454 h 461"/>
              <a:gd name="T56" fmla="*/ 119 w 581"/>
              <a:gd name="T57" fmla="*/ 461 h 461"/>
              <a:gd name="T58" fmla="*/ 94 w 581"/>
              <a:gd name="T59" fmla="*/ 454 h 461"/>
              <a:gd name="T60" fmla="*/ 77 w 581"/>
              <a:gd name="T61" fmla="*/ 426 h 461"/>
              <a:gd name="T62" fmla="*/ 44 w 581"/>
              <a:gd name="T63" fmla="*/ 333 h 461"/>
              <a:gd name="T64" fmla="*/ 13 w 581"/>
              <a:gd name="T65" fmla="*/ 320 h 461"/>
              <a:gd name="T66" fmla="*/ 0 w 581"/>
              <a:gd name="T67" fmla="*/ 290 h 461"/>
              <a:gd name="T68" fmla="*/ 4 w 581"/>
              <a:gd name="T69" fmla="*/ 118 h 461"/>
              <a:gd name="T70" fmla="*/ 28 w 581"/>
              <a:gd name="T71" fmla="*/ 96 h 461"/>
              <a:gd name="T72" fmla="*/ 353 w 581"/>
              <a:gd name="T73" fmla="*/ 6 h 461"/>
              <a:gd name="T74" fmla="*/ 360 w 581"/>
              <a:gd name="T75" fmla="*/ 2 h 461"/>
              <a:gd name="T76" fmla="*/ 386 w 581"/>
              <a:gd name="T77" fmla="*/ 7 h 461"/>
              <a:gd name="T78" fmla="*/ 42 w 581"/>
              <a:gd name="T79" fmla="*/ 307 h 461"/>
              <a:gd name="T80" fmla="*/ 42 w 581"/>
              <a:gd name="T81" fmla="*/ 120 h 461"/>
              <a:gd name="T82" fmla="*/ 26 w 581"/>
              <a:gd name="T83" fmla="*/ 134 h 461"/>
              <a:gd name="T84" fmla="*/ 31 w 581"/>
              <a:gd name="T85" fmla="*/ 301 h 461"/>
              <a:gd name="T86" fmla="*/ 175 w 581"/>
              <a:gd name="T87" fmla="*/ 333 h 461"/>
              <a:gd name="T88" fmla="*/ 103 w 581"/>
              <a:gd name="T89" fmla="*/ 425 h 461"/>
              <a:gd name="T90" fmla="*/ 158 w 581"/>
              <a:gd name="T91" fmla="*/ 436 h 461"/>
              <a:gd name="T92" fmla="*/ 173 w 581"/>
              <a:gd name="T93" fmla="*/ 425 h 461"/>
              <a:gd name="T94" fmla="*/ 366 w 581"/>
              <a:gd name="T95" fmla="*/ 30 h 461"/>
              <a:gd name="T96" fmla="*/ 366 w 581"/>
              <a:gd name="T97" fmla="*/ 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81" h="461">
                <a:moveTo>
                  <a:pt x="476" y="127"/>
                </a:moveTo>
                <a:lnTo>
                  <a:pt x="476" y="127"/>
                </a:lnTo>
                <a:lnTo>
                  <a:pt x="483" y="143"/>
                </a:lnTo>
                <a:lnTo>
                  <a:pt x="489" y="160"/>
                </a:lnTo>
                <a:lnTo>
                  <a:pt x="494" y="180"/>
                </a:lnTo>
                <a:lnTo>
                  <a:pt x="496" y="206"/>
                </a:lnTo>
                <a:lnTo>
                  <a:pt x="496" y="221"/>
                </a:lnTo>
                <a:lnTo>
                  <a:pt x="496" y="235"/>
                </a:lnTo>
                <a:lnTo>
                  <a:pt x="492" y="250"/>
                </a:lnTo>
                <a:lnTo>
                  <a:pt x="489" y="267"/>
                </a:lnTo>
                <a:lnTo>
                  <a:pt x="483" y="283"/>
                </a:lnTo>
                <a:lnTo>
                  <a:pt x="476" y="301"/>
                </a:lnTo>
                <a:lnTo>
                  <a:pt x="476" y="301"/>
                </a:lnTo>
                <a:lnTo>
                  <a:pt x="474" y="303"/>
                </a:lnTo>
                <a:lnTo>
                  <a:pt x="472" y="307"/>
                </a:lnTo>
                <a:lnTo>
                  <a:pt x="465" y="307"/>
                </a:lnTo>
                <a:lnTo>
                  <a:pt x="465" y="307"/>
                </a:lnTo>
                <a:lnTo>
                  <a:pt x="459" y="307"/>
                </a:lnTo>
                <a:lnTo>
                  <a:pt x="459" y="307"/>
                </a:lnTo>
                <a:lnTo>
                  <a:pt x="454" y="303"/>
                </a:lnTo>
                <a:lnTo>
                  <a:pt x="452" y="300"/>
                </a:lnTo>
                <a:lnTo>
                  <a:pt x="452" y="294"/>
                </a:lnTo>
                <a:lnTo>
                  <a:pt x="452" y="289"/>
                </a:lnTo>
                <a:lnTo>
                  <a:pt x="452" y="289"/>
                </a:lnTo>
                <a:lnTo>
                  <a:pt x="459" y="274"/>
                </a:lnTo>
                <a:lnTo>
                  <a:pt x="463" y="259"/>
                </a:lnTo>
                <a:lnTo>
                  <a:pt x="467" y="246"/>
                </a:lnTo>
                <a:lnTo>
                  <a:pt x="469" y="232"/>
                </a:lnTo>
                <a:lnTo>
                  <a:pt x="470" y="208"/>
                </a:lnTo>
                <a:lnTo>
                  <a:pt x="467" y="186"/>
                </a:lnTo>
                <a:lnTo>
                  <a:pt x="463" y="167"/>
                </a:lnTo>
                <a:lnTo>
                  <a:pt x="459" y="153"/>
                </a:lnTo>
                <a:lnTo>
                  <a:pt x="454" y="140"/>
                </a:lnTo>
                <a:lnTo>
                  <a:pt x="454" y="140"/>
                </a:lnTo>
                <a:lnTo>
                  <a:pt x="452" y="134"/>
                </a:lnTo>
                <a:lnTo>
                  <a:pt x="452" y="129"/>
                </a:lnTo>
                <a:lnTo>
                  <a:pt x="454" y="125"/>
                </a:lnTo>
                <a:lnTo>
                  <a:pt x="457" y="121"/>
                </a:lnTo>
                <a:lnTo>
                  <a:pt x="457" y="121"/>
                </a:lnTo>
                <a:lnTo>
                  <a:pt x="463" y="120"/>
                </a:lnTo>
                <a:lnTo>
                  <a:pt x="469" y="121"/>
                </a:lnTo>
                <a:lnTo>
                  <a:pt x="472" y="123"/>
                </a:lnTo>
                <a:lnTo>
                  <a:pt x="476" y="127"/>
                </a:lnTo>
                <a:lnTo>
                  <a:pt x="476" y="127"/>
                </a:lnTo>
                <a:close/>
                <a:moveTo>
                  <a:pt x="544" y="59"/>
                </a:moveTo>
                <a:lnTo>
                  <a:pt x="544" y="59"/>
                </a:lnTo>
                <a:lnTo>
                  <a:pt x="540" y="55"/>
                </a:lnTo>
                <a:lnTo>
                  <a:pt x="536" y="53"/>
                </a:lnTo>
                <a:lnTo>
                  <a:pt x="531" y="53"/>
                </a:lnTo>
                <a:lnTo>
                  <a:pt x="527" y="55"/>
                </a:lnTo>
                <a:lnTo>
                  <a:pt x="527" y="55"/>
                </a:lnTo>
                <a:lnTo>
                  <a:pt x="522" y="57"/>
                </a:lnTo>
                <a:lnTo>
                  <a:pt x="520" y="63"/>
                </a:lnTo>
                <a:lnTo>
                  <a:pt x="520" y="68"/>
                </a:lnTo>
                <a:lnTo>
                  <a:pt x="522" y="72"/>
                </a:lnTo>
                <a:lnTo>
                  <a:pt x="522" y="72"/>
                </a:lnTo>
                <a:lnTo>
                  <a:pt x="525" y="79"/>
                </a:lnTo>
                <a:lnTo>
                  <a:pt x="533" y="96"/>
                </a:lnTo>
                <a:lnTo>
                  <a:pt x="540" y="123"/>
                </a:lnTo>
                <a:lnTo>
                  <a:pt x="549" y="158"/>
                </a:lnTo>
                <a:lnTo>
                  <a:pt x="551" y="178"/>
                </a:lnTo>
                <a:lnTo>
                  <a:pt x="553" y="200"/>
                </a:lnTo>
                <a:lnTo>
                  <a:pt x="553" y="222"/>
                </a:lnTo>
                <a:lnTo>
                  <a:pt x="553" y="248"/>
                </a:lnTo>
                <a:lnTo>
                  <a:pt x="548" y="274"/>
                </a:lnTo>
                <a:lnTo>
                  <a:pt x="542" y="300"/>
                </a:lnTo>
                <a:lnTo>
                  <a:pt x="533" y="327"/>
                </a:lnTo>
                <a:lnTo>
                  <a:pt x="520" y="357"/>
                </a:lnTo>
                <a:lnTo>
                  <a:pt x="520" y="357"/>
                </a:lnTo>
                <a:lnTo>
                  <a:pt x="520" y="362"/>
                </a:lnTo>
                <a:lnTo>
                  <a:pt x="520" y="366"/>
                </a:lnTo>
                <a:lnTo>
                  <a:pt x="522" y="371"/>
                </a:lnTo>
                <a:lnTo>
                  <a:pt x="527" y="375"/>
                </a:lnTo>
                <a:lnTo>
                  <a:pt x="527" y="375"/>
                </a:lnTo>
                <a:lnTo>
                  <a:pt x="533" y="375"/>
                </a:lnTo>
                <a:lnTo>
                  <a:pt x="533" y="375"/>
                </a:lnTo>
                <a:lnTo>
                  <a:pt x="540" y="373"/>
                </a:lnTo>
                <a:lnTo>
                  <a:pt x="546" y="368"/>
                </a:lnTo>
                <a:lnTo>
                  <a:pt x="546" y="368"/>
                </a:lnTo>
                <a:lnTo>
                  <a:pt x="559" y="338"/>
                </a:lnTo>
                <a:lnTo>
                  <a:pt x="568" y="309"/>
                </a:lnTo>
                <a:lnTo>
                  <a:pt x="575" y="279"/>
                </a:lnTo>
                <a:lnTo>
                  <a:pt x="579" y="252"/>
                </a:lnTo>
                <a:lnTo>
                  <a:pt x="581" y="224"/>
                </a:lnTo>
                <a:lnTo>
                  <a:pt x="581" y="200"/>
                </a:lnTo>
                <a:lnTo>
                  <a:pt x="579" y="176"/>
                </a:lnTo>
                <a:lnTo>
                  <a:pt x="575" y="154"/>
                </a:lnTo>
                <a:lnTo>
                  <a:pt x="571" y="134"/>
                </a:lnTo>
                <a:lnTo>
                  <a:pt x="566" y="116"/>
                </a:lnTo>
                <a:lnTo>
                  <a:pt x="557" y="86"/>
                </a:lnTo>
                <a:lnTo>
                  <a:pt x="548" y="68"/>
                </a:lnTo>
                <a:lnTo>
                  <a:pt x="544" y="59"/>
                </a:lnTo>
                <a:lnTo>
                  <a:pt x="544" y="59"/>
                </a:lnTo>
                <a:close/>
                <a:moveTo>
                  <a:pt x="393" y="26"/>
                </a:moveTo>
                <a:lnTo>
                  <a:pt x="393" y="410"/>
                </a:lnTo>
                <a:lnTo>
                  <a:pt x="393" y="410"/>
                </a:lnTo>
                <a:lnTo>
                  <a:pt x="390" y="419"/>
                </a:lnTo>
                <a:lnTo>
                  <a:pt x="386" y="425"/>
                </a:lnTo>
                <a:lnTo>
                  <a:pt x="380" y="428"/>
                </a:lnTo>
                <a:lnTo>
                  <a:pt x="373" y="428"/>
                </a:lnTo>
                <a:lnTo>
                  <a:pt x="373" y="428"/>
                </a:lnTo>
                <a:lnTo>
                  <a:pt x="366" y="426"/>
                </a:lnTo>
                <a:lnTo>
                  <a:pt x="355" y="421"/>
                </a:lnTo>
                <a:lnTo>
                  <a:pt x="244" y="333"/>
                </a:lnTo>
                <a:lnTo>
                  <a:pt x="200" y="333"/>
                </a:lnTo>
                <a:lnTo>
                  <a:pt x="200" y="417"/>
                </a:lnTo>
                <a:lnTo>
                  <a:pt x="200" y="417"/>
                </a:lnTo>
                <a:lnTo>
                  <a:pt x="200" y="426"/>
                </a:lnTo>
                <a:lnTo>
                  <a:pt x="198" y="436"/>
                </a:lnTo>
                <a:lnTo>
                  <a:pt x="193" y="443"/>
                </a:lnTo>
                <a:lnTo>
                  <a:pt x="187" y="448"/>
                </a:lnTo>
                <a:lnTo>
                  <a:pt x="182" y="454"/>
                </a:lnTo>
                <a:lnTo>
                  <a:pt x="175" y="458"/>
                </a:lnTo>
                <a:lnTo>
                  <a:pt x="165" y="459"/>
                </a:lnTo>
                <a:lnTo>
                  <a:pt x="158" y="461"/>
                </a:lnTo>
                <a:lnTo>
                  <a:pt x="119" y="461"/>
                </a:lnTo>
                <a:lnTo>
                  <a:pt x="119" y="461"/>
                </a:lnTo>
                <a:lnTo>
                  <a:pt x="110" y="459"/>
                </a:lnTo>
                <a:lnTo>
                  <a:pt x="101" y="458"/>
                </a:lnTo>
                <a:lnTo>
                  <a:pt x="94" y="454"/>
                </a:lnTo>
                <a:lnTo>
                  <a:pt x="88" y="448"/>
                </a:lnTo>
                <a:lnTo>
                  <a:pt x="83" y="443"/>
                </a:lnTo>
                <a:lnTo>
                  <a:pt x="79" y="436"/>
                </a:lnTo>
                <a:lnTo>
                  <a:pt x="77" y="426"/>
                </a:lnTo>
                <a:lnTo>
                  <a:pt x="75" y="417"/>
                </a:lnTo>
                <a:lnTo>
                  <a:pt x="75" y="333"/>
                </a:lnTo>
                <a:lnTo>
                  <a:pt x="44" y="333"/>
                </a:lnTo>
                <a:lnTo>
                  <a:pt x="44" y="333"/>
                </a:lnTo>
                <a:lnTo>
                  <a:pt x="35" y="333"/>
                </a:lnTo>
                <a:lnTo>
                  <a:pt x="28" y="329"/>
                </a:lnTo>
                <a:lnTo>
                  <a:pt x="20" y="325"/>
                </a:lnTo>
                <a:lnTo>
                  <a:pt x="13" y="320"/>
                </a:lnTo>
                <a:lnTo>
                  <a:pt x="7" y="314"/>
                </a:lnTo>
                <a:lnTo>
                  <a:pt x="4" y="307"/>
                </a:lnTo>
                <a:lnTo>
                  <a:pt x="2" y="298"/>
                </a:lnTo>
                <a:lnTo>
                  <a:pt x="0" y="290"/>
                </a:lnTo>
                <a:lnTo>
                  <a:pt x="0" y="134"/>
                </a:lnTo>
                <a:lnTo>
                  <a:pt x="0" y="134"/>
                </a:lnTo>
                <a:lnTo>
                  <a:pt x="2" y="127"/>
                </a:lnTo>
                <a:lnTo>
                  <a:pt x="4" y="118"/>
                </a:lnTo>
                <a:lnTo>
                  <a:pt x="7" y="110"/>
                </a:lnTo>
                <a:lnTo>
                  <a:pt x="13" y="105"/>
                </a:lnTo>
                <a:lnTo>
                  <a:pt x="20" y="99"/>
                </a:lnTo>
                <a:lnTo>
                  <a:pt x="28" y="96"/>
                </a:lnTo>
                <a:lnTo>
                  <a:pt x="35" y="94"/>
                </a:lnTo>
                <a:lnTo>
                  <a:pt x="44" y="92"/>
                </a:lnTo>
                <a:lnTo>
                  <a:pt x="244" y="92"/>
                </a:lnTo>
                <a:lnTo>
                  <a:pt x="353" y="6"/>
                </a:lnTo>
                <a:lnTo>
                  <a:pt x="353" y="6"/>
                </a:lnTo>
                <a:lnTo>
                  <a:pt x="355" y="4"/>
                </a:lnTo>
                <a:lnTo>
                  <a:pt x="355" y="4"/>
                </a:lnTo>
                <a:lnTo>
                  <a:pt x="360" y="2"/>
                </a:lnTo>
                <a:lnTo>
                  <a:pt x="369" y="0"/>
                </a:lnTo>
                <a:lnTo>
                  <a:pt x="369" y="0"/>
                </a:lnTo>
                <a:lnTo>
                  <a:pt x="378" y="2"/>
                </a:lnTo>
                <a:lnTo>
                  <a:pt x="386" y="7"/>
                </a:lnTo>
                <a:lnTo>
                  <a:pt x="391" y="15"/>
                </a:lnTo>
                <a:lnTo>
                  <a:pt x="393" y="26"/>
                </a:lnTo>
                <a:lnTo>
                  <a:pt x="393" y="26"/>
                </a:lnTo>
                <a:close/>
                <a:moveTo>
                  <a:pt x="42" y="307"/>
                </a:moveTo>
                <a:lnTo>
                  <a:pt x="235" y="307"/>
                </a:lnTo>
                <a:lnTo>
                  <a:pt x="235" y="120"/>
                </a:lnTo>
                <a:lnTo>
                  <a:pt x="42" y="120"/>
                </a:lnTo>
                <a:lnTo>
                  <a:pt x="42" y="120"/>
                </a:lnTo>
                <a:lnTo>
                  <a:pt x="37" y="120"/>
                </a:lnTo>
                <a:lnTo>
                  <a:pt x="31" y="123"/>
                </a:lnTo>
                <a:lnTo>
                  <a:pt x="28" y="129"/>
                </a:lnTo>
                <a:lnTo>
                  <a:pt x="26" y="134"/>
                </a:lnTo>
                <a:lnTo>
                  <a:pt x="26" y="290"/>
                </a:lnTo>
                <a:lnTo>
                  <a:pt x="26" y="290"/>
                </a:lnTo>
                <a:lnTo>
                  <a:pt x="28" y="296"/>
                </a:lnTo>
                <a:lnTo>
                  <a:pt x="31" y="301"/>
                </a:lnTo>
                <a:lnTo>
                  <a:pt x="37" y="305"/>
                </a:lnTo>
                <a:lnTo>
                  <a:pt x="42" y="307"/>
                </a:lnTo>
                <a:lnTo>
                  <a:pt x="42" y="307"/>
                </a:lnTo>
                <a:close/>
                <a:moveTo>
                  <a:pt x="175" y="333"/>
                </a:moveTo>
                <a:lnTo>
                  <a:pt x="101" y="333"/>
                </a:lnTo>
                <a:lnTo>
                  <a:pt x="101" y="417"/>
                </a:lnTo>
                <a:lnTo>
                  <a:pt x="101" y="417"/>
                </a:lnTo>
                <a:lnTo>
                  <a:pt x="103" y="425"/>
                </a:lnTo>
                <a:lnTo>
                  <a:pt x="107" y="430"/>
                </a:lnTo>
                <a:lnTo>
                  <a:pt x="112" y="434"/>
                </a:lnTo>
                <a:lnTo>
                  <a:pt x="119" y="436"/>
                </a:lnTo>
                <a:lnTo>
                  <a:pt x="158" y="436"/>
                </a:lnTo>
                <a:lnTo>
                  <a:pt x="158" y="436"/>
                </a:lnTo>
                <a:lnTo>
                  <a:pt x="164" y="434"/>
                </a:lnTo>
                <a:lnTo>
                  <a:pt x="169" y="430"/>
                </a:lnTo>
                <a:lnTo>
                  <a:pt x="173" y="425"/>
                </a:lnTo>
                <a:lnTo>
                  <a:pt x="175" y="417"/>
                </a:lnTo>
                <a:lnTo>
                  <a:pt x="175" y="333"/>
                </a:lnTo>
                <a:lnTo>
                  <a:pt x="175" y="333"/>
                </a:lnTo>
                <a:close/>
                <a:moveTo>
                  <a:pt x="366" y="30"/>
                </a:moveTo>
                <a:lnTo>
                  <a:pt x="263" y="112"/>
                </a:lnTo>
                <a:lnTo>
                  <a:pt x="263" y="312"/>
                </a:lnTo>
                <a:lnTo>
                  <a:pt x="366" y="395"/>
                </a:lnTo>
                <a:lnTo>
                  <a:pt x="366" y="30"/>
                </a:lnTo>
                <a:close/>
                <a:moveTo>
                  <a:pt x="366" y="30"/>
                </a:moveTo>
                <a:lnTo>
                  <a:pt x="366" y="30"/>
                </a:lnTo>
                <a:close/>
              </a:path>
            </a:pathLst>
          </a:custGeom>
          <a:solidFill>
            <a:schemeClr val="bg1"/>
          </a:solidFill>
          <a:ln>
            <a:noFill/>
          </a:ln>
        </p:spPr>
        <p:txBody>
          <a:bodyPr vert="horz" wrap="square" lIns="91440" tIns="45720" rIns="91440" bIns="45720" numCol="1" anchor="t" anchorCtr="0" compatLnSpc="1"/>
          <a:lstStyle/>
          <a:p>
            <a:pPr defTabSz="914400"/>
            <a:endParaRPr lang="en-IN" sz="2400" dirty="0">
              <a:solidFill>
                <a:prstClr val="black"/>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32" name="Rectangle 102"/>
          <p:cNvSpPr/>
          <p:nvPr/>
        </p:nvSpPr>
        <p:spPr>
          <a:xfrm>
            <a:off x="7118473" y="2280390"/>
            <a:ext cx="4040598" cy="430887"/>
          </a:xfrm>
          <a:prstGeom prst="rect">
            <a:avLst/>
          </a:prstGeom>
        </p:spPr>
        <p:txBody>
          <a:bodyPr wrap="square">
            <a:spAutoFit/>
          </a:bodyPr>
          <a:lstStyle/>
          <a:p>
            <a:pPr algn="l"/>
            <a:r>
              <a:rPr lang="zh-CN" altLang="en-US" sz="1100" dirty="0">
                <a:solidFill>
                  <a:schemeClr val="tx1">
                    <a:lumMod val="50000"/>
                    <a:lumOff val="50000"/>
                  </a:schemeClr>
                </a:solidFill>
                <a:latin typeface="Arial" panose="020B0604020202020204" pitchFamily="34" charset="0"/>
                <a:ea typeface="思源黑体 CN Medium" panose="020B0600000000000000" pitchFamily="34" charset="-122"/>
                <a:sym typeface="Arial" panose="020B0604020202020204" pitchFamily="34" charset="0"/>
              </a:rPr>
              <a:t>此处添加详细文本描述，建议与标题相关并符合整体语言风格，语言描述尽量简洁生动。</a:t>
            </a:r>
            <a:endParaRPr lang="en-GB" sz="1100" dirty="0">
              <a:solidFill>
                <a:prstClr val="white">
                  <a:lumMod val="65000"/>
                </a:prstClr>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34" name="Oval 104"/>
          <p:cNvSpPr/>
          <p:nvPr/>
        </p:nvSpPr>
        <p:spPr>
          <a:xfrm>
            <a:off x="6485060" y="2305751"/>
            <a:ext cx="528637" cy="528638"/>
          </a:xfrm>
          <a:prstGeom prst="ellipse">
            <a:avLst/>
          </a:prstGeom>
          <a:solidFill>
            <a:srgbClr val="0152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2400">
              <a:solidFill>
                <a:prstClr val="white"/>
              </a:solidFill>
              <a:latin typeface="Arial" panose="020B0604020202020204" pitchFamily="34" charset="0"/>
              <a:ea typeface="思源黑体 CN Medium" panose="020B0600000000000000" pitchFamily="34" charset="-122"/>
              <a:sym typeface="Arial" panose="020B0604020202020204" pitchFamily="34" charset="0"/>
            </a:endParaRPr>
          </a:p>
        </p:txBody>
      </p:sp>
      <p:grpSp>
        <p:nvGrpSpPr>
          <p:cNvPr id="35" name="Group 105"/>
          <p:cNvGrpSpPr/>
          <p:nvPr/>
        </p:nvGrpSpPr>
        <p:grpSpPr>
          <a:xfrm>
            <a:off x="6630019" y="2418427"/>
            <a:ext cx="235381" cy="290450"/>
            <a:chOff x="4953001" y="1743075"/>
            <a:chExt cx="346075" cy="427038"/>
          </a:xfrm>
          <a:solidFill>
            <a:schemeClr val="bg1"/>
          </a:solidFill>
        </p:grpSpPr>
        <p:sp>
          <p:nvSpPr>
            <p:cNvPr id="36" name="Freeform 671"/>
            <p:cNvSpPr>
              <a:spLocks noEditPoints="1"/>
            </p:cNvSpPr>
            <p:nvPr/>
          </p:nvSpPr>
          <p:spPr bwMode="auto">
            <a:xfrm>
              <a:off x="4953001" y="1743075"/>
              <a:ext cx="346075" cy="427038"/>
            </a:xfrm>
            <a:custGeom>
              <a:avLst/>
              <a:gdLst>
                <a:gd name="T0" fmla="*/ 409 w 434"/>
                <a:gd name="T1" fmla="*/ 112 h 538"/>
                <a:gd name="T2" fmla="*/ 397 w 434"/>
                <a:gd name="T3" fmla="*/ 97 h 538"/>
                <a:gd name="T4" fmla="*/ 316 w 434"/>
                <a:gd name="T5" fmla="*/ 85 h 538"/>
                <a:gd name="T6" fmla="*/ 310 w 434"/>
                <a:gd name="T7" fmla="*/ 52 h 538"/>
                <a:gd name="T8" fmla="*/ 279 w 434"/>
                <a:gd name="T9" fmla="*/ 15 h 538"/>
                <a:gd name="T10" fmla="*/ 233 w 434"/>
                <a:gd name="T11" fmla="*/ 0 h 538"/>
                <a:gd name="T12" fmla="*/ 187 w 434"/>
                <a:gd name="T13" fmla="*/ 3 h 538"/>
                <a:gd name="T14" fmla="*/ 143 w 434"/>
                <a:gd name="T15" fmla="*/ 25 h 538"/>
                <a:gd name="T16" fmla="*/ 119 w 434"/>
                <a:gd name="T17" fmla="*/ 69 h 538"/>
                <a:gd name="T18" fmla="*/ 43 w 434"/>
                <a:gd name="T19" fmla="*/ 97 h 538"/>
                <a:gd name="T20" fmla="*/ 33 w 434"/>
                <a:gd name="T21" fmla="*/ 102 h 538"/>
                <a:gd name="T22" fmla="*/ 0 w 434"/>
                <a:gd name="T23" fmla="*/ 520 h 538"/>
                <a:gd name="T24" fmla="*/ 4 w 434"/>
                <a:gd name="T25" fmla="*/ 532 h 538"/>
                <a:gd name="T26" fmla="*/ 18 w 434"/>
                <a:gd name="T27" fmla="*/ 538 h 538"/>
                <a:gd name="T28" fmla="*/ 425 w 434"/>
                <a:gd name="T29" fmla="*/ 536 h 538"/>
                <a:gd name="T30" fmla="*/ 434 w 434"/>
                <a:gd name="T31" fmla="*/ 521 h 538"/>
                <a:gd name="T32" fmla="*/ 434 w 434"/>
                <a:gd name="T33" fmla="*/ 518 h 538"/>
                <a:gd name="T34" fmla="*/ 154 w 434"/>
                <a:gd name="T35" fmla="*/ 75 h 538"/>
                <a:gd name="T36" fmla="*/ 167 w 434"/>
                <a:gd name="T37" fmla="*/ 49 h 538"/>
                <a:gd name="T38" fmla="*/ 192 w 434"/>
                <a:gd name="T39" fmla="*/ 36 h 538"/>
                <a:gd name="T40" fmla="*/ 233 w 434"/>
                <a:gd name="T41" fmla="*/ 34 h 538"/>
                <a:gd name="T42" fmla="*/ 261 w 434"/>
                <a:gd name="T43" fmla="*/ 43 h 538"/>
                <a:gd name="T44" fmla="*/ 279 w 434"/>
                <a:gd name="T45" fmla="*/ 66 h 538"/>
                <a:gd name="T46" fmla="*/ 284 w 434"/>
                <a:gd name="T47" fmla="*/ 97 h 538"/>
                <a:gd name="T48" fmla="*/ 36 w 434"/>
                <a:gd name="T49" fmla="*/ 503 h 538"/>
                <a:gd name="T50" fmla="*/ 118 w 434"/>
                <a:gd name="T51" fmla="*/ 146 h 538"/>
                <a:gd name="T52" fmla="*/ 103 w 434"/>
                <a:gd name="T53" fmla="*/ 160 h 538"/>
                <a:gd name="T54" fmla="*/ 98 w 434"/>
                <a:gd name="T55" fmla="*/ 179 h 538"/>
                <a:gd name="T56" fmla="*/ 104 w 434"/>
                <a:gd name="T57" fmla="*/ 200 h 538"/>
                <a:gd name="T58" fmla="*/ 121 w 434"/>
                <a:gd name="T59" fmla="*/ 214 h 538"/>
                <a:gd name="T60" fmla="*/ 136 w 434"/>
                <a:gd name="T61" fmla="*/ 217 h 538"/>
                <a:gd name="T62" fmla="*/ 157 w 434"/>
                <a:gd name="T63" fmla="*/ 211 h 538"/>
                <a:gd name="T64" fmla="*/ 170 w 434"/>
                <a:gd name="T65" fmla="*/ 194 h 538"/>
                <a:gd name="T66" fmla="*/ 173 w 434"/>
                <a:gd name="T67" fmla="*/ 179 h 538"/>
                <a:gd name="T68" fmla="*/ 160 w 434"/>
                <a:gd name="T69" fmla="*/ 151 h 538"/>
                <a:gd name="T70" fmla="*/ 284 w 434"/>
                <a:gd name="T71" fmla="*/ 130 h 538"/>
                <a:gd name="T72" fmla="*/ 275 w 434"/>
                <a:gd name="T73" fmla="*/ 151 h 538"/>
                <a:gd name="T74" fmla="*/ 263 w 434"/>
                <a:gd name="T75" fmla="*/ 179 h 538"/>
                <a:gd name="T76" fmla="*/ 266 w 434"/>
                <a:gd name="T77" fmla="*/ 194 h 538"/>
                <a:gd name="T78" fmla="*/ 279 w 434"/>
                <a:gd name="T79" fmla="*/ 211 h 538"/>
                <a:gd name="T80" fmla="*/ 300 w 434"/>
                <a:gd name="T81" fmla="*/ 217 h 538"/>
                <a:gd name="T82" fmla="*/ 315 w 434"/>
                <a:gd name="T83" fmla="*/ 214 h 538"/>
                <a:gd name="T84" fmla="*/ 331 w 434"/>
                <a:gd name="T85" fmla="*/ 200 h 538"/>
                <a:gd name="T86" fmla="*/ 337 w 434"/>
                <a:gd name="T87" fmla="*/ 179 h 538"/>
                <a:gd name="T88" fmla="*/ 331 w 434"/>
                <a:gd name="T89" fmla="*/ 160 h 538"/>
                <a:gd name="T90" fmla="*/ 316 w 434"/>
                <a:gd name="T91" fmla="*/ 130 h 538"/>
                <a:gd name="T92" fmla="*/ 36 w 434"/>
                <a:gd name="T93" fmla="*/ 503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4" h="538">
                  <a:moveTo>
                    <a:pt x="434" y="518"/>
                  </a:moveTo>
                  <a:lnTo>
                    <a:pt x="409" y="112"/>
                  </a:lnTo>
                  <a:lnTo>
                    <a:pt x="409" y="112"/>
                  </a:lnTo>
                  <a:lnTo>
                    <a:pt x="406" y="106"/>
                  </a:lnTo>
                  <a:lnTo>
                    <a:pt x="403" y="102"/>
                  </a:lnTo>
                  <a:lnTo>
                    <a:pt x="397" y="97"/>
                  </a:lnTo>
                  <a:lnTo>
                    <a:pt x="391" y="97"/>
                  </a:lnTo>
                  <a:lnTo>
                    <a:pt x="316" y="97"/>
                  </a:lnTo>
                  <a:lnTo>
                    <a:pt x="316" y="85"/>
                  </a:lnTo>
                  <a:lnTo>
                    <a:pt x="316" y="85"/>
                  </a:lnTo>
                  <a:lnTo>
                    <a:pt x="315" y="69"/>
                  </a:lnTo>
                  <a:lnTo>
                    <a:pt x="310" y="52"/>
                  </a:lnTo>
                  <a:lnTo>
                    <a:pt x="303" y="39"/>
                  </a:lnTo>
                  <a:lnTo>
                    <a:pt x="293" y="25"/>
                  </a:lnTo>
                  <a:lnTo>
                    <a:pt x="279" y="15"/>
                  </a:lnTo>
                  <a:lnTo>
                    <a:pt x="266" y="7"/>
                  </a:lnTo>
                  <a:lnTo>
                    <a:pt x="249" y="3"/>
                  </a:lnTo>
                  <a:lnTo>
                    <a:pt x="233" y="0"/>
                  </a:lnTo>
                  <a:lnTo>
                    <a:pt x="203" y="0"/>
                  </a:lnTo>
                  <a:lnTo>
                    <a:pt x="203" y="0"/>
                  </a:lnTo>
                  <a:lnTo>
                    <a:pt x="187" y="3"/>
                  </a:lnTo>
                  <a:lnTo>
                    <a:pt x="170" y="7"/>
                  </a:lnTo>
                  <a:lnTo>
                    <a:pt x="155" y="15"/>
                  </a:lnTo>
                  <a:lnTo>
                    <a:pt x="143" y="25"/>
                  </a:lnTo>
                  <a:lnTo>
                    <a:pt x="133" y="39"/>
                  </a:lnTo>
                  <a:lnTo>
                    <a:pt x="125" y="52"/>
                  </a:lnTo>
                  <a:lnTo>
                    <a:pt x="119" y="69"/>
                  </a:lnTo>
                  <a:lnTo>
                    <a:pt x="118" y="85"/>
                  </a:lnTo>
                  <a:lnTo>
                    <a:pt x="118" y="97"/>
                  </a:lnTo>
                  <a:lnTo>
                    <a:pt x="43" y="97"/>
                  </a:lnTo>
                  <a:lnTo>
                    <a:pt x="43" y="97"/>
                  </a:lnTo>
                  <a:lnTo>
                    <a:pt x="37" y="97"/>
                  </a:lnTo>
                  <a:lnTo>
                    <a:pt x="33" y="102"/>
                  </a:lnTo>
                  <a:lnTo>
                    <a:pt x="28" y="106"/>
                  </a:lnTo>
                  <a:lnTo>
                    <a:pt x="27" y="112"/>
                  </a:lnTo>
                  <a:lnTo>
                    <a:pt x="0" y="520"/>
                  </a:lnTo>
                  <a:lnTo>
                    <a:pt x="0" y="520"/>
                  </a:lnTo>
                  <a:lnTo>
                    <a:pt x="1" y="526"/>
                  </a:lnTo>
                  <a:lnTo>
                    <a:pt x="4" y="532"/>
                  </a:lnTo>
                  <a:lnTo>
                    <a:pt x="4" y="532"/>
                  </a:lnTo>
                  <a:lnTo>
                    <a:pt x="10" y="536"/>
                  </a:lnTo>
                  <a:lnTo>
                    <a:pt x="18" y="538"/>
                  </a:lnTo>
                  <a:lnTo>
                    <a:pt x="418" y="538"/>
                  </a:lnTo>
                  <a:lnTo>
                    <a:pt x="418" y="538"/>
                  </a:lnTo>
                  <a:lnTo>
                    <a:pt x="425" y="536"/>
                  </a:lnTo>
                  <a:lnTo>
                    <a:pt x="430" y="533"/>
                  </a:lnTo>
                  <a:lnTo>
                    <a:pt x="434" y="527"/>
                  </a:lnTo>
                  <a:lnTo>
                    <a:pt x="434" y="521"/>
                  </a:lnTo>
                  <a:lnTo>
                    <a:pt x="434" y="521"/>
                  </a:lnTo>
                  <a:lnTo>
                    <a:pt x="434" y="518"/>
                  </a:lnTo>
                  <a:lnTo>
                    <a:pt x="434" y="518"/>
                  </a:lnTo>
                  <a:close/>
                  <a:moveTo>
                    <a:pt x="152" y="85"/>
                  </a:moveTo>
                  <a:lnTo>
                    <a:pt x="152" y="85"/>
                  </a:lnTo>
                  <a:lnTo>
                    <a:pt x="154" y="75"/>
                  </a:lnTo>
                  <a:lnTo>
                    <a:pt x="157" y="66"/>
                  </a:lnTo>
                  <a:lnTo>
                    <a:pt x="161" y="57"/>
                  </a:lnTo>
                  <a:lnTo>
                    <a:pt x="167" y="49"/>
                  </a:lnTo>
                  <a:lnTo>
                    <a:pt x="175" y="43"/>
                  </a:lnTo>
                  <a:lnTo>
                    <a:pt x="184" y="39"/>
                  </a:lnTo>
                  <a:lnTo>
                    <a:pt x="192" y="36"/>
                  </a:lnTo>
                  <a:lnTo>
                    <a:pt x="203" y="34"/>
                  </a:lnTo>
                  <a:lnTo>
                    <a:pt x="233" y="34"/>
                  </a:lnTo>
                  <a:lnTo>
                    <a:pt x="233" y="34"/>
                  </a:lnTo>
                  <a:lnTo>
                    <a:pt x="242" y="36"/>
                  </a:lnTo>
                  <a:lnTo>
                    <a:pt x="252" y="39"/>
                  </a:lnTo>
                  <a:lnTo>
                    <a:pt x="261" y="43"/>
                  </a:lnTo>
                  <a:lnTo>
                    <a:pt x="269" y="49"/>
                  </a:lnTo>
                  <a:lnTo>
                    <a:pt x="275" y="57"/>
                  </a:lnTo>
                  <a:lnTo>
                    <a:pt x="279" y="66"/>
                  </a:lnTo>
                  <a:lnTo>
                    <a:pt x="282" y="75"/>
                  </a:lnTo>
                  <a:lnTo>
                    <a:pt x="284" y="85"/>
                  </a:lnTo>
                  <a:lnTo>
                    <a:pt x="284" y="97"/>
                  </a:lnTo>
                  <a:lnTo>
                    <a:pt x="152" y="97"/>
                  </a:lnTo>
                  <a:lnTo>
                    <a:pt x="152" y="85"/>
                  </a:lnTo>
                  <a:close/>
                  <a:moveTo>
                    <a:pt x="36" y="503"/>
                  </a:moveTo>
                  <a:lnTo>
                    <a:pt x="60" y="130"/>
                  </a:lnTo>
                  <a:lnTo>
                    <a:pt x="118" y="130"/>
                  </a:lnTo>
                  <a:lnTo>
                    <a:pt x="118" y="146"/>
                  </a:lnTo>
                  <a:lnTo>
                    <a:pt x="118" y="146"/>
                  </a:lnTo>
                  <a:lnTo>
                    <a:pt x="110" y="151"/>
                  </a:lnTo>
                  <a:lnTo>
                    <a:pt x="103" y="160"/>
                  </a:lnTo>
                  <a:lnTo>
                    <a:pt x="100" y="169"/>
                  </a:lnTo>
                  <a:lnTo>
                    <a:pt x="98" y="179"/>
                  </a:lnTo>
                  <a:lnTo>
                    <a:pt x="98" y="179"/>
                  </a:lnTo>
                  <a:lnTo>
                    <a:pt x="98" y="187"/>
                  </a:lnTo>
                  <a:lnTo>
                    <a:pt x="100" y="194"/>
                  </a:lnTo>
                  <a:lnTo>
                    <a:pt x="104" y="200"/>
                  </a:lnTo>
                  <a:lnTo>
                    <a:pt x="109" y="205"/>
                  </a:lnTo>
                  <a:lnTo>
                    <a:pt x="115" y="211"/>
                  </a:lnTo>
                  <a:lnTo>
                    <a:pt x="121" y="214"/>
                  </a:lnTo>
                  <a:lnTo>
                    <a:pt x="127" y="215"/>
                  </a:lnTo>
                  <a:lnTo>
                    <a:pt x="136" y="217"/>
                  </a:lnTo>
                  <a:lnTo>
                    <a:pt x="136" y="217"/>
                  </a:lnTo>
                  <a:lnTo>
                    <a:pt x="143" y="215"/>
                  </a:lnTo>
                  <a:lnTo>
                    <a:pt x="149" y="214"/>
                  </a:lnTo>
                  <a:lnTo>
                    <a:pt x="157" y="211"/>
                  </a:lnTo>
                  <a:lnTo>
                    <a:pt x="161" y="205"/>
                  </a:lnTo>
                  <a:lnTo>
                    <a:pt x="166" y="200"/>
                  </a:lnTo>
                  <a:lnTo>
                    <a:pt x="170" y="194"/>
                  </a:lnTo>
                  <a:lnTo>
                    <a:pt x="172" y="187"/>
                  </a:lnTo>
                  <a:lnTo>
                    <a:pt x="173" y="179"/>
                  </a:lnTo>
                  <a:lnTo>
                    <a:pt x="173" y="179"/>
                  </a:lnTo>
                  <a:lnTo>
                    <a:pt x="172" y="169"/>
                  </a:lnTo>
                  <a:lnTo>
                    <a:pt x="167" y="160"/>
                  </a:lnTo>
                  <a:lnTo>
                    <a:pt x="160" y="151"/>
                  </a:lnTo>
                  <a:lnTo>
                    <a:pt x="152" y="146"/>
                  </a:lnTo>
                  <a:lnTo>
                    <a:pt x="152" y="130"/>
                  </a:lnTo>
                  <a:lnTo>
                    <a:pt x="284" y="130"/>
                  </a:lnTo>
                  <a:lnTo>
                    <a:pt x="284" y="146"/>
                  </a:lnTo>
                  <a:lnTo>
                    <a:pt x="284" y="146"/>
                  </a:lnTo>
                  <a:lnTo>
                    <a:pt x="275" y="151"/>
                  </a:lnTo>
                  <a:lnTo>
                    <a:pt x="269" y="160"/>
                  </a:lnTo>
                  <a:lnTo>
                    <a:pt x="264" y="169"/>
                  </a:lnTo>
                  <a:lnTo>
                    <a:pt x="263" y="179"/>
                  </a:lnTo>
                  <a:lnTo>
                    <a:pt x="263" y="179"/>
                  </a:lnTo>
                  <a:lnTo>
                    <a:pt x="264" y="187"/>
                  </a:lnTo>
                  <a:lnTo>
                    <a:pt x="266" y="194"/>
                  </a:lnTo>
                  <a:lnTo>
                    <a:pt x="269" y="200"/>
                  </a:lnTo>
                  <a:lnTo>
                    <a:pt x="273" y="205"/>
                  </a:lnTo>
                  <a:lnTo>
                    <a:pt x="279" y="211"/>
                  </a:lnTo>
                  <a:lnTo>
                    <a:pt x="285" y="214"/>
                  </a:lnTo>
                  <a:lnTo>
                    <a:pt x="293" y="215"/>
                  </a:lnTo>
                  <a:lnTo>
                    <a:pt x="300" y="217"/>
                  </a:lnTo>
                  <a:lnTo>
                    <a:pt x="300" y="217"/>
                  </a:lnTo>
                  <a:lnTo>
                    <a:pt x="307" y="215"/>
                  </a:lnTo>
                  <a:lnTo>
                    <a:pt x="315" y="214"/>
                  </a:lnTo>
                  <a:lnTo>
                    <a:pt x="321" y="211"/>
                  </a:lnTo>
                  <a:lnTo>
                    <a:pt x="327" y="205"/>
                  </a:lnTo>
                  <a:lnTo>
                    <a:pt x="331" y="200"/>
                  </a:lnTo>
                  <a:lnTo>
                    <a:pt x="334" y="194"/>
                  </a:lnTo>
                  <a:lnTo>
                    <a:pt x="337" y="187"/>
                  </a:lnTo>
                  <a:lnTo>
                    <a:pt x="337" y="179"/>
                  </a:lnTo>
                  <a:lnTo>
                    <a:pt x="337" y="179"/>
                  </a:lnTo>
                  <a:lnTo>
                    <a:pt x="336" y="169"/>
                  </a:lnTo>
                  <a:lnTo>
                    <a:pt x="331" y="160"/>
                  </a:lnTo>
                  <a:lnTo>
                    <a:pt x="325" y="151"/>
                  </a:lnTo>
                  <a:lnTo>
                    <a:pt x="316" y="146"/>
                  </a:lnTo>
                  <a:lnTo>
                    <a:pt x="316" y="130"/>
                  </a:lnTo>
                  <a:lnTo>
                    <a:pt x="376" y="130"/>
                  </a:lnTo>
                  <a:lnTo>
                    <a:pt x="400" y="503"/>
                  </a:lnTo>
                  <a:lnTo>
                    <a:pt x="36" y="503"/>
                  </a:lnTo>
                  <a:close/>
                  <a:moveTo>
                    <a:pt x="36" y="503"/>
                  </a:moveTo>
                  <a:lnTo>
                    <a:pt x="36" y="503"/>
                  </a:lnTo>
                  <a:close/>
                </a:path>
              </a:pathLst>
            </a:custGeom>
            <a:grpFill/>
            <a:ln>
              <a:noFill/>
            </a:ln>
          </p:spPr>
          <p:txBody>
            <a:bodyPr vert="horz" wrap="square" lIns="91440" tIns="45720" rIns="91440" bIns="45720" numCol="1" anchor="t" anchorCtr="0" compatLnSpc="1"/>
            <a:lstStyle/>
            <a:p>
              <a:pPr defTabSz="914400"/>
              <a:endParaRPr lang="en-IN" sz="2400" dirty="0">
                <a:solidFill>
                  <a:prstClr val="black"/>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37" name="Line 675"/>
            <p:cNvSpPr>
              <a:spLocks noChangeShapeType="1"/>
            </p:cNvSpPr>
            <p:nvPr/>
          </p:nvSpPr>
          <p:spPr bwMode="auto">
            <a:xfrm>
              <a:off x="4981576" y="214312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en-IN" sz="2400" dirty="0">
                <a:solidFill>
                  <a:prstClr val="black"/>
                </a:solidFill>
                <a:latin typeface="Arial" panose="020B0604020202020204" pitchFamily="34" charset="0"/>
                <a:ea typeface="思源黑体 CN Medium" panose="020B0600000000000000" pitchFamily="34" charset="-122"/>
                <a:sym typeface="Arial" panose="020B0604020202020204" pitchFamily="34" charset="0"/>
              </a:endParaRPr>
            </a:p>
          </p:txBody>
        </p:sp>
      </p:grpSp>
      <p:sp>
        <p:nvSpPr>
          <p:cNvPr id="39" name="Rectangle 109"/>
          <p:cNvSpPr/>
          <p:nvPr/>
        </p:nvSpPr>
        <p:spPr>
          <a:xfrm>
            <a:off x="7131173" y="3479027"/>
            <a:ext cx="4040598" cy="430887"/>
          </a:xfrm>
          <a:prstGeom prst="rect">
            <a:avLst/>
          </a:prstGeom>
        </p:spPr>
        <p:txBody>
          <a:bodyPr wrap="square">
            <a:spAutoFit/>
          </a:bodyPr>
          <a:lstStyle/>
          <a:p>
            <a:pPr algn="l"/>
            <a:r>
              <a:rPr lang="zh-CN" altLang="en-US" sz="1100" dirty="0">
                <a:solidFill>
                  <a:schemeClr val="tx1">
                    <a:lumMod val="50000"/>
                    <a:lumOff val="50000"/>
                  </a:schemeClr>
                </a:solidFill>
                <a:latin typeface="Arial" panose="020B0604020202020204" pitchFamily="34" charset="0"/>
                <a:ea typeface="思源黑体 CN Medium" panose="020B0600000000000000" pitchFamily="34" charset="-122"/>
                <a:sym typeface="Arial" panose="020B0604020202020204" pitchFamily="34" charset="0"/>
              </a:rPr>
              <a:t>此处添加详细文本描述，建议与标题相关并符合整体语言风格，语言描述尽量简洁生动。</a:t>
            </a:r>
            <a:endParaRPr lang="en-GB" sz="1100" dirty="0">
              <a:solidFill>
                <a:prstClr val="white">
                  <a:lumMod val="65000"/>
                </a:prstClr>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41" name="Oval 111"/>
          <p:cNvSpPr/>
          <p:nvPr/>
        </p:nvSpPr>
        <p:spPr>
          <a:xfrm>
            <a:off x="6497760" y="3504388"/>
            <a:ext cx="528637" cy="528638"/>
          </a:xfrm>
          <a:prstGeom prst="ellipse">
            <a:avLst/>
          </a:prstGeom>
          <a:solidFill>
            <a:srgbClr val="0152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2400">
              <a:solidFill>
                <a:prstClr val="white"/>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42" name="Freeform 655"/>
          <p:cNvSpPr>
            <a:spLocks noEditPoints="1"/>
          </p:cNvSpPr>
          <p:nvPr/>
        </p:nvSpPr>
        <p:spPr bwMode="auto">
          <a:xfrm>
            <a:off x="6623667" y="3656811"/>
            <a:ext cx="299459" cy="279844"/>
          </a:xfrm>
          <a:custGeom>
            <a:avLst/>
            <a:gdLst>
              <a:gd name="T0" fmla="*/ 457 w 458"/>
              <a:gd name="T1" fmla="*/ 141 h 428"/>
              <a:gd name="T2" fmla="*/ 382 w 458"/>
              <a:gd name="T3" fmla="*/ 9 h 428"/>
              <a:gd name="T4" fmla="*/ 382 w 458"/>
              <a:gd name="T5" fmla="*/ 9 h 428"/>
              <a:gd name="T6" fmla="*/ 379 w 458"/>
              <a:gd name="T7" fmla="*/ 5 h 428"/>
              <a:gd name="T8" fmla="*/ 376 w 458"/>
              <a:gd name="T9" fmla="*/ 2 h 428"/>
              <a:gd name="T10" fmla="*/ 372 w 458"/>
              <a:gd name="T11" fmla="*/ 0 h 428"/>
              <a:gd name="T12" fmla="*/ 367 w 458"/>
              <a:gd name="T13" fmla="*/ 0 h 428"/>
              <a:gd name="T14" fmla="*/ 91 w 458"/>
              <a:gd name="T15" fmla="*/ 0 h 428"/>
              <a:gd name="T16" fmla="*/ 91 w 458"/>
              <a:gd name="T17" fmla="*/ 0 h 428"/>
              <a:gd name="T18" fmla="*/ 87 w 458"/>
              <a:gd name="T19" fmla="*/ 0 h 428"/>
              <a:gd name="T20" fmla="*/ 82 w 458"/>
              <a:gd name="T21" fmla="*/ 2 h 428"/>
              <a:gd name="T22" fmla="*/ 79 w 458"/>
              <a:gd name="T23" fmla="*/ 5 h 428"/>
              <a:gd name="T24" fmla="*/ 76 w 458"/>
              <a:gd name="T25" fmla="*/ 9 h 428"/>
              <a:gd name="T26" fmla="*/ 1 w 458"/>
              <a:gd name="T27" fmla="*/ 141 h 428"/>
              <a:gd name="T28" fmla="*/ 1 w 458"/>
              <a:gd name="T29" fmla="*/ 141 h 428"/>
              <a:gd name="T30" fmla="*/ 0 w 458"/>
              <a:gd name="T31" fmla="*/ 145 h 428"/>
              <a:gd name="T32" fmla="*/ 0 w 458"/>
              <a:gd name="T33" fmla="*/ 151 h 428"/>
              <a:gd name="T34" fmla="*/ 0 w 458"/>
              <a:gd name="T35" fmla="*/ 156 h 428"/>
              <a:gd name="T36" fmla="*/ 3 w 458"/>
              <a:gd name="T37" fmla="*/ 160 h 428"/>
              <a:gd name="T38" fmla="*/ 216 w 458"/>
              <a:gd name="T39" fmla="*/ 422 h 428"/>
              <a:gd name="T40" fmla="*/ 216 w 458"/>
              <a:gd name="T41" fmla="*/ 422 h 428"/>
              <a:gd name="T42" fmla="*/ 222 w 458"/>
              <a:gd name="T43" fmla="*/ 426 h 428"/>
              <a:gd name="T44" fmla="*/ 230 w 458"/>
              <a:gd name="T45" fmla="*/ 428 h 428"/>
              <a:gd name="T46" fmla="*/ 230 w 458"/>
              <a:gd name="T47" fmla="*/ 428 h 428"/>
              <a:gd name="T48" fmla="*/ 236 w 458"/>
              <a:gd name="T49" fmla="*/ 426 h 428"/>
              <a:gd name="T50" fmla="*/ 242 w 458"/>
              <a:gd name="T51" fmla="*/ 422 h 428"/>
              <a:gd name="T52" fmla="*/ 455 w 458"/>
              <a:gd name="T53" fmla="*/ 160 h 428"/>
              <a:gd name="T54" fmla="*/ 455 w 458"/>
              <a:gd name="T55" fmla="*/ 160 h 428"/>
              <a:gd name="T56" fmla="*/ 458 w 458"/>
              <a:gd name="T57" fmla="*/ 156 h 428"/>
              <a:gd name="T58" fmla="*/ 458 w 458"/>
              <a:gd name="T59" fmla="*/ 151 h 428"/>
              <a:gd name="T60" fmla="*/ 458 w 458"/>
              <a:gd name="T61" fmla="*/ 145 h 428"/>
              <a:gd name="T62" fmla="*/ 457 w 458"/>
              <a:gd name="T63" fmla="*/ 141 h 428"/>
              <a:gd name="T64" fmla="*/ 457 w 458"/>
              <a:gd name="T65" fmla="*/ 141 h 428"/>
              <a:gd name="T66" fmla="*/ 149 w 458"/>
              <a:gd name="T67" fmla="*/ 33 h 428"/>
              <a:gd name="T68" fmla="*/ 309 w 458"/>
              <a:gd name="T69" fmla="*/ 33 h 428"/>
              <a:gd name="T70" fmla="*/ 230 w 458"/>
              <a:gd name="T71" fmla="*/ 124 h 428"/>
              <a:gd name="T72" fmla="*/ 149 w 458"/>
              <a:gd name="T73" fmla="*/ 33 h 428"/>
              <a:gd name="T74" fmla="*/ 212 w 458"/>
              <a:gd name="T75" fmla="*/ 363 h 428"/>
              <a:gd name="T76" fmla="*/ 52 w 458"/>
              <a:gd name="T77" fmla="*/ 166 h 428"/>
              <a:gd name="T78" fmla="*/ 212 w 458"/>
              <a:gd name="T79" fmla="*/ 166 h 428"/>
              <a:gd name="T80" fmla="*/ 212 w 458"/>
              <a:gd name="T81" fmla="*/ 363 h 428"/>
              <a:gd name="T82" fmla="*/ 246 w 458"/>
              <a:gd name="T83" fmla="*/ 166 h 428"/>
              <a:gd name="T84" fmla="*/ 406 w 458"/>
              <a:gd name="T85" fmla="*/ 166 h 428"/>
              <a:gd name="T86" fmla="*/ 246 w 458"/>
              <a:gd name="T87" fmla="*/ 363 h 428"/>
              <a:gd name="T88" fmla="*/ 246 w 458"/>
              <a:gd name="T89" fmla="*/ 166 h 428"/>
              <a:gd name="T90" fmla="*/ 414 w 458"/>
              <a:gd name="T91" fmla="*/ 132 h 428"/>
              <a:gd name="T92" fmla="*/ 267 w 458"/>
              <a:gd name="T93" fmla="*/ 132 h 428"/>
              <a:gd name="T94" fmla="*/ 355 w 458"/>
              <a:gd name="T95" fmla="*/ 33 h 428"/>
              <a:gd name="T96" fmla="*/ 357 w 458"/>
              <a:gd name="T97" fmla="*/ 33 h 428"/>
              <a:gd name="T98" fmla="*/ 414 w 458"/>
              <a:gd name="T99" fmla="*/ 132 h 428"/>
              <a:gd name="T100" fmla="*/ 102 w 458"/>
              <a:gd name="T101" fmla="*/ 33 h 428"/>
              <a:gd name="T102" fmla="*/ 103 w 458"/>
              <a:gd name="T103" fmla="*/ 33 h 428"/>
              <a:gd name="T104" fmla="*/ 191 w 458"/>
              <a:gd name="T105" fmla="*/ 132 h 428"/>
              <a:gd name="T106" fmla="*/ 45 w 458"/>
              <a:gd name="T107" fmla="*/ 132 h 428"/>
              <a:gd name="T108" fmla="*/ 102 w 458"/>
              <a:gd name="T109" fmla="*/ 33 h 428"/>
              <a:gd name="T110" fmla="*/ 102 w 458"/>
              <a:gd name="T111" fmla="*/ 33 h 428"/>
              <a:gd name="T112" fmla="*/ 102 w 458"/>
              <a:gd name="T113" fmla="*/ 33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58" h="428">
                <a:moveTo>
                  <a:pt x="457" y="141"/>
                </a:moveTo>
                <a:lnTo>
                  <a:pt x="382" y="9"/>
                </a:lnTo>
                <a:lnTo>
                  <a:pt x="382" y="9"/>
                </a:lnTo>
                <a:lnTo>
                  <a:pt x="379" y="5"/>
                </a:lnTo>
                <a:lnTo>
                  <a:pt x="376" y="2"/>
                </a:lnTo>
                <a:lnTo>
                  <a:pt x="372" y="0"/>
                </a:lnTo>
                <a:lnTo>
                  <a:pt x="367" y="0"/>
                </a:lnTo>
                <a:lnTo>
                  <a:pt x="91" y="0"/>
                </a:lnTo>
                <a:lnTo>
                  <a:pt x="91" y="0"/>
                </a:lnTo>
                <a:lnTo>
                  <a:pt x="87" y="0"/>
                </a:lnTo>
                <a:lnTo>
                  <a:pt x="82" y="2"/>
                </a:lnTo>
                <a:lnTo>
                  <a:pt x="79" y="5"/>
                </a:lnTo>
                <a:lnTo>
                  <a:pt x="76" y="9"/>
                </a:lnTo>
                <a:lnTo>
                  <a:pt x="1" y="141"/>
                </a:lnTo>
                <a:lnTo>
                  <a:pt x="1" y="141"/>
                </a:lnTo>
                <a:lnTo>
                  <a:pt x="0" y="145"/>
                </a:lnTo>
                <a:lnTo>
                  <a:pt x="0" y="151"/>
                </a:lnTo>
                <a:lnTo>
                  <a:pt x="0" y="156"/>
                </a:lnTo>
                <a:lnTo>
                  <a:pt x="3" y="160"/>
                </a:lnTo>
                <a:lnTo>
                  <a:pt x="216" y="422"/>
                </a:lnTo>
                <a:lnTo>
                  <a:pt x="216" y="422"/>
                </a:lnTo>
                <a:lnTo>
                  <a:pt x="222" y="426"/>
                </a:lnTo>
                <a:lnTo>
                  <a:pt x="230" y="428"/>
                </a:lnTo>
                <a:lnTo>
                  <a:pt x="230" y="428"/>
                </a:lnTo>
                <a:lnTo>
                  <a:pt x="236" y="426"/>
                </a:lnTo>
                <a:lnTo>
                  <a:pt x="242" y="422"/>
                </a:lnTo>
                <a:lnTo>
                  <a:pt x="455" y="160"/>
                </a:lnTo>
                <a:lnTo>
                  <a:pt x="455" y="160"/>
                </a:lnTo>
                <a:lnTo>
                  <a:pt x="458" y="156"/>
                </a:lnTo>
                <a:lnTo>
                  <a:pt x="458" y="151"/>
                </a:lnTo>
                <a:lnTo>
                  <a:pt x="458" y="145"/>
                </a:lnTo>
                <a:lnTo>
                  <a:pt x="457" y="141"/>
                </a:lnTo>
                <a:lnTo>
                  <a:pt x="457" y="141"/>
                </a:lnTo>
                <a:close/>
                <a:moveTo>
                  <a:pt x="149" y="33"/>
                </a:moveTo>
                <a:lnTo>
                  <a:pt x="309" y="33"/>
                </a:lnTo>
                <a:lnTo>
                  <a:pt x="230" y="124"/>
                </a:lnTo>
                <a:lnTo>
                  <a:pt x="149" y="33"/>
                </a:lnTo>
                <a:close/>
                <a:moveTo>
                  <a:pt x="212" y="363"/>
                </a:moveTo>
                <a:lnTo>
                  <a:pt x="52" y="166"/>
                </a:lnTo>
                <a:lnTo>
                  <a:pt x="212" y="166"/>
                </a:lnTo>
                <a:lnTo>
                  <a:pt x="212" y="363"/>
                </a:lnTo>
                <a:close/>
                <a:moveTo>
                  <a:pt x="246" y="166"/>
                </a:moveTo>
                <a:lnTo>
                  <a:pt x="406" y="166"/>
                </a:lnTo>
                <a:lnTo>
                  <a:pt x="246" y="363"/>
                </a:lnTo>
                <a:lnTo>
                  <a:pt x="246" y="166"/>
                </a:lnTo>
                <a:close/>
                <a:moveTo>
                  <a:pt x="414" y="132"/>
                </a:moveTo>
                <a:lnTo>
                  <a:pt x="267" y="132"/>
                </a:lnTo>
                <a:lnTo>
                  <a:pt x="355" y="33"/>
                </a:lnTo>
                <a:lnTo>
                  <a:pt x="357" y="33"/>
                </a:lnTo>
                <a:lnTo>
                  <a:pt x="414" y="132"/>
                </a:lnTo>
                <a:close/>
                <a:moveTo>
                  <a:pt x="102" y="33"/>
                </a:moveTo>
                <a:lnTo>
                  <a:pt x="103" y="33"/>
                </a:lnTo>
                <a:lnTo>
                  <a:pt x="191" y="132"/>
                </a:lnTo>
                <a:lnTo>
                  <a:pt x="45" y="132"/>
                </a:lnTo>
                <a:lnTo>
                  <a:pt x="102" y="33"/>
                </a:lnTo>
                <a:close/>
                <a:moveTo>
                  <a:pt x="102" y="33"/>
                </a:moveTo>
                <a:lnTo>
                  <a:pt x="102" y="33"/>
                </a:lnTo>
                <a:close/>
              </a:path>
            </a:pathLst>
          </a:custGeom>
          <a:solidFill>
            <a:schemeClr val="bg1"/>
          </a:solidFill>
          <a:ln>
            <a:noFill/>
          </a:ln>
        </p:spPr>
        <p:txBody>
          <a:bodyPr vert="horz" wrap="square" lIns="91440" tIns="45720" rIns="91440" bIns="45720" numCol="1" anchor="t" anchorCtr="0" compatLnSpc="1"/>
          <a:lstStyle/>
          <a:p>
            <a:pPr defTabSz="914400"/>
            <a:endParaRPr lang="en-IN" sz="2400" dirty="0">
              <a:solidFill>
                <a:prstClr val="black"/>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44" name="Rectangle 114"/>
          <p:cNvSpPr/>
          <p:nvPr/>
        </p:nvSpPr>
        <p:spPr>
          <a:xfrm>
            <a:off x="7111699" y="4657344"/>
            <a:ext cx="4040598" cy="430887"/>
          </a:xfrm>
          <a:prstGeom prst="rect">
            <a:avLst/>
          </a:prstGeom>
        </p:spPr>
        <p:txBody>
          <a:bodyPr wrap="square">
            <a:spAutoFit/>
          </a:bodyPr>
          <a:lstStyle/>
          <a:p>
            <a:pPr algn="l"/>
            <a:r>
              <a:rPr lang="zh-CN" altLang="en-US" sz="1100" dirty="0">
                <a:solidFill>
                  <a:schemeClr val="tx1">
                    <a:lumMod val="50000"/>
                    <a:lumOff val="50000"/>
                  </a:schemeClr>
                </a:solidFill>
                <a:latin typeface="Arial" panose="020B0604020202020204" pitchFamily="34" charset="0"/>
                <a:ea typeface="思源黑体 CN Medium" panose="020B0600000000000000" pitchFamily="34" charset="-122"/>
                <a:sym typeface="Arial" panose="020B0604020202020204" pitchFamily="34" charset="0"/>
              </a:rPr>
              <a:t>此处添加详细文本描述，建议与标题相关并符合整体语言风格，语言描述尽量简洁生动。</a:t>
            </a:r>
            <a:endParaRPr lang="en-GB" sz="1100" dirty="0">
              <a:solidFill>
                <a:prstClr val="white">
                  <a:lumMod val="65000"/>
                </a:prstClr>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46" name="Oval 116"/>
          <p:cNvSpPr/>
          <p:nvPr/>
        </p:nvSpPr>
        <p:spPr>
          <a:xfrm>
            <a:off x="6478286" y="4682705"/>
            <a:ext cx="528637" cy="528638"/>
          </a:xfrm>
          <a:prstGeom prst="ellipse">
            <a:avLst/>
          </a:prstGeom>
          <a:solidFill>
            <a:srgbClr val="0152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2400">
              <a:solidFill>
                <a:prstClr val="white"/>
              </a:solidFill>
              <a:latin typeface="Arial" panose="020B0604020202020204" pitchFamily="34" charset="0"/>
              <a:ea typeface="思源黑体 CN Medium" panose="020B0600000000000000" pitchFamily="34" charset="-122"/>
              <a:sym typeface="Arial" panose="020B0604020202020204" pitchFamily="34" charset="0"/>
            </a:endParaRPr>
          </a:p>
        </p:txBody>
      </p:sp>
      <p:grpSp>
        <p:nvGrpSpPr>
          <p:cNvPr id="47" name="Group 117"/>
          <p:cNvGrpSpPr/>
          <p:nvPr/>
        </p:nvGrpSpPr>
        <p:grpSpPr>
          <a:xfrm>
            <a:off x="6594670" y="4864350"/>
            <a:ext cx="306908" cy="165345"/>
            <a:chOff x="2774951" y="1935163"/>
            <a:chExt cx="430213" cy="231775"/>
          </a:xfrm>
          <a:solidFill>
            <a:schemeClr val="bg1"/>
          </a:solidFill>
        </p:grpSpPr>
        <p:sp>
          <p:nvSpPr>
            <p:cNvPr id="48" name="Freeform 686"/>
            <p:cNvSpPr>
              <a:spLocks noEditPoints="1"/>
            </p:cNvSpPr>
            <p:nvPr/>
          </p:nvSpPr>
          <p:spPr bwMode="auto">
            <a:xfrm>
              <a:off x="2774951" y="1935163"/>
              <a:ext cx="430213" cy="231775"/>
            </a:xfrm>
            <a:custGeom>
              <a:avLst/>
              <a:gdLst>
                <a:gd name="T0" fmla="*/ 514 w 544"/>
                <a:gd name="T1" fmla="*/ 45 h 293"/>
                <a:gd name="T2" fmla="*/ 512 w 544"/>
                <a:gd name="T3" fmla="*/ 36 h 293"/>
                <a:gd name="T4" fmla="*/ 506 w 544"/>
                <a:gd name="T5" fmla="*/ 19 h 293"/>
                <a:gd name="T6" fmla="*/ 496 w 544"/>
                <a:gd name="T7" fmla="*/ 7 h 293"/>
                <a:gd name="T8" fmla="*/ 479 w 544"/>
                <a:gd name="T9" fmla="*/ 1 h 293"/>
                <a:gd name="T10" fmla="*/ 42 w 544"/>
                <a:gd name="T11" fmla="*/ 0 h 293"/>
                <a:gd name="T12" fmla="*/ 33 w 544"/>
                <a:gd name="T13" fmla="*/ 1 h 293"/>
                <a:gd name="T14" fmla="*/ 18 w 544"/>
                <a:gd name="T15" fmla="*/ 7 h 293"/>
                <a:gd name="T16" fmla="*/ 8 w 544"/>
                <a:gd name="T17" fmla="*/ 19 h 293"/>
                <a:gd name="T18" fmla="*/ 2 w 544"/>
                <a:gd name="T19" fmla="*/ 36 h 293"/>
                <a:gd name="T20" fmla="*/ 0 w 544"/>
                <a:gd name="T21" fmla="*/ 251 h 293"/>
                <a:gd name="T22" fmla="*/ 2 w 544"/>
                <a:gd name="T23" fmla="*/ 260 h 293"/>
                <a:gd name="T24" fmla="*/ 8 w 544"/>
                <a:gd name="T25" fmla="*/ 275 h 293"/>
                <a:gd name="T26" fmla="*/ 18 w 544"/>
                <a:gd name="T27" fmla="*/ 287 h 293"/>
                <a:gd name="T28" fmla="*/ 33 w 544"/>
                <a:gd name="T29" fmla="*/ 291 h 293"/>
                <a:gd name="T30" fmla="*/ 470 w 544"/>
                <a:gd name="T31" fmla="*/ 293 h 293"/>
                <a:gd name="T32" fmla="*/ 479 w 544"/>
                <a:gd name="T33" fmla="*/ 291 h 293"/>
                <a:gd name="T34" fmla="*/ 496 w 544"/>
                <a:gd name="T35" fmla="*/ 287 h 293"/>
                <a:gd name="T36" fmla="*/ 506 w 544"/>
                <a:gd name="T37" fmla="*/ 275 h 293"/>
                <a:gd name="T38" fmla="*/ 512 w 544"/>
                <a:gd name="T39" fmla="*/ 260 h 293"/>
                <a:gd name="T40" fmla="*/ 514 w 544"/>
                <a:gd name="T41" fmla="*/ 203 h 293"/>
                <a:gd name="T42" fmla="*/ 520 w 544"/>
                <a:gd name="T43" fmla="*/ 203 h 293"/>
                <a:gd name="T44" fmla="*/ 532 w 544"/>
                <a:gd name="T45" fmla="*/ 197 h 293"/>
                <a:gd name="T46" fmla="*/ 539 w 544"/>
                <a:gd name="T47" fmla="*/ 190 h 293"/>
                <a:gd name="T48" fmla="*/ 544 w 544"/>
                <a:gd name="T49" fmla="*/ 179 h 293"/>
                <a:gd name="T50" fmla="*/ 544 w 544"/>
                <a:gd name="T51" fmla="*/ 122 h 293"/>
                <a:gd name="T52" fmla="*/ 544 w 544"/>
                <a:gd name="T53" fmla="*/ 116 h 293"/>
                <a:gd name="T54" fmla="*/ 539 w 544"/>
                <a:gd name="T55" fmla="*/ 106 h 293"/>
                <a:gd name="T56" fmla="*/ 532 w 544"/>
                <a:gd name="T57" fmla="*/ 98 h 293"/>
                <a:gd name="T58" fmla="*/ 520 w 544"/>
                <a:gd name="T59" fmla="*/ 94 h 293"/>
                <a:gd name="T60" fmla="*/ 514 w 544"/>
                <a:gd name="T61" fmla="*/ 92 h 293"/>
                <a:gd name="T62" fmla="*/ 478 w 544"/>
                <a:gd name="T63" fmla="*/ 252 h 293"/>
                <a:gd name="T64" fmla="*/ 475 w 544"/>
                <a:gd name="T65" fmla="*/ 260 h 293"/>
                <a:gd name="T66" fmla="*/ 467 w 544"/>
                <a:gd name="T67" fmla="*/ 263 h 293"/>
                <a:gd name="T68" fmla="*/ 40 w 544"/>
                <a:gd name="T69" fmla="*/ 263 h 293"/>
                <a:gd name="T70" fmla="*/ 33 w 544"/>
                <a:gd name="T71" fmla="*/ 260 h 293"/>
                <a:gd name="T72" fmla="*/ 30 w 544"/>
                <a:gd name="T73" fmla="*/ 252 h 293"/>
                <a:gd name="T74" fmla="*/ 30 w 544"/>
                <a:gd name="T75" fmla="*/ 46 h 293"/>
                <a:gd name="T76" fmla="*/ 33 w 544"/>
                <a:gd name="T77" fmla="*/ 39 h 293"/>
                <a:gd name="T78" fmla="*/ 40 w 544"/>
                <a:gd name="T79" fmla="*/ 36 h 293"/>
                <a:gd name="T80" fmla="*/ 467 w 544"/>
                <a:gd name="T81" fmla="*/ 36 h 293"/>
                <a:gd name="T82" fmla="*/ 475 w 544"/>
                <a:gd name="T83" fmla="*/ 39 h 293"/>
                <a:gd name="T84" fmla="*/ 478 w 544"/>
                <a:gd name="T85" fmla="*/ 46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44" h="293">
                  <a:moveTo>
                    <a:pt x="514" y="92"/>
                  </a:moveTo>
                  <a:lnTo>
                    <a:pt x="514" y="45"/>
                  </a:lnTo>
                  <a:lnTo>
                    <a:pt x="514" y="45"/>
                  </a:lnTo>
                  <a:lnTo>
                    <a:pt x="512" y="36"/>
                  </a:lnTo>
                  <a:lnTo>
                    <a:pt x="511" y="27"/>
                  </a:lnTo>
                  <a:lnTo>
                    <a:pt x="506" y="19"/>
                  </a:lnTo>
                  <a:lnTo>
                    <a:pt x="502" y="13"/>
                  </a:lnTo>
                  <a:lnTo>
                    <a:pt x="496" y="7"/>
                  </a:lnTo>
                  <a:lnTo>
                    <a:pt x="488" y="3"/>
                  </a:lnTo>
                  <a:lnTo>
                    <a:pt x="479" y="1"/>
                  </a:lnTo>
                  <a:lnTo>
                    <a:pt x="470" y="0"/>
                  </a:lnTo>
                  <a:lnTo>
                    <a:pt x="42" y="0"/>
                  </a:lnTo>
                  <a:lnTo>
                    <a:pt x="42" y="0"/>
                  </a:lnTo>
                  <a:lnTo>
                    <a:pt x="33" y="1"/>
                  </a:lnTo>
                  <a:lnTo>
                    <a:pt x="25" y="3"/>
                  </a:lnTo>
                  <a:lnTo>
                    <a:pt x="18" y="7"/>
                  </a:lnTo>
                  <a:lnTo>
                    <a:pt x="12" y="13"/>
                  </a:lnTo>
                  <a:lnTo>
                    <a:pt x="8" y="19"/>
                  </a:lnTo>
                  <a:lnTo>
                    <a:pt x="3" y="27"/>
                  </a:lnTo>
                  <a:lnTo>
                    <a:pt x="2" y="36"/>
                  </a:lnTo>
                  <a:lnTo>
                    <a:pt x="0" y="45"/>
                  </a:lnTo>
                  <a:lnTo>
                    <a:pt x="0" y="251"/>
                  </a:lnTo>
                  <a:lnTo>
                    <a:pt x="0" y="251"/>
                  </a:lnTo>
                  <a:lnTo>
                    <a:pt x="2" y="260"/>
                  </a:lnTo>
                  <a:lnTo>
                    <a:pt x="3" y="269"/>
                  </a:lnTo>
                  <a:lnTo>
                    <a:pt x="8" y="275"/>
                  </a:lnTo>
                  <a:lnTo>
                    <a:pt x="12" y="281"/>
                  </a:lnTo>
                  <a:lnTo>
                    <a:pt x="18" y="287"/>
                  </a:lnTo>
                  <a:lnTo>
                    <a:pt x="25" y="290"/>
                  </a:lnTo>
                  <a:lnTo>
                    <a:pt x="33" y="291"/>
                  </a:lnTo>
                  <a:lnTo>
                    <a:pt x="42" y="293"/>
                  </a:lnTo>
                  <a:lnTo>
                    <a:pt x="470" y="293"/>
                  </a:lnTo>
                  <a:lnTo>
                    <a:pt x="470" y="293"/>
                  </a:lnTo>
                  <a:lnTo>
                    <a:pt x="479" y="291"/>
                  </a:lnTo>
                  <a:lnTo>
                    <a:pt x="488" y="290"/>
                  </a:lnTo>
                  <a:lnTo>
                    <a:pt x="496" y="287"/>
                  </a:lnTo>
                  <a:lnTo>
                    <a:pt x="502" y="281"/>
                  </a:lnTo>
                  <a:lnTo>
                    <a:pt x="506" y="275"/>
                  </a:lnTo>
                  <a:lnTo>
                    <a:pt x="511" y="269"/>
                  </a:lnTo>
                  <a:lnTo>
                    <a:pt x="512" y="260"/>
                  </a:lnTo>
                  <a:lnTo>
                    <a:pt x="514" y="251"/>
                  </a:lnTo>
                  <a:lnTo>
                    <a:pt x="514" y="203"/>
                  </a:lnTo>
                  <a:lnTo>
                    <a:pt x="514" y="203"/>
                  </a:lnTo>
                  <a:lnTo>
                    <a:pt x="520" y="203"/>
                  </a:lnTo>
                  <a:lnTo>
                    <a:pt x="526" y="200"/>
                  </a:lnTo>
                  <a:lnTo>
                    <a:pt x="532" y="197"/>
                  </a:lnTo>
                  <a:lnTo>
                    <a:pt x="535" y="194"/>
                  </a:lnTo>
                  <a:lnTo>
                    <a:pt x="539" y="190"/>
                  </a:lnTo>
                  <a:lnTo>
                    <a:pt x="542" y="184"/>
                  </a:lnTo>
                  <a:lnTo>
                    <a:pt x="544" y="179"/>
                  </a:lnTo>
                  <a:lnTo>
                    <a:pt x="544" y="173"/>
                  </a:lnTo>
                  <a:lnTo>
                    <a:pt x="544" y="122"/>
                  </a:lnTo>
                  <a:lnTo>
                    <a:pt x="544" y="122"/>
                  </a:lnTo>
                  <a:lnTo>
                    <a:pt x="544" y="116"/>
                  </a:lnTo>
                  <a:lnTo>
                    <a:pt x="542" y="112"/>
                  </a:lnTo>
                  <a:lnTo>
                    <a:pt x="539" y="106"/>
                  </a:lnTo>
                  <a:lnTo>
                    <a:pt x="535" y="101"/>
                  </a:lnTo>
                  <a:lnTo>
                    <a:pt x="532" y="98"/>
                  </a:lnTo>
                  <a:lnTo>
                    <a:pt x="526" y="95"/>
                  </a:lnTo>
                  <a:lnTo>
                    <a:pt x="520" y="94"/>
                  </a:lnTo>
                  <a:lnTo>
                    <a:pt x="514" y="92"/>
                  </a:lnTo>
                  <a:lnTo>
                    <a:pt x="514" y="92"/>
                  </a:lnTo>
                  <a:close/>
                  <a:moveTo>
                    <a:pt x="478" y="252"/>
                  </a:moveTo>
                  <a:lnTo>
                    <a:pt x="478" y="252"/>
                  </a:lnTo>
                  <a:lnTo>
                    <a:pt x="476" y="257"/>
                  </a:lnTo>
                  <a:lnTo>
                    <a:pt x="475" y="260"/>
                  </a:lnTo>
                  <a:lnTo>
                    <a:pt x="472" y="261"/>
                  </a:lnTo>
                  <a:lnTo>
                    <a:pt x="467" y="263"/>
                  </a:lnTo>
                  <a:lnTo>
                    <a:pt x="40" y="263"/>
                  </a:lnTo>
                  <a:lnTo>
                    <a:pt x="40" y="263"/>
                  </a:lnTo>
                  <a:lnTo>
                    <a:pt x="36" y="261"/>
                  </a:lnTo>
                  <a:lnTo>
                    <a:pt x="33" y="260"/>
                  </a:lnTo>
                  <a:lnTo>
                    <a:pt x="31" y="257"/>
                  </a:lnTo>
                  <a:lnTo>
                    <a:pt x="30" y="252"/>
                  </a:lnTo>
                  <a:lnTo>
                    <a:pt x="30" y="46"/>
                  </a:lnTo>
                  <a:lnTo>
                    <a:pt x="30" y="46"/>
                  </a:lnTo>
                  <a:lnTo>
                    <a:pt x="31" y="42"/>
                  </a:lnTo>
                  <a:lnTo>
                    <a:pt x="33" y="39"/>
                  </a:lnTo>
                  <a:lnTo>
                    <a:pt x="36" y="37"/>
                  </a:lnTo>
                  <a:lnTo>
                    <a:pt x="40" y="36"/>
                  </a:lnTo>
                  <a:lnTo>
                    <a:pt x="467" y="36"/>
                  </a:lnTo>
                  <a:lnTo>
                    <a:pt x="467" y="36"/>
                  </a:lnTo>
                  <a:lnTo>
                    <a:pt x="472" y="37"/>
                  </a:lnTo>
                  <a:lnTo>
                    <a:pt x="475" y="39"/>
                  </a:lnTo>
                  <a:lnTo>
                    <a:pt x="476" y="42"/>
                  </a:lnTo>
                  <a:lnTo>
                    <a:pt x="478" y="46"/>
                  </a:lnTo>
                  <a:lnTo>
                    <a:pt x="478" y="252"/>
                  </a:lnTo>
                  <a:close/>
                </a:path>
              </a:pathLst>
            </a:custGeom>
            <a:grpFill/>
            <a:ln>
              <a:noFill/>
            </a:ln>
          </p:spPr>
          <p:txBody>
            <a:bodyPr vert="horz" wrap="square" lIns="91440" tIns="45720" rIns="91440" bIns="45720" numCol="1" anchor="t" anchorCtr="0" compatLnSpc="1"/>
            <a:lstStyle/>
            <a:p>
              <a:pPr defTabSz="914400"/>
              <a:endParaRPr lang="en-IN" sz="2400" dirty="0">
                <a:solidFill>
                  <a:prstClr val="black"/>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49" name="Freeform 687"/>
            <p:cNvSpPr/>
            <p:nvPr/>
          </p:nvSpPr>
          <p:spPr bwMode="auto">
            <a:xfrm>
              <a:off x="2849563" y="1993900"/>
              <a:ext cx="28575" cy="115888"/>
            </a:xfrm>
            <a:custGeom>
              <a:avLst/>
              <a:gdLst>
                <a:gd name="T0" fmla="*/ 18 w 35"/>
                <a:gd name="T1" fmla="*/ 0 h 146"/>
                <a:gd name="T2" fmla="*/ 18 w 35"/>
                <a:gd name="T3" fmla="*/ 0 h 146"/>
                <a:gd name="T4" fmla="*/ 10 w 35"/>
                <a:gd name="T5" fmla="*/ 1 h 146"/>
                <a:gd name="T6" fmla="*/ 6 w 35"/>
                <a:gd name="T7" fmla="*/ 4 h 146"/>
                <a:gd name="T8" fmla="*/ 1 w 35"/>
                <a:gd name="T9" fmla="*/ 10 h 146"/>
                <a:gd name="T10" fmla="*/ 0 w 35"/>
                <a:gd name="T11" fmla="*/ 16 h 146"/>
                <a:gd name="T12" fmla="*/ 0 w 35"/>
                <a:gd name="T13" fmla="*/ 129 h 146"/>
                <a:gd name="T14" fmla="*/ 0 w 35"/>
                <a:gd name="T15" fmla="*/ 129 h 146"/>
                <a:gd name="T16" fmla="*/ 1 w 35"/>
                <a:gd name="T17" fmla="*/ 135 h 146"/>
                <a:gd name="T18" fmla="*/ 6 w 35"/>
                <a:gd name="T19" fmla="*/ 141 h 146"/>
                <a:gd name="T20" fmla="*/ 10 w 35"/>
                <a:gd name="T21" fmla="*/ 146 h 146"/>
                <a:gd name="T22" fmla="*/ 18 w 35"/>
                <a:gd name="T23" fmla="*/ 146 h 146"/>
                <a:gd name="T24" fmla="*/ 18 w 35"/>
                <a:gd name="T25" fmla="*/ 146 h 146"/>
                <a:gd name="T26" fmla="*/ 25 w 35"/>
                <a:gd name="T27" fmla="*/ 146 h 146"/>
                <a:gd name="T28" fmla="*/ 29 w 35"/>
                <a:gd name="T29" fmla="*/ 141 h 146"/>
                <a:gd name="T30" fmla="*/ 34 w 35"/>
                <a:gd name="T31" fmla="*/ 135 h 146"/>
                <a:gd name="T32" fmla="*/ 35 w 35"/>
                <a:gd name="T33" fmla="*/ 129 h 146"/>
                <a:gd name="T34" fmla="*/ 35 w 35"/>
                <a:gd name="T35" fmla="*/ 16 h 146"/>
                <a:gd name="T36" fmla="*/ 35 w 35"/>
                <a:gd name="T37" fmla="*/ 16 h 146"/>
                <a:gd name="T38" fmla="*/ 34 w 35"/>
                <a:gd name="T39" fmla="*/ 10 h 146"/>
                <a:gd name="T40" fmla="*/ 29 w 35"/>
                <a:gd name="T41" fmla="*/ 4 h 146"/>
                <a:gd name="T42" fmla="*/ 25 w 35"/>
                <a:gd name="T43" fmla="*/ 1 h 146"/>
                <a:gd name="T44" fmla="*/ 18 w 35"/>
                <a:gd name="T45" fmla="*/ 0 h 146"/>
                <a:gd name="T46" fmla="*/ 18 w 35"/>
                <a:gd name="T47"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 h="146">
                  <a:moveTo>
                    <a:pt x="18" y="0"/>
                  </a:moveTo>
                  <a:lnTo>
                    <a:pt x="18" y="0"/>
                  </a:lnTo>
                  <a:lnTo>
                    <a:pt x="10" y="1"/>
                  </a:lnTo>
                  <a:lnTo>
                    <a:pt x="6" y="4"/>
                  </a:lnTo>
                  <a:lnTo>
                    <a:pt x="1" y="10"/>
                  </a:lnTo>
                  <a:lnTo>
                    <a:pt x="0" y="16"/>
                  </a:lnTo>
                  <a:lnTo>
                    <a:pt x="0" y="129"/>
                  </a:lnTo>
                  <a:lnTo>
                    <a:pt x="0" y="129"/>
                  </a:lnTo>
                  <a:lnTo>
                    <a:pt x="1" y="135"/>
                  </a:lnTo>
                  <a:lnTo>
                    <a:pt x="6" y="141"/>
                  </a:lnTo>
                  <a:lnTo>
                    <a:pt x="10" y="146"/>
                  </a:lnTo>
                  <a:lnTo>
                    <a:pt x="18" y="146"/>
                  </a:lnTo>
                  <a:lnTo>
                    <a:pt x="18" y="146"/>
                  </a:lnTo>
                  <a:lnTo>
                    <a:pt x="25" y="146"/>
                  </a:lnTo>
                  <a:lnTo>
                    <a:pt x="29" y="141"/>
                  </a:lnTo>
                  <a:lnTo>
                    <a:pt x="34" y="135"/>
                  </a:lnTo>
                  <a:lnTo>
                    <a:pt x="35" y="129"/>
                  </a:lnTo>
                  <a:lnTo>
                    <a:pt x="35" y="16"/>
                  </a:lnTo>
                  <a:lnTo>
                    <a:pt x="35" y="16"/>
                  </a:lnTo>
                  <a:lnTo>
                    <a:pt x="34" y="10"/>
                  </a:lnTo>
                  <a:lnTo>
                    <a:pt x="29" y="4"/>
                  </a:lnTo>
                  <a:lnTo>
                    <a:pt x="25" y="1"/>
                  </a:lnTo>
                  <a:lnTo>
                    <a:pt x="18" y="0"/>
                  </a:lnTo>
                  <a:lnTo>
                    <a:pt x="18" y="0"/>
                  </a:lnTo>
                  <a:close/>
                </a:path>
              </a:pathLst>
            </a:custGeom>
            <a:grpFill/>
            <a:ln>
              <a:noFill/>
            </a:ln>
          </p:spPr>
          <p:txBody>
            <a:bodyPr vert="horz" wrap="square" lIns="91440" tIns="45720" rIns="91440" bIns="45720" numCol="1" anchor="t" anchorCtr="0" compatLnSpc="1"/>
            <a:lstStyle/>
            <a:p>
              <a:pPr defTabSz="914400"/>
              <a:endParaRPr lang="en-IN" sz="2400" dirty="0">
                <a:solidFill>
                  <a:prstClr val="black"/>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50" name="Freeform 688"/>
            <p:cNvSpPr/>
            <p:nvPr/>
          </p:nvSpPr>
          <p:spPr bwMode="auto">
            <a:xfrm>
              <a:off x="2925763" y="1993900"/>
              <a:ext cx="28575" cy="115888"/>
            </a:xfrm>
            <a:custGeom>
              <a:avLst/>
              <a:gdLst>
                <a:gd name="T0" fmla="*/ 18 w 36"/>
                <a:gd name="T1" fmla="*/ 0 h 146"/>
                <a:gd name="T2" fmla="*/ 18 w 36"/>
                <a:gd name="T3" fmla="*/ 0 h 146"/>
                <a:gd name="T4" fmla="*/ 11 w 36"/>
                <a:gd name="T5" fmla="*/ 1 h 146"/>
                <a:gd name="T6" fmla="*/ 6 w 36"/>
                <a:gd name="T7" fmla="*/ 4 h 146"/>
                <a:gd name="T8" fmla="*/ 2 w 36"/>
                <a:gd name="T9" fmla="*/ 10 h 146"/>
                <a:gd name="T10" fmla="*/ 0 w 36"/>
                <a:gd name="T11" fmla="*/ 16 h 146"/>
                <a:gd name="T12" fmla="*/ 0 w 36"/>
                <a:gd name="T13" fmla="*/ 129 h 146"/>
                <a:gd name="T14" fmla="*/ 0 w 36"/>
                <a:gd name="T15" fmla="*/ 129 h 146"/>
                <a:gd name="T16" fmla="*/ 2 w 36"/>
                <a:gd name="T17" fmla="*/ 135 h 146"/>
                <a:gd name="T18" fmla="*/ 6 w 36"/>
                <a:gd name="T19" fmla="*/ 141 h 146"/>
                <a:gd name="T20" fmla="*/ 11 w 36"/>
                <a:gd name="T21" fmla="*/ 146 h 146"/>
                <a:gd name="T22" fmla="*/ 18 w 36"/>
                <a:gd name="T23" fmla="*/ 146 h 146"/>
                <a:gd name="T24" fmla="*/ 18 w 36"/>
                <a:gd name="T25" fmla="*/ 146 h 146"/>
                <a:gd name="T26" fmla="*/ 26 w 36"/>
                <a:gd name="T27" fmla="*/ 146 h 146"/>
                <a:gd name="T28" fmla="*/ 30 w 36"/>
                <a:gd name="T29" fmla="*/ 141 h 146"/>
                <a:gd name="T30" fmla="*/ 34 w 36"/>
                <a:gd name="T31" fmla="*/ 135 h 146"/>
                <a:gd name="T32" fmla="*/ 36 w 36"/>
                <a:gd name="T33" fmla="*/ 129 h 146"/>
                <a:gd name="T34" fmla="*/ 36 w 36"/>
                <a:gd name="T35" fmla="*/ 16 h 146"/>
                <a:gd name="T36" fmla="*/ 36 w 36"/>
                <a:gd name="T37" fmla="*/ 16 h 146"/>
                <a:gd name="T38" fmla="*/ 34 w 36"/>
                <a:gd name="T39" fmla="*/ 10 h 146"/>
                <a:gd name="T40" fmla="*/ 30 w 36"/>
                <a:gd name="T41" fmla="*/ 4 h 146"/>
                <a:gd name="T42" fmla="*/ 26 w 36"/>
                <a:gd name="T43" fmla="*/ 1 h 146"/>
                <a:gd name="T44" fmla="*/ 18 w 36"/>
                <a:gd name="T45" fmla="*/ 0 h 146"/>
                <a:gd name="T46" fmla="*/ 18 w 36"/>
                <a:gd name="T47"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6" h="146">
                  <a:moveTo>
                    <a:pt x="18" y="0"/>
                  </a:moveTo>
                  <a:lnTo>
                    <a:pt x="18" y="0"/>
                  </a:lnTo>
                  <a:lnTo>
                    <a:pt x="11" y="1"/>
                  </a:lnTo>
                  <a:lnTo>
                    <a:pt x="6" y="4"/>
                  </a:lnTo>
                  <a:lnTo>
                    <a:pt x="2" y="10"/>
                  </a:lnTo>
                  <a:lnTo>
                    <a:pt x="0" y="16"/>
                  </a:lnTo>
                  <a:lnTo>
                    <a:pt x="0" y="129"/>
                  </a:lnTo>
                  <a:lnTo>
                    <a:pt x="0" y="129"/>
                  </a:lnTo>
                  <a:lnTo>
                    <a:pt x="2" y="135"/>
                  </a:lnTo>
                  <a:lnTo>
                    <a:pt x="6" y="141"/>
                  </a:lnTo>
                  <a:lnTo>
                    <a:pt x="11" y="146"/>
                  </a:lnTo>
                  <a:lnTo>
                    <a:pt x="18" y="146"/>
                  </a:lnTo>
                  <a:lnTo>
                    <a:pt x="18" y="146"/>
                  </a:lnTo>
                  <a:lnTo>
                    <a:pt x="26" y="146"/>
                  </a:lnTo>
                  <a:lnTo>
                    <a:pt x="30" y="141"/>
                  </a:lnTo>
                  <a:lnTo>
                    <a:pt x="34" y="135"/>
                  </a:lnTo>
                  <a:lnTo>
                    <a:pt x="36" y="129"/>
                  </a:lnTo>
                  <a:lnTo>
                    <a:pt x="36" y="16"/>
                  </a:lnTo>
                  <a:lnTo>
                    <a:pt x="36" y="16"/>
                  </a:lnTo>
                  <a:lnTo>
                    <a:pt x="34" y="10"/>
                  </a:lnTo>
                  <a:lnTo>
                    <a:pt x="30" y="4"/>
                  </a:lnTo>
                  <a:lnTo>
                    <a:pt x="26" y="1"/>
                  </a:lnTo>
                  <a:lnTo>
                    <a:pt x="18" y="0"/>
                  </a:lnTo>
                  <a:lnTo>
                    <a:pt x="18" y="0"/>
                  </a:lnTo>
                  <a:close/>
                </a:path>
              </a:pathLst>
            </a:custGeom>
            <a:grpFill/>
            <a:ln>
              <a:noFill/>
            </a:ln>
          </p:spPr>
          <p:txBody>
            <a:bodyPr vert="horz" wrap="square" lIns="91440" tIns="45720" rIns="91440" bIns="45720" numCol="1" anchor="t" anchorCtr="0" compatLnSpc="1"/>
            <a:lstStyle/>
            <a:p>
              <a:pPr defTabSz="914400"/>
              <a:endParaRPr lang="en-IN" sz="2400" dirty="0">
                <a:solidFill>
                  <a:prstClr val="black"/>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51" name="Freeform 689"/>
            <p:cNvSpPr/>
            <p:nvPr/>
          </p:nvSpPr>
          <p:spPr bwMode="auto">
            <a:xfrm>
              <a:off x="3001963" y="1993900"/>
              <a:ext cx="28575" cy="115888"/>
            </a:xfrm>
            <a:custGeom>
              <a:avLst/>
              <a:gdLst>
                <a:gd name="T0" fmla="*/ 18 w 36"/>
                <a:gd name="T1" fmla="*/ 0 h 146"/>
                <a:gd name="T2" fmla="*/ 18 w 36"/>
                <a:gd name="T3" fmla="*/ 0 h 146"/>
                <a:gd name="T4" fmla="*/ 10 w 36"/>
                <a:gd name="T5" fmla="*/ 1 h 146"/>
                <a:gd name="T6" fmla="*/ 6 w 36"/>
                <a:gd name="T7" fmla="*/ 4 h 146"/>
                <a:gd name="T8" fmla="*/ 1 w 36"/>
                <a:gd name="T9" fmla="*/ 10 h 146"/>
                <a:gd name="T10" fmla="*/ 0 w 36"/>
                <a:gd name="T11" fmla="*/ 16 h 146"/>
                <a:gd name="T12" fmla="*/ 0 w 36"/>
                <a:gd name="T13" fmla="*/ 129 h 146"/>
                <a:gd name="T14" fmla="*/ 0 w 36"/>
                <a:gd name="T15" fmla="*/ 129 h 146"/>
                <a:gd name="T16" fmla="*/ 1 w 36"/>
                <a:gd name="T17" fmla="*/ 135 h 146"/>
                <a:gd name="T18" fmla="*/ 6 w 36"/>
                <a:gd name="T19" fmla="*/ 141 h 146"/>
                <a:gd name="T20" fmla="*/ 10 w 36"/>
                <a:gd name="T21" fmla="*/ 146 h 146"/>
                <a:gd name="T22" fmla="*/ 18 w 36"/>
                <a:gd name="T23" fmla="*/ 146 h 146"/>
                <a:gd name="T24" fmla="*/ 18 w 36"/>
                <a:gd name="T25" fmla="*/ 146 h 146"/>
                <a:gd name="T26" fmla="*/ 25 w 36"/>
                <a:gd name="T27" fmla="*/ 146 h 146"/>
                <a:gd name="T28" fmla="*/ 30 w 36"/>
                <a:gd name="T29" fmla="*/ 141 h 146"/>
                <a:gd name="T30" fmla="*/ 34 w 36"/>
                <a:gd name="T31" fmla="*/ 135 h 146"/>
                <a:gd name="T32" fmla="*/ 36 w 36"/>
                <a:gd name="T33" fmla="*/ 129 h 146"/>
                <a:gd name="T34" fmla="*/ 36 w 36"/>
                <a:gd name="T35" fmla="*/ 16 h 146"/>
                <a:gd name="T36" fmla="*/ 36 w 36"/>
                <a:gd name="T37" fmla="*/ 16 h 146"/>
                <a:gd name="T38" fmla="*/ 34 w 36"/>
                <a:gd name="T39" fmla="*/ 10 h 146"/>
                <a:gd name="T40" fmla="*/ 30 w 36"/>
                <a:gd name="T41" fmla="*/ 4 h 146"/>
                <a:gd name="T42" fmla="*/ 25 w 36"/>
                <a:gd name="T43" fmla="*/ 1 h 146"/>
                <a:gd name="T44" fmla="*/ 18 w 36"/>
                <a:gd name="T45" fmla="*/ 0 h 146"/>
                <a:gd name="T46" fmla="*/ 18 w 36"/>
                <a:gd name="T47"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6" h="146">
                  <a:moveTo>
                    <a:pt x="18" y="0"/>
                  </a:moveTo>
                  <a:lnTo>
                    <a:pt x="18" y="0"/>
                  </a:lnTo>
                  <a:lnTo>
                    <a:pt x="10" y="1"/>
                  </a:lnTo>
                  <a:lnTo>
                    <a:pt x="6" y="4"/>
                  </a:lnTo>
                  <a:lnTo>
                    <a:pt x="1" y="10"/>
                  </a:lnTo>
                  <a:lnTo>
                    <a:pt x="0" y="16"/>
                  </a:lnTo>
                  <a:lnTo>
                    <a:pt x="0" y="129"/>
                  </a:lnTo>
                  <a:lnTo>
                    <a:pt x="0" y="129"/>
                  </a:lnTo>
                  <a:lnTo>
                    <a:pt x="1" y="135"/>
                  </a:lnTo>
                  <a:lnTo>
                    <a:pt x="6" y="141"/>
                  </a:lnTo>
                  <a:lnTo>
                    <a:pt x="10" y="146"/>
                  </a:lnTo>
                  <a:lnTo>
                    <a:pt x="18" y="146"/>
                  </a:lnTo>
                  <a:lnTo>
                    <a:pt x="18" y="146"/>
                  </a:lnTo>
                  <a:lnTo>
                    <a:pt x="25" y="146"/>
                  </a:lnTo>
                  <a:lnTo>
                    <a:pt x="30" y="141"/>
                  </a:lnTo>
                  <a:lnTo>
                    <a:pt x="34" y="135"/>
                  </a:lnTo>
                  <a:lnTo>
                    <a:pt x="36" y="129"/>
                  </a:lnTo>
                  <a:lnTo>
                    <a:pt x="36" y="16"/>
                  </a:lnTo>
                  <a:lnTo>
                    <a:pt x="36" y="16"/>
                  </a:lnTo>
                  <a:lnTo>
                    <a:pt x="34" y="10"/>
                  </a:lnTo>
                  <a:lnTo>
                    <a:pt x="30" y="4"/>
                  </a:lnTo>
                  <a:lnTo>
                    <a:pt x="25" y="1"/>
                  </a:lnTo>
                  <a:lnTo>
                    <a:pt x="18" y="0"/>
                  </a:lnTo>
                  <a:lnTo>
                    <a:pt x="18" y="0"/>
                  </a:lnTo>
                  <a:close/>
                </a:path>
              </a:pathLst>
            </a:custGeom>
            <a:grpFill/>
            <a:ln>
              <a:noFill/>
            </a:ln>
          </p:spPr>
          <p:txBody>
            <a:bodyPr vert="horz" wrap="square" lIns="91440" tIns="45720" rIns="91440" bIns="45720" numCol="1" anchor="t" anchorCtr="0" compatLnSpc="1"/>
            <a:lstStyle/>
            <a:p>
              <a:pPr defTabSz="914400"/>
              <a:endParaRPr lang="en-IN" sz="2400" dirty="0">
                <a:solidFill>
                  <a:prstClr val="black"/>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52" name="Freeform 690"/>
            <p:cNvSpPr/>
            <p:nvPr/>
          </p:nvSpPr>
          <p:spPr bwMode="auto">
            <a:xfrm>
              <a:off x="3078163" y="1993900"/>
              <a:ext cx="28575" cy="115888"/>
            </a:xfrm>
            <a:custGeom>
              <a:avLst/>
              <a:gdLst>
                <a:gd name="T0" fmla="*/ 18 w 36"/>
                <a:gd name="T1" fmla="*/ 0 h 146"/>
                <a:gd name="T2" fmla="*/ 18 w 36"/>
                <a:gd name="T3" fmla="*/ 0 h 146"/>
                <a:gd name="T4" fmla="*/ 11 w 36"/>
                <a:gd name="T5" fmla="*/ 1 h 146"/>
                <a:gd name="T6" fmla="*/ 6 w 36"/>
                <a:gd name="T7" fmla="*/ 4 h 146"/>
                <a:gd name="T8" fmla="*/ 2 w 36"/>
                <a:gd name="T9" fmla="*/ 10 h 146"/>
                <a:gd name="T10" fmla="*/ 0 w 36"/>
                <a:gd name="T11" fmla="*/ 16 h 146"/>
                <a:gd name="T12" fmla="*/ 0 w 36"/>
                <a:gd name="T13" fmla="*/ 129 h 146"/>
                <a:gd name="T14" fmla="*/ 0 w 36"/>
                <a:gd name="T15" fmla="*/ 129 h 146"/>
                <a:gd name="T16" fmla="*/ 2 w 36"/>
                <a:gd name="T17" fmla="*/ 135 h 146"/>
                <a:gd name="T18" fmla="*/ 6 w 36"/>
                <a:gd name="T19" fmla="*/ 141 h 146"/>
                <a:gd name="T20" fmla="*/ 11 w 36"/>
                <a:gd name="T21" fmla="*/ 146 h 146"/>
                <a:gd name="T22" fmla="*/ 18 w 36"/>
                <a:gd name="T23" fmla="*/ 146 h 146"/>
                <a:gd name="T24" fmla="*/ 18 w 36"/>
                <a:gd name="T25" fmla="*/ 146 h 146"/>
                <a:gd name="T26" fmla="*/ 26 w 36"/>
                <a:gd name="T27" fmla="*/ 146 h 146"/>
                <a:gd name="T28" fmla="*/ 30 w 36"/>
                <a:gd name="T29" fmla="*/ 141 h 146"/>
                <a:gd name="T30" fmla="*/ 35 w 36"/>
                <a:gd name="T31" fmla="*/ 135 h 146"/>
                <a:gd name="T32" fmla="*/ 36 w 36"/>
                <a:gd name="T33" fmla="*/ 129 h 146"/>
                <a:gd name="T34" fmla="*/ 36 w 36"/>
                <a:gd name="T35" fmla="*/ 16 h 146"/>
                <a:gd name="T36" fmla="*/ 36 w 36"/>
                <a:gd name="T37" fmla="*/ 16 h 146"/>
                <a:gd name="T38" fmla="*/ 35 w 36"/>
                <a:gd name="T39" fmla="*/ 10 h 146"/>
                <a:gd name="T40" fmla="*/ 30 w 36"/>
                <a:gd name="T41" fmla="*/ 4 h 146"/>
                <a:gd name="T42" fmla="*/ 26 w 36"/>
                <a:gd name="T43" fmla="*/ 1 h 146"/>
                <a:gd name="T44" fmla="*/ 18 w 36"/>
                <a:gd name="T45" fmla="*/ 0 h 146"/>
                <a:gd name="T46" fmla="*/ 18 w 36"/>
                <a:gd name="T47"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6" h="146">
                  <a:moveTo>
                    <a:pt x="18" y="0"/>
                  </a:moveTo>
                  <a:lnTo>
                    <a:pt x="18" y="0"/>
                  </a:lnTo>
                  <a:lnTo>
                    <a:pt x="11" y="1"/>
                  </a:lnTo>
                  <a:lnTo>
                    <a:pt x="6" y="4"/>
                  </a:lnTo>
                  <a:lnTo>
                    <a:pt x="2" y="10"/>
                  </a:lnTo>
                  <a:lnTo>
                    <a:pt x="0" y="16"/>
                  </a:lnTo>
                  <a:lnTo>
                    <a:pt x="0" y="129"/>
                  </a:lnTo>
                  <a:lnTo>
                    <a:pt x="0" y="129"/>
                  </a:lnTo>
                  <a:lnTo>
                    <a:pt x="2" y="135"/>
                  </a:lnTo>
                  <a:lnTo>
                    <a:pt x="6" y="141"/>
                  </a:lnTo>
                  <a:lnTo>
                    <a:pt x="11" y="146"/>
                  </a:lnTo>
                  <a:lnTo>
                    <a:pt x="18" y="146"/>
                  </a:lnTo>
                  <a:lnTo>
                    <a:pt x="18" y="146"/>
                  </a:lnTo>
                  <a:lnTo>
                    <a:pt x="26" y="146"/>
                  </a:lnTo>
                  <a:lnTo>
                    <a:pt x="30" y="141"/>
                  </a:lnTo>
                  <a:lnTo>
                    <a:pt x="35" y="135"/>
                  </a:lnTo>
                  <a:lnTo>
                    <a:pt x="36" y="129"/>
                  </a:lnTo>
                  <a:lnTo>
                    <a:pt x="36" y="16"/>
                  </a:lnTo>
                  <a:lnTo>
                    <a:pt x="36" y="16"/>
                  </a:lnTo>
                  <a:lnTo>
                    <a:pt x="35" y="10"/>
                  </a:lnTo>
                  <a:lnTo>
                    <a:pt x="30" y="4"/>
                  </a:lnTo>
                  <a:lnTo>
                    <a:pt x="26" y="1"/>
                  </a:lnTo>
                  <a:lnTo>
                    <a:pt x="18" y="0"/>
                  </a:lnTo>
                  <a:lnTo>
                    <a:pt x="18" y="0"/>
                  </a:lnTo>
                  <a:close/>
                </a:path>
              </a:pathLst>
            </a:custGeom>
            <a:grpFill/>
            <a:ln>
              <a:noFill/>
            </a:ln>
          </p:spPr>
          <p:txBody>
            <a:bodyPr vert="horz" wrap="square" lIns="91440" tIns="45720" rIns="91440" bIns="45720" numCol="1" anchor="t" anchorCtr="0" compatLnSpc="1"/>
            <a:lstStyle/>
            <a:p>
              <a:pPr defTabSz="914400"/>
              <a:endParaRPr lang="en-IN" sz="2400" dirty="0">
                <a:solidFill>
                  <a:prstClr val="black"/>
                </a:solidFill>
                <a:latin typeface="Arial" panose="020B0604020202020204" pitchFamily="34" charset="0"/>
                <a:ea typeface="思源黑体 CN Medium" panose="020B0600000000000000" pitchFamily="34"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4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80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120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grpId="0" nodeType="withEffect">
                                  <p:stCondLst>
                                    <p:cond delay="200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grpId="0" nodeType="withEffect">
                                  <p:stCondLst>
                                    <p:cond delay="240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par>
                                <p:cTn id="20" presetID="10" presetClass="entr" presetSubtype="0" fill="hold" grpId="0" nodeType="withEffect">
                                  <p:stCondLst>
                                    <p:cond delay="280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4" grpId="0" animBg="1"/>
      <p:bldP spid="15" grpId="0" bldLvl="0" animBg="1"/>
      <p:bldP spid="16" grpId="0" bldLvl="0" animBg="1"/>
      <p:bldP spid="17" grpId="0" bldLvl="0" animBg="1"/>
      <p:bldP spid="1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5190" y="261258"/>
            <a:ext cx="2031325" cy="461665"/>
          </a:xfrm>
          <a:prstGeom prst="rect">
            <a:avLst/>
          </a:prstGeom>
          <a:noFill/>
        </p:spPr>
        <p:txBody>
          <a:bodyPr wrap="none" rtlCol="0">
            <a:spAutoFit/>
          </a:bodyPr>
          <a:lstStyle/>
          <a:p>
            <a:r>
              <a:rPr kumimoji="1" lang="zh-CN" altLang="en-US" sz="2400" dirty="0">
                <a:solidFill>
                  <a:srgbClr val="01527F"/>
                </a:solidFill>
                <a:latin typeface="+mj-ea"/>
              </a:rPr>
              <a:t>研发团队介绍</a:t>
            </a:r>
            <a:endParaRPr kumimoji="1" lang="zh-CN" altLang="en-US" sz="2400" dirty="0">
              <a:solidFill>
                <a:srgbClr val="01527F"/>
              </a:solidFill>
              <a:latin typeface="+mj-ea"/>
            </a:endParaRPr>
          </a:p>
        </p:txBody>
      </p:sp>
      <p:sp>
        <p:nvSpPr>
          <p:cNvPr id="3" name="文本框 2"/>
          <p:cNvSpPr txBox="1"/>
          <p:nvPr/>
        </p:nvSpPr>
        <p:spPr>
          <a:xfrm>
            <a:off x="1296489" y="2351662"/>
            <a:ext cx="3664465" cy="646331"/>
          </a:xfrm>
          <a:prstGeom prst="rect">
            <a:avLst/>
          </a:prstGeom>
          <a:noFill/>
        </p:spPr>
        <p:txBody>
          <a:bodyPr wrap="none" rtlCol="0">
            <a:spAutoFit/>
          </a:bodyPr>
          <a:lstStyle/>
          <a:p>
            <a:r>
              <a:rPr kumimoji="1" lang="en-US" altLang="zh-CN" sz="3600" dirty="0">
                <a:solidFill>
                  <a:srgbClr val="01527F"/>
                </a:solidFill>
              </a:rPr>
              <a:t>WORK</a:t>
            </a:r>
            <a:r>
              <a:rPr kumimoji="1" lang="zh-CN" altLang="en-US" sz="3600" dirty="0">
                <a:solidFill>
                  <a:srgbClr val="01527F"/>
                </a:solidFill>
              </a:rPr>
              <a:t> </a:t>
            </a:r>
            <a:r>
              <a:rPr kumimoji="1" lang="en-US" altLang="zh-CN" sz="3600" dirty="0">
                <a:solidFill>
                  <a:srgbClr val="01527F"/>
                </a:solidFill>
              </a:rPr>
              <a:t>REPORT</a:t>
            </a:r>
            <a:endParaRPr kumimoji="1" lang="en-US" altLang="zh-CN" sz="3600" dirty="0">
              <a:solidFill>
                <a:srgbClr val="01527F"/>
              </a:solidFill>
            </a:endParaRPr>
          </a:p>
        </p:txBody>
      </p:sp>
      <p:sp>
        <p:nvSpPr>
          <p:cNvPr id="4" name="文本框 3"/>
          <p:cNvSpPr txBox="1"/>
          <p:nvPr/>
        </p:nvSpPr>
        <p:spPr>
          <a:xfrm>
            <a:off x="1244237" y="1798168"/>
            <a:ext cx="3775393" cy="707886"/>
          </a:xfrm>
          <a:prstGeom prst="rect">
            <a:avLst/>
          </a:prstGeom>
          <a:noFill/>
        </p:spPr>
        <p:txBody>
          <a:bodyPr wrap="none" rtlCol="0">
            <a:spAutoFit/>
          </a:bodyPr>
          <a:lstStyle/>
          <a:p>
            <a:r>
              <a:rPr kumimoji="1" lang="zh-CN" altLang="en-US" sz="4000" dirty="0">
                <a:solidFill>
                  <a:schemeClr val="tx1">
                    <a:lumMod val="75000"/>
                    <a:lumOff val="25000"/>
                  </a:schemeClr>
                </a:solidFill>
              </a:rPr>
              <a:t>请输入标题文字</a:t>
            </a:r>
            <a:endParaRPr kumimoji="1" lang="zh-CN" altLang="en-US" sz="4000" dirty="0">
              <a:solidFill>
                <a:schemeClr val="tx1">
                  <a:lumMod val="75000"/>
                  <a:lumOff val="25000"/>
                </a:schemeClr>
              </a:solidFill>
            </a:endParaRPr>
          </a:p>
        </p:txBody>
      </p:sp>
      <p:sp>
        <p:nvSpPr>
          <p:cNvPr id="5" name="文本框 4"/>
          <p:cNvSpPr txBox="1"/>
          <p:nvPr/>
        </p:nvSpPr>
        <p:spPr>
          <a:xfrm>
            <a:off x="1283425" y="2942947"/>
            <a:ext cx="3664465" cy="230832"/>
          </a:xfrm>
          <a:prstGeom prst="rect">
            <a:avLst/>
          </a:prstGeom>
          <a:noFill/>
        </p:spPr>
        <p:txBody>
          <a:bodyPr wrap="square" rtlCol="0">
            <a:spAutoFit/>
          </a:bodyPr>
          <a:lstStyle/>
          <a:p>
            <a:pPr algn="dist"/>
            <a:r>
              <a:rPr lang="en-GB" altLang="zh-CN" sz="900" dirty="0">
                <a:solidFill>
                  <a:schemeClr val="tx1">
                    <a:lumMod val="50000"/>
                    <a:lumOff val="50000"/>
                  </a:schemeClr>
                </a:solidFill>
              </a:rPr>
              <a:t>PLEASE ENTER THE TITLE TEXT YOU NEED</a:t>
            </a:r>
            <a:endParaRPr lang="en-GB" altLang="zh-CN" sz="900" dirty="0">
              <a:solidFill>
                <a:schemeClr val="tx1">
                  <a:lumMod val="50000"/>
                  <a:lumOff val="50000"/>
                </a:schemeClr>
              </a:solidFill>
            </a:endParaRPr>
          </a:p>
        </p:txBody>
      </p:sp>
      <p:sp>
        <p:nvSpPr>
          <p:cNvPr id="6" name="文本框 5"/>
          <p:cNvSpPr txBox="1"/>
          <p:nvPr/>
        </p:nvSpPr>
        <p:spPr>
          <a:xfrm>
            <a:off x="1296489" y="3327290"/>
            <a:ext cx="5760720" cy="612091"/>
          </a:xfrm>
          <a:prstGeom prst="rect">
            <a:avLst/>
          </a:prstGeom>
          <a:noFill/>
        </p:spPr>
        <p:txBody>
          <a:bodyPr wrap="square" rtlCol="0">
            <a:spAutoFit/>
          </a:bodyPr>
          <a:lstStyle/>
          <a:p>
            <a:pPr>
              <a:lnSpc>
                <a:spcPct val="150000"/>
              </a:lnSpc>
            </a:pPr>
            <a:r>
              <a:rPr lang="en-GB" altLang="zh-CN" sz="1200" dirty="0">
                <a:solidFill>
                  <a:schemeClr val="bg1">
                    <a:lumMod val="65000"/>
                  </a:schemeClr>
                </a:solidFill>
              </a:rPr>
              <a:t>click here to enter text descriptions such as content introduction, data statistics, event analysis, summary and overview related to this subtitle or graph.</a:t>
            </a:r>
            <a:endParaRPr lang="en-GB" altLang="zh-CN" sz="1200" dirty="0">
              <a:solidFill>
                <a:schemeClr val="bg1">
                  <a:lumMod val="65000"/>
                </a:schemeClr>
              </a:solidFill>
            </a:endParaRPr>
          </a:p>
        </p:txBody>
      </p:sp>
      <p:sp>
        <p:nvSpPr>
          <p:cNvPr id="7" name="矩形 6"/>
          <p:cNvSpPr/>
          <p:nvPr/>
        </p:nvSpPr>
        <p:spPr bwMode="auto">
          <a:xfrm>
            <a:off x="1296490" y="5100734"/>
            <a:ext cx="2394725" cy="876266"/>
          </a:xfrm>
          <a:prstGeom prst="rect">
            <a:avLst/>
          </a:prstGeom>
        </p:spPr>
        <p:txBody>
          <a:bodyPr wrap="square">
            <a:spAutoFit/>
            <a:scene3d>
              <a:camera prst="orthographicFront"/>
              <a:lightRig rig="threePt" dir="t"/>
            </a:scene3d>
            <a:sp3d contourW="12700"/>
          </a:bodyPr>
          <a:lstStyle/>
          <a:p>
            <a:pPr>
              <a:lnSpc>
                <a:spcPct val="150000"/>
              </a:lnSpc>
              <a:defRPr/>
            </a:pPr>
            <a:r>
              <a:rPr lang="zh-CN" altLang="en-US" sz="1200" dirty="0">
                <a:solidFill>
                  <a:schemeClr val="tx1">
                    <a:lumMod val="50000"/>
                    <a:lumOff val="50000"/>
                  </a:schemeClr>
                </a:solidFill>
                <a:latin typeface="+mn-ea"/>
                <a:sym typeface="Arial" panose="020B0604020202020204"/>
              </a:rPr>
              <a:t>用户可以在投影仪或者计算机上进行演示也可以将演示文稿打印出来制作成胶片</a:t>
            </a:r>
            <a:endParaRPr lang="zh-CN" altLang="en-US" sz="1200" dirty="0">
              <a:solidFill>
                <a:schemeClr val="tx1">
                  <a:lumMod val="50000"/>
                  <a:lumOff val="50000"/>
                </a:schemeClr>
              </a:solidFill>
              <a:latin typeface="+mn-ea"/>
              <a:sym typeface="Arial" panose="020B0604020202020204"/>
            </a:endParaRPr>
          </a:p>
        </p:txBody>
      </p:sp>
      <p:sp>
        <p:nvSpPr>
          <p:cNvPr id="8" name="矩形 7"/>
          <p:cNvSpPr/>
          <p:nvPr/>
        </p:nvSpPr>
        <p:spPr bwMode="auto">
          <a:xfrm>
            <a:off x="1296489" y="4691643"/>
            <a:ext cx="2192198" cy="343492"/>
          </a:xfrm>
          <a:prstGeom prst="rect">
            <a:avLst/>
          </a:prstGeom>
        </p:spPr>
        <p:txBody>
          <a:bodyPr>
            <a:spAutoFit/>
            <a:scene3d>
              <a:camera prst="orthographicFront"/>
              <a:lightRig rig="threePt" dir="t"/>
            </a:scene3d>
            <a:sp3d contourW="12700"/>
          </a:bodyPr>
          <a:lstStyle/>
          <a:p>
            <a:pPr>
              <a:lnSpc>
                <a:spcPct val="120000"/>
              </a:lnSpc>
              <a:defRPr/>
            </a:pPr>
            <a:r>
              <a:rPr lang="zh-CN" altLang="en-US" sz="1600" b="1" dirty="0">
                <a:solidFill>
                  <a:schemeClr val="tx1">
                    <a:lumMod val="75000"/>
                    <a:lumOff val="25000"/>
                  </a:schemeClr>
                </a:solidFill>
                <a:latin typeface="+mj-ea"/>
                <a:ea typeface="+mj-ea"/>
                <a:sym typeface="Arial" panose="020B0604020202020204"/>
              </a:rPr>
              <a:t>标题文字添加</a:t>
            </a:r>
            <a:endParaRPr lang="zh-CN" altLang="en-US" sz="1600" b="1" dirty="0">
              <a:solidFill>
                <a:schemeClr val="tx1">
                  <a:lumMod val="75000"/>
                  <a:lumOff val="25000"/>
                </a:schemeClr>
              </a:solidFill>
              <a:latin typeface="+mj-ea"/>
              <a:ea typeface="+mj-ea"/>
              <a:sym typeface="Arial" panose="020B0604020202020204"/>
            </a:endParaRPr>
          </a:p>
        </p:txBody>
      </p:sp>
      <p:sp>
        <p:nvSpPr>
          <p:cNvPr id="9" name="矩形 8"/>
          <p:cNvSpPr/>
          <p:nvPr/>
        </p:nvSpPr>
        <p:spPr bwMode="auto">
          <a:xfrm>
            <a:off x="4244472" y="5100734"/>
            <a:ext cx="2394725" cy="876266"/>
          </a:xfrm>
          <a:prstGeom prst="rect">
            <a:avLst/>
          </a:prstGeom>
        </p:spPr>
        <p:txBody>
          <a:bodyPr wrap="square">
            <a:spAutoFit/>
            <a:scene3d>
              <a:camera prst="orthographicFront"/>
              <a:lightRig rig="threePt" dir="t"/>
            </a:scene3d>
            <a:sp3d contourW="12700"/>
          </a:bodyPr>
          <a:lstStyle/>
          <a:p>
            <a:pPr>
              <a:lnSpc>
                <a:spcPct val="150000"/>
              </a:lnSpc>
              <a:defRPr/>
            </a:pPr>
            <a:r>
              <a:rPr lang="zh-CN" altLang="en-US" sz="1200" dirty="0">
                <a:solidFill>
                  <a:schemeClr val="tx1">
                    <a:lumMod val="50000"/>
                    <a:lumOff val="50000"/>
                  </a:schemeClr>
                </a:solidFill>
                <a:latin typeface="+mn-ea"/>
                <a:sym typeface="Arial" panose="020B0604020202020204"/>
              </a:rPr>
              <a:t>用户可以在投影仪或者计算机上进行演示也可以将演示文稿打印出来制作成胶片</a:t>
            </a:r>
            <a:endParaRPr lang="zh-CN" altLang="en-US" sz="1200" dirty="0">
              <a:solidFill>
                <a:schemeClr val="tx1">
                  <a:lumMod val="50000"/>
                  <a:lumOff val="50000"/>
                </a:schemeClr>
              </a:solidFill>
              <a:latin typeface="+mn-ea"/>
              <a:sym typeface="Arial" panose="020B0604020202020204"/>
            </a:endParaRPr>
          </a:p>
        </p:txBody>
      </p:sp>
      <p:sp>
        <p:nvSpPr>
          <p:cNvPr id="10" name="矩形 9"/>
          <p:cNvSpPr/>
          <p:nvPr/>
        </p:nvSpPr>
        <p:spPr bwMode="auto">
          <a:xfrm>
            <a:off x="4244471" y="4691643"/>
            <a:ext cx="2192198" cy="343492"/>
          </a:xfrm>
          <a:prstGeom prst="rect">
            <a:avLst/>
          </a:prstGeom>
        </p:spPr>
        <p:txBody>
          <a:bodyPr>
            <a:spAutoFit/>
            <a:scene3d>
              <a:camera prst="orthographicFront"/>
              <a:lightRig rig="threePt" dir="t"/>
            </a:scene3d>
            <a:sp3d contourW="12700"/>
          </a:bodyPr>
          <a:lstStyle/>
          <a:p>
            <a:pPr>
              <a:lnSpc>
                <a:spcPct val="120000"/>
              </a:lnSpc>
              <a:defRPr/>
            </a:pPr>
            <a:r>
              <a:rPr lang="zh-CN" altLang="en-US" sz="1600" b="1" dirty="0">
                <a:solidFill>
                  <a:schemeClr val="tx1">
                    <a:lumMod val="75000"/>
                    <a:lumOff val="25000"/>
                  </a:schemeClr>
                </a:solidFill>
                <a:latin typeface="+mj-ea"/>
                <a:ea typeface="+mj-ea"/>
                <a:sym typeface="Arial" panose="020B0604020202020204"/>
              </a:rPr>
              <a:t>标题文字添加</a:t>
            </a:r>
            <a:endParaRPr lang="zh-CN" altLang="en-US" sz="1600" b="1" dirty="0">
              <a:solidFill>
                <a:schemeClr val="tx1">
                  <a:lumMod val="75000"/>
                  <a:lumOff val="25000"/>
                </a:schemeClr>
              </a:solidFill>
              <a:latin typeface="+mj-ea"/>
              <a:ea typeface="+mj-ea"/>
              <a:sym typeface="Arial" panose="020B0604020202020204"/>
            </a:endParaRPr>
          </a:p>
        </p:txBody>
      </p:sp>
      <p:sp>
        <p:nvSpPr>
          <p:cNvPr id="11" name="任意多边形: 形状 43"/>
          <p:cNvSpPr/>
          <p:nvPr/>
        </p:nvSpPr>
        <p:spPr bwMode="auto">
          <a:xfrm>
            <a:off x="4396163" y="4297668"/>
            <a:ext cx="366206" cy="392123"/>
          </a:xfrm>
          <a:custGeom>
            <a:avLst/>
            <a:gdLst>
              <a:gd name="T0" fmla="*/ 218845 w 21551"/>
              <a:gd name="T1" fmla="*/ 218844 h 21600"/>
              <a:gd name="T2" fmla="*/ 218845 w 21551"/>
              <a:gd name="T3" fmla="*/ 218844 h 21600"/>
              <a:gd name="T4" fmla="*/ 218845 w 21551"/>
              <a:gd name="T5" fmla="*/ 218844 h 21600"/>
              <a:gd name="T6" fmla="*/ 218845 w 21551"/>
              <a:gd name="T7" fmla="*/ 218844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51" h="21600" extrusionOk="0">
                <a:moveTo>
                  <a:pt x="19313" y="4353"/>
                </a:moveTo>
                <a:lnTo>
                  <a:pt x="16178" y="7496"/>
                </a:lnTo>
                <a:cubicBezTo>
                  <a:pt x="16034" y="7640"/>
                  <a:pt x="15980" y="7851"/>
                  <a:pt x="16036" y="8047"/>
                </a:cubicBezTo>
                <a:lnTo>
                  <a:pt x="18732" y="17470"/>
                </a:lnTo>
                <a:cubicBezTo>
                  <a:pt x="18788" y="17666"/>
                  <a:pt x="18734" y="17878"/>
                  <a:pt x="18590" y="18022"/>
                </a:cubicBezTo>
                <a:lnTo>
                  <a:pt x="17170" y="19445"/>
                </a:lnTo>
                <a:cubicBezTo>
                  <a:pt x="17059" y="19556"/>
                  <a:pt x="16916" y="19609"/>
                  <a:pt x="16775" y="19609"/>
                </a:cubicBezTo>
                <a:cubicBezTo>
                  <a:pt x="16581" y="19609"/>
                  <a:pt x="16390" y="19510"/>
                  <a:pt x="16285" y="19322"/>
                </a:cubicBezTo>
                <a:lnTo>
                  <a:pt x="12375" y="12317"/>
                </a:lnTo>
                <a:cubicBezTo>
                  <a:pt x="12271" y="12129"/>
                  <a:pt x="12079" y="12029"/>
                  <a:pt x="11886" y="12029"/>
                </a:cubicBezTo>
                <a:cubicBezTo>
                  <a:pt x="11744" y="12029"/>
                  <a:pt x="11602" y="12083"/>
                  <a:pt x="11491" y="12194"/>
                </a:cubicBezTo>
                <a:lnTo>
                  <a:pt x="8519" y="15172"/>
                </a:lnTo>
                <a:cubicBezTo>
                  <a:pt x="8388" y="15304"/>
                  <a:pt x="8330" y="15492"/>
                  <a:pt x="8365" y="15674"/>
                </a:cubicBezTo>
                <a:lnTo>
                  <a:pt x="8996" y="18989"/>
                </a:lnTo>
                <a:cubicBezTo>
                  <a:pt x="9031" y="19171"/>
                  <a:pt x="8973" y="19359"/>
                  <a:pt x="8842" y="19491"/>
                </a:cubicBezTo>
                <a:lnTo>
                  <a:pt x="8441" y="19893"/>
                </a:lnTo>
                <a:cubicBezTo>
                  <a:pt x="8330" y="20004"/>
                  <a:pt x="8187" y="20058"/>
                  <a:pt x="8046" y="20058"/>
                </a:cubicBezTo>
                <a:cubicBezTo>
                  <a:pt x="7852" y="20058"/>
                  <a:pt x="7661" y="19958"/>
                  <a:pt x="7556" y="19770"/>
                </a:cubicBezTo>
                <a:lnTo>
                  <a:pt x="5577" y="16226"/>
                </a:lnTo>
                <a:cubicBezTo>
                  <a:pt x="5526" y="16136"/>
                  <a:pt x="5452" y="16061"/>
                  <a:pt x="5362" y="16010"/>
                </a:cubicBezTo>
                <a:lnTo>
                  <a:pt x="1826" y="14027"/>
                </a:lnTo>
                <a:cubicBezTo>
                  <a:pt x="1502" y="13845"/>
                  <a:pt x="1441" y="13403"/>
                  <a:pt x="1703" y="13141"/>
                </a:cubicBezTo>
                <a:lnTo>
                  <a:pt x="2105" y="12738"/>
                </a:lnTo>
                <a:cubicBezTo>
                  <a:pt x="2211" y="12632"/>
                  <a:pt x="2354" y="12574"/>
                  <a:pt x="2501" y="12574"/>
                </a:cubicBezTo>
                <a:cubicBezTo>
                  <a:pt x="2536" y="12574"/>
                  <a:pt x="2571" y="12577"/>
                  <a:pt x="2606" y="12584"/>
                </a:cubicBezTo>
                <a:lnTo>
                  <a:pt x="5913" y="13216"/>
                </a:lnTo>
                <a:cubicBezTo>
                  <a:pt x="5948" y="13223"/>
                  <a:pt x="5983" y="13226"/>
                  <a:pt x="6018" y="13226"/>
                </a:cubicBezTo>
                <a:cubicBezTo>
                  <a:pt x="6165" y="13226"/>
                  <a:pt x="6308" y="13168"/>
                  <a:pt x="6414" y="13062"/>
                </a:cubicBezTo>
                <a:lnTo>
                  <a:pt x="9385" y="10083"/>
                </a:lnTo>
                <a:cubicBezTo>
                  <a:pt x="9648" y="9820"/>
                  <a:pt x="9587" y="9379"/>
                  <a:pt x="9263" y="9197"/>
                </a:cubicBezTo>
                <a:lnTo>
                  <a:pt x="2273" y="5278"/>
                </a:lnTo>
                <a:cubicBezTo>
                  <a:pt x="1949" y="5097"/>
                  <a:pt x="1888" y="4655"/>
                  <a:pt x="2150" y="4392"/>
                </a:cubicBezTo>
                <a:lnTo>
                  <a:pt x="3571" y="2968"/>
                </a:lnTo>
                <a:cubicBezTo>
                  <a:pt x="3677" y="2862"/>
                  <a:pt x="3820" y="2804"/>
                  <a:pt x="3966" y="2804"/>
                </a:cubicBezTo>
                <a:cubicBezTo>
                  <a:pt x="4018" y="2804"/>
                  <a:pt x="4070" y="2811"/>
                  <a:pt x="4121" y="2826"/>
                </a:cubicBezTo>
                <a:lnTo>
                  <a:pt x="13523" y="5528"/>
                </a:lnTo>
                <a:cubicBezTo>
                  <a:pt x="13574" y="5543"/>
                  <a:pt x="13625" y="5550"/>
                  <a:pt x="13677" y="5550"/>
                </a:cubicBezTo>
                <a:cubicBezTo>
                  <a:pt x="13823" y="5550"/>
                  <a:pt x="13966" y="5493"/>
                  <a:pt x="14073" y="5386"/>
                </a:cubicBezTo>
                <a:lnTo>
                  <a:pt x="17208" y="2243"/>
                </a:lnTo>
                <a:cubicBezTo>
                  <a:pt x="17593" y="1857"/>
                  <a:pt x="18321" y="1542"/>
                  <a:pt x="18937" y="1542"/>
                </a:cubicBezTo>
                <a:cubicBezTo>
                  <a:pt x="19252" y="1542"/>
                  <a:pt x="19538" y="1624"/>
                  <a:pt x="19734" y="1821"/>
                </a:cubicBezTo>
                <a:cubicBezTo>
                  <a:pt x="20316" y="2404"/>
                  <a:pt x="19895" y="3770"/>
                  <a:pt x="19313" y="4353"/>
                </a:cubicBezTo>
                <a:cubicBezTo>
                  <a:pt x="19313" y="4353"/>
                  <a:pt x="19313" y="4353"/>
                  <a:pt x="19313" y="4353"/>
                </a:cubicBezTo>
                <a:close/>
                <a:moveTo>
                  <a:pt x="20822" y="731"/>
                </a:moveTo>
                <a:cubicBezTo>
                  <a:pt x="20557" y="465"/>
                  <a:pt x="20235" y="268"/>
                  <a:pt x="19866" y="145"/>
                </a:cubicBezTo>
                <a:cubicBezTo>
                  <a:pt x="19578" y="49"/>
                  <a:pt x="19266" y="0"/>
                  <a:pt x="18937" y="0"/>
                </a:cubicBezTo>
                <a:cubicBezTo>
                  <a:pt x="18441" y="0"/>
                  <a:pt x="17909" y="111"/>
                  <a:pt x="17399" y="322"/>
                </a:cubicBezTo>
                <a:cubicBezTo>
                  <a:pt x="16897" y="530"/>
                  <a:pt x="16455" y="817"/>
                  <a:pt x="16120" y="1153"/>
                </a:cubicBezTo>
                <a:lnTo>
                  <a:pt x="13392" y="3887"/>
                </a:lnTo>
                <a:lnTo>
                  <a:pt x="4545" y="1343"/>
                </a:lnTo>
                <a:cubicBezTo>
                  <a:pt x="4357" y="1289"/>
                  <a:pt x="4162" y="1262"/>
                  <a:pt x="3966" y="1262"/>
                </a:cubicBezTo>
                <a:cubicBezTo>
                  <a:pt x="3691" y="1262"/>
                  <a:pt x="3423" y="1315"/>
                  <a:pt x="3169" y="1420"/>
                </a:cubicBezTo>
                <a:cubicBezTo>
                  <a:pt x="2911" y="1526"/>
                  <a:pt x="2680" y="1680"/>
                  <a:pt x="2482" y="1878"/>
                </a:cubicBezTo>
                <a:lnTo>
                  <a:pt x="1062" y="3301"/>
                </a:lnTo>
                <a:cubicBezTo>
                  <a:pt x="828" y="3536"/>
                  <a:pt x="650" y="3827"/>
                  <a:pt x="549" y="4142"/>
                </a:cubicBezTo>
                <a:cubicBezTo>
                  <a:pt x="452" y="4442"/>
                  <a:pt x="424" y="4765"/>
                  <a:pt x="467" y="5077"/>
                </a:cubicBezTo>
                <a:cubicBezTo>
                  <a:pt x="511" y="5389"/>
                  <a:pt x="625" y="5693"/>
                  <a:pt x="799" y="5955"/>
                </a:cubicBezTo>
                <a:cubicBezTo>
                  <a:pt x="982" y="6230"/>
                  <a:pt x="1232" y="6462"/>
                  <a:pt x="1522" y="6624"/>
                </a:cubicBezTo>
                <a:lnTo>
                  <a:pt x="7382" y="9910"/>
                </a:lnTo>
                <a:lnTo>
                  <a:pt x="5692" y="11604"/>
                </a:lnTo>
                <a:lnTo>
                  <a:pt x="2894" y="11069"/>
                </a:lnTo>
                <a:cubicBezTo>
                  <a:pt x="2765" y="11044"/>
                  <a:pt x="2632" y="11031"/>
                  <a:pt x="2501" y="11031"/>
                </a:cubicBezTo>
                <a:cubicBezTo>
                  <a:pt x="2225" y="11031"/>
                  <a:pt x="1956" y="11085"/>
                  <a:pt x="1701" y="11190"/>
                </a:cubicBezTo>
                <a:cubicBezTo>
                  <a:pt x="1444" y="11296"/>
                  <a:pt x="1213" y="11450"/>
                  <a:pt x="1017" y="11647"/>
                </a:cubicBezTo>
                <a:lnTo>
                  <a:pt x="615" y="12050"/>
                </a:lnTo>
                <a:cubicBezTo>
                  <a:pt x="380" y="12285"/>
                  <a:pt x="203" y="12576"/>
                  <a:pt x="101" y="12891"/>
                </a:cubicBezTo>
                <a:cubicBezTo>
                  <a:pt x="5" y="13191"/>
                  <a:pt x="-23" y="13513"/>
                  <a:pt x="20" y="13826"/>
                </a:cubicBezTo>
                <a:cubicBezTo>
                  <a:pt x="63" y="14138"/>
                  <a:pt x="178" y="14441"/>
                  <a:pt x="352" y="14703"/>
                </a:cubicBezTo>
                <a:cubicBezTo>
                  <a:pt x="535" y="14979"/>
                  <a:pt x="785" y="15210"/>
                  <a:pt x="1074" y="15373"/>
                </a:cubicBezTo>
                <a:lnTo>
                  <a:pt x="4369" y="17221"/>
                </a:lnTo>
                <a:lnTo>
                  <a:pt x="6213" y="20524"/>
                </a:lnTo>
                <a:cubicBezTo>
                  <a:pt x="6584" y="21188"/>
                  <a:pt x="7286" y="21600"/>
                  <a:pt x="8046" y="21600"/>
                </a:cubicBezTo>
                <a:cubicBezTo>
                  <a:pt x="8606" y="21600"/>
                  <a:pt x="9132" y="21381"/>
                  <a:pt x="9529" y="20984"/>
                </a:cubicBezTo>
                <a:lnTo>
                  <a:pt x="9930" y="20581"/>
                </a:lnTo>
                <a:cubicBezTo>
                  <a:pt x="10422" y="20088"/>
                  <a:pt x="10638" y="19385"/>
                  <a:pt x="10508" y="18700"/>
                </a:cubicBezTo>
                <a:lnTo>
                  <a:pt x="9974" y="15896"/>
                </a:lnTo>
                <a:lnTo>
                  <a:pt x="11664" y="14201"/>
                </a:lnTo>
                <a:lnTo>
                  <a:pt x="14942" y="20075"/>
                </a:lnTo>
                <a:cubicBezTo>
                  <a:pt x="15313" y="20739"/>
                  <a:pt x="16015" y="21152"/>
                  <a:pt x="16775" y="21152"/>
                </a:cubicBezTo>
                <a:cubicBezTo>
                  <a:pt x="17335" y="21152"/>
                  <a:pt x="17861" y="20933"/>
                  <a:pt x="18258" y="20536"/>
                </a:cubicBezTo>
                <a:lnTo>
                  <a:pt x="19678" y="19113"/>
                </a:lnTo>
                <a:cubicBezTo>
                  <a:pt x="20217" y="18572"/>
                  <a:pt x="20422" y="17780"/>
                  <a:pt x="20211" y="17045"/>
                </a:cubicBezTo>
                <a:lnTo>
                  <a:pt x="17674" y="8178"/>
                </a:lnTo>
                <a:lnTo>
                  <a:pt x="20402" y="5443"/>
                </a:lnTo>
                <a:cubicBezTo>
                  <a:pt x="20900" y="4943"/>
                  <a:pt x="21298" y="4185"/>
                  <a:pt x="21464" y="3413"/>
                </a:cubicBezTo>
                <a:cubicBezTo>
                  <a:pt x="21559" y="2971"/>
                  <a:pt x="21577" y="2546"/>
                  <a:pt x="21517" y="2149"/>
                </a:cubicBezTo>
                <a:cubicBezTo>
                  <a:pt x="21432" y="1592"/>
                  <a:pt x="21192" y="1102"/>
                  <a:pt x="20822" y="731"/>
                </a:cubicBezTo>
                <a:cubicBezTo>
                  <a:pt x="20822" y="731"/>
                  <a:pt x="20822" y="731"/>
                  <a:pt x="20822" y="731"/>
                </a:cubicBezTo>
                <a:close/>
              </a:path>
            </a:pathLst>
          </a:custGeom>
          <a:solidFill>
            <a:srgbClr val="01527F"/>
          </a:solidFill>
          <a:ln>
            <a:noFill/>
          </a:ln>
        </p:spPr>
        <p:txBody>
          <a:bodyPr anchor="ctr"/>
          <a:lstStyle/>
          <a:p>
            <a:endParaRPr lang="zh-CN" altLang="en-US"/>
          </a:p>
        </p:txBody>
      </p:sp>
      <p:sp>
        <p:nvSpPr>
          <p:cNvPr id="12" name="任意多边形: 形状 41"/>
          <p:cNvSpPr/>
          <p:nvPr/>
        </p:nvSpPr>
        <p:spPr bwMode="auto">
          <a:xfrm>
            <a:off x="1383670" y="4282552"/>
            <a:ext cx="394788" cy="343492"/>
          </a:xfrm>
          <a:custGeom>
            <a:avLst/>
            <a:gdLst>
              <a:gd name="T0" fmla="*/ 235926 w 21600"/>
              <a:gd name="T1" fmla="*/ 191703 h 21600"/>
              <a:gd name="T2" fmla="*/ 235926 w 21600"/>
              <a:gd name="T3" fmla="*/ 191703 h 21600"/>
              <a:gd name="T4" fmla="*/ 235926 w 21600"/>
              <a:gd name="T5" fmla="*/ 191703 h 21600"/>
              <a:gd name="T6" fmla="*/ 235926 w 21600"/>
              <a:gd name="T7" fmla="*/ 191703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24" y="0"/>
                </a:moveTo>
                <a:cubicBezTo>
                  <a:pt x="912" y="0"/>
                  <a:pt x="0" y="1122"/>
                  <a:pt x="0" y="2491"/>
                </a:cubicBezTo>
                <a:lnTo>
                  <a:pt x="0" y="11634"/>
                </a:lnTo>
                <a:cubicBezTo>
                  <a:pt x="0" y="13008"/>
                  <a:pt x="912" y="14134"/>
                  <a:pt x="2024" y="14134"/>
                </a:cubicBezTo>
                <a:lnTo>
                  <a:pt x="2024" y="16617"/>
                </a:lnTo>
                <a:cubicBezTo>
                  <a:pt x="2024" y="17994"/>
                  <a:pt x="2935" y="19109"/>
                  <a:pt x="4049" y="19109"/>
                </a:cubicBezTo>
                <a:lnTo>
                  <a:pt x="4822" y="19109"/>
                </a:lnTo>
                <a:cubicBezTo>
                  <a:pt x="5125" y="20540"/>
                  <a:pt x="6166" y="21600"/>
                  <a:pt x="7423" y="21600"/>
                </a:cubicBezTo>
                <a:cubicBezTo>
                  <a:pt x="8673" y="21600"/>
                  <a:pt x="9726" y="20540"/>
                  <a:pt x="10030" y="19109"/>
                </a:cubicBezTo>
                <a:lnTo>
                  <a:pt x="13594" y="19109"/>
                </a:lnTo>
                <a:cubicBezTo>
                  <a:pt x="13897" y="20540"/>
                  <a:pt x="14942" y="21600"/>
                  <a:pt x="16202" y="21600"/>
                </a:cubicBezTo>
                <a:cubicBezTo>
                  <a:pt x="17449" y="21600"/>
                  <a:pt x="18498" y="20540"/>
                  <a:pt x="18803" y="19109"/>
                </a:cubicBezTo>
                <a:lnTo>
                  <a:pt x="19576" y="19109"/>
                </a:lnTo>
                <a:cubicBezTo>
                  <a:pt x="20692" y="19109"/>
                  <a:pt x="21600" y="17994"/>
                  <a:pt x="21600" y="16617"/>
                </a:cubicBezTo>
                <a:lnTo>
                  <a:pt x="21600" y="11634"/>
                </a:lnTo>
                <a:cubicBezTo>
                  <a:pt x="21600" y="11142"/>
                  <a:pt x="21482" y="10663"/>
                  <a:pt x="21259" y="10248"/>
                </a:cubicBezTo>
                <a:lnTo>
                  <a:pt x="18554" y="5265"/>
                </a:lnTo>
                <a:cubicBezTo>
                  <a:pt x="18182" y="4566"/>
                  <a:pt x="17557" y="4160"/>
                  <a:pt x="16876" y="4160"/>
                </a:cubicBezTo>
                <a:lnTo>
                  <a:pt x="14177" y="4160"/>
                </a:lnTo>
                <a:lnTo>
                  <a:pt x="14177" y="2491"/>
                </a:lnTo>
                <a:cubicBezTo>
                  <a:pt x="14177" y="1122"/>
                  <a:pt x="13265" y="0"/>
                  <a:pt x="12146" y="0"/>
                </a:cubicBezTo>
                <a:lnTo>
                  <a:pt x="2024" y="0"/>
                </a:lnTo>
                <a:close/>
                <a:moveTo>
                  <a:pt x="2024" y="1669"/>
                </a:moveTo>
                <a:lnTo>
                  <a:pt x="12146" y="1669"/>
                </a:lnTo>
                <a:cubicBezTo>
                  <a:pt x="12524" y="1669"/>
                  <a:pt x="12821" y="2034"/>
                  <a:pt x="12821" y="2491"/>
                </a:cubicBezTo>
                <a:lnTo>
                  <a:pt x="12821" y="11634"/>
                </a:lnTo>
                <a:cubicBezTo>
                  <a:pt x="12821" y="12090"/>
                  <a:pt x="12524" y="12465"/>
                  <a:pt x="12146" y="12465"/>
                </a:cubicBezTo>
                <a:cubicBezTo>
                  <a:pt x="12146" y="12465"/>
                  <a:pt x="2024" y="12465"/>
                  <a:pt x="2024" y="12465"/>
                </a:cubicBezTo>
                <a:cubicBezTo>
                  <a:pt x="1649" y="12465"/>
                  <a:pt x="1350" y="12090"/>
                  <a:pt x="1350" y="11634"/>
                </a:cubicBezTo>
                <a:lnTo>
                  <a:pt x="1350" y="2491"/>
                </a:lnTo>
                <a:cubicBezTo>
                  <a:pt x="1350" y="2034"/>
                  <a:pt x="1649" y="1669"/>
                  <a:pt x="2024" y="1669"/>
                </a:cubicBezTo>
                <a:close/>
                <a:moveTo>
                  <a:pt x="14177" y="5821"/>
                </a:moveTo>
                <a:lnTo>
                  <a:pt x="16876" y="5821"/>
                </a:lnTo>
                <a:cubicBezTo>
                  <a:pt x="17102" y="5821"/>
                  <a:pt x="17311" y="5958"/>
                  <a:pt x="17440" y="6184"/>
                </a:cubicBezTo>
                <a:lnTo>
                  <a:pt x="20132" y="11175"/>
                </a:lnTo>
                <a:cubicBezTo>
                  <a:pt x="20206" y="11307"/>
                  <a:pt x="20250" y="11475"/>
                  <a:pt x="20250" y="11634"/>
                </a:cubicBezTo>
                <a:cubicBezTo>
                  <a:pt x="20250" y="11634"/>
                  <a:pt x="20250" y="16617"/>
                  <a:pt x="20250" y="16617"/>
                </a:cubicBezTo>
                <a:cubicBezTo>
                  <a:pt x="20250" y="17074"/>
                  <a:pt x="19946" y="17448"/>
                  <a:pt x="19576" y="17448"/>
                </a:cubicBezTo>
                <a:lnTo>
                  <a:pt x="18803" y="17448"/>
                </a:lnTo>
                <a:cubicBezTo>
                  <a:pt x="18498" y="16016"/>
                  <a:pt x="17455" y="14956"/>
                  <a:pt x="16202" y="14956"/>
                </a:cubicBezTo>
                <a:cubicBezTo>
                  <a:pt x="14942" y="14956"/>
                  <a:pt x="13897" y="16016"/>
                  <a:pt x="13594" y="17448"/>
                </a:cubicBezTo>
                <a:lnTo>
                  <a:pt x="10030" y="17448"/>
                </a:lnTo>
                <a:cubicBezTo>
                  <a:pt x="9729" y="16016"/>
                  <a:pt x="8678" y="14956"/>
                  <a:pt x="7423" y="14956"/>
                </a:cubicBezTo>
                <a:cubicBezTo>
                  <a:pt x="6166" y="14956"/>
                  <a:pt x="5125" y="16016"/>
                  <a:pt x="4822" y="17448"/>
                </a:cubicBezTo>
                <a:lnTo>
                  <a:pt x="4049" y="17448"/>
                </a:lnTo>
                <a:cubicBezTo>
                  <a:pt x="3676" y="17448"/>
                  <a:pt x="3374" y="17074"/>
                  <a:pt x="3374" y="16617"/>
                </a:cubicBezTo>
                <a:lnTo>
                  <a:pt x="3374" y="14134"/>
                </a:lnTo>
                <a:lnTo>
                  <a:pt x="12146" y="14134"/>
                </a:lnTo>
                <a:cubicBezTo>
                  <a:pt x="13265" y="14134"/>
                  <a:pt x="14177" y="13008"/>
                  <a:pt x="14177" y="11634"/>
                </a:cubicBezTo>
                <a:lnTo>
                  <a:pt x="14177" y="5821"/>
                </a:lnTo>
                <a:close/>
                <a:moveTo>
                  <a:pt x="15553" y="6450"/>
                </a:moveTo>
                <a:cubicBezTo>
                  <a:pt x="15182" y="6450"/>
                  <a:pt x="14885" y="6824"/>
                  <a:pt x="14885" y="7281"/>
                </a:cubicBezTo>
                <a:lnTo>
                  <a:pt x="14885" y="12263"/>
                </a:lnTo>
                <a:cubicBezTo>
                  <a:pt x="14885" y="12721"/>
                  <a:pt x="15182" y="13102"/>
                  <a:pt x="15553" y="13102"/>
                </a:cubicBezTo>
                <a:lnTo>
                  <a:pt x="18259" y="13102"/>
                </a:lnTo>
                <a:cubicBezTo>
                  <a:pt x="18629" y="13102"/>
                  <a:pt x="18934" y="12721"/>
                  <a:pt x="18934" y="12263"/>
                </a:cubicBezTo>
                <a:lnTo>
                  <a:pt x="18934" y="11022"/>
                </a:lnTo>
                <a:cubicBezTo>
                  <a:pt x="18934" y="10857"/>
                  <a:pt x="18888" y="10694"/>
                  <a:pt x="18816" y="10554"/>
                </a:cubicBezTo>
                <a:cubicBezTo>
                  <a:pt x="18816" y="10554"/>
                  <a:pt x="16798" y="6829"/>
                  <a:pt x="16798" y="6829"/>
                </a:cubicBezTo>
                <a:cubicBezTo>
                  <a:pt x="16673" y="6592"/>
                  <a:pt x="16460" y="6450"/>
                  <a:pt x="16234" y="6450"/>
                </a:cubicBezTo>
                <a:lnTo>
                  <a:pt x="15553" y="6450"/>
                </a:lnTo>
                <a:close/>
                <a:moveTo>
                  <a:pt x="15553" y="7281"/>
                </a:moveTo>
                <a:lnTo>
                  <a:pt x="16234" y="7281"/>
                </a:lnTo>
                <a:lnTo>
                  <a:pt x="18259" y="11022"/>
                </a:lnTo>
                <a:cubicBezTo>
                  <a:pt x="18259" y="11022"/>
                  <a:pt x="18259" y="12263"/>
                  <a:pt x="18259" y="12263"/>
                </a:cubicBezTo>
                <a:lnTo>
                  <a:pt x="15553" y="12263"/>
                </a:lnTo>
                <a:lnTo>
                  <a:pt x="15553" y="7281"/>
                </a:lnTo>
                <a:close/>
                <a:moveTo>
                  <a:pt x="7423" y="16617"/>
                </a:moveTo>
                <a:cubicBezTo>
                  <a:pt x="8167" y="16617"/>
                  <a:pt x="8772" y="17365"/>
                  <a:pt x="8772" y="18278"/>
                </a:cubicBezTo>
                <a:cubicBezTo>
                  <a:pt x="8772" y="19191"/>
                  <a:pt x="8167" y="19939"/>
                  <a:pt x="7423" y="19939"/>
                </a:cubicBezTo>
                <a:cubicBezTo>
                  <a:pt x="6677" y="19939"/>
                  <a:pt x="6073" y="19191"/>
                  <a:pt x="6073" y="18278"/>
                </a:cubicBezTo>
                <a:cubicBezTo>
                  <a:pt x="6073" y="17365"/>
                  <a:pt x="6677" y="16617"/>
                  <a:pt x="7423" y="16617"/>
                </a:cubicBezTo>
                <a:close/>
                <a:moveTo>
                  <a:pt x="16202" y="16617"/>
                </a:moveTo>
                <a:cubicBezTo>
                  <a:pt x="16943" y="16617"/>
                  <a:pt x="17551" y="17365"/>
                  <a:pt x="17551" y="18278"/>
                </a:cubicBezTo>
                <a:cubicBezTo>
                  <a:pt x="17551" y="19191"/>
                  <a:pt x="16943" y="19939"/>
                  <a:pt x="16202" y="19939"/>
                </a:cubicBezTo>
                <a:cubicBezTo>
                  <a:pt x="15454" y="19939"/>
                  <a:pt x="14852" y="19191"/>
                  <a:pt x="14852" y="18278"/>
                </a:cubicBezTo>
                <a:cubicBezTo>
                  <a:pt x="14852" y="17365"/>
                  <a:pt x="15454" y="16617"/>
                  <a:pt x="16202" y="16617"/>
                </a:cubicBezTo>
                <a:close/>
              </a:path>
            </a:pathLst>
          </a:custGeom>
          <a:solidFill>
            <a:srgbClr val="01527F"/>
          </a:solidFill>
          <a:ln>
            <a:noFill/>
          </a:ln>
        </p:spPr>
        <p:txBody>
          <a:bodyPr anchor="ctr"/>
          <a:lstStyle/>
          <a:p>
            <a:endParaRPr lang="zh-CN" altLang="en-US"/>
          </a:p>
        </p:txBody>
      </p:sp>
      <p:sp>
        <p:nvSpPr>
          <p:cNvPr id="13" name="矩形 12"/>
          <p:cNvSpPr/>
          <p:nvPr/>
        </p:nvSpPr>
        <p:spPr>
          <a:xfrm>
            <a:off x="7812993" y="1448415"/>
            <a:ext cx="3226210" cy="4617229"/>
          </a:xfrm>
          <a:prstGeom prst="rect">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linds(horizontal)">
                                      <p:cBhvr>
                                        <p:cTn id="16" dur="500"/>
                                        <p:tgtEl>
                                          <p:spTgt spid="10"/>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linds(horizontal)">
                                      <p:cBhvr>
                                        <p:cTn id="19" dur="500"/>
                                        <p:tgtEl>
                                          <p:spTgt spid="11"/>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animBg="1"/>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5190" y="261258"/>
            <a:ext cx="2031325" cy="461665"/>
          </a:xfrm>
          <a:prstGeom prst="rect">
            <a:avLst/>
          </a:prstGeom>
          <a:noFill/>
        </p:spPr>
        <p:txBody>
          <a:bodyPr wrap="none" rtlCol="0">
            <a:spAutoFit/>
          </a:bodyPr>
          <a:lstStyle/>
          <a:p>
            <a:r>
              <a:rPr kumimoji="1" lang="zh-CN" altLang="en-US" sz="2400" dirty="0">
                <a:solidFill>
                  <a:srgbClr val="01527F"/>
                </a:solidFill>
                <a:latin typeface="+mj-ea"/>
              </a:rPr>
              <a:t>研发团队介绍</a:t>
            </a:r>
            <a:endParaRPr kumimoji="1" lang="zh-CN" altLang="en-US" sz="2400" dirty="0">
              <a:solidFill>
                <a:srgbClr val="01527F"/>
              </a:solidFill>
              <a:latin typeface="+mj-ea"/>
            </a:endParaRPr>
          </a:p>
        </p:txBody>
      </p:sp>
      <p:grpSp>
        <p:nvGrpSpPr>
          <p:cNvPr id="3" name="组合 2"/>
          <p:cNvGrpSpPr/>
          <p:nvPr/>
        </p:nvGrpSpPr>
        <p:grpSpPr>
          <a:xfrm>
            <a:off x="3550549" y="1283829"/>
            <a:ext cx="5090902" cy="4783828"/>
            <a:chOff x="3726644" y="1247473"/>
            <a:chExt cx="4738713" cy="4738713"/>
          </a:xfrm>
        </p:grpSpPr>
        <p:sp>
          <p:nvSpPr>
            <p:cNvPr id="4" name="千图设计师MC：ID 29795607库_Arrow: Quad 5"/>
            <p:cNvSpPr/>
            <p:nvPr>
              <p:custDataLst>
                <p:tags r:id="rId1"/>
              </p:custDataLst>
            </p:nvPr>
          </p:nvSpPr>
          <p:spPr>
            <a:xfrm>
              <a:off x="3726644" y="1247473"/>
              <a:ext cx="4738713" cy="4738713"/>
            </a:xfrm>
            <a:prstGeom prst="quadArrow">
              <a:avLst>
                <a:gd name="adj1" fmla="val 2000"/>
                <a:gd name="adj2" fmla="val 4000"/>
                <a:gd name="adj3" fmla="val 5000"/>
              </a:avLst>
            </a:prstGeom>
            <a:solidFill>
              <a:schemeClr val="bg1">
                <a:lumMod val="85000"/>
              </a:schemeClr>
            </a:solidFill>
            <a:ln>
              <a:noFill/>
            </a:ln>
            <a:effectLst/>
          </p:spPr>
          <p:style>
            <a:lnRef idx="0">
              <a:scrgbClr r="0" g="0" b="0"/>
            </a:lnRef>
            <a:fillRef idx="1">
              <a:scrgbClr r="0" g="0" b="0"/>
            </a:fillRef>
            <a:effectRef idx="2">
              <a:scrgbClr r="0" g="0" b="0"/>
            </a:effectRef>
            <a:fontRef idx="minor">
              <a:schemeClr val="dk1">
                <a:hueOff val="0"/>
                <a:satOff val="0"/>
                <a:lumOff val="0"/>
                <a:alphaOff val="0"/>
              </a:schemeClr>
            </a:fontRef>
          </p:style>
          <p:txBody>
            <a:bodyPr anchor="ctr"/>
            <a:lstStyle/>
            <a:p>
              <a:pPr algn="ctr"/>
              <a:endParaRPr>
                <a:latin typeface="Arial" panose="020B0604020202020204" pitchFamily="34" charset="0"/>
                <a:ea typeface="思源黑体 CN Medium" panose="020B0600000000000000" pitchFamily="34" charset="-122"/>
                <a:sym typeface="Arial" panose="020B0604020202020204" pitchFamily="34" charset="0"/>
              </a:endParaRPr>
            </a:p>
          </p:txBody>
        </p:sp>
        <p:sp>
          <p:nvSpPr>
            <p:cNvPr id="5" name="千图设计师MC：ID 29795607库_Freeform: Shape 6"/>
            <p:cNvSpPr/>
            <p:nvPr>
              <p:custDataLst>
                <p:tags r:id="rId2"/>
              </p:custDataLst>
            </p:nvPr>
          </p:nvSpPr>
          <p:spPr>
            <a:xfrm>
              <a:off x="4034660" y="1555489"/>
              <a:ext cx="1895485" cy="1895485"/>
            </a:xfrm>
            <a:custGeom>
              <a:avLst/>
              <a:gdLst>
                <a:gd name="connsiteX0" fmla="*/ 0 w 1895485"/>
                <a:gd name="connsiteY0" fmla="*/ 315920 h 1895485"/>
                <a:gd name="connsiteX1" fmla="*/ 315920 w 1895485"/>
                <a:gd name="connsiteY1" fmla="*/ 0 h 1895485"/>
                <a:gd name="connsiteX2" fmla="*/ 1579565 w 1895485"/>
                <a:gd name="connsiteY2" fmla="*/ 0 h 1895485"/>
                <a:gd name="connsiteX3" fmla="*/ 1895485 w 1895485"/>
                <a:gd name="connsiteY3" fmla="*/ 315920 h 1895485"/>
                <a:gd name="connsiteX4" fmla="*/ 1895485 w 1895485"/>
                <a:gd name="connsiteY4" fmla="*/ 1579565 h 1895485"/>
                <a:gd name="connsiteX5" fmla="*/ 1579565 w 1895485"/>
                <a:gd name="connsiteY5" fmla="*/ 1895485 h 1895485"/>
                <a:gd name="connsiteX6" fmla="*/ 315920 w 1895485"/>
                <a:gd name="connsiteY6" fmla="*/ 1895485 h 1895485"/>
                <a:gd name="connsiteX7" fmla="*/ 0 w 1895485"/>
                <a:gd name="connsiteY7" fmla="*/ 1579565 h 1895485"/>
                <a:gd name="connsiteX8" fmla="*/ 0 w 1895485"/>
                <a:gd name="connsiteY8" fmla="*/ 315920 h 1895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485" h="1895485">
                  <a:moveTo>
                    <a:pt x="0" y="315920"/>
                  </a:moveTo>
                  <a:cubicBezTo>
                    <a:pt x="0" y="141442"/>
                    <a:pt x="141442" y="0"/>
                    <a:pt x="315920" y="0"/>
                  </a:cubicBezTo>
                  <a:lnTo>
                    <a:pt x="1579565" y="0"/>
                  </a:lnTo>
                  <a:cubicBezTo>
                    <a:pt x="1754043" y="0"/>
                    <a:pt x="1895485" y="141442"/>
                    <a:pt x="1895485" y="315920"/>
                  </a:cubicBezTo>
                  <a:lnTo>
                    <a:pt x="1895485" y="1579565"/>
                  </a:lnTo>
                  <a:cubicBezTo>
                    <a:pt x="1895485" y="1754043"/>
                    <a:pt x="1754043" y="1895485"/>
                    <a:pt x="1579565" y="1895485"/>
                  </a:cubicBezTo>
                  <a:lnTo>
                    <a:pt x="315920" y="1895485"/>
                  </a:lnTo>
                  <a:cubicBezTo>
                    <a:pt x="141442" y="1895485"/>
                    <a:pt x="0" y="1754043"/>
                    <a:pt x="0" y="1579565"/>
                  </a:cubicBezTo>
                  <a:lnTo>
                    <a:pt x="0" y="315920"/>
                  </a:lnTo>
                  <a:close/>
                </a:path>
              </a:pathLst>
            </a:custGeom>
            <a:solidFill>
              <a:srgbClr val="01527F"/>
            </a:solidFill>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spcFirstLastPara="0" vert="horz" wrap="square" lIns="183970" tIns="183970" rIns="183970" bIns="183970" anchor="ctr" anchorCtr="0">
              <a:normAutofit/>
            </a:bodyPr>
            <a:lstStyle/>
            <a:p>
              <a:pPr marL="0" lvl="0" indent="0" algn="ctr" defTabSz="622300">
                <a:spcBef>
                  <a:spcPct val="0"/>
                </a:spcBef>
                <a:spcAft>
                  <a:spcPct val="0"/>
                </a:spcAft>
                <a:buNone/>
              </a:pPr>
              <a:br>
                <a:rPr lang="zh-CN" altLang="en-US" sz="1400" b="1" kern="1200" dirty="0">
                  <a:solidFill>
                    <a:srgbClr val="FFFFFF"/>
                  </a:solidFill>
                  <a:latin typeface="Arial" panose="020B0604020202020204" pitchFamily="34" charset="0"/>
                  <a:ea typeface="思源黑体 CN Medium" panose="020B0600000000000000" pitchFamily="34" charset="-122"/>
                  <a:cs typeface="思源黑体 CN Medium" panose="020B0600000000000000" pitchFamily="34" charset="-122"/>
                  <a:sym typeface="Arial" panose="020B0604020202020204" pitchFamily="34" charset="0"/>
                </a:rPr>
              </a:br>
              <a:br>
                <a:rPr lang="zh-CN" altLang="en-US" sz="1400" b="1" kern="1200" dirty="0">
                  <a:solidFill>
                    <a:srgbClr val="FFFFFF"/>
                  </a:solidFill>
                  <a:latin typeface="Arial" panose="020B0604020202020204" pitchFamily="34" charset="0"/>
                  <a:ea typeface="思源黑体 CN Medium" panose="020B0600000000000000" pitchFamily="34" charset="-122"/>
                  <a:cs typeface="思源黑体 CN Medium" panose="020B0600000000000000" pitchFamily="34" charset="-122"/>
                  <a:sym typeface="Arial" panose="020B0604020202020204" pitchFamily="34" charset="0"/>
                </a:rPr>
              </a:br>
              <a:br>
                <a:rPr lang="zh-CN" altLang="en-US" sz="1400" b="1" kern="1200" dirty="0">
                  <a:solidFill>
                    <a:srgbClr val="FFFFFF"/>
                  </a:solidFill>
                  <a:latin typeface="Arial" panose="020B0604020202020204" pitchFamily="34" charset="0"/>
                  <a:ea typeface="思源黑体 CN Medium" panose="020B0600000000000000" pitchFamily="34" charset="-122"/>
                  <a:cs typeface="思源黑体 CN Medium" panose="020B0600000000000000" pitchFamily="34" charset="-122"/>
                  <a:sym typeface="Arial" panose="020B0604020202020204" pitchFamily="34" charset="0"/>
                </a:rPr>
              </a:br>
              <a:br>
                <a:rPr lang="zh-CN" altLang="en-US" sz="1400" b="1" kern="1200" dirty="0">
                  <a:solidFill>
                    <a:srgbClr val="FFFFFF"/>
                  </a:solidFill>
                  <a:latin typeface="Arial" panose="020B0604020202020204" pitchFamily="34" charset="0"/>
                  <a:ea typeface="思源黑体 CN Medium" panose="020B0600000000000000" pitchFamily="34" charset="-122"/>
                  <a:cs typeface="思源黑体 CN Medium" panose="020B0600000000000000" pitchFamily="34" charset="-122"/>
                  <a:sym typeface="Arial" panose="020B0604020202020204" pitchFamily="34" charset="0"/>
                </a:rPr>
              </a:br>
              <a:r>
                <a:rPr lang="zh-CN" altLang="en-US" sz="1400" b="1" kern="1200" dirty="0">
                  <a:solidFill>
                    <a:srgbClr val="FFFFFF"/>
                  </a:solidFill>
                  <a:latin typeface="Arial" panose="020B0604020202020204" pitchFamily="34" charset="0"/>
                  <a:ea typeface="思源黑体 CN Medium" panose="020B0600000000000000" pitchFamily="34" charset="-122"/>
                  <a:cs typeface="思源黑体 CN Medium" panose="020B0600000000000000" pitchFamily="34" charset="-122"/>
                  <a:sym typeface="Arial" panose="020B0604020202020204" pitchFamily="34" charset="0"/>
                </a:rPr>
                <a:t>输入标题文本</a:t>
              </a:r>
              <a:endParaRPr lang="zh-CN" altLang="en-US" sz="1400" b="1" kern="1200" dirty="0">
                <a:solidFill>
                  <a:srgbClr val="FFFFFF"/>
                </a:solidFill>
                <a:latin typeface="Arial" panose="020B0604020202020204" pitchFamily="34" charset="0"/>
                <a:ea typeface="思源黑体 CN Medium" panose="020B0600000000000000" pitchFamily="34" charset="-122"/>
                <a:cs typeface="思源黑体 CN Medium" panose="020B0600000000000000" pitchFamily="34" charset="-122"/>
                <a:sym typeface="Arial" panose="020B0604020202020204" pitchFamily="34" charset="0"/>
              </a:endParaRPr>
            </a:p>
          </p:txBody>
        </p:sp>
        <p:sp>
          <p:nvSpPr>
            <p:cNvPr id="6" name="千图设计师MC：ID 29795607库_Rectangle: Rounded Corners 7"/>
            <p:cNvSpPr/>
            <p:nvPr>
              <p:custDataLst>
                <p:tags r:id="rId3"/>
              </p:custDataLst>
            </p:nvPr>
          </p:nvSpPr>
          <p:spPr>
            <a:xfrm>
              <a:off x="6261855" y="1555489"/>
              <a:ext cx="1895485" cy="1895485"/>
            </a:xfrm>
            <a:prstGeom prst="roundRect">
              <a:avLst/>
            </a:prstGeom>
            <a:solidFill>
              <a:srgbClr val="01527F"/>
            </a:solidFill>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spcFirstLastPara="0" vert="horz" wrap="square" lIns="183970" tIns="183970" rIns="183970" bIns="183970" anchor="ctr" anchorCtr="0">
              <a:normAutofit/>
            </a:bodyPr>
            <a:lstStyle/>
            <a:p>
              <a:pPr lvl="0" algn="ctr" defTabSz="622300">
                <a:spcBef>
                  <a:spcPct val="0"/>
                </a:spcBef>
                <a:spcAft>
                  <a:spcPct val="0"/>
                </a:spcAft>
              </a:pPr>
              <a:br>
                <a:rPr lang="zh-CN" altLang="en-US" sz="1400" b="1" dirty="0">
                  <a:solidFill>
                    <a:srgbClr val="FFFFFF"/>
                  </a:solidFill>
                  <a:latin typeface="Arial" panose="020B0604020202020204" pitchFamily="34" charset="0"/>
                  <a:ea typeface="思源黑体 CN Medium" panose="020B0600000000000000" pitchFamily="34" charset="-122"/>
                  <a:cs typeface="思源黑体 CN Medium" panose="020B0600000000000000" pitchFamily="34" charset="-122"/>
                  <a:sym typeface="Arial" panose="020B0604020202020204" pitchFamily="34" charset="0"/>
                </a:rPr>
              </a:br>
              <a:br>
                <a:rPr lang="zh-CN" altLang="en-US" sz="1400" b="1" dirty="0">
                  <a:solidFill>
                    <a:srgbClr val="FFFFFF"/>
                  </a:solidFill>
                  <a:latin typeface="Arial" panose="020B0604020202020204" pitchFamily="34" charset="0"/>
                  <a:ea typeface="思源黑体 CN Medium" panose="020B0600000000000000" pitchFamily="34" charset="-122"/>
                  <a:cs typeface="思源黑体 CN Medium" panose="020B0600000000000000" pitchFamily="34" charset="-122"/>
                  <a:sym typeface="Arial" panose="020B0604020202020204" pitchFamily="34" charset="0"/>
                </a:rPr>
              </a:br>
              <a:br>
                <a:rPr lang="zh-CN" altLang="en-US" sz="1400" b="1" dirty="0">
                  <a:solidFill>
                    <a:srgbClr val="FFFFFF"/>
                  </a:solidFill>
                  <a:latin typeface="Arial" panose="020B0604020202020204" pitchFamily="34" charset="0"/>
                  <a:ea typeface="思源黑体 CN Medium" panose="020B0600000000000000" pitchFamily="34" charset="-122"/>
                  <a:cs typeface="思源黑体 CN Medium" panose="020B0600000000000000" pitchFamily="34" charset="-122"/>
                  <a:sym typeface="Arial" panose="020B0604020202020204" pitchFamily="34" charset="0"/>
                </a:rPr>
              </a:br>
              <a:br>
                <a:rPr lang="zh-CN" altLang="en-US" sz="1400" b="1" dirty="0">
                  <a:solidFill>
                    <a:srgbClr val="FFFFFF"/>
                  </a:solidFill>
                  <a:latin typeface="Arial" panose="020B0604020202020204" pitchFamily="34" charset="0"/>
                  <a:ea typeface="思源黑体 CN Medium" panose="020B0600000000000000" pitchFamily="34" charset="-122"/>
                  <a:cs typeface="思源黑体 CN Medium" panose="020B0600000000000000" pitchFamily="34" charset="-122"/>
                  <a:sym typeface="Arial" panose="020B0604020202020204" pitchFamily="34" charset="0"/>
                </a:rPr>
              </a:br>
              <a:r>
                <a:rPr lang="zh-CN" altLang="en-US" sz="1400" b="1" dirty="0">
                  <a:solidFill>
                    <a:srgbClr val="FFFFFF"/>
                  </a:solidFill>
                  <a:latin typeface="Arial" panose="020B0604020202020204" pitchFamily="34" charset="0"/>
                  <a:ea typeface="思源黑体 CN Medium" panose="020B0600000000000000" pitchFamily="34" charset="-122"/>
                  <a:cs typeface="思源黑体 CN Medium" panose="020B0600000000000000" pitchFamily="34" charset="-122"/>
                  <a:sym typeface="Arial" panose="020B0604020202020204" pitchFamily="34" charset="0"/>
                </a:rPr>
                <a:t>输入标题文本</a:t>
              </a:r>
              <a:endParaRPr lang="zh-CN" altLang="en-US" sz="1400" b="1" dirty="0">
                <a:solidFill>
                  <a:srgbClr val="FFFFFF"/>
                </a:solidFill>
                <a:latin typeface="Arial" panose="020B0604020202020204" pitchFamily="34" charset="0"/>
                <a:ea typeface="思源黑体 CN Medium" panose="020B0600000000000000" pitchFamily="34" charset="-122"/>
                <a:cs typeface="思源黑体 CN Medium" panose="020B0600000000000000" pitchFamily="34" charset="-122"/>
                <a:sym typeface="Arial" panose="020B0604020202020204" pitchFamily="34" charset="0"/>
              </a:endParaRPr>
            </a:p>
          </p:txBody>
        </p:sp>
        <p:sp>
          <p:nvSpPr>
            <p:cNvPr id="7" name="千图设计师MC：ID 29795607库_Rectangle: Rounded Corners 8"/>
            <p:cNvSpPr/>
            <p:nvPr>
              <p:custDataLst>
                <p:tags r:id="rId4"/>
              </p:custDataLst>
            </p:nvPr>
          </p:nvSpPr>
          <p:spPr>
            <a:xfrm>
              <a:off x="4034660" y="3782684"/>
              <a:ext cx="1895485" cy="1895485"/>
            </a:xfrm>
            <a:prstGeom prst="roundRect">
              <a:avLst/>
            </a:prstGeom>
            <a:solidFill>
              <a:srgbClr val="01527F"/>
            </a:solidFill>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spcFirstLastPara="0" vert="horz" wrap="square" lIns="183970" tIns="183970" rIns="183970" bIns="183970" anchor="ctr" anchorCtr="0">
              <a:normAutofit/>
            </a:bodyPr>
            <a:lstStyle/>
            <a:p>
              <a:pPr algn="ctr" defTabSz="622300">
                <a:spcBef>
                  <a:spcPct val="0"/>
                </a:spcBef>
                <a:spcAft>
                  <a:spcPct val="0"/>
                </a:spcAft>
              </a:pPr>
              <a:br>
                <a:rPr lang="zh-CN" altLang="en-US" sz="1400" b="1" dirty="0">
                  <a:solidFill>
                    <a:srgbClr val="FFFFFF"/>
                  </a:solidFill>
                  <a:latin typeface="Arial" panose="020B0604020202020204" pitchFamily="34" charset="0"/>
                  <a:ea typeface="思源黑体 CN Medium" panose="020B0600000000000000" pitchFamily="34" charset="-122"/>
                  <a:cs typeface="思源黑体 CN Medium" panose="020B0600000000000000" pitchFamily="34" charset="-122"/>
                  <a:sym typeface="Arial" panose="020B0604020202020204" pitchFamily="34" charset="0"/>
                </a:rPr>
              </a:br>
              <a:br>
                <a:rPr lang="zh-CN" altLang="en-US" sz="1400" b="1" dirty="0">
                  <a:solidFill>
                    <a:srgbClr val="FFFFFF"/>
                  </a:solidFill>
                  <a:latin typeface="Arial" panose="020B0604020202020204" pitchFamily="34" charset="0"/>
                  <a:ea typeface="思源黑体 CN Medium" panose="020B0600000000000000" pitchFamily="34" charset="-122"/>
                  <a:cs typeface="思源黑体 CN Medium" panose="020B0600000000000000" pitchFamily="34" charset="-122"/>
                  <a:sym typeface="Arial" panose="020B0604020202020204" pitchFamily="34" charset="0"/>
                </a:rPr>
              </a:br>
              <a:br>
                <a:rPr lang="zh-CN" altLang="en-US" sz="1400" b="1" dirty="0">
                  <a:solidFill>
                    <a:srgbClr val="FFFFFF"/>
                  </a:solidFill>
                  <a:latin typeface="Arial" panose="020B0604020202020204" pitchFamily="34" charset="0"/>
                  <a:ea typeface="思源黑体 CN Medium" panose="020B0600000000000000" pitchFamily="34" charset="-122"/>
                  <a:cs typeface="思源黑体 CN Medium" panose="020B0600000000000000" pitchFamily="34" charset="-122"/>
                  <a:sym typeface="Arial" panose="020B0604020202020204" pitchFamily="34" charset="0"/>
                </a:rPr>
              </a:br>
              <a:br>
                <a:rPr lang="zh-CN" altLang="en-US" sz="1400" b="1" dirty="0">
                  <a:solidFill>
                    <a:srgbClr val="FFFFFF"/>
                  </a:solidFill>
                  <a:latin typeface="Arial" panose="020B0604020202020204" pitchFamily="34" charset="0"/>
                  <a:ea typeface="思源黑体 CN Medium" panose="020B0600000000000000" pitchFamily="34" charset="-122"/>
                  <a:cs typeface="思源黑体 CN Medium" panose="020B0600000000000000" pitchFamily="34" charset="-122"/>
                  <a:sym typeface="Arial" panose="020B0604020202020204" pitchFamily="34" charset="0"/>
                </a:rPr>
              </a:br>
              <a:r>
                <a:rPr lang="zh-CN" altLang="en-US" sz="1400" b="1" dirty="0">
                  <a:solidFill>
                    <a:srgbClr val="FFFFFF"/>
                  </a:solidFill>
                  <a:latin typeface="Arial" panose="020B0604020202020204" pitchFamily="34" charset="0"/>
                  <a:ea typeface="思源黑体 CN Medium" panose="020B0600000000000000" pitchFamily="34" charset="-122"/>
                  <a:cs typeface="思源黑体 CN Medium" panose="020B0600000000000000" pitchFamily="34" charset="-122"/>
                  <a:sym typeface="Arial" panose="020B0604020202020204" pitchFamily="34" charset="0"/>
                </a:rPr>
                <a:t>输入标题文本</a:t>
              </a:r>
              <a:endParaRPr lang="zh-CN" altLang="en-US" sz="1400" b="1" dirty="0">
                <a:solidFill>
                  <a:srgbClr val="FFFFFF"/>
                </a:solidFill>
                <a:latin typeface="Arial" panose="020B0604020202020204" pitchFamily="34" charset="0"/>
                <a:ea typeface="思源黑体 CN Medium" panose="020B0600000000000000" pitchFamily="34" charset="-122"/>
                <a:cs typeface="思源黑体 CN Medium" panose="020B0600000000000000" pitchFamily="34" charset="-122"/>
                <a:sym typeface="Arial" panose="020B0604020202020204" pitchFamily="34" charset="0"/>
              </a:endParaRPr>
            </a:p>
          </p:txBody>
        </p:sp>
        <p:sp>
          <p:nvSpPr>
            <p:cNvPr id="8" name="千图设计师MC：ID 29795607库_Rectangle: Rounded Corners 9"/>
            <p:cNvSpPr/>
            <p:nvPr>
              <p:custDataLst>
                <p:tags r:id="rId5"/>
              </p:custDataLst>
            </p:nvPr>
          </p:nvSpPr>
          <p:spPr>
            <a:xfrm>
              <a:off x="6261855" y="3782684"/>
              <a:ext cx="1895485" cy="1895485"/>
            </a:xfrm>
            <a:prstGeom prst="roundRect">
              <a:avLst/>
            </a:prstGeom>
            <a:solidFill>
              <a:srgbClr val="01527F"/>
            </a:solidFill>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spcFirstLastPara="0" vert="horz" wrap="square" lIns="183970" tIns="183970" rIns="183970" bIns="183970" anchor="ctr" anchorCtr="0">
              <a:normAutofit/>
            </a:bodyPr>
            <a:lstStyle/>
            <a:p>
              <a:pPr algn="ctr" defTabSz="622300">
                <a:spcBef>
                  <a:spcPct val="0"/>
                </a:spcBef>
                <a:spcAft>
                  <a:spcPct val="0"/>
                </a:spcAft>
              </a:pPr>
              <a:br>
                <a:rPr lang="zh-CN" altLang="en-US" sz="1400" b="1" dirty="0">
                  <a:solidFill>
                    <a:srgbClr val="FFFFFF"/>
                  </a:solidFill>
                  <a:latin typeface="Arial" panose="020B0604020202020204" pitchFamily="34" charset="0"/>
                  <a:ea typeface="思源黑体 CN Medium" panose="020B0600000000000000" pitchFamily="34" charset="-122"/>
                  <a:cs typeface="思源黑体 CN Medium" panose="020B0600000000000000" pitchFamily="34" charset="-122"/>
                  <a:sym typeface="Arial" panose="020B0604020202020204" pitchFamily="34" charset="0"/>
                </a:rPr>
              </a:br>
              <a:br>
                <a:rPr lang="zh-CN" altLang="en-US" sz="1400" b="1" dirty="0">
                  <a:solidFill>
                    <a:srgbClr val="FFFFFF"/>
                  </a:solidFill>
                  <a:latin typeface="Arial" panose="020B0604020202020204" pitchFamily="34" charset="0"/>
                  <a:ea typeface="思源黑体 CN Medium" panose="020B0600000000000000" pitchFamily="34" charset="-122"/>
                  <a:cs typeface="思源黑体 CN Medium" panose="020B0600000000000000" pitchFamily="34" charset="-122"/>
                  <a:sym typeface="Arial" panose="020B0604020202020204" pitchFamily="34" charset="0"/>
                </a:rPr>
              </a:br>
              <a:br>
                <a:rPr lang="zh-CN" altLang="en-US" sz="1400" b="1" dirty="0">
                  <a:solidFill>
                    <a:srgbClr val="FFFFFF"/>
                  </a:solidFill>
                  <a:latin typeface="Arial" panose="020B0604020202020204" pitchFamily="34" charset="0"/>
                  <a:ea typeface="思源黑体 CN Medium" panose="020B0600000000000000" pitchFamily="34" charset="-122"/>
                  <a:cs typeface="思源黑体 CN Medium" panose="020B0600000000000000" pitchFamily="34" charset="-122"/>
                  <a:sym typeface="Arial" panose="020B0604020202020204" pitchFamily="34" charset="0"/>
                </a:rPr>
              </a:br>
              <a:br>
                <a:rPr lang="zh-CN" altLang="en-US" sz="1400" b="1" dirty="0">
                  <a:solidFill>
                    <a:srgbClr val="FFFFFF"/>
                  </a:solidFill>
                  <a:latin typeface="Arial" panose="020B0604020202020204" pitchFamily="34" charset="0"/>
                  <a:ea typeface="思源黑体 CN Medium" panose="020B0600000000000000" pitchFamily="34" charset="-122"/>
                  <a:cs typeface="思源黑体 CN Medium" panose="020B0600000000000000" pitchFamily="34" charset="-122"/>
                  <a:sym typeface="Arial" panose="020B0604020202020204" pitchFamily="34" charset="0"/>
                </a:rPr>
              </a:br>
              <a:r>
                <a:rPr lang="zh-CN" altLang="en-US" sz="1400" b="1" dirty="0">
                  <a:solidFill>
                    <a:srgbClr val="FFFFFF"/>
                  </a:solidFill>
                  <a:latin typeface="Arial" panose="020B0604020202020204" pitchFamily="34" charset="0"/>
                  <a:ea typeface="思源黑体 CN Medium" panose="020B0600000000000000" pitchFamily="34" charset="-122"/>
                  <a:cs typeface="思源黑体 CN Medium" panose="020B0600000000000000" pitchFamily="34" charset="-122"/>
                  <a:sym typeface="Arial" panose="020B0604020202020204" pitchFamily="34" charset="0"/>
                </a:rPr>
                <a:t>输入标题文本</a:t>
              </a:r>
              <a:endParaRPr lang="zh-CN" altLang="en-US" sz="1400" b="1" dirty="0">
                <a:solidFill>
                  <a:srgbClr val="FFFFFF"/>
                </a:solidFill>
                <a:latin typeface="Arial" panose="020B0604020202020204" pitchFamily="34" charset="0"/>
                <a:ea typeface="思源黑体 CN Medium" panose="020B0600000000000000" pitchFamily="34" charset="-122"/>
                <a:cs typeface="思源黑体 CN Medium" panose="020B0600000000000000" pitchFamily="34" charset="-122"/>
                <a:sym typeface="Arial" panose="020B0604020202020204" pitchFamily="34" charset="0"/>
              </a:endParaRPr>
            </a:p>
          </p:txBody>
        </p:sp>
        <p:sp>
          <p:nvSpPr>
            <p:cNvPr id="9" name="千图设计师MC：ID 29795607库_Freeform: Shape 26"/>
            <p:cNvSpPr/>
            <p:nvPr>
              <p:custDataLst>
                <p:tags r:id="rId6"/>
              </p:custDataLst>
            </p:nvPr>
          </p:nvSpPr>
          <p:spPr>
            <a:xfrm>
              <a:off x="4740519" y="2052326"/>
              <a:ext cx="485776" cy="485776"/>
            </a:xfrm>
            <a:custGeom>
              <a:avLst/>
              <a:gdLst/>
              <a:ahLst/>
              <a:cxnLst>
                <a:cxn ang="0">
                  <a:pos x="wd2" y="hd2"/>
                </a:cxn>
                <a:cxn ang="5400000">
                  <a:pos x="wd2" y="hd2"/>
                </a:cxn>
                <a:cxn ang="10800000">
                  <a:pos x="wd2" y="hd2"/>
                </a:cxn>
                <a:cxn ang="16200000">
                  <a:pos x="wd2" y="hd2"/>
                </a:cxn>
              </a:cxnLst>
              <a:rect l="0" t="0" r="r" b="b"/>
              <a:pathLst>
                <a:path w="21600" h="21600" extrusionOk="0">
                  <a:moveTo>
                    <a:pt x="14896" y="15577"/>
                  </a:moveTo>
                  <a:cubicBezTo>
                    <a:pt x="12144" y="16865"/>
                    <a:pt x="9844" y="18851"/>
                    <a:pt x="8177" y="21278"/>
                  </a:cubicBezTo>
                  <a:cubicBezTo>
                    <a:pt x="9017" y="21487"/>
                    <a:pt x="9895" y="21600"/>
                    <a:pt x="10801" y="21600"/>
                  </a:cubicBezTo>
                  <a:cubicBezTo>
                    <a:pt x="12429" y="21600"/>
                    <a:pt x="13973" y="21237"/>
                    <a:pt x="15358" y="20591"/>
                  </a:cubicBezTo>
                  <a:cubicBezTo>
                    <a:pt x="15580" y="19502"/>
                    <a:pt x="15699" y="18376"/>
                    <a:pt x="15699" y="17222"/>
                  </a:cubicBezTo>
                  <a:cubicBezTo>
                    <a:pt x="15699" y="16807"/>
                    <a:pt x="15679" y="16394"/>
                    <a:pt x="15648" y="15985"/>
                  </a:cubicBezTo>
                  <a:cubicBezTo>
                    <a:pt x="15371" y="15896"/>
                    <a:pt x="15116" y="15757"/>
                    <a:pt x="14896" y="15577"/>
                  </a:cubicBezTo>
                  <a:close/>
                  <a:moveTo>
                    <a:pt x="18049" y="2796"/>
                  </a:moveTo>
                  <a:cubicBezTo>
                    <a:pt x="16319" y="2963"/>
                    <a:pt x="14667" y="3397"/>
                    <a:pt x="13127" y="4050"/>
                  </a:cubicBezTo>
                  <a:cubicBezTo>
                    <a:pt x="13136" y="4125"/>
                    <a:pt x="13139" y="4202"/>
                    <a:pt x="13139" y="4280"/>
                  </a:cubicBezTo>
                  <a:cubicBezTo>
                    <a:pt x="13139" y="4642"/>
                    <a:pt x="13052" y="4984"/>
                    <a:pt x="12904" y="5289"/>
                  </a:cubicBezTo>
                  <a:cubicBezTo>
                    <a:pt x="14441" y="7094"/>
                    <a:pt x="15635" y="9198"/>
                    <a:pt x="16388" y="11500"/>
                  </a:cubicBezTo>
                  <a:cubicBezTo>
                    <a:pt x="17323" y="11517"/>
                    <a:pt x="18121" y="12090"/>
                    <a:pt x="18465" y="12903"/>
                  </a:cubicBezTo>
                  <a:cubicBezTo>
                    <a:pt x="19505" y="12797"/>
                    <a:pt x="20517" y="12599"/>
                    <a:pt x="21493" y="12312"/>
                  </a:cubicBezTo>
                  <a:cubicBezTo>
                    <a:pt x="21562" y="11817"/>
                    <a:pt x="21600" y="11314"/>
                    <a:pt x="21600" y="10799"/>
                  </a:cubicBezTo>
                  <a:cubicBezTo>
                    <a:pt x="21600" y="7626"/>
                    <a:pt x="20230" y="4772"/>
                    <a:pt x="18049" y="2796"/>
                  </a:cubicBezTo>
                  <a:close/>
                  <a:moveTo>
                    <a:pt x="13739" y="14349"/>
                  </a:moveTo>
                  <a:cubicBezTo>
                    <a:pt x="11074" y="13908"/>
                    <a:pt x="8601" y="12890"/>
                    <a:pt x="6450" y="11433"/>
                  </a:cubicBezTo>
                  <a:cubicBezTo>
                    <a:pt x="6101" y="11646"/>
                    <a:pt x="5691" y="11773"/>
                    <a:pt x="5251" y="11773"/>
                  </a:cubicBezTo>
                  <a:cubicBezTo>
                    <a:pt x="5090" y="11773"/>
                    <a:pt x="4933" y="11755"/>
                    <a:pt x="4781" y="11724"/>
                  </a:cubicBezTo>
                  <a:cubicBezTo>
                    <a:pt x="3750" y="13677"/>
                    <a:pt x="3093" y="15854"/>
                    <a:pt x="2903" y="18164"/>
                  </a:cubicBezTo>
                  <a:cubicBezTo>
                    <a:pt x="3931" y="19266"/>
                    <a:pt x="5186" y="20154"/>
                    <a:pt x="6595" y="20750"/>
                  </a:cubicBezTo>
                  <a:cubicBezTo>
                    <a:pt x="8345" y="18059"/>
                    <a:pt x="10792" y="15833"/>
                    <a:pt x="13739" y="14349"/>
                  </a:cubicBezTo>
                  <a:close/>
                  <a:moveTo>
                    <a:pt x="17258" y="15906"/>
                  </a:moveTo>
                  <a:cubicBezTo>
                    <a:pt x="17290" y="16340"/>
                    <a:pt x="17306" y="16780"/>
                    <a:pt x="17306" y="17222"/>
                  </a:cubicBezTo>
                  <a:cubicBezTo>
                    <a:pt x="17306" y="18003"/>
                    <a:pt x="17256" y="18770"/>
                    <a:pt x="17163" y="19525"/>
                  </a:cubicBezTo>
                  <a:cubicBezTo>
                    <a:pt x="18993" y="18186"/>
                    <a:pt x="20389" y="16288"/>
                    <a:pt x="21091" y="14080"/>
                  </a:cubicBezTo>
                  <a:cubicBezTo>
                    <a:pt x="20259" y="14281"/>
                    <a:pt x="19403" y="14425"/>
                    <a:pt x="18531" y="14508"/>
                  </a:cubicBezTo>
                  <a:cubicBezTo>
                    <a:pt x="18326" y="15137"/>
                    <a:pt x="17860" y="15646"/>
                    <a:pt x="17258" y="15906"/>
                  </a:cubicBezTo>
                  <a:close/>
                  <a:moveTo>
                    <a:pt x="14278" y="12804"/>
                  </a:moveTo>
                  <a:cubicBezTo>
                    <a:pt x="14421" y="12507"/>
                    <a:pt x="14624" y="12244"/>
                    <a:pt x="14874" y="12035"/>
                  </a:cubicBezTo>
                  <a:cubicBezTo>
                    <a:pt x="14196" y="9947"/>
                    <a:pt x="13122" y="8037"/>
                    <a:pt x="11738" y="6396"/>
                  </a:cubicBezTo>
                  <a:cubicBezTo>
                    <a:pt x="11462" y="6512"/>
                    <a:pt x="11160" y="6577"/>
                    <a:pt x="10842" y="6577"/>
                  </a:cubicBezTo>
                  <a:cubicBezTo>
                    <a:pt x="10343" y="6577"/>
                    <a:pt x="9883" y="6417"/>
                    <a:pt x="9507" y="6147"/>
                  </a:cubicBezTo>
                  <a:cubicBezTo>
                    <a:pt x="8673" y="6781"/>
                    <a:pt x="7903" y="7490"/>
                    <a:pt x="7202" y="8265"/>
                  </a:cubicBezTo>
                  <a:cubicBezTo>
                    <a:pt x="7421" y="8615"/>
                    <a:pt x="7550" y="9030"/>
                    <a:pt x="7550" y="9475"/>
                  </a:cubicBezTo>
                  <a:cubicBezTo>
                    <a:pt x="7550" y="9715"/>
                    <a:pt x="7513" y="9946"/>
                    <a:pt x="7444" y="10163"/>
                  </a:cubicBezTo>
                  <a:cubicBezTo>
                    <a:pt x="9459" y="11510"/>
                    <a:pt x="11779" y="12433"/>
                    <a:pt x="14278" y="12804"/>
                  </a:cubicBezTo>
                  <a:close/>
                  <a:moveTo>
                    <a:pt x="10842" y="1982"/>
                  </a:moveTo>
                  <a:cubicBezTo>
                    <a:pt x="11448" y="1982"/>
                    <a:pt x="11999" y="2219"/>
                    <a:pt x="12409" y="2604"/>
                  </a:cubicBezTo>
                  <a:cubicBezTo>
                    <a:pt x="13608" y="2088"/>
                    <a:pt x="14870" y="1692"/>
                    <a:pt x="16183" y="1439"/>
                  </a:cubicBezTo>
                  <a:cubicBezTo>
                    <a:pt x="14599" y="526"/>
                    <a:pt x="12761" y="0"/>
                    <a:pt x="10801" y="0"/>
                  </a:cubicBezTo>
                  <a:cubicBezTo>
                    <a:pt x="9464" y="0"/>
                    <a:pt x="8183" y="245"/>
                    <a:pt x="7001" y="690"/>
                  </a:cubicBezTo>
                  <a:cubicBezTo>
                    <a:pt x="7940" y="1152"/>
                    <a:pt x="8833" y="1693"/>
                    <a:pt x="9674" y="2303"/>
                  </a:cubicBezTo>
                  <a:cubicBezTo>
                    <a:pt x="10018" y="2100"/>
                    <a:pt x="10415" y="1982"/>
                    <a:pt x="10842" y="1982"/>
                  </a:cubicBezTo>
                  <a:close/>
                  <a:moveTo>
                    <a:pt x="2954" y="9475"/>
                  </a:moveTo>
                  <a:cubicBezTo>
                    <a:pt x="2954" y="9153"/>
                    <a:pt x="3021" y="8844"/>
                    <a:pt x="3141" y="8566"/>
                  </a:cubicBezTo>
                  <a:cubicBezTo>
                    <a:pt x="2404" y="7757"/>
                    <a:pt x="1736" y="6884"/>
                    <a:pt x="1151" y="5952"/>
                  </a:cubicBezTo>
                  <a:cubicBezTo>
                    <a:pt x="417" y="7410"/>
                    <a:pt x="0" y="9056"/>
                    <a:pt x="0" y="10799"/>
                  </a:cubicBezTo>
                  <a:cubicBezTo>
                    <a:pt x="0" y="12819"/>
                    <a:pt x="556" y="14708"/>
                    <a:pt x="1521" y="16325"/>
                  </a:cubicBezTo>
                  <a:cubicBezTo>
                    <a:pt x="1866" y="14381"/>
                    <a:pt x="2520" y="12545"/>
                    <a:pt x="3424" y="10861"/>
                  </a:cubicBezTo>
                  <a:cubicBezTo>
                    <a:pt x="3130" y="10477"/>
                    <a:pt x="2954" y="9996"/>
                    <a:pt x="2954" y="9475"/>
                  </a:cubicBezTo>
                  <a:close/>
                  <a:moveTo>
                    <a:pt x="5251" y="7176"/>
                  </a:moveTo>
                  <a:cubicBezTo>
                    <a:pt x="5487" y="7176"/>
                    <a:pt x="5715" y="7213"/>
                    <a:pt x="5930" y="7278"/>
                  </a:cubicBezTo>
                  <a:cubicBezTo>
                    <a:pt x="6738" y="6372"/>
                    <a:pt x="7636" y="5547"/>
                    <a:pt x="8608" y="4813"/>
                  </a:cubicBezTo>
                  <a:cubicBezTo>
                    <a:pt x="8567" y="4642"/>
                    <a:pt x="8543" y="4464"/>
                    <a:pt x="8543" y="4280"/>
                  </a:cubicBezTo>
                  <a:cubicBezTo>
                    <a:pt x="8543" y="4026"/>
                    <a:pt x="8587" y="3781"/>
                    <a:pt x="8663" y="3552"/>
                  </a:cubicBezTo>
                  <a:cubicBezTo>
                    <a:pt x="7575" y="2771"/>
                    <a:pt x="6391" y="2115"/>
                    <a:pt x="5131" y="1609"/>
                  </a:cubicBezTo>
                  <a:cubicBezTo>
                    <a:pt x="3949" y="2338"/>
                    <a:pt x="2920" y="3289"/>
                    <a:pt x="2099" y="4405"/>
                  </a:cubicBezTo>
                  <a:cubicBezTo>
                    <a:pt x="2708" y="5484"/>
                    <a:pt x="3433" y="6491"/>
                    <a:pt x="4256" y="7407"/>
                  </a:cubicBezTo>
                  <a:cubicBezTo>
                    <a:pt x="4557" y="7261"/>
                    <a:pt x="4895" y="7176"/>
                    <a:pt x="5251" y="7176"/>
                  </a:cubicBezTo>
                  <a:close/>
                </a:path>
              </a:pathLst>
            </a:custGeom>
            <a:solidFill>
              <a:schemeClr val="bg1"/>
            </a:solidFill>
            <a:ln w="12700">
              <a:miter lim="400000"/>
            </a:ln>
          </p:spPr>
          <p:txBody>
            <a:bodyPr anchor="ctr"/>
            <a:lstStyle/>
            <a:p>
              <a:pPr algn="ctr"/>
              <a:endParaRPr>
                <a:latin typeface="Arial" panose="020B0604020202020204" pitchFamily="34" charset="0"/>
                <a:ea typeface="思源黑体 CN Medium" panose="020B0600000000000000" pitchFamily="34" charset="-122"/>
                <a:sym typeface="Arial" panose="020B0604020202020204" pitchFamily="34" charset="0"/>
              </a:endParaRPr>
            </a:p>
          </p:txBody>
        </p:sp>
        <p:sp>
          <p:nvSpPr>
            <p:cNvPr id="10" name="千图设计师MC：ID 29795607库_Freeform: Shape 27"/>
            <p:cNvSpPr>
              <a:spLocks noChangeAspect="1"/>
            </p:cNvSpPr>
            <p:nvPr>
              <p:custDataLst>
                <p:tags r:id="rId7"/>
              </p:custDataLst>
            </p:nvPr>
          </p:nvSpPr>
          <p:spPr bwMode="auto">
            <a:xfrm>
              <a:off x="6966597" y="2087651"/>
              <a:ext cx="486000" cy="415125"/>
            </a:xfrm>
            <a:custGeom>
              <a:avLst/>
              <a:gdLst>
                <a:gd name="T0" fmla="*/ 48 w 48"/>
                <a:gd name="T1" fmla="*/ 38 h 41"/>
                <a:gd name="T2" fmla="*/ 45 w 48"/>
                <a:gd name="T3" fmla="*/ 41 h 41"/>
                <a:gd name="T4" fmla="*/ 37 w 48"/>
                <a:gd name="T5" fmla="*/ 41 h 41"/>
                <a:gd name="T6" fmla="*/ 34 w 48"/>
                <a:gd name="T7" fmla="*/ 38 h 41"/>
                <a:gd name="T8" fmla="*/ 34 w 48"/>
                <a:gd name="T9" fmla="*/ 30 h 41"/>
                <a:gd name="T10" fmla="*/ 37 w 48"/>
                <a:gd name="T11" fmla="*/ 27 h 41"/>
                <a:gd name="T12" fmla="*/ 39 w 48"/>
                <a:gd name="T13" fmla="*/ 27 h 41"/>
                <a:gd name="T14" fmla="*/ 39 w 48"/>
                <a:gd name="T15" fmla="*/ 22 h 41"/>
                <a:gd name="T16" fmla="*/ 25 w 48"/>
                <a:gd name="T17" fmla="*/ 22 h 41"/>
                <a:gd name="T18" fmla="*/ 25 w 48"/>
                <a:gd name="T19" fmla="*/ 27 h 41"/>
                <a:gd name="T20" fmla="*/ 28 w 48"/>
                <a:gd name="T21" fmla="*/ 27 h 41"/>
                <a:gd name="T22" fmla="*/ 31 w 48"/>
                <a:gd name="T23" fmla="*/ 30 h 41"/>
                <a:gd name="T24" fmla="*/ 31 w 48"/>
                <a:gd name="T25" fmla="*/ 38 h 41"/>
                <a:gd name="T26" fmla="*/ 28 w 48"/>
                <a:gd name="T27" fmla="*/ 41 h 41"/>
                <a:gd name="T28" fmla="*/ 19 w 48"/>
                <a:gd name="T29" fmla="*/ 41 h 41"/>
                <a:gd name="T30" fmla="*/ 17 w 48"/>
                <a:gd name="T31" fmla="*/ 38 h 41"/>
                <a:gd name="T32" fmla="*/ 17 w 48"/>
                <a:gd name="T33" fmla="*/ 30 h 41"/>
                <a:gd name="T34" fmla="*/ 19 w 48"/>
                <a:gd name="T35" fmla="*/ 27 h 41"/>
                <a:gd name="T36" fmla="*/ 22 w 48"/>
                <a:gd name="T37" fmla="*/ 27 h 41"/>
                <a:gd name="T38" fmla="*/ 22 w 48"/>
                <a:gd name="T39" fmla="*/ 22 h 41"/>
                <a:gd name="T40" fmla="*/ 8 w 48"/>
                <a:gd name="T41" fmla="*/ 22 h 41"/>
                <a:gd name="T42" fmla="*/ 8 w 48"/>
                <a:gd name="T43" fmla="*/ 27 h 41"/>
                <a:gd name="T44" fmla="*/ 11 w 48"/>
                <a:gd name="T45" fmla="*/ 27 h 41"/>
                <a:gd name="T46" fmla="*/ 13 w 48"/>
                <a:gd name="T47" fmla="*/ 30 h 41"/>
                <a:gd name="T48" fmla="*/ 13 w 48"/>
                <a:gd name="T49" fmla="*/ 38 h 41"/>
                <a:gd name="T50" fmla="*/ 11 w 48"/>
                <a:gd name="T51" fmla="*/ 41 h 41"/>
                <a:gd name="T52" fmla="*/ 2 w 48"/>
                <a:gd name="T53" fmla="*/ 41 h 41"/>
                <a:gd name="T54" fmla="*/ 0 w 48"/>
                <a:gd name="T55" fmla="*/ 38 h 41"/>
                <a:gd name="T56" fmla="*/ 0 w 48"/>
                <a:gd name="T57" fmla="*/ 30 h 41"/>
                <a:gd name="T58" fmla="*/ 2 w 48"/>
                <a:gd name="T59" fmla="*/ 27 h 41"/>
                <a:gd name="T60" fmla="*/ 5 w 48"/>
                <a:gd name="T61" fmla="*/ 27 h 41"/>
                <a:gd name="T62" fmla="*/ 5 w 48"/>
                <a:gd name="T63" fmla="*/ 22 h 41"/>
                <a:gd name="T64" fmla="*/ 8 w 48"/>
                <a:gd name="T65" fmla="*/ 19 h 41"/>
                <a:gd name="T66" fmla="*/ 22 w 48"/>
                <a:gd name="T67" fmla="*/ 19 h 41"/>
                <a:gd name="T68" fmla="*/ 22 w 48"/>
                <a:gd name="T69" fmla="*/ 13 h 41"/>
                <a:gd name="T70" fmla="*/ 19 w 48"/>
                <a:gd name="T71" fmla="*/ 13 h 41"/>
                <a:gd name="T72" fmla="*/ 17 w 48"/>
                <a:gd name="T73" fmla="*/ 11 h 41"/>
                <a:gd name="T74" fmla="*/ 17 w 48"/>
                <a:gd name="T75" fmla="*/ 2 h 41"/>
                <a:gd name="T76" fmla="*/ 19 w 48"/>
                <a:gd name="T77" fmla="*/ 0 h 41"/>
                <a:gd name="T78" fmla="*/ 28 w 48"/>
                <a:gd name="T79" fmla="*/ 0 h 41"/>
                <a:gd name="T80" fmla="*/ 31 w 48"/>
                <a:gd name="T81" fmla="*/ 2 h 41"/>
                <a:gd name="T82" fmla="*/ 31 w 48"/>
                <a:gd name="T83" fmla="*/ 11 h 41"/>
                <a:gd name="T84" fmla="*/ 28 w 48"/>
                <a:gd name="T85" fmla="*/ 13 h 41"/>
                <a:gd name="T86" fmla="*/ 25 w 48"/>
                <a:gd name="T87" fmla="*/ 13 h 41"/>
                <a:gd name="T88" fmla="*/ 25 w 48"/>
                <a:gd name="T89" fmla="*/ 19 h 41"/>
                <a:gd name="T90" fmla="*/ 39 w 48"/>
                <a:gd name="T91" fmla="*/ 19 h 41"/>
                <a:gd name="T92" fmla="*/ 43 w 48"/>
                <a:gd name="T93" fmla="*/ 22 h 41"/>
                <a:gd name="T94" fmla="*/ 43 w 48"/>
                <a:gd name="T95" fmla="*/ 27 h 41"/>
                <a:gd name="T96" fmla="*/ 45 w 48"/>
                <a:gd name="T97" fmla="*/ 27 h 41"/>
                <a:gd name="T98" fmla="*/ 48 w 48"/>
                <a:gd name="T99" fmla="*/ 30 h 41"/>
                <a:gd name="T100" fmla="*/ 48 w 48"/>
                <a:gd name="T101" fmla="*/ 3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8" h="41">
                  <a:moveTo>
                    <a:pt x="48" y="38"/>
                  </a:moveTo>
                  <a:cubicBezTo>
                    <a:pt x="48" y="40"/>
                    <a:pt x="47" y="41"/>
                    <a:pt x="45" y="41"/>
                  </a:cubicBezTo>
                  <a:cubicBezTo>
                    <a:pt x="37" y="41"/>
                    <a:pt x="37" y="41"/>
                    <a:pt x="37" y="41"/>
                  </a:cubicBezTo>
                  <a:cubicBezTo>
                    <a:pt x="35" y="41"/>
                    <a:pt x="34" y="40"/>
                    <a:pt x="34" y="38"/>
                  </a:cubicBezTo>
                  <a:cubicBezTo>
                    <a:pt x="34" y="30"/>
                    <a:pt x="34" y="30"/>
                    <a:pt x="34" y="30"/>
                  </a:cubicBezTo>
                  <a:cubicBezTo>
                    <a:pt x="34" y="28"/>
                    <a:pt x="35" y="27"/>
                    <a:pt x="37" y="27"/>
                  </a:cubicBezTo>
                  <a:cubicBezTo>
                    <a:pt x="39" y="27"/>
                    <a:pt x="39" y="27"/>
                    <a:pt x="39" y="27"/>
                  </a:cubicBezTo>
                  <a:cubicBezTo>
                    <a:pt x="39" y="22"/>
                    <a:pt x="39" y="22"/>
                    <a:pt x="39" y="22"/>
                  </a:cubicBezTo>
                  <a:cubicBezTo>
                    <a:pt x="25" y="22"/>
                    <a:pt x="25" y="22"/>
                    <a:pt x="25" y="22"/>
                  </a:cubicBezTo>
                  <a:cubicBezTo>
                    <a:pt x="25" y="27"/>
                    <a:pt x="25" y="27"/>
                    <a:pt x="25" y="27"/>
                  </a:cubicBezTo>
                  <a:cubicBezTo>
                    <a:pt x="28" y="27"/>
                    <a:pt x="28" y="27"/>
                    <a:pt x="28" y="27"/>
                  </a:cubicBezTo>
                  <a:cubicBezTo>
                    <a:pt x="29" y="27"/>
                    <a:pt x="31" y="28"/>
                    <a:pt x="31" y="30"/>
                  </a:cubicBezTo>
                  <a:cubicBezTo>
                    <a:pt x="31" y="38"/>
                    <a:pt x="31" y="38"/>
                    <a:pt x="31" y="38"/>
                  </a:cubicBezTo>
                  <a:cubicBezTo>
                    <a:pt x="31" y="40"/>
                    <a:pt x="29" y="41"/>
                    <a:pt x="28" y="41"/>
                  </a:cubicBezTo>
                  <a:cubicBezTo>
                    <a:pt x="19" y="41"/>
                    <a:pt x="19" y="41"/>
                    <a:pt x="19" y="41"/>
                  </a:cubicBezTo>
                  <a:cubicBezTo>
                    <a:pt x="18" y="41"/>
                    <a:pt x="17" y="40"/>
                    <a:pt x="17" y="38"/>
                  </a:cubicBezTo>
                  <a:cubicBezTo>
                    <a:pt x="17" y="30"/>
                    <a:pt x="17" y="30"/>
                    <a:pt x="17" y="30"/>
                  </a:cubicBezTo>
                  <a:cubicBezTo>
                    <a:pt x="17" y="28"/>
                    <a:pt x="18" y="27"/>
                    <a:pt x="19" y="27"/>
                  </a:cubicBezTo>
                  <a:cubicBezTo>
                    <a:pt x="22" y="27"/>
                    <a:pt x="22" y="27"/>
                    <a:pt x="22" y="27"/>
                  </a:cubicBezTo>
                  <a:cubicBezTo>
                    <a:pt x="22" y="22"/>
                    <a:pt x="22" y="22"/>
                    <a:pt x="22" y="22"/>
                  </a:cubicBezTo>
                  <a:cubicBezTo>
                    <a:pt x="8" y="22"/>
                    <a:pt x="8" y="22"/>
                    <a:pt x="8" y="22"/>
                  </a:cubicBezTo>
                  <a:cubicBezTo>
                    <a:pt x="8" y="27"/>
                    <a:pt x="8" y="27"/>
                    <a:pt x="8" y="27"/>
                  </a:cubicBezTo>
                  <a:cubicBezTo>
                    <a:pt x="11" y="27"/>
                    <a:pt x="11" y="27"/>
                    <a:pt x="11" y="27"/>
                  </a:cubicBezTo>
                  <a:cubicBezTo>
                    <a:pt x="12" y="27"/>
                    <a:pt x="13" y="28"/>
                    <a:pt x="13" y="30"/>
                  </a:cubicBezTo>
                  <a:cubicBezTo>
                    <a:pt x="13" y="38"/>
                    <a:pt x="13" y="38"/>
                    <a:pt x="13" y="38"/>
                  </a:cubicBezTo>
                  <a:cubicBezTo>
                    <a:pt x="13" y="40"/>
                    <a:pt x="12" y="41"/>
                    <a:pt x="11" y="41"/>
                  </a:cubicBezTo>
                  <a:cubicBezTo>
                    <a:pt x="2" y="41"/>
                    <a:pt x="2" y="41"/>
                    <a:pt x="2" y="41"/>
                  </a:cubicBezTo>
                  <a:cubicBezTo>
                    <a:pt x="1" y="41"/>
                    <a:pt x="0" y="40"/>
                    <a:pt x="0" y="38"/>
                  </a:cubicBezTo>
                  <a:cubicBezTo>
                    <a:pt x="0" y="30"/>
                    <a:pt x="0" y="30"/>
                    <a:pt x="0" y="30"/>
                  </a:cubicBezTo>
                  <a:cubicBezTo>
                    <a:pt x="0" y="28"/>
                    <a:pt x="1" y="27"/>
                    <a:pt x="2" y="27"/>
                  </a:cubicBezTo>
                  <a:cubicBezTo>
                    <a:pt x="5" y="27"/>
                    <a:pt x="5" y="27"/>
                    <a:pt x="5" y="27"/>
                  </a:cubicBezTo>
                  <a:cubicBezTo>
                    <a:pt x="5" y="22"/>
                    <a:pt x="5" y="22"/>
                    <a:pt x="5" y="22"/>
                  </a:cubicBezTo>
                  <a:cubicBezTo>
                    <a:pt x="5" y="20"/>
                    <a:pt x="6" y="19"/>
                    <a:pt x="8" y="19"/>
                  </a:cubicBezTo>
                  <a:cubicBezTo>
                    <a:pt x="22" y="19"/>
                    <a:pt x="22" y="19"/>
                    <a:pt x="22" y="19"/>
                  </a:cubicBezTo>
                  <a:cubicBezTo>
                    <a:pt x="22" y="13"/>
                    <a:pt x="22" y="13"/>
                    <a:pt x="22" y="13"/>
                  </a:cubicBezTo>
                  <a:cubicBezTo>
                    <a:pt x="19" y="13"/>
                    <a:pt x="19" y="13"/>
                    <a:pt x="19" y="13"/>
                  </a:cubicBezTo>
                  <a:cubicBezTo>
                    <a:pt x="18" y="13"/>
                    <a:pt x="17" y="12"/>
                    <a:pt x="17" y="11"/>
                  </a:cubicBezTo>
                  <a:cubicBezTo>
                    <a:pt x="17" y="2"/>
                    <a:pt x="17" y="2"/>
                    <a:pt x="17" y="2"/>
                  </a:cubicBezTo>
                  <a:cubicBezTo>
                    <a:pt x="17" y="1"/>
                    <a:pt x="18" y="0"/>
                    <a:pt x="19" y="0"/>
                  </a:cubicBezTo>
                  <a:cubicBezTo>
                    <a:pt x="28" y="0"/>
                    <a:pt x="28" y="0"/>
                    <a:pt x="28" y="0"/>
                  </a:cubicBezTo>
                  <a:cubicBezTo>
                    <a:pt x="29" y="0"/>
                    <a:pt x="31" y="1"/>
                    <a:pt x="31" y="2"/>
                  </a:cubicBezTo>
                  <a:cubicBezTo>
                    <a:pt x="31" y="11"/>
                    <a:pt x="31" y="11"/>
                    <a:pt x="31" y="11"/>
                  </a:cubicBezTo>
                  <a:cubicBezTo>
                    <a:pt x="31" y="12"/>
                    <a:pt x="29" y="13"/>
                    <a:pt x="28" y="13"/>
                  </a:cubicBezTo>
                  <a:cubicBezTo>
                    <a:pt x="25" y="13"/>
                    <a:pt x="25" y="13"/>
                    <a:pt x="25" y="13"/>
                  </a:cubicBezTo>
                  <a:cubicBezTo>
                    <a:pt x="25" y="19"/>
                    <a:pt x="25" y="19"/>
                    <a:pt x="25" y="19"/>
                  </a:cubicBezTo>
                  <a:cubicBezTo>
                    <a:pt x="39" y="19"/>
                    <a:pt x="39" y="19"/>
                    <a:pt x="39" y="19"/>
                  </a:cubicBezTo>
                  <a:cubicBezTo>
                    <a:pt x="41" y="19"/>
                    <a:pt x="43" y="20"/>
                    <a:pt x="43" y="22"/>
                  </a:cubicBezTo>
                  <a:cubicBezTo>
                    <a:pt x="43" y="27"/>
                    <a:pt x="43" y="27"/>
                    <a:pt x="43" y="27"/>
                  </a:cubicBezTo>
                  <a:cubicBezTo>
                    <a:pt x="45" y="27"/>
                    <a:pt x="45" y="27"/>
                    <a:pt x="45" y="27"/>
                  </a:cubicBezTo>
                  <a:cubicBezTo>
                    <a:pt x="47" y="27"/>
                    <a:pt x="48" y="28"/>
                    <a:pt x="48" y="30"/>
                  </a:cubicBezTo>
                  <a:lnTo>
                    <a:pt x="48" y="38"/>
                  </a:lnTo>
                  <a:close/>
                </a:path>
              </a:pathLst>
            </a:custGeom>
            <a:solidFill>
              <a:schemeClr val="bg1"/>
            </a:solidFill>
            <a:ln>
              <a:noFill/>
            </a:ln>
          </p:spPr>
          <p:txBody>
            <a:bodyPr anchor="ctr"/>
            <a:lstStyle/>
            <a:p>
              <a:pPr algn="ctr"/>
              <a:endParaRPr>
                <a:latin typeface="Arial" panose="020B0604020202020204" pitchFamily="34" charset="0"/>
                <a:ea typeface="思源黑体 CN Medium" panose="020B0600000000000000" pitchFamily="34" charset="-122"/>
                <a:sym typeface="Arial" panose="020B0604020202020204" pitchFamily="34" charset="0"/>
              </a:endParaRPr>
            </a:p>
          </p:txBody>
        </p:sp>
        <p:sp>
          <p:nvSpPr>
            <p:cNvPr id="11" name="千图设计师MC：ID 29795607库_Freeform: Shape 28"/>
            <p:cNvSpPr>
              <a:spLocks noChangeAspect="1"/>
            </p:cNvSpPr>
            <p:nvPr>
              <p:custDataLst>
                <p:tags r:id="rId8"/>
              </p:custDataLst>
            </p:nvPr>
          </p:nvSpPr>
          <p:spPr bwMode="auto">
            <a:xfrm>
              <a:off x="4755594" y="4231100"/>
              <a:ext cx="455626" cy="486000"/>
            </a:xfrm>
            <a:custGeom>
              <a:avLst/>
              <a:gdLst>
                <a:gd name="T0" fmla="*/ 41 w 45"/>
                <a:gd name="T1" fmla="*/ 48 h 48"/>
                <a:gd name="T2" fmla="*/ 0 w 45"/>
                <a:gd name="T3" fmla="*/ 44 h 48"/>
                <a:gd name="T4" fmla="*/ 3 w 45"/>
                <a:gd name="T5" fmla="*/ 7 h 48"/>
                <a:gd name="T6" fmla="*/ 7 w 45"/>
                <a:gd name="T7" fmla="*/ 4 h 48"/>
                <a:gd name="T8" fmla="*/ 13 w 45"/>
                <a:gd name="T9" fmla="*/ 0 h 48"/>
                <a:gd name="T10" fmla="*/ 17 w 45"/>
                <a:gd name="T11" fmla="*/ 7 h 48"/>
                <a:gd name="T12" fmla="*/ 27 w 45"/>
                <a:gd name="T13" fmla="*/ 4 h 48"/>
                <a:gd name="T14" fmla="*/ 33 w 45"/>
                <a:gd name="T15" fmla="*/ 0 h 48"/>
                <a:gd name="T16" fmla="*/ 38 w 45"/>
                <a:gd name="T17" fmla="*/ 7 h 48"/>
                <a:gd name="T18" fmla="*/ 45 w 45"/>
                <a:gd name="T19" fmla="*/ 10 h 48"/>
                <a:gd name="T20" fmla="*/ 11 w 45"/>
                <a:gd name="T21" fmla="*/ 25 h 48"/>
                <a:gd name="T22" fmla="*/ 3 w 45"/>
                <a:gd name="T23" fmla="*/ 17 h 48"/>
                <a:gd name="T24" fmla="*/ 11 w 45"/>
                <a:gd name="T25" fmla="*/ 25 h 48"/>
                <a:gd name="T26" fmla="*/ 11 w 45"/>
                <a:gd name="T27" fmla="*/ 26 h 48"/>
                <a:gd name="T28" fmla="*/ 3 w 45"/>
                <a:gd name="T29" fmla="*/ 35 h 48"/>
                <a:gd name="T30" fmla="*/ 11 w 45"/>
                <a:gd name="T31" fmla="*/ 44 h 48"/>
                <a:gd name="T32" fmla="*/ 3 w 45"/>
                <a:gd name="T33" fmla="*/ 37 h 48"/>
                <a:gd name="T34" fmla="*/ 11 w 45"/>
                <a:gd name="T35" fmla="*/ 44 h 48"/>
                <a:gd name="T36" fmla="*/ 13 w 45"/>
                <a:gd name="T37" fmla="*/ 3 h 48"/>
                <a:gd name="T38" fmla="*/ 10 w 45"/>
                <a:gd name="T39" fmla="*/ 4 h 48"/>
                <a:gd name="T40" fmla="*/ 11 w 45"/>
                <a:gd name="T41" fmla="*/ 13 h 48"/>
                <a:gd name="T42" fmla="*/ 14 w 45"/>
                <a:gd name="T43" fmla="*/ 12 h 48"/>
                <a:gd name="T44" fmla="*/ 21 w 45"/>
                <a:gd name="T45" fmla="*/ 25 h 48"/>
                <a:gd name="T46" fmla="*/ 13 w 45"/>
                <a:gd name="T47" fmla="*/ 17 h 48"/>
                <a:gd name="T48" fmla="*/ 21 w 45"/>
                <a:gd name="T49" fmla="*/ 25 h 48"/>
                <a:gd name="T50" fmla="*/ 21 w 45"/>
                <a:gd name="T51" fmla="*/ 26 h 48"/>
                <a:gd name="T52" fmla="*/ 13 w 45"/>
                <a:gd name="T53" fmla="*/ 35 h 48"/>
                <a:gd name="T54" fmla="*/ 21 w 45"/>
                <a:gd name="T55" fmla="*/ 44 h 48"/>
                <a:gd name="T56" fmla="*/ 13 w 45"/>
                <a:gd name="T57" fmla="*/ 37 h 48"/>
                <a:gd name="T58" fmla="*/ 21 w 45"/>
                <a:gd name="T59" fmla="*/ 44 h 48"/>
                <a:gd name="T60" fmla="*/ 32 w 45"/>
                <a:gd name="T61" fmla="*/ 17 h 48"/>
                <a:gd name="T62" fmla="*/ 23 w 45"/>
                <a:gd name="T63" fmla="*/ 25 h 48"/>
                <a:gd name="T64" fmla="*/ 32 w 45"/>
                <a:gd name="T65" fmla="*/ 35 h 48"/>
                <a:gd name="T66" fmla="*/ 23 w 45"/>
                <a:gd name="T67" fmla="*/ 26 h 48"/>
                <a:gd name="T68" fmla="*/ 32 w 45"/>
                <a:gd name="T69" fmla="*/ 35 h 48"/>
                <a:gd name="T70" fmla="*/ 32 w 45"/>
                <a:gd name="T71" fmla="*/ 37 h 48"/>
                <a:gd name="T72" fmla="*/ 23 w 45"/>
                <a:gd name="T73" fmla="*/ 44 h 48"/>
                <a:gd name="T74" fmla="*/ 34 w 45"/>
                <a:gd name="T75" fmla="*/ 4 h 48"/>
                <a:gd name="T76" fmla="*/ 32 w 45"/>
                <a:gd name="T77" fmla="*/ 3 h 48"/>
                <a:gd name="T78" fmla="*/ 31 w 45"/>
                <a:gd name="T79" fmla="*/ 12 h 48"/>
                <a:gd name="T80" fmla="*/ 33 w 45"/>
                <a:gd name="T81" fmla="*/ 13 h 48"/>
                <a:gd name="T82" fmla="*/ 34 w 45"/>
                <a:gd name="T83" fmla="*/ 4 h 48"/>
                <a:gd name="T84" fmla="*/ 41 w 45"/>
                <a:gd name="T85" fmla="*/ 17 h 48"/>
                <a:gd name="T86" fmla="*/ 33 w 45"/>
                <a:gd name="T87" fmla="*/ 25 h 48"/>
                <a:gd name="T88" fmla="*/ 41 w 45"/>
                <a:gd name="T89" fmla="*/ 35 h 48"/>
                <a:gd name="T90" fmla="*/ 33 w 45"/>
                <a:gd name="T91" fmla="*/ 26 h 48"/>
                <a:gd name="T92" fmla="*/ 41 w 45"/>
                <a:gd name="T93" fmla="*/ 35 h 48"/>
                <a:gd name="T94" fmla="*/ 41 w 45"/>
                <a:gd name="T95" fmla="*/ 37 h 48"/>
                <a:gd name="T96" fmla="*/ 33 w 45"/>
                <a:gd name="T97"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 h="48">
                  <a:moveTo>
                    <a:pt x="45" y="44"/>
                  </a:moveTo>
                  <a:cubicBezTo>
                    <a:pt x="45" y="46"/>
                    <a:pt x="43" y="48"/>
                    <a:pt x="41" y="48"/>
                  </a:cubicBezTo>
                  <a:cubicBezTo>
                    <a:pt x="3" y="48"/>
                    <a:pt x="3" y="48"/>
                    <a:pt x="3" y="48"/>
                  </a:cubicBezTo>
                  <a:cubicBezTo>
                    <a:pt x="1" y="48"/>
                    <a:pt x="0" y="46"/>
                    <a:pt x="0" y="44"/>
                  </a:cubicBezTo>
                  <a:cubicBezTo>
                    <a:pt x="0" y="10"/>
                    <a:pt x="0" y="10"/>
                    <a:pt x="0" y="10"/>
                  </a:cubicBezTo>
                  <a:cubicBezTo>
                    <a:pt x="0" y="8"/>
                    <a:pt x="1" y="7"/>
                    <a:pt x="3" y="7"/>
                  </a:cubicBezTo>
                  <a:cubicBezTo>
                    <a:pt x="7" y="7"/>
                    <a:pt x="7" y="7"/>
                    <a:pt x="7" y="7"/>
                  </a:cubicBezTo>
                  <a:cubicBezTo>
                    <a:pt x="7" y="4"/>
                    <a:pt x="7" y="4"/>
                    <a:pt x="7" y="4"/>
                  </a:cubicBezTo>
                  <a:cubicBezTo>
                    <a:pt x="7" y="2"/>
                    <a:pt x="9" y="0"/>
                    <a:pt x="11" y="0"/>
                  </a:cubicBezTo>
                  <a:cubicBezTo>
                    <a:pt x="13" y="0"/>
                    <a:pt x="13" y="0"/>
                    <a:pt x="13" y="0"/>
                  </a:cubicBezTo>
                  <a:cubicBezTo>
                    <a:pt x="15" y="0"/>
                    <a:pt x="17" y="2"/>
                    <a:pt x="17" y="4"/>
                  </a:cubicBezTo>
                  <a:cubicBezTo>
                    <a:pt x="17" y="7"/>
                    <a:pt x="17" y="7"/>
                    <a:pt x="17" y="7"/>
                  </a:cubicBezTo>
                  <a:cubicBezTo>
                    <a:pt x="27" y="7"/>
                    <a:pt x="27" y="7"/>
                    <a:pt x="27" y="7"/>
                  </a:cubicBezTo>
                  <a:cubicBezTo>
                    <a:pt x="27" y="4"/>
                    <a:pt x="27" y="4"/>
                    <a:pt x="27" y="4"/>
                  </a:cubicBezTo>
                  <a:cubicBezTo>
                    <a:pt x="27" y="2"/>
                    <a:pt x="29" y="0"/>
                    <a:pt x="32" y="0"/>
                  </a:cubicBezTo>
                  <a:cubicBezTo>
                    <a:pt x="33" y="0"/>
                    <a:pt x="33" y="0"/>
                    <a:pt x="33" y="0"/>
                  </a:cubicBezTo>
                  <a:cubicBezTo>
                    <a:pt x="36" y="0"/>
                    <a:pt x="38" y="2"/>
                    <a:pt x="38" y="4"/>
                  </a:cubicBezTo>
                  <a:cubicBezTo>
                    <a:pt x="38" y="7"/>
                    <a:pt x="38" y="7"/>
                    <a:pt x="38" y="7"/>
                  </a:cubicBezTo>
                  <a:cubicBezTo>
                    <a:pt x="41" y="7"/>
                    <a:pt x="41" y="7"/>
                    <a:pt x="41" y="7"/>
                  </a:cubicBezTo>
                  <a:cubicBezTo>
                    <a:pt x="43" y="7"/>
                    <a:pt x="45" y="8"/>
                    <a:pt x="45" y="10"/>
                  </a:cubicBezTo>
                  <a:lnTo>
                    <a:pt x="45" y="44"/>
                  </a:lnTo>
                  <a:close/>
                  <a:moveTo>
                    <a:pt x="11" y="25"/>
                  </a:moveTo>
                  <a:cubicBezTo>
                    <a:pt x="11" y="17"/>
                    <a:pt x="11" y="17"/>
                    <a:pt x="11" y="17"/>
                  </a:cubicBezTo>
                  <a:cubicBezTo>
                    <a:pt x="3" y="17"/>
                    <a:pt x="3" y="17"/>
                    <a:pt x="3" y="17"/>
                  </a:cubicBezTo>
                  <a:cubicBezTo>
                    <a:pt x="3" y="25"/>
                    <a:pt x="3" y="25"/>
                    <a:pt x="3" y="25"/>
                  </a:cubicBezTo>
                  <a:lnTo>
                    <a:pt x="11" y="25"/>
                  </a:lnTo>
                  <a:close/>
                  <a:moveTo>
                    <a:pt x="11" y="35"/>
                  </a:moveTo>
                  <a:cubicBezTo>
                    <a:pt x="11" y="26"/>
                    <a:pt x="11" y="26"/>
                    <a:pt x="11" y="26"/>
                  </a:cubicBezTo>
                  <a:cubicBezTo>
                    <a:pt x="3" y="26"/>
                    <a:pt x="3" y="26"/>
                    <a:pt x="3" y="26"/>
                  </a:cubicBezTo>
                  <a:cubicBezTo>
                    <a:pt x="3" y="35"/>
                    <a:pt x="3" y="35"/>
                    <a:pt x="3" y="35"/>
                  </a:cubicBezTo>
                  <a:lnTo>
                    <a:pt x="11" y="35"/>
                  </a:lnTo>
                  <a:close/>
                  <a:moveTo>
                    <a:pt x="11" y="44"/>
                  </a:moveTo>
                  <a:cubicBezTo>
                    <a:pt x="11" y="37"/>
                    <a:pt x="11" y="37"/>
                    <a:pt x="11" y="37"/>
                  </a:cubicBezTo>
                  <a:cubicBezTo>
                    <a:pt x="3" y="37"/>
                    <a:pt x="3" y="37"/>
                    <a:pt x="3" y="37"/>
                  </a:cubicBezTo>
                  <a:cubicBezTo>
                    <a:pt x="3" y="44"/>
                    <a:pt x="3" y="44"/>
                    <a:pt x="3" y="44"/>
                  </a:cubicBezTo>
                  <a:lnTo>
                    <a:pt x="11" y="44"/>
                  </a:lnTo>
                  <a:close/>
                  <a:moveTo>
                    <a:pt x="14" y="4"/>
                  </a:moveTo>
                  <a:cubicBezTo>
                    <a:pt x="14" y="4"/>
                    <a:pt x="13" y="3"/>
                    <a:pt x="13" y="3"/>
                  </a:cubicBezTo>
                  <a:cubicBezTo>
                    <a:pt x="11" y="3"/>
                    <a:pt x="11" y="3"/>
                    <a:pt x="11" y="3"/>
                  </a:cubicBezTo>
                  <a:cubicBezTo>
                    <a:pt x="11" y="3"/>
                    <a:pt x="10" y="4"/>
                    <a:pt x="10" y="4"/>
                  </a:cubicBezTo>
                  <a:cubicBezTo>
                    <a:pt x="10" y="12"/>
                    <a:pt x="10" y="12"/>
                    <a:pt x="10" y="12"/>
                  </a:cubicBezTo>
                  <a:cubicBezTo>
                    <a:pt x="10" y="12"/>
                    <a:pt x="11" y="13"/>
                    <a:pt x="11" y="13"/>
                  </a:cubicBezTo>
                  <a:cubicBezTo>
                    <a:pt x="13" y="13"/>
                    <a:pt x="13" y="13"/>
                    <a:pt x="13" y="13"/>
                  </a:cubicBezTo>
                  <a:cubicBezTo>
                    <a:pt x="13" y="13"/>
                    <a:pt x="14" y="12"/>
                    <a:pt x="14" y="12"/>
                  </a:cubicBezTo>
                  <a:lnTo>
                    <a:pt x="14" y="4"/>
                  </a:lnTo>
                  <a:close/>
                  <a:moveTo>
                    <a:pt x="21" y="25"/>
                  </a:moveTo>
                  <a:cubicBezTo>
                    <a:pt x="21" y="17"/>
                    <a:pt x="21" y="17"/>
                    <a:pt x="21" y="17"/>
                  </a:cubicBezTo>
                  <a:cubicBezTo>
                    <a:pt x="13" y="17"/>
                    <a:pt x="13" y="17"/>
                    <a:pt x="13" y="17"/>
                  </a:cubicBezTo>
                  <a:cubicBezTo>
                    <a:pt x="13" y="25"/>
                    <a:pt x="13" y="25"/>
                    <a:pt x="13" y="25"/>
                  </a:cubicBezTo>
                  <a:lnTo>
                    <a:pt x="21" y="25"/>
                  </a:lnTo>
                  <a:close/>
                  <a:moveTo>
                    <a:pt x="21" y="35"/>
                  </a:moveTo>
                  <a:cubicBezTo>
                    <a:pt x="21" y="26"/>
                    <a:pt x="21" y="26"/>
                    <a:pt x="21" y="26"/>
                  </a:cubicBezTo>
                  <a:cubicBezTo>
                    <a:pt x="13" y="26"/>
                    <a:pt x="13" y="26"/>
                    <a:pt x="13" y="26"/>
                  </a:cubicBezTo>
                  <a:cubicBezTo>
                    <a:pt x="13" y="35"/>
                    <a:pt x="13" y="35"/>
                    <a:pt x="13" y="35"/>
                  </a:cubicBezTo>
                  <a:lnTo>
                    <a:pt x="21" y="35"/>
                  </a:lnTo>
                  <a:close/>
                  <a:moveTo>
                    <a:pt x="21" y="44"/>
                  </a:moveTo>
                  <a:cubicBezTo>
                    <a:pt x="21" y="37"/>
                    <a:pt x="21" y="37"/>
                    <a:pt x="21" y="37"/>
                  </a:cubicBezTo>
                  <a:cubicBezTo>
                    <a:pt x="13" y="37"/>
                    <a:pt x="13" y="37"/>
                    <a:pt x="13" y="37"/>
                  </a:cubicBezTo>
                  <a:cubicBezTo>
                    <a:pt x="13" y="44"/>
                    <a:pt x="13" y="44"/>
                    <a:pt x="13" y="44"/>
                  </a:cubicBezTo>
                  <a:lnTo>
                    <a:pt x="21" y="44"/>
                  </a:lnTo>
                  <a:close/>
                  <a:moveTo>
                    <a:pt x="32" y="25"/>
                  </a:moveTo>
                  <a:cubicBezTo>
                    <a:pt x="32" y="17"/>
                    <a:pt x="32" y="17"/>
                    <a:pt x="32" y="17"/>
                  </a:cubicBezTo>
                  <a:cubicBezTo>
                    <a:pt x="23" y="17"/>
                    <a:pt x="23" y="17"/>
                    <a:pt x="23" y="17"/>
                  </a:cubicBezTo>
                  <a:cubicBezTo>
                    <a:pt x="23" y="25"/>
                    <a:pt x="23" y="25"/>
                    <a:pt x="23" y="25"/>
                  </a:cubicBezTo>
                  <a:lnTo>
                    <a:pt x="32" y="25"/>
                  </a:lnTo>
                  <a:close/>
                  <a:moveTo>
                    <a:pt x="32" y="35"/>
                  </a:moveTo>
                  <a:cubicBezTo>
                    <a:pt x="32" y="26"/>
                    <a:pt x="32" y="26"/>
                    <a:pt x="32" y="26"/>
                  </a:cubicBezTo>
                  <a:cubicBezTo>
                    <a:pt x="23" y="26"/>
                    <a:pt x="23" y="26"/>
                    <a:pt x="23" y="26"/>
                  </a:cubicBezTo>
                  <a:cubicBezTo>
                    <a:pt x="23" y="35"/>
                    <a:pt x="23" y="35"/>
                    <a:pt x="23" y="35"/>
                  </a:cubicBezTo>
                  <a:lnTo>
                    <a:pt x="32" y="35"/>
                  </a:lnTo>
                  <a:close/>
                  <a:moveTo>
                    <a:pt x="32" y="44"/>
                  </a:moveTo>
                  <a:cubicBezTo>
                    <a:pt x="32" y="37"/>
                    <a:pt x="32" y="37"/>
                    <a:pt x="32" y="37"/>
                  </a:cubicBezTo>
                  <a:cubicBezTo>
                    <a:pt x="23" y="37"/>
                    <a:pt x="23" y="37"/>
                    <a:pt x="23" y="37"/>
                  </a:cubicBezTo>
                  <a:cubicBezTo>
                    <a:pt x="23" y="44"/>
                    <a:pt x="23" y="44"/>
                    <a:pt x="23" y="44"/>
                  </a:cubicBezTo>
                  <a:lnTo>
                    <a:pt x="32" y="44"/>
                  </a:lnTo>
                  <a:close/>
                  <a:moveTo>
                    <a:pt x="34" y="4"/>
                  </a:moveTo>
                  <a:cubicBezTo>
                    <a:pt x="34" y="4"/>
                    <a:pt x="34" y="3"/>
                    <a:pt x="33" y="3"/>
                  </a:cubicBezTo>
                  <a:cubicBezTo>
                    <a:pt x="32" y="3"/>
                    <a:pt x="32" y="3"/>
                    <a:pt x="32" y="3"/>
                  </a:cubicBezTo>
                  <a:cubicBezTo>
                    <a:pt x="31" y="3"/>
                    <a:pt x="31" y="4"/>
                    <a:pt x="31" y="4"/>
                  </a:cubicBezTo>
                  <a:cubicBezTo>
                    <a:pt x="31" y="12"/>
                    <a:pt x="31" y="12"/>
                    <a:pt x="31" y="12"/>
                  </a:cubicBezTo>
                  <a:cubicBezTo>
                    <a:pt x="31" y="12"/>
                    <a:pt x="31" y="13"/>
                    <a:pt x="32" y="13"/>
                  </a:cubicBezTo>
                  <a:cubicBezTo>
                    <a:pt x="33" y="13"/>
                    <a:pt x="33" y="13"/>
                    <a:pt x="33" y="13"/>
                  </a:cubicBezTo>
                  <a:cubicBezTo>
                    <a:pt x="34" y="13"/>
                    <a:pt x="34" y="12"/>
                    <a:pt x="34" y="12"/>
                  </a:cubicBezTo>
                  <a:lnTo>
                    <a:pt x="34" y="4"/>
                  </a:lnTo>
                  <a:close/>
                  <a:moveTo>
                    <a:pt x="41" y="25"/>
                  </a:moveTo>
                  <a:cubicBezTo>
                    <a:pt x="41" y="17"/>
                    <a:pt x="41" y="17"/>
                    <a:pt x="41" y="17"/>
                  </a:cubicBezTo>
                  <a:cubicBezTo>
                    <a:pt x="33" y="17"/>
                    <a:pt x="33" y="17"/>
                    <a:pt x="33" y="17"/>
                  </a:cubicBezTo>
                  <a:cubicBezTo>
                    <a:pt x="33" y="25"/>
                    <a:pt x="33" y="25"/>
                    <a:pt x="33" y="25"/>
                  </a:cubicBezTo>
                  <a:lnTo>
                    <a:pt x="41" y="25"/>
                  </a:lnTo>
                  <a:close/>
                  <a:moveTo>
                    <a:pt x="41" y="35"/>
                  </a:moveTo>
                  <a:cubicBezTo>
                    <a:pt x="41" y="26"/>
                    <a:pt x="41" y="26"/>
                    <a:pt x="41" y="26"/>
                  </a:cubicBezTo>
                  <a:cubicBezTo>
                    <a:pt x="33" y="26"/>
                    <a:pt x="33" y="26"/>
                    <a:pt x="33" y="26"/>
                  </a:cubicBezTo>
                  <a:cubicBezTo>
                    <a:pt x="33" y="35"/>
                    <a:pt x="33" y="35"/>
                    <a:pt x="33" y="35"/>
                  </a:cubicBezTo>
                  <a:lnTo>
                    <a:pt x="41" y="35"/>
                  </a:lnTo>
                  <a:close/>
                  <a:moveTo>
                    <a:pt x="41" y="44"/>
                  </a:moveTo>
                  <a:cubicBezTo>
                    <a:pt x="41" y="37"/>
                    <a:pt x="41" y="37"/>
                    <a:pt x="41" y="37"/>
                  </a:cubicBezTo>
                  <a:cubicBezTo>
                    <a:pt x="33" y="37"/>
                    <a:pt x="33" y="37"/>
                    <a:pt x="33" y="37"/>
                  </a:cubicBezTo>
                  <a:cubicBezTo>
                    <a:pt x="33" y="44"/>
                    <a:pt x="33" y="44"/>
                    <a:pt x="33" y="44"/>
                  </a:cubicBezTo>
                  <a:lnTo>
                    <a:pt x="41" y="44"/>
                  </a:lnTo>
                  <a:close/>
                </a:path>
              </a:pathLst>
            </a:custGeom>
            <a:solidFill>
              <a:schemeClr val="bg1"/>
            </a:solidFill>
            <a:ln>
              <a:noFill/>
            </a:ln>
          </p:spPr>
          <p:txBody>
            <a:bodyPr anchor="ctr"/>
            <a:lstStyle/>
            <a:p>
              <a:pPr algn="ctr"/>
              <a:endParaRPr>
                <a:latin typeface="Arial" panose="020B0604020202020204" pitchFamily="34" charset="0"/>
                <a:ea typeface="思源黑体 CN Medium" panose="020B0600000000000000" pitchFamily="34" charset="-122"/>
                <a:sym typeface="Arial" panose="020B0604020202020204" pitchFamily="34" charset="0"/>
              </a:endParaRPr>
            </a:p>
          </p:txBody>
        </p:sp>
        <p:sp>
          <p:nvSpPr>
            <p:cNvPr id="12" name="千图设计师MC：ID 29795607库_Freeform: Shape 35"/>
            <p:cNvSpPr>
              <a:spLocks noChangeAspect="1"/>
            </p:cNvSpPr>
            <p:nvPr>
              <p:custDataLst>
                <p:tags r:id="rId9"/>
              </p:custDataLst>
            </p:nvPr>
          </p:nvSpPr>
          <p:spPr bwMode="auto">
            <a:xfrm>
              <a:off x="7004948" y="4249792"/>
              <a:ext cx="486000" cy="448616"/>
            </a:xfrm>
            <a:custGeom>
              <a:avLst/>
              <a:gdLst>
                <a:gd name="T0" fmla="*/ 9 w 52"/>
                <a:gd name="T1" fmla="*/ 28 h 48"/>
                <a:gd name="T2" fmla="*/ 5 w 52"/>
                <a:gd name="T3" fmla="*/ 28 h 48"/>
                <a:gd name="T4" fmla="*/ 0 w 52"/>
                <a:gd name="T5" fmla="*/ 23 h 48"/>
                <a:gd name="T6" fmla="*/ 4 w 52"/>
                <a:gd name="T7" fmla="*/ 14 h 48"/>
                <a:gd name="T8" fmla="*/ 11 w 52"/>
                <a:gd name="T9" fmla="*/ 16 h 48"/>
                <a:gd name="T10" fmla="*/ 14 w 52"/>
                <a:gd name="T11" fmla="*/ 16 h 48"/>
                <a:gd name="T12" fmla="*/ 14 w 52"/>
                <a:gd name="T13" fmla="*/ 17 h 48"/>
                <a:gd name="T14" fmla="*/ 16 w 52"/>
                <a:gd name="T15" fmla="*/ 24 h 48"/>
                <a:gd name="T16" fmla="*/ 9 w 52"/>
                <a:gd name="T17" fmla="*/ 28 h 48"/>
                <a:gd name="T18" fmla="*/ 11 w 52"/>
                <a:gd name="T19" fmla="*/ 14 h 48"/>
                <a:gd name="T20" fmla="*/ 4 w 52"/>
                <a:gd name="T21" fmla="*/ 7 h 48"/>
                <a:gd name="T22" fmla="*/ 11 w 52"/>
                <a:gd name="T23" fmla="*/ 0 h 48"/>
                <a:gd name="T24" fmla="*/ 17 w 52"/>
                <a:gd name="T25" fmla="*/ 7 h 48"/>
                <a:gd name="T26" fmla="*/ 11 w 52"/>
                <a:gd name="T27" fmla="*/ 14 h 48"/>
                <a:gd name="T28" fmla="*/ 38 w 52"/>
                <a:gd name="T29" fmla="*/ 48 h 48"/>
                <a:gd name="T30" fmla="*/ 14 w 52"/>
                <a:gd name="T31" fmla="*/ 48 h 48"/>
                <a:gd name="T32" fmla="*/ 7 w 52"/>
                <a:gd name="T33" fmla="*/ 41 h 48"/>
                <a:gd name="T34" fmla="*/ 16 w 52"/>
                <a:gd name="T35" fmla="*/ 26 h 48"/>
                <a:gd name="T36" fmla="*/ 26 w 52"/>
                <a:gd name="T37" fmla="*/ 30 h 48"/>
                <a:gd name="T38" fmla="*/ 36 w 52"/>
                <a:gd name="T39" fmla="*/ 26 h 48"/>
                <a:gd name="T40" fmla="*/ 45 w 52"/>
                <a:gd name="T41" fmla="*/ 41 h 48"/>
                <a:gd name="T42" fmla="*/ 38 w 52"/>
                <a:gd name="T43" fmla="*/ 48 h 48"/>
                <a:gd name="T44" fmla="*/ 26 w 52"/>
                <a:gd name="T45" fmla="*/ 28 h 48"/>
                <a:gd name="T46" fmla="*/ 16 w 52"/>
                <a:gd name="T47" fmla="*/ 17 h 48"/>
                <a:gd name="T48" fmla="*/ 26 w 52"/>
                <a:gd name="T49" fmla="*/ 7 h 48"/>
                <a:gd name="T50" fmla="*/ 36 w 52"/>
                <a:gd name="T51" fmla="*/ 17 h 48"/>
                <a:gd name="T52" fmla="*/ 26 w 52"/>
                <a:gd name="T53" fmla="*/ 28 h 48"/>
                <a:gd name="T54" fmla="*/ 41 w 52"/>
                <a:gd name="T55" fmla="*/ 14 h 48"/>
                <a:gd name="T56" fmla="*/ 35 w 52"/>
                <a:gd name="T57" fmla="*/ 7 h 48"/>
                <a:gd name="T58" fmla="*/ 41 w 52"/>
                <a:gd name="T59" fmla="*/ 0 h 48"/>
                <a:gd name="T60" fmla="*/ 48 w 52"/>
                <a:gd name="T61" fmla="*/ 7 h 48"/>
                <a:gd name="T62" fmla="*/ 41 w 52"/>
                <a:gd name="T63" fmla="*/ 14 h 48"/>
                <a:gd name="T64" fmla="*/ 46 w 52"/>
                <a:gd name="T65" fmla="*/ 28 h 48"/>
                <a:gd name="T66" fmla="*/ 43 w 52"/>
                <a:gd name="T67" fmla="*/ 28 h 48"/>
                <a:gd name="T68" fmla="*/ 36 w 52"/>
                <a:gd name="T69" fmla="*/ 24 h 48"/>
                <a:gd name="T70" fmla="*/ 38 w 52"/>
                <a:gd name="T71" fmla="*/ 17 h 48"/>
                <a:gd name="T72" fmla="*/ 38 w 52"/>
                <a:gd name="T73" fmla="*/ 16 h 48"/>
                <a:gd name="T74" fmla="*/ 41 w 52"/>
                <a:gd name="T75" fmla="*/ 16 h 48"/>
                <a:gd name="T76" fmla="*/ 48 w 52"/>
                <a:gd name="T77" fmla="*/ 14 h 48"/>
                <a:gd name="T78" fmla="*/ 52 w 52"/>
                <a:gd name="T79" fmla="*/ 23 h 48"/>
                <a:gd name="T80" fmla="*/ 46 w 52"/>
                <a:gd name="T81" fmla="*/ 2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2" h="48">
                  <a:moveTo>
                    <a:pt x="9" y="28"/>
                  </a:moveTo>
                  <a:cubicBezTo>
                    <a:pt x="5" y="28"/>
                    <a:pt x="5" y="28"/>
                    <a:pt x="5" y="28"/>
                  </a:cubicBezTo>
                  <a:cubicBezTo>
                    <a:pt x="3" y="28"/>
                    <a:pt x="0" y="26"/>
                    <a:pt x="0" y="23"/>
                  </a:cubicBezTo>
                  <a:cubicBezTo>
                    <a:pt x="0" y="21"/>
                    <a:pt x="0" y="14"/>
                    <a:pt x="4" y="14"/>
                  </a:cubicBezTo>
                  <a:cubicBezTo>
                    <a:pt x="4" y="14"/>
                    <a:pt x="7" y="16"/>
                    <a:pt x="11" y="16"/>
                  </a:cubicBezTo>
                  <a:cubicBezTo>
                    <a:pt x="12" y="16"/>
                    <a:pt x="13" y="16"/>
                    <a:pt x="14" y="16"/>
                  </a:cubicBezTo>
                  <a:cubicBezTo>
                    <a:pt x="14" y="16"/>
                    <a:pt x="14" y="17"/>
                    <a:pt x="14" y="17"/>
                  </a:cubicBezTo>
                  <a:cubicBezTo>
                    <a:pt x="14" y="20"/>
                    <a:pt x="15" y="22"/>
                    <a:pt x="16" y="24"/>
                  </a:cubicBezTo>
                  <a:cubicBezTo>
                    <a:pt x="13" y="24"/>
                    <a:pt x="11" y="26"/>
                    <a:pt x="9" y="28"/>
                  </a:cubicBezTo>
                  <a:close/>
                  <a:moveTo>
                    <a:pt x="11" y="14"/>
                  </a:moveTo>
                  <a:cubicBezTo>
                    <a:pt x="7" y="14"/>
                    <a:pt x="4" y="11"/>
                    <a:pt x="4" y="7"/>
                  </a:cubicBezTo>
                  <a:cubicBezTo>
                    <a:pt x="4" y="3"/>
                    <a:pt x="7" y="0"/>
                    <a:pt x="11" y="0"/>
                  </a:cubicBezTo>
                  <a:cubicBezTo>
                    <a:pt x="14" y="0"/>
                    <a:pt x="17" y="3"/>
                    <a:pt x="17" y="7"/>
                  </a:cubicBezTo>
                  <a:cubicBezTo>
                    <a:pt x="17" y="11"/>
                    <a:pt x="14" y="14"/>
                    <a:pt x="11" y="14"/>
                  </a:cubicBezTo>
                  <a:close/>
                  <a:moveTo>
                    <a:pt x="38" y="48"/>
                  </a:moveTo>
                  <a:cubicBezTo>
                    <a:pt x="14" y="48"/>
                    <a:pt x="14" y="48"/>
                    <a:pt x="14" y="48"/>
                  </a:cubicBezTo>
                  <a:cubicBezTo>
                    <a:pt x="10" y="48"/>
                    <a:pt x="7" y="46"/>
                    <a:pt x="7" y="41"/>
                  </a:cubicBezTo>
                  <a:cubicBezTo>
                    <a:pt x="7" y="35"/>
                    <a:pt x="9" y="26"/>
                    <a:pt x="16" y="26"/>
                  </a:cubicBezTo>
                  <a:cubicBezTo>
                    <a:pt x="17" y="26"/>
                    <a:pt x="21" y="30"/>
                    <a:pt x="26" y="30"/>
                  </a:cubicBezTo>
                  <a:cubicBezTo>
                    <a:pt x="31" y="30"/>
                    <a:pt x="35" y="26"/>
                    <a:pt x="36" y="26"/>
                  </a:cubicBezTo>
                  <a:cubicBezTo>
                    <a:pt x="43" y="26"/>
                    <a:pt x="45" y="35"/>
                    <a:pt x="45" y="41"/>
                  </a:cubicBezTo>
                  <a:cubicBezTo>
                    <a:pt x="45" y="46"/>
                    <a:pt x="42" y="48"/>
                    <a:pt x="38" y="48"/>
                  </a:cubicBezTo>
                  <a:close/>
                  <a:moveTo>
                    <a:pt x="26" y="28"/>
                  </a:moveTo>
                  <a:cubicBezTo>
                    <a:pt x="20" y="28"/>
                    <a:pt x="16" y="23"/>
                    <a:pt x="16" y="17"/>
                  </a:cubicBezTo>
                  <a:cubicBezTo>
                    <a:pt x="16" y="12"/>
                    <a:pt x="20" y="7"/>
                    <a:pt x="26" y="7"/>
                  </a:cubicBezTo>
                  <a:cubicBezTo>
                    <a:pt x="32" y="7"/>
                    <a:pt x="36" y="12"/>
                    <a:pt x="36" y="17"/>
                  </a:cubicBezTo>
                  <a:cubicBezTo>
                    <a:pt x="36" y="23"/>
                    <a:pt x="32" y="28"/>
                    <a:pt x="26" y="28"/>
                  </a:cubicBezTo>
                  <a:close/>
                  <a:moveTo>
                    <a:pt x="41" y="14"/>
                  </a:moveTo>
                  <a:cubicBezTo>
                    <a:pt x="38" y="14"/>
                    <a:pt x="35" y="11"/>
                    <a:pt x="35" y="7"/>
                  </a:cubicBezTo>
                  <a:cubicBezTo>
                    <a:pt x="35" y="3"/>
                    <a:pt x="38" y="0"/>
                    <a:pt x="41" y="0"/>
                  </a:cubicBezTo>
                  <a:cubicBezTo>
                    <a:pt x="45" y="0"/>
                    <a:pt x="48" y="3"/>
                    <a:pt x="48" y="7"/>
                  </a:cubicBezTo>
                  <a:cubicBezTo>
                    <a:pt x="48" y="11"/>
                    <a:pt x="45" y="14"/>
                    <a:pt x="41" y="14"/>
                  </a:cubicBezTo>
                  <a:close/>
                  <a:moveTo>
                    <a:pt x="46" y="28"/>
                  </a:moveTo>
                  <a:cubicBezTo>
                    <a:pt x="43" y="28"/>
                    <a:pt x="43" y="28"/>
                    <a:pt x="43" y="28"/>
                  </a:cubicBezTo>
                  <a:cubicBezTo>
                    <a:pt x="41" y="26"/>
                    <a:pt x="39" y="24"/>
                    <a:pt x="36" y="24"/>
                  </a:cubicBezTo>
                  <a:cubicBezTo>
                    <a:pt x="37" y="22"/>
                    <a:pt x="38" y="20"/>
                    <a:pt x="38" y="17"/>
                  </a:cubicBezTo>
                  <a:cubicBezTo>
                    <a:pt x="38" y="17"/>
                    <a:pt x="38" y="16"/>
                    <a:pt x="38" y="16"/>
                  </a:cubicBezTo>
                  <a:cubicBezTo>
                    <a:pt x="39" y="16"/>
                    <a:pt x="40" y="16"/>
                    <a:pt x="41" y="16"/>
                  </a:cubicBezTo>
                  <a:cubicBezTo>
                    <a:pt x="45" y="16"/>
                    <a:pt x="48" y="14"/>
                    <a:pt x="48" y="14"/>
                  </a:cubicBezTo>
                  <a:cubicBezTo>
                    <a:pt x="52" y="14"/>
                    <a:pt x="52" y="21"/>
                    <a:pt x="52" y="23"/>
                  </a:cubicBezTo>
                  <a:cubicBezTo>
                    <a:pt x="52" y="26"/>
                    <a:pt x="49" y="28"/>
                    <a:pt x="46" y="28"/>
                  </a:cubicBezTo>
                  <a:close/>
                </a:path>
              </a:pathLst>
            </a:custGeom>
            <a:solidFill>
              <a:schemeClr val="bg1"/>
            </a:solidFill>
            <a:ln>
              <a:noFill/>
            </a:ln>
          </p:spPr>
          <p:txBody>
            <a:bodyPr anchor="ctr"/>
            <a:lstStyle/>
            <a:p>
              <a:pPr algn="ctr"/>
              <a:endParaRPr>
                <a:latin typeface="Arial" panose="020B0604020202020204" pitchFamily="34" charset="0"/>
                <a:ea typeface="思源黑体 CN Medium" panose="020B0600000000000000" pitchFamily="34" charset="-122"/>
                <a:sym typeface="Arial" panose="020B0604020202020204" pitchFamily="34" charset="0"/>
              </a:endParaRPr>
            </a:p>
          </p:txBody>
        </p:sp>
      </p:grpSp>
      <p:grpSp>
        <p:nvGrpSpPr>
          <p:cNvPr id="13" name="PA-组合 2"/>
          <p:cNvGrpSpPr/>
          <p:nvPr>
            <p:custDataLst>
              <p:tags r:id="rId10"/>
            </p:custDataLst>
          </p:nvPr>
        </p:nvGrpSpPr>
        <p:grpSpPr>
          <a:xfrm>
            <a:off x="8915081" y="1839078"/>
            <a:ext cx="2214396" cy="1254318"/>
            <a:chOff x="5605963" y="4878606"/>
            <a:chExt cx="2715043" cy="1254318"/>
          </a:xfrm>
        </p:grpSpPr>
        <p:sp>
          <p:nvSpPr>
            <p:cNvPr id="14" name="PA-文本框 6"/>
            <p:cNvSpPr txBox="1"/>
            <p:nvPr>
              <p:custDataLst>
                <p:tags r:id="rId11"/>
              </p:custDataLst>
            </p:nvPr>
          </p:nvSpPr>
          <p:spPr>
            <a:xfrm>
              <a:off x="5605963" y="4878606"/>
              <a:ext cx="1926666" cy="523220"/>
            </a:xfrm>
            <a:prstGeom prst="rect">
              <a:avLst/>
            </a:prstGeom>
            <a:noFill/>
          </p:spPr>
          <p:txBody>
            <a:bodyPr wrap="square" rtlCol="0">
              <a:spAutoFit/>
            </a:bodyPr>
            <a:lstStyle/>
            <a:p>
              <a:pPr algn="l"/>
              <a:r>
                <a:rPr lang="zh-CN" altLang="en-US" sz="1400" b="1" dirty="0">
                  <a:solidFill>
                    <a:schemeClr val="tx1">
                      <a:lumMod val="65000"/>
                      <a:lumOff val="35000"/>
                    </a:schemeClr>
                  </a:solidFill>
                  <a:latin typeface="Arial" panose="020B0604020202020204" pitchFamily="34" charset="0"/>
                  <a:ea typeface="思源黑体 CN Medium" panose="020B0600000000000000" pitchFamily="34" charset="-122"/>
                  <a:sym typeface="Arial" panose="020B0604020202020204" pitchFamily="34" charset="0"/>
                </a:rPr>
                <a:t>输入您的标题</a:t>
              </a:r>
              <a:endParaRPr lang="en-US" sz="1400" b="1" dirty="0">
                <a:solidFill>
                  <a:schemeClr val="tx1">
                    <a:lumMod val="65000"/>
                    <a:lumOff val="35000"/>
                  </a:schemeClr>
                </a:solidFill>
                <a:latin typeface="Arial" panose="020B0604020202020204" pitchFamily="34" charset="0"/>
                <a:ea typeface="思源黑体 CN Medium" panose="020B0600000000000000" pitchFamily="34" charset="-122"/>
                <a:sym typeface="Arial" panose="020B0604020202020204" pitchFamily="34" charset="0"/>
              </a:endParaRPr>
            </a:p>
            <a:p>
              <a:pPr algn="l"/>
              <a:r>
                <a:rPr lang="en-US" sz="1400" b="1" dirty="0">
                  <a:solidFill>
                    <a:schemeClr val="tx1">
                      <a:lumMod val="65000"/>
                      <a:lumOff val="35000"/>
                    </a:schemeClr>
                  </a:solidFill>
                  <a:latin typeface="Arial" panose="020B0604020202020204" pitchFamily="34" charset="0"/>
                  <a:ea typeface="思源黑体 CN Medium" panose="020B0600000000000000" pitchFamily="34" charset="-122"/>
                  <a:sym typeface="Arial" panose="020B0604020202020204" pitchFamily="34" charset="0"/>
                </a:rPr>
                <a:t>OUR COMPANY</a:t>
              </a:r>
              <a:endParaRPr lang="en-US" sz="1400" b="1" dirty="0">
                <a:solidFill>
                  <a:schemeClr val="tx1">
                    <a:lumMod val="65000"/>
                    <a:lumOff val="35000"/>
                  </a:schemeClr>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15" name="PA-文本框 42"/>
            <p:cNvSpPr txBox="1"/>
            <p:nvPr>
              <p:custDataLst>
                <p:tags r:id="rId12"/>
              </p:custDataLst>
            </p:nvPr>
          </p:nvSpPr>
          <p:spPr>
            <a:xfrm>
              <a:off x="5605963" y="5401826"/>
              <a:ext cx="2715043" cy="731098"/>
            </a:xfrm>
            <a:prstGeom prst="rect">
              <a:avLst/>
            </a:prstGeom>
          </p:spPr>
          <p:txBody>
            <a:bodyPr wrap="square">
              <a:spAutoFit/>
            </a:bodyPr>
            <a:lstStyle>
              <a:defPPr>
                <a:defRPr lang="zh-CN"/>
              </a:defPPr>
              <a:lvl1pPr defTabSz="456565">
                <a:lnSpc>
                  <a:spcPct val="130000"/>
                </a:lnSpc>
                <a:defRPr sz="1400">
                  <a:solidFill>
                    <a:schemeClr val="bg1">
                      <a:lumMod val="50000"/>
                    </a:schemeClr>
                  </a:solidFill>
                  <a:latin typeface="思源黑体 CN Normal" panose="020B0400000000000000" pitchFamily="34" charset="-128"/>
                  <a:ea typeface="思源黑体 CN Normal" panose="020B0400000000000000" pitchFamily="34" charset="-128"/>
                </a:defRPr>
              </a:lvl1pPr>
            </a:lstStyle>
            <a:p>
              <a:pPr algn="l"/>
              <a:r>
                <a:rPr lang="zh-CN" altLang="en-US" sz="1100" dirty="0">
                  <a:solidFill>
                    <a:schemeClr val="tx1">
                      <a:lumMod val="50000"/>
                      <a:lumOff val="50000"/>
                    </a:schemeClr>
                  </a:solidFill>
                  <a:latin typeface="Arial" panose="020B0604020202020204" pitchFamily="34" charset="0"/>
                  <a:ea typeface="思源黑体 CN Medium" panose="020B0600000000000000" pitchFamily="34" charset="-122"/>
                  <a:sym typeface="Arial" panose="020B0604020202020204" pitchFamily="34" charset="0"/>
                </a:rPr>
                <a:t>此处添加详细文本描述，建议与标题相关并符合整体语言风格，语言描述尽量简洁生动。</a:t>
              </a:r>
              <a:endParaRPr lang="id-ID" sz="1100" dirty="0">
                <a:solidFill>
                  <a:schemeClr val="tx1">
                    <a:lumMod val="50000"/>
                    <a:lumOff val="50000"/>
                  </a:schemeClr>
                </a:solidFill>
                <a:latin typeface="Arial" panose="020B0604020202020204" pitchFamily="34" charset="0"/>
                <a:ea typeface="思源黑体 CN Medium" panose="020B0600000000000000" pitchFamily="34" charset="-122"/>
                <a:sym typeface="Arial" panose="020B0604020202020204" pitchFamily="34" charset="0"/>
              </a:endParaRPr>
            </a:p>
          </p:txBody>
        </p:sp>
      </p:grpSp>
      <p:grpSp>
        <p:nvGrpSpPr>
          <p:cNvPr id="16" name="PA-组合 2"/>
          <p:cNvGrpSpPr/>
          <p:nvPr>
            <p:custDataLst>
              <p:tags r:id="rId13"/>
            </p:custDataLst>
          </p:nvPr>
        </p:nvGrpSpPr>
        <p:grpSpPr>
          <a:xfrm>
            <a:off x="8915081" y="4247443"/>
            <a:ext cx="2214396" cy="1254318"/>
            <a:chOff x="5605963" y="4878606"/>
            <a:chExt cx="2715043" cy="1254318"/>
          </a:xfrm>
        </p:grpSpPr>
        <p:sp>
          <p:nvSpPr>
            <p:cNvPr id="17" name="PA-文本框 6"/>
            <p:cNvSpPr txBox="1"/>
            <p:nvPr>
              <p:custDataLst>
                <p:tags r:id="rId14"/>
              </p:custDataLst>
            </p:nvPr>
          </p:nvSpPr>
          <p:spPr>
            <a:xfrm>
              <a:off x="5605963" y="4878606"/>
              <a:ext cx="1926666" cy="523220"/>
            </a:xfrm>
            <a:prstGeom prst="rect">
              <a:avLst/>
            </a:prstGeom>
            <a:noFill/>
          </p:spPr>
          <p:txBody>
            <a:bodyPr wrap="square" rtlCol="0">
              <a:spAutoFit/>
            </a:bodyPr>
            <a:lstStyle/>
            <a:p>
              <a:pPr algn="l"/>
              <a:r>
                <a:rPr lang="zh-CN" altLang="en-US" sz="1400" b="1" dirty="0">
                  <a:solidFill>
                    <a:schemeClr val="tx1">
                      <a:lumMod val="65000"/>
                      <a:lumOff val="35000"/>
                    </a:schemeClr>
                  </a:solidFill>
                  <a:latin typeface="Arial" panose="020B0604020202020204" pitchFamily="34" charset="0"/>
                  <a:ea typeface="思源黑体 CN Medium" panose="020B0600000000000000" pitchFamily="34" charset="-122"/>
                  <a:sym typeface="Arial" panose="020B0604020202020204" pitchFamily="34" charset="0"/>
                </a:rPr>
                <a:t>输入您的标题</a:t>
              </a:r>
              <a:endParaRPr lang="en-US" sz="1400" b="1" dirty="0">
                <a:solidFill>
                  <a:schemeClr val="tx1">
                    <a:lumMod val="65000"/>
                    <a:lumOff val="35000"/>
                  </a:schemeClr>
                </a:solidFill>
                <a:latin typeface="Arial" panose="020B0604020202020204" pitchFamily="34" charset="0"/>
                <a:ea typeface="思源黑体 CN Medium" panose="020B0600000000000000" pitchFamily="34" charset="-122"/>
                <a:sym typeface="Arial" panose="020B0604020202020204" pitchFamily="34" charset="0"/>
              </a:endParaRPr>
            </a:p>
            <a:p>
              <a:pPr algn="l"/>
              <a:r>
                <a:rPr lang="en-US" sz="1400" b="1" dirty="0">
                  <a:solidFill>
                    <a:schemeClr val="tx1">
                      <a:lumMod val="65000"/>
                      <a:lumOff val="35000"/>
                    </a:schemeClr>
                  </a:solidFill>
                  <a:latin typeface="Arial" panose="020B0604020202020204" pitchFamily="34" charset="0"/>
                  <a:ea typeface="思源黑体 CN Medium" panose="020B0600000000000000" pitchFamily="34" charset="-122"/>
                  <a:sym typeface="Arial" panose="020B0604020202020204" pitchFamily="34" charset="0"/>
                </a:rPr>
                <a:t>OUR COMPANY</a:t>
              </a:r>
              <a:endParaRPr lang="en-US" sz="1400" b="1" dirty="0">
                <a:solidFill>
                  <a:schemeClr val="tx1">
                    <a:lumMod val="65000"/>
                    <a:lumOff val="35000"/>
                  </a:schemeClr>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18" name="PA-文本框 42"/>
            <p:cNvSpPr txBox="1"/>
            <p:nvPr>
              <p:custDataLst>
                <p:tags r:id="rId15"/>
              </p:custDataLst>
            </p:nvPr>
          </p:nvSpPr>
          <p:spPr>
            <a:xfrm>
              <a:off x="5605963" y="5401826"/>
              <a:ext cx="2715043" cy="731098"/>
            </a:xfrm>
            <a:prstGeom prst="rect">
              <a:avLst/>
            </a:prstGeom>
          </p:spPr>
          <p:txBody>
            <a:bodyPr wrap="square">
              <a:spAutoFit/>
            </a:bodyPr>
            <a:lstStyle>
              <a:defPPr>
                <a:defRPr lang="zh-CN"/>
              </a:defPPr>
              <a:lvl1pPr defTabSz="456565">
                <a:lnSpc>
                  <a:spcPct val="130000"/>
                </a:lnSpc>
                <a:defRPr sz="1400">
                  <a:solidFill>
                    <a:schemeClr val="bg1">
                      <a:lumMod val="50000"/>
                    </a:schemeClr>
                  </a:solidFill>
                  <a:latin typeface="思源黑体 CN Normal" panose="020B0400000000000000" pitchFamily="34" charset="-128"/>
                  <a:ea typeface="思源黑体 CN Normal" panose="020B0400000000000000" pitchFamily="34" charset="-128"/>
                </a:defRPr>
              </a:lvl1pPr>
            </a:lstStyle>
            <a:p>
              <a:pPr algn="l"/>
              <a:r>
                <a:rPr lang="zh-CN" altLang="en-US" sz="1100" dirty="0">
                  <a:solidFill>
                    <a:schemeClr val="tx1">
                      <a:lumMod val="50000"/>
                      <a:lumOff val="50000"/>
                    </a:schemeClr>
                  </a:solidFill>
                  <a:latin typeface="Arial" panose="020B0604020202020204" pitchFamily="34" charset="0"/>
                  <a:ea typeface="思源黑体 CN Medium" panose="020B0600000000000000" pitchFamily="34" charset="-122"/>
                  <a:sym typeface="Arial" panose="020B0604020202020204" pitchFamily="34" charset="0"/>
                </a:rPr>
                <a:t>此处添加详细文本描述，建议与标题相关并符合整体语言风格，语言描述尽量简洁生动。</a:t>
              </a:r>
              <a:endParaRPr lang="id-ID" sz="1100" dirty="0">
                <a:solidFill>
                  <a:schemeClr val="tx1">
                    <a:lumMod val="50000"/>
                    <a:lumOff val="50000"/>
                  </a:schemeClr>
                </a:solidFill>
                <a:latin typeface="Arial" panose="020B0604020202020204" pitchFamily="34" charset="0"/>
                <a:ea typeface="思源黑体 CN Medium" panose="020B0600000000000000" pitchFamily="34" charset="-122"/>
                <a:sym typeface="Arial" panose="020B0604020202020204" pitchFamily="34" charset="0"/>
              </a:endParaRPr>
            </a:p>
          </p:txBody>
        </p:sp>
      </p:grpSp>
      <p:grpSp>
        <p:nvGrpSpPr>
          <p:cNvPr id="19" name="PA-组合 2"/>
          <p:cNvGrpSpPr/>
          <p:nvPr>
            <p:custDataLst>
              <p:tags r:id="rId16"/>
            </p:custDataLst>
          </p:nvPr>
        </p:nvGrpSpPr>
        <p:grpSpPr>
          <a:xfrm>
            <a:off x="1135229" y="1839078"/>
            <a:ext cx="2214396" cy="1254318"/>
            <a:chOff x="5605963" y="4878606"/>
            <a:chExt cx="2715043" cy="1254318"/>
          </a:xfrm>
        </p:grpSpPr>
        <p:sp>
          <p:nvSpPr>
            <p:cNvPr id="20" name="PA-文本框 6"/>
            <p:cNvSpPr txBox="1"/>
            <p:nvPr>
              <p:custDataLst>
                <p:tags r:id="rId17"/>
              </p:custDataLst>
            </p:nvPr>
          </p:nvSpPr>
          <p:spPr>
            <a:xfrm>
              <a:off x="6394340" y="4878606"/>
              <a:ext cx="1926666" cy="523220"/>
            </a:xfrm>
            <a:prstGeom prst="rect">
              <a:avLst/>
            </a:prstGeom>
            <a:noFill/>
          </p:spPr>
          <p:txBody>
            <a:bodyPr wrap="square" rtlCol="0">
              <a:spAutoFit/>
            </a:bodyPr>
            <a:lstStyle/>
            <a:p>
              <a:pPr algn="r"/>
              <a:r>
                <a:rPr lang="zh-CN" altLang="en-US" sz="1400" b="1" dirty="0">
                  <a:solidFill>
                    <a:schemeClr val="tx1">
                      <a:lumMod val="65000"/>
                      <a:lumOff val="35000"/>
                    </a:schemeClr>
                  </a:solidFill>
                  <a:latin typeface="Arial" panose="020B0604020202020204" pitchFamily="34" charset="0"/>
                  <a:ea typeface="思源黑体 CN Medium" panose="020B0600000000000000" pitchFamily="34" charset="-122"/>
                  <a:sym typeface="Arial" panose="020B0604020202020204" pitchFamily="34" charset="0"/>
                </a:rPr>
                <a:t>输入您的标题</a:t>
              </a:r>
              <a:endParaRPr lang="en-US" sz="1400" b="1" dirty="0">
                <a:solidFill>
                  <a:schemeClr val="tx1">
                    <a:lumMod val="65000"/>
                    <a:lumOff val="35000"/>
                  </a:schemeClr>
                </a:solidFill>
                <a:latin typeface="Arial" panose="020B0604020202020204" pitchFamily="34" charset="0"/>
                <a:ea typeface="思源黑体 CN Medium" panose="020B0600000000000000" pitchFamily="34" charset="-122"/>
                <a:sym typeface="Arial" panose="020B0604020202020204" pitchFamily="34" charset="0"/>
              </a:endParaRPr>
            </a:p>
            <a:p>
              <a:pPr algn="r"/>
              <a:r>
                <a:rPr lang="en-US" sz="1400" b="1" dirty="0">
                  <a:solidFill>
                    <a:schemeClr val="tx1">
                      <a:lumMod val="65000"/>
                      <a:lumOff val="35000"/>
                    </a:schemeClr>
                  </a:solidFill>
                  <a:latin typeface="Arial" panose="020B0604020202020204" pitchFamily="34" charset="0"/>
                  <a:ea typeface="思源黑体 CN Medium" panose="020B0600000000000000" pitchFamily="34" charset="-122"/>
                  <a:sym typeface="Arial" panose="020B0604020202020204" pitchFamily="34" charset="0"/>
                </a:rPr>
                <a:t>OUR COMPANY</a:t>
              </a:r>
              <a:endParaRPr lang="en-US" sz="1400" b="1" dirty="0">
                <a:solidFill>
                  <a:schemeClr val="tx1">
                    <a:lumMod val="65000"/>
                    <a:lumOff val="35000"/>
                  </a:schemeClr>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21" name="PA-文本框 42"/>
            <p:cNvSpPr txBox="1"/>
            <p:nvPr>
              <p:custDataLst>
                <p:tags r:id="rId18"/>
              </p:custDataLst>
            </p:nvPr>
          </p:nvSpPr>
          <p:spPr>
            <a:xfrm>
              <a:off x="5605963" y="5401826"/>
              <a:ext cx="2715043" cy="731098"/>
            </a:xfrm>
            <a:prstGeom prst="rect">
              <a:avLst/>
            </a:prstGeom>
          </p:spPr>
          <p:txBody>
            <a:bodyPr wrap="square">
              <a:spAutoFit/>
            </a:bodyPr>
            <a:lstStyle>
              <a:defPPr>
                <a:defRPr lang="zh-CN"/>
              </a:defPPr>
              <a:lvl1pPr defTabSz="456565">
                <a:lnSpc>
                  <a:spcPct val="130000"/>
                </a:lnSpc>
                <a:defRPr sz="1400">
                  <a:solidFill>
                    <a:schemeClr val="bg1">
                      <a:lumMod val="50000"/>
                    </a:schemeClr>
                  </a:solidFill>
                  <a:latin typeface="思源黑体 CN Normal" panose="020B0400000000000000" pitchFamily="34" charset="-128"/>
                  <a:ea typeface="思源黑体 CN Normal" panose="020B0400000000000000" pitchFamily="34" charset="-128"/>
                </a:defRPr>
              </a:lvl1pPr>
            </a:lstStyle>
            <a:p>
              <a:pPr algn="r"/>
              <a:r>
                <a:rPr lang="zh-CN" altLang="en-US" sz="1100" dirty="0">
                  <a:solidFill>
                    <a:schemeClr val="tx1">
                      <a:lumMod val="50000"/>
                      <a:lumOff val="50000"/>
                    </a:schemeClr>
                  </a:solidFill>
                  <a:latin typeface="Arial" panose="020B0604020202020204" pitchFamily="34" charset="0"/>
                  <a:ea typeface="思源黑体 CN Medium" panose="020B0600000000000000" pitchFamily="34" charset="-122"/>
                  <a:sym typeface="Arial" panose="020B0604020202020204" pitchFamily="34" charset="0"/>
                </a:rPr>
                <a:t>此处添加详细文本描述，建议与标题相关并符合整体语言风格，语言描述尽量简洁生动。</a:t>
              </a:r>
              <a:endParaRPr lang="id-ID" sz="1100" dirty="0">
                <a:solidFill>
                  <a:schemeClr val="tx1">
                    <a:lumMod val="50000"/>
                    <a:lumOff val="50000"/>
                  </a:schemeClr>
                </a:solidFill>
                <a:latin typeface="Arial" panose="020B0604020202020204" pitchFamily="34" charset="0"/>
                <a:ea typeface="思源黑体 CN Medium" panose="020B0600000000000000" pitchFamily="34" charset="-122"/>
                <a:sym typeface="Arial" panose="020B0604020202020204" pitchFamily="34" charset="0"/>
              </a:endParaRPr>
            </a:p>
          </p:txBody>
        </p:sp>
      </p:grpSp>
      <p:grpSp>
        <p:nvGrpSpPr>
          <p:cNvPr id="22" name="PA-组合 2"/>
          <p:cNvGrpSpPr/>
          <p:nvPr>
            <p:custDataLst>
              <p:tags r:id="rId19"/>
            </p:custDataLst>
          </p:nvPr>
        </p:nvGrpSpPr>
        <p:grpSpPr>
          <a:xfrm>
            <a:off x="1135229" y="4247443"/>
            <a:ext cx="2214396" cy="1254318"/>
            <a:chOff x="5605963" y="4878606"/>
            <a:chExt cx="2715043" cy="1254318"/>
          </a:xfrm>
        </p:grpSpPr>
        <p:sp>
          <p:nvSpPr>
            <p:cNvPr id="23" name="PA-文本框 6"/>
            <p:cNvSpPr txBox="1"/>
            <p:nvPr>
              <p:custDataLst>
                <p:tags r:id="rId20"/>
              </p:custDataLst>
            </p:nvPr>
          </p:nvSpPr>
          <p:spPr>
            <a:xfrm>
              <a:off x="6394340" y="4878606"/>
              <a:ext cx="1926666" cy="523220"/>
            </a:xfrm>
            <a:prstGeom prst="rect">
              <a:avLst/>
            </a:prstGeom>
            <a:noFill/>
          </p:spPr>
          <p:txBody>
            <a:bodyPr wrap="square" rtlCol="0">
              <a:spAutoFit/>
            </a:bodyPr>
            <a:lstStyle/>
            <a:p>
              <a:pPr algn="r"/>
              <a:r>
                <a:rPr lang="zh-CN" altLang="en-US" sz="1400" b="1" dirty="0">
                  <a:solidFill>
                    <a:schemeClr val="tx1">
                      <a:lumMod val="65000"/>
                      <a:lumOff val="35000"/>
                    </a:schemeClr>
                  </a:solidFill>
                  <a:latin typeface="Arial" panose="020B0604020202020204" pitchFamily="34" charset="0"/>
                  <a:ea typeface="思源黑体 CN Medium" panose="020B0600000000000000" pitchFamily="34" charset="-122"/>
                  <a:sym typeface="Arial" panose="020B0604020202020204" pitchFamily="34" charset="0"/>
                </a:rPr>
                <a:t>输入您的标题</a:t>
              </a:r>
              <a:endParaRPr lang="en-US" sz="1400" b="1" dirty="0">
                <a:solidFill>
                  <a:schemeClr val="tx1">
                    <a:lumMod val="65000"/>
                    <a:lumOff val="35000"/>
                  </a:schemeClr>
                </a:solidFill>
                <a:latin typeface="Arial" panose="020B0604020202020204" pitchFamily="34" charset="0"/>
                <a:ea typeface="思源黑体 CN Medium" panose="020B0600000000000000" pitchFamily="34" charset="-122"/>
                <a:sym typeface="Arial" panose="020B0604020202020204" pitchFamily="34" charset="0"/>
              </a:endParaRPr>
            </a:p>
            <a:p>
              <a:pPr algn="r"/>
              <a:r>
                <a:rPr lang="en-US" sz="1400" b="1" dirty="0">
                  <a:solidFill>
                    <a:schemeClr val="tx1">
                      <a:lumMod val="65000"/>
                      <a:lumOff val="35000"/>
                    </a:schemeClr>
                  </a:solidFill>
                  <a:latin typeface="Arial" panose="020B0604020202020204" pitchFamily="34" charset="0"/>
                  <a:ea typeface="思源黑体 CN Medium" panose="020B0600000000000000" pitchFamily="34" charset="-122"/>
                  <a:sym typeface="Arial" panose="020B0604020202020204" pitchFamily="34" charset="0"/>
                </a:rPr>
                <a:t>OUR COMPANY</a:t>
              </a:r>
              <a:endParaRPr lang="en-US" sz="1400" b="1" dirty="0">
                <a:solidFill>
                  <a:schemeClr val="tx1">
                    <a:lumMod val="65000"/>
                    <a:lumOff val="35000"/>
                  </a:schemeClr>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24" name="PA-文本框 42"/>
            <p:cNvSpPr txBox="1"/>
            <p:nvPr>
              <p:custDataLst>
                <p:tags r:id="rId21"/>
              </p:custDataLst>
            </p:nvPr>
          </p:nvSpPr>
          <p:spPr>
            <a:xfrm>
              <a:off x="5605963" y="5401826"/>
              <a:ext cx="2715043" cy="731098"/>
            </a:xfrm>
            <a:prstGeom prst="rect">
              <a:avLst/>
            </a:prstGeom>
          </p:spPr>
          <p:txBody>
            <a:bodyPr wrap="square">
              <a:spAutoFit/>
            </a:bodyPr>
            <a:lstStyle>
              <a:defPPr>
                <a:defRPr lang="zh-CN"/>
              </a:defPPr>
              <a:lvl1pPr defTabSz="456565">
                <a:lnSpc>
                  <a:spcPct val="130000"/>
                </a:lnSpc>
                <a:defRPr sz="1400">
                  <a:solidFill>
                    <a:schemeClr val="bg1">
                      <a:lumMod val="50000"/>
                    </a:schemeClr>
                  </a:solidFill>
                  <a:latin typeface="思源黑体 CN Normal" panose="020B0400000000000000" pitchFamily="34" charset="-128"/>
                  <a:ea typeface="思源黑体 CN Normal" panose="020B0400000000000000" pitchFamily="34" charset="-128"/>
                </a:defRPr>
              </a:lvl1pPr>
            </a:lstStyle>
            <a:p>
              <a:pPr algn="r"/>
              <a:r>
                <a:rPr lang="zh-CN" altLang="en-US" sz="1100" dirty="0">
                  <a:solidFill>
                    <a:schemeClr val="tx1">
                      <a:lumMod val="50000"/>
                      <a:lumOff val="50000"/>
                    </a:schemeClr>
                  </a:solidFill>
                  <a:latin typeface="Arial" panose="020B0604020202020204" pitchFamily="34" charset="0"/>
                  <a:ea typeface="思源黑体 CN Medium" panose="020B0600000000000000" pitchFamily="34" charset="-122"/>
                  <a:sym typeface="Arial" panose="020B0604020202020204" pitchFamily="34" charset="0"/>
                </a:rPr>
                <a:t>此处添加详细文本描述，建议与标题相关并符合整体语言风格，语言描述尽量简洁生动。</a:t>
              </a:r>
              <a:endParaRPr lang="id-ID" sz="1100" dirty="0">
                <a:solidFill>
                  <a:schemeClr val="tx1">
                    <a:lumMod val="50000"/>
                    <a:lumOff val="50000"/>
                  </a:schemeClr>
                </a:solidFill>
                <a:latin typeface="Arial" panose="020B0604020202020204" pitchFamily="34" charset="0"/>
                <a:ea typeface="思源黑体 CN Medium" panose="020B0600000000000000" pitchFamily="34"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par>
                                <p:cTn id="8" presetID="22" presetClass="entr" presetSubtype="1"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up)">
                                      <p:cBhvr>
                                        <p:cTn id="10" dur="500"/>
                                        <p:tgtEl>
                                          <p:spTgt spid="16"/>
                                        </p:tgtEl>
                                      </p:cBhvr>
                                    </p:animEffect>
                                  </p:childTnLst>
                                </p:cTn>
                              </p:par>
                              <p:par>
                                <p:cTn id="11" presetID="22" presetClass="entr" presetSubtype="1"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up)">
                                      <p:cBhvr>
                                        <p:cTn id="13" dur="500"/>
                                        <p:tgtEl>
                                          <p:spTgt spid="19"/>
                                        </p:tgtEl>
                                      </p:cBhvr>
                                    </p:animEffect>
                                  </p:childTnLst>
                                </p:cTn>
                              </p:par>
                              <p:par>
                                <p:cTn id="14" presetID="22" presetClass="entr" presetSubtype="1" fill="hold"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up)">
                                      <p:cBhvr>
                                        <p:cTn id="1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文本框 1"/>
          <p:cNvSpPr txBox="1"/>
          <p:nvPr/>
        </p:nvSpPr>
        <p:spPr>
          <a:xfrm>
            <a:off x="3371849" y="2858673"/>
            <a:ext cx="6074228" cy="1107996"/>
          </a:xfrm>
          <a:prstGeom prst="rect">
            <a:avLst/>
          </a:prstGeom>
          <a:noFill/>
        </p:spPr>
        <p:txBody>
          <a:bodyPr wrap="square" rtlCol="0">
            <a:spAutoFit/>
          </a:bodyPr>
          <a:lstStyle/>
          <a:p>
            <a:pPr algn="dist"/>
            <a:r>
              <a:rPr kumimoji="1" lang="zh-CN" altLang="en-US" sz="6600" dirty="0">
                <a:solidFill>
                  <a:srgbClr val="01527F"/>
                </a:solidFill>
                <a:latin typeface="+mj-ea"/>
              </a:rPr>
              <a:t>投资收益回报</a:t>
            </a:r>
            <a:endParaRPr kumimoji="1" lang="zh-CN" altLang="en-US" sz="6600" dirty="0">
              <a:solidFill>
                <a:srgbClr val="01527F"/>
              </a:solidFill>
              <a:latin typeface="+mj-ea"/>
            </a:endParaRPr>
          </a:p>
        </p:txBody>
      </p:sp>
      <p:sp>
        <p:nvSpPr>
          <p:cNvPr id="3" name="椭圆 2"/>
          <p:cNvSpPr/>
          <p:nvPr/>
        </p:nvSpPr>
        <p:spPr>
          <a:xfrm>
            <a:off x="10030633" y="945318"/>
            <a:ext cx="500743" cy="500743"/>
          </a:xfrm>
          <a:prstGeom prst="ellipse">
            <a:avLst/>
          </a:prstGeom>
          <a:noFill/>
          <a:ln w="12700">
            <a:solidFill>
              <a:srgbClr val="0152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椭圆 3"/>
          <p:cNvSpPr/>
          <p:nvPr/>
        </p:nvSpPr>
        <p:spPr>
          <a:xfrm>
            <a:off x="-906513" y="5165969"/>
            <a:ext cx="2785878" cy="2785878"/>
          </a:xfrm>
          <a:prstGeom prst="ellipse">
            <a:avLst/>
          </a:prstGeom>
          <a:noFill/>
          <a:ln w="38100">
            <a:solidFill>
              <a:srgbClr val="0152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椭圆 5"/>
          <p:cNvSpPr/>
          <p:nvPr/>
        </p:nvSpPr>
        <p:spPr>
          <a:xfrm>
            <a:off x="787634" y="5165969"/>
            <a:ext cx="1480192" cy="1480192"/>
          </a:xfrm>
          <a:prstGeom prst="ellipse">
            <a:avLst/>
          </a:prstGeom>
          <a:solidFill>
            <a:srgbClr val="01527F"/>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椭圆 6"/>
          <p:cNvSpPr/>
          <p:nvPr/>
        </p:nvSpPr>
        <p:spPr>
          <a:xfrm>
            <a:off x="9941102" y="-1130993"/>
            <a:ext cx="2785878" cy="2785878"/>
          </a:xfrm>
          <a:prstGeom prst="ellipse">
            <a:avLst/>
          </a:prstGeom>
          <a:noFill/>
          <a:ln w="38100">
            <a:solidFill>
              <a:srgbClr val="0152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椭圆 4"/>
          <p:cNvSpPr/>
          <p:nvPr/>
        </p:nvSpPr>
        <p:spPr>
          <a:xfrm>
            <a:off x="9862013" y="468342"/>
            <a:ext cx="268153" cy="268153"/>
          </a:xfrm>
          <a:prstGeom prst="ellipse">
            <a:avLst/>
          </a:prstGeom>
          <a:solidFill>
            <a:schemeClr val="tx1">
              <a:lumMod val="50000"/>
              <a:lumOff val="50000"/>
            </a:schemeClr>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矩形 7"/>
          <p:cNvSpPr/>
          <p:nvPr/>
        </p:nvSpPr>
        <p:spPr>
          <a:xfrm>
            <a:off x="4580217" y="2317483"/>
            <a:ext cx="3657493" cy="371507"/>
          </a:xfrm>
          <a:prstGeom prst="rect">
            <a:avLst/>
          </a:prstGeom>
          <a:solidFill>
            <a:srgbClr val="0152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文本框 8"/>
          <p:cNvSpPr txBox="1"/>
          <p:nvPr/>
        </p:nvSpPr>
        <p:spPr>
          <a:xfrm>
            <a:off x="4711858" y="2350436"/>
            <a:ext cx="3394210" cy="338554"/>
          </a:xfrm>
          <a:prstGeom prst="rect">
            <a:avLst/>
          </a:prstGeom>
          <a:noFill/>
        </p:spPr>
        <p:txBody>
          <a:bodyPr wrap="square" rtlCol="0">
            <a:spAutoFit/>
          </a:bodyPr>
          <a:lstStyle/>
          <a:p>
            <a:pPr algn="dist"/>
            <a:r>
              <a:rPr kumimoji="1" lang="en-US" altLang="zh-CN" sz="1600" dirty="0">
                <a:solidFill>
                  <a:schemeClr val="bg1"/>
                </a:solidFill>
              </a:rPr>
              <a:t>PART</a:t>
            </a:r>
            <a:r>
              <a:rPr kumimoji="1" lang="zh-CN" altLang="en-US" sz="1600" dirty="0">
                <a:solidFill>
                  <a:schemeClr val="bg1"/>
                </a:solidFill>
              </a:rPr>
              <a:t> </a:t>
            </a:r>
            <a:r>
              <a:rPr kumimoji="1" lang="en-US" altLang="zh-CN" sz="1600" dirty="0">
                <a:solidFill>
                  <a:schemeClr val="bg1"/>
                </a:solidFill>
              </a:rPr>
              <a:t>FOUR</a:t>
            </a:r>
            <a:endParaRPr kumimoji="1" lang="zh-CN" altLang="en-US" sz="1600" dirty="0">
              <a:solidFill>
                <a:schemeClr val="bg1"/>
              </a:solidFill>
            </a:endParaRPr>
          </a:p>
        </p:txBody>
      </p:sp>
      <p:sp>
        <p:nvSpPr>
          <p:cNvPr id="10" name="文本框 9"/>
          <p:cNvSpPr txBox="1"/>
          <p:nvPr/>
        </p:nvSpPr>
        <p:spPr>
          <a:xfrm>
            <a:off x="3249384" y="3966669"/>
            <a:ext cx="6319159" cy="568810"/>
          </a:xfrm>
          <a:prstGeom prst="rect">
            <a:avLst/>
          </a:prstGeom>
          <a:noFill/>
        </p:spPr>
        <p:txBody>
          <a:bodyPr wrap="square" rtlCol="0">
            <a:spAutoFit/>
          </a:bodyPr>
          <a:lstStyle/>
          <a:p>
            <a:pPr algn="ctr">
              <a:lnSpc>
                <a:spcPct val="150000"/>
              </a:lnSpc>
            </a:pPr>
            <a:r>
              <a:rPr lang="en-GB" altLang="zh-CN" sz="1050" dirty="0">
                <a:solidFill>
                  <a:schemeClr val="tx1">
                    <a:lumMod val="75000"/>
                    <a:lumOff val="25000"/>
                  </a:schemeClr>
                </a:solidFill>
              </a:rPr>
              <a:t>Your content is entered here, or by copying your text, select Paste in this box and choose to retain only text. Your content is typed here, or by copying your text, select Paste in this box.</a:t>
            </a:r>
            <a:endParaRPr lang="en-GB" altLang="zh-CN" sz="1050" dirty="0">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linds(horizontal)">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9"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5190" y="261258"/>
            <a:ext cx="2031325" cy="461665"/>
          </a:xfrm>
          <a:prstGeom prst="rect">
            <a:avLst/>
          </a:prstGeom>
          <a:noFill/>
        </p:spPr>
        <p:txBody>
          <a:bodyPr wrap="none" rtlCol="0">
            <a:spAutoFit/>
          </a:bodyPr>
          <a:lstStyle/>
          <a:p>
            <a:r>
              <a:rPr kumimoji="1" lang="zh-CN" altLang="en-US" sz="2400" dirty="0">
                <a:solidFill>
                  <a:srgbClr val="01527F"/>
                </a:solidFill>
                <a:latin typeface="+mj-ea"/>
              </a:rPr>
              <a:t>投资收益回报</a:t>
            </a:r>
            <a:endParaRPr kumimoji="1" lang="zh-CN" altLang="en-US" sz="2400" dirty="0">
              <a:solidFill>
                <a:srgbClr val="01527F"/>
              </a:solidFill>
              <a:latin typeface="+mj-ea"/>
            </a:endParaRPr>
          </a:p>
        </p:txBody>
      </p:sp>
      <p:grpSp>
        <p:nvGrpSpPr>
          <p:cNvPr id="3" name="组合 2"/>
          <p:cNvGrpSpPr/>
          <p:nvPr/>
        </p:nvGrpSpPr>
        <p:grpSpPr>
          <a:xfrm>
            <a:off x="941455" y="3090134"/>
            <a:ext cx="10308182" cy="2431408"/>
            <a:chOff x="2248607" y="6753550"/>
            <a:chExt cx="19880435" cy="4689230"/>
          </a:xfrm>
          <a:solidFill>
            <a:schemeClr val="bg1"/>
          </a:solidFill>
        </p:grpSpPr>
        <p:sp>
          <p:nvSpPr>
            <p:cNvPr id="4" name="Shape 749"/>
            <p:cNvSpPr/>
            <p:nvPr/>
          </p:nvSpPr>
          <p:spPr>
            <a:xfrm>
              <a:off x="2248607" y="6753550"/>
              <a:ext cx="4689230" cy="4689230"/>
            </a:xfrm>
            <a:prstGeom prst="rect">
              <a:avLst/>
            </a:prstGeom>
            <a:grpFill/>
            <a:ln>
              <a:noFill/>
            </a:ln>
          </p:spPr>
          <p:txBody>
            <a:bodyPr lIns="91425" tIns="45700" rIns="91425" bIns="45700" anchor="ctr" anchorCtr="0">
              <a:noAutofit/>
            </a:bodyPr>
            <a:lstStyle/>
            <a:p>
              <a:pPr marL="0" marR="0" lvl="0" indent="0" algn="ctr" rtl="0">
                <a:spcBef>
                  <a:spcPts val="0"/>
                </a:spcBef>
                <a:buNone/>
              </a:pPr>
              <a:endParaRPr>
                <a:solidFill>
                  <a:schemeClr val="tx1">
                    <a:lumMod val="75000"/>
                    <a:lumOff val="25000"/>
                  </a:schemeClr>
                </a:solidFill>
                <a:latin typeface="+mn-ea"/>
                <a:cs typeface="Montserrat" panose="02000505000000020004"/>
                <a:sym typeface="Montserrat" panose="02000505000000020004"/>
              </a:endParaRPr>
            </a:p>
          </p:txBody>
        </p:sp>
        <p:sp>
          <p:nvSpPr>
            <p:cNvPr id="5" name="Shape 750"/>
            <p:cNvSpPr/>
            <p:nvPr/>
          </p:nvSpPr>
          <p:spPr>
            <a:xfrm>
              <a:off x="7312342" y="6753550"/>
              <a:ext cx="4689230" cy="4689230"/>
            </a:xfrm>
            <a:prstGeom prst="rect">
              <a:avLst/>
            </a:prstGeom>
            <a:grpFill/>
            <a:ln>
              <a:noFill/>
            </a:ln>
          </p:spPr>
          <p:txBody>
            <a:bodyPr lIns="91425" tIns="45700" rIns="91425" bIns="45700" anchor="ctr" anchorCtr="0">
              <a:noAutofit/>
            </a:bodyPr>
            <a:lstStyle/>
            <a:p>
              <a:pPr marL="0" marR="0" lvl="0" indent="0" algn="ctr" rtl="0">
                <a:spcBef>
                  <a:spcPts val="0"/>
                </a:spcBef>
                <a:buNone/>
              </a:pPr>
              <a:endParaRPr>
                <a:solidFill>
                  <a:schemeClr val="tx1">
                    <a:lumMod val="75000"/>
                    <a:lumOff val="25000"/>
                  </a:schemeClr>
                </a:solidFill>
                <a:latin typeface="+mn-ea"/>
                <a:cs typeface="Montserrat" panose="02000505000000020004"/>
                <a:sym typeface="Montserrat" panose="02000505000000020004"/>
              </a:endParaRPr>
            </a:p>
          </p:txBody>
        </p:sp>
        <p:sp>
          <p:nvSpPr>
            <p:cNvPr id="6" name="Shape 751"/>
            <p:cNvSpPr/>
            <p:nvPr/>
          </p:nvSpPr>
          <p:spPr>
            <a:xfrm>
              <a:off x="12376077" y="6753550"/>
              <a:ext cx="4689230" cy="4689230"/>
            </a:xfrm>
            <a:prstGeom prst="rect">
              <a:avLst/>
            </a:prstGeom>
            <a:grpFill/>
            <a:ln>
              <a:noFill/>
            </a:ln>
          </p:spPr>
          <p:txBody>
            <a:bodyPr lIns="91425" tIns="45700" rIns="91425" bIns="45700" anchor="ctr" anchorCtr="0">
              <a:noAutofit/>
            </a:bodyPr>
            <a:lstStyle/>
            <a:p>
              <a:pPr marL="0" marR="0" lvl="0" indent="0" algn="ctr" rtl="0">
                <a:spcBef>
                  <a:spcPts val="0"/>
                </a:spcBef>
                <a:buNone/>
              </a:pPr>
              <a:endParaRPr>
                <a:solidFill>
                  <a:schemeClr val="tx1">
                    <a:lumMod val="75000"/>
                    <a:lumOff val="25000"/>
                  </a:schemeClr>
                </a:solidFill>
                <a:latin typeface="+mn-ea"/>
                <a:cs typeface="Montserrat" panose="02000505000000020004"/>
                <a:sym typeface="Montserrat" panose="02000505000000020004"/>
              </a:endParaRPr>
            </a:p>
          </p:txBody>
        </p:sp>
        <p:sp>
          <p:nvSpPr>
            <p:cNvPr id="7" name="Shape 752"/>
            <p:cNvSpPr/>
            <p:nvPr/>
          </p:nvSpPr>
          <p:spPr>
            <a:xfrm>
              <a:off x="17439812" y="6753550"/>
              <a:ext cx="4689230" cy="4689230"/>
            </a:xfrm>
            <a:prstGeom prst="rect">
              <a:avLst/>
            </a:prstGeom>
            <a:grpFill/>
            <a:ln>
              <a:noFill/>
            </a:ln>
          </p:spPr>
          <p:txBody>
            <a:bodyPr lIns="91425" tIns="45700" rIns="91425" bIns="45700" anchor="ctr" anchorCtr="0">
              <a:noAutofit/>
            </a:bodyPr>
            <a:lstStyle/>
            <a:p>
              <a:pPr marL="0" marR="0" lvl="0" indent="0" algn="ctr" rtl="0">
                <a:spcBef>
                  <a:spcPts val="0"/>
                </a:spcBef>
                <a:buNone/>
              </a:pPr>
              <a:endParaRPr>
                <a:solidFill>
                  <a:schemeClr val="tx1">
                    <a:lumMod val="75000"/>
                    <a:lumOff val="25000"/>
                  </a:schemeClr>
                </a:solidFill>
                <a:latin typeface="+mn-ea"/>
                <a:cs typeface="Montserrat" panose="02000505000000020004"/>
                <a:sym typeface="Montserrat" panose="02000505000000020004"/>
              </a:endParaRPr>
            </a:p>
          </p:txBody>
        </p:sp>
        <p:sp>
          <p:nvSpPr>
            <p:cNvPr id="8" name="Shape 753"/>
            <p:cNvSpPr txBox="1"/>
            <p:nvPr/>
          </p:nvSpPr>
          <p:spPr>
            <a:xfrm>
              <a:off x="3189862" y="7459029"/>
              <a:ext cx="2755922" cy="1323439"/>
            </a:xfrm>
            <a:prstGeom prst="rect">
              <a:avLst/>
            </a:prstGeom>
            <a:grpFill/>
            <a:ln>
              <a:noFill/>
            </a:ln>
          </p:spPr>
          <p:txBody>
            <a:bodyPr lIns="91425" tIns="45700" rIns="91425" bIns="45700" anchor="t" anchorCtr="0">
              <a:noAutofit/>
            </a:bodyPr>
            <a:lstStyle/>
            <a:p>
              <a:pPr marL="0" marR="0" lvl="0" indent="0" algn="ctr" rtl="0">
                <a:spcBef>
                  <a:spcPts val="0"/>
                </a:spcBef>
                <a:buSzPct val="25000"/>
                <a:buNone/>
              </a:pPr>
              <a:r>
                <a:rPr lang="en-US" sz="5400" dirty="0">
                  <a:solidFill>
                    <a:srgbClr val="01527F"/>
                  </a:solidFill>
                  <a:latin typeface="+mj-ea"/>
                  <a:ea typeface="+mj-ea"/>
                  <a:cs typeface="Montserrat" panose="02000505000000020004"/>
                  <a:sym typeface="Montserrat" panose="02000505000000020004"/>
                </a:rPr>
                <a:t>97</a:t>
              </a:r>
              <a:endParaRPr lang="en-US" sz="5400" dirty="0">
                <a:solidFill>
                  <a:srgbClr val="01527F"/>
                </a:solidFill>
                <a:latin typeface="+mj-ea"/>
                <a:ea typeface="+mj-ea"/>
                <a:cs typeface="Montserrat" panose="02000505000000020004"/>
                <a:sym typeface="Montserrat" panose="02000505000000020004"/>
              </a:endParaRPr>
            </a:p>
          </p:txBody>
        </p:sp>
        <p:sp>
          <p:nvSpPr>
            <p:cNvPr id="9" name="Shape 754"/>
            <p:cNvSpPr txBox="1"/>
            <p:nvPr/>
          </p:nvSpPr>
          <p:spPr>
            <a:xfrm>
              <a:off x="2436589" y="9526135"/>
              <a:ext cx="4273551" cy="1015662"/>
            </a:xfrm>
            <a:prstGeom prst="rect">
              <a:avLst/>
            </a:prstGeom>
            <a:grpFill/>
            <a:ln>
              <a:noFill/>
            </a:ln>
          </p:spPr>
          <p:txBody>
            <a:bodyPr lIns="91425" tIns="45700" rIns="91425" bIns="45700" anchor="t" anchorCtr="0">
              <a:noAutofit/>
            </a:bodyPr>
            <a:lstStyle/>
            <a:p>
              <a:pPr algn="ctr">
                <a:lnSpc>
                  <a:spcPct val="160000"/>
                </a:lnSpc>
                <a:spcBef>
                  <a:spcPct val="0"/>
                </a:spcBef>
              </a:pPr>
              <a:r>
                <a:rPr lang="zh-CN" altLang="en-US" sz="1100" dirty="0">
                  <a:solidFill>
                    <a:schemeClr val="tx1">
                      <a:lumMod val="75000"/>
                      <a:lumOff val="25000"/>
                    </a:schemeClr>
                  </a:solidFill>
                  <a:latin typeface="+mn-ea"/>
                  <a:cs typeface="Aa吃鸡专用体 (非商业使用)" panose="02010600010101010101" charset="-122"/>
                  <a:sym typeface="思源黑体 CN Normal" panose="020B0400000000000000" pitchFamily="34" charset="-122"/>
                </a:rPr>
                <a:t>您的内容打在这里，或者复制您的文本后，粘贴在此处，并选择只保留文字</a:t>
              </a:r>
              <a:r>
                <a:rPr lang="en-US" altLang="zh-CN" sz="1100" dirty="0">
                  <a:solidFill>
                    <a:schemeClr val="tx1">
                      <a:lumMod val="75000"/>
                      <a:lumOff val="25000"/>
                    </a:schemeClr>
                  </a:solidFill>
                  <a:latin typeface="+mn-ea"/>
                  <a:cs typeface="Aa吃鸡专用体 (非商业使用)" panose="02010600010101010101" charset="-122"/>
                  <a:sym typeface="思源黑体 CN Normal" panose="020B0400000000000000" pitchFamily="34" charset="-122"/>
                </a:rPr>
                <a:t>.</a:t>
              </a:r>
              <a:endParaRPr lang="en-US" altLang="zh-CN" sz="1100" dirty="0">
                <a:solidFill>
                  <a:schemeClr val="tx1">
                    <a:lumMod val="75000"/>
                    <a:lumOff val="25000"/>
                  </a:schemeClr>
                </a:solidFill>
                <a:latin typeface="+mn-ea"/>
                <a:cs typeface="Aa吃鸡专用体 (非商业使用)" panose="02010600010101010101" charset="-122"/>
                <a:sym typeface="思源黑体 CN Normal" panose="020B0400000000000000" pitchFamily="34" charset="-122"/>
              </a:endParaRPr>
            </a:p>
          </p:txBody>
        </p:sp>
        <p:sp>
          <p:nvSpPr>
            <p:cNvPr id="10" name="Shape 755"/>
            <p:cNvSpPr txBox="1"/>
            <p:nvPr/>
          </p:nvSpPr>
          <p:spPr>
            <a:xfrm>
              <a:off x="3724481" y="9002911"/>
              <a:ext cx="1866826" cy="523221"/>
            </a:xfrm>
            <a:prstGeom prst="rect">
              <a:avLst/>
            </a:prstGeom>
            <a:grpFill/>
            <a:ln>
              <a:noFill/>
            </a:ln>
          </p:spPr>
          <p:txBody>
            <a:bodyPr lIns="91425" tIns="45700" rIns="91425" bIns="45700" anchor="t" anchorCtr="0">
              <a:noAutofit/>
            </a:bodyPr>
            <a:lstStyle/>
            <a:p>
              <a:pPr marL="0" marR="0" lvl="0" indent="0" algn="ctr" rtl="0">
                <a:spcBef>
                  <a:spcPts val="0"/>
                </a:spcBef>
                <a:buSzPct val="25000"/>
                <a:buNone/>
              </a:pPr>
              <a:r>
                <a:rPr lang="en-US" sz="1400" dirty="0">
                  <a:solidFill>
                    <a:schemeClr val="tx1">
                      <a:lumMod val="75000"/>
                      <a:lumOff val="25000"/>
                    </a:schemeClr>
                  </a:solidFill>
                  <a:latin typeface="+mn-ea"/>
                  <a:cs typeface="Montserrat" panose="02000505000000020004"/>
                  <a:sym typeface="Montserrat" panose="02000505000000020004"/>
                </a:rPr>
                <a:t>CLIENTS</a:t>
              </a:r>
              <a:endParaRPr lang="en-US" sz="1400" dirty="0">
                <a:solidFill>
                  <a:schemeClr val="tx1">
                    <a:lumMod val="75000"/>
                    <a:lumOff val="25000"/>
                  </a:schemeClr>
                </a:solidFill>
                <a:latin typeface="+mn-ea"/>
                <a:cs typeface="Montserrat" panose="02000505000000020004"/>
                <a:sym typeface="Montserrat" panose="02000505000000020004"/>
              </a:endParaRPr>
            </a:p>
          </p:txBody>
        </p:sp>
        <p:sp>
          <p:nvSpPr>
            <p:cNvPr id="11" name="Shape 756"/>
            <p:cNvSpPr txBox="1"/>
            <p:nvPr/>
          </p:nvSpPr>
          <p:spPr>
            <a:xfrm>
              <a:off x="7736453" y="7459029"/>
              <a:ext cx="3784205" cy="1323439"/>
            </a:xfrm>
            <a:prstGeom prst="rect">
              <a:avLst/>
            </a:prstGeom>
            <a:grpFill/>
            <a:ln>
              <a:noFill/>
            </a:ln>
          </p:spPr>
          <p:txBody>
            <a:bodyPr lIns="91425" tIns="45700" rIns="91425" bIns="45700" anchor="t" anchorCtr="0">
              <a:noAutofit/>
            </a:bodyPr>
            <a:lstStyle/>
            <a:p>
              <a:pPr marL="0" marR="0" lvl="0" indent="0" algn="ctr" rtl="0">
                <a:spcBef>
                  <a:spcPts val="0"/>
                </a:spcBef>
                <a:buSzPct val="25000"/>
                <a:buNone/>
              </a:pPr>
              <a:r>
                <a:rPr lang="en-US" sz="5400">
                  <a:solidFill>
                    <a:srgbClr val="01527F"/>
                  </a:solidFill>
                  <a:latin typeface="+mj-ea"/>
                  <a:ea typeface="+mj-ea"/>
                  <a:cs typeface="Montserrat" panose="02000505000000020004"/>
                  <a:sym typeface="Montserrat" panose="02000505000000020004"/>
                </a:rPr>
                <a:t>104</a:t>
              </a:r>
              <a:endParaRPr lang="en-US" sz="5400">
                <a:solidFill>
                  <a:srgbClr val="01527F"/>
                </a:solidFill>
                <a:latin typeface="+mj-ea"/>
                <a:ea typeface="+mj-ea"/>
                <a:cs typeface="Montserrat" panose="02000505000000020004"/>
                <a:sym typeface="Montserrat" panose="02000505000000020004"/>
              </a:endParaRPr>
            </a:p>
          </p:txBody>
        </p:sp>
        <p:sp>
          <p:nvSpPr>
            <p:cNvPr id="12" name="Shape 757"/>
            <p:cNvSpPr txBox="1"/>
            <p:nvPr/>
          </p:nvSpPr>
          <p:spPr>
            <a:xfrm>
              <a:off x="7497322" y="9526135"/>
              <a:ext cx="4273551" cy="1015662"/>
            </a:xfrm>
            <a:prstGeom prst="rect">
              <a:avLst/>
            </a:prstGeom>
            <a:grpFill/>
            <a:ln>
              <a:noFill/>
            </a:ln>
          </p:spPr>
          <p:txBody>
            <a:bodyPr lIns="91425" tIns="45700" rIns="91425" bIns="45700" anchor="t" anchorCtr="0">
              <a:noAutofit/>
            </a:bodyPr>
            <a:lstStyle/>
            <a:p>
              <a:pPr algn="ctr">
                <a:lnSpc>
                  <a:spcPct val="160000"/>
                </a:lnSpc>
                <a:spcBef>
                  <a:spcPct val="0"/>
                </a:spcBef>
              </a:pPr>
              <a:r>
                <a:rPr lang="zh-CN" altLang="en-US" sz="1100" dirty="0">
                  <a:solidFill>
                    <a:schemeClr val="tx1">
                      <a:lumMod val="75000"/>
                      <a:lumOff val="25000"/>
                    </a:schemeClr>
                  </a:solidFill>
                  <a:latin typeface="+mn-ea"/>
                  <a:cs typeface="Aa吃鸡专用体 (非商业使用)" panose="02010600010101010101" charset="-122"/>
                  <a:sym typeface="思源黑体 CN Normal" panose="020B0400000000000000" pitchFamily="34" charset="-122"/>
                </a:rPr>
                <a:t>您的内容打在这里，或者复制您的文本后，粘贴在此处，并选择只保留文字</a:t>
              </a:r>
              <a:r>
                <a:rPr lang="en-US" altLang="zh-CN" sz="1100" dirty="0">
                  <a:solidFill>
                    <a:schemeClr val="tx1">
                      <a:lumMod val="75000"/>
                      <a:lumOff val="25000"/>
                    </a:schemeClr>
                  </a:solidFill>
                  <a:latin typeface="+mn-ea"/>
                  <a:cs typeface="Aa吃鸡专用体 (非商业使用)" panose="02010600010101010101" charset="-122"/>
                  <a:sym typeface="思源黑体 CN Normal" panose="020B0400000000000000" pitchFamily="34" charset="-122"/>
                </a:rPr>
                <a:t>.</a:t>
              </a:r>
              <a:endParaRPr lang="en-US" altLang="zh-CN" sz="1100" dirty="0">
                <a:solidFill>
                  <a:schemeClr val="tx1">
                    <a:lumMod val="75000"/>
                    <a:lumOff val="25000"/>
                  </a:schemeClr>
                </a:solidFill>
                <a:latin typeface="+mn-ea"/>
                <a:cs typeface="Aa吃鸡专用体 (非商业使用)" panose="02010600010101010101" charset="-122"/>
                <a:sym typeface="思源黑体 CN Normal" panose="020B0400000000000000" pitchFamily="34" charset="-122"/>
              </a:endParaRPr>
            </a:p>
          </p:txBody>
        </p:sp>
        <p:sp>
          <p:nvSpPr>
            <p:cNvPr id="13" name="Shape 758"/>
            <p:cNvSpPr txBox="1"/>
            <p:nvPr/>
          </p:nvSpPr>
          <p:spPr>
            <a:xfrm>
              <a:off x="8592055" y="9002911"/>
              <a:ext cx="2294410" cy="523221"/>
            </a:xfrm>
            <a:prstGeom prst="rect">
              <a:avLst/>
            </a:prstGeom>
            <a:grpFill/>
            <a:ln>
              <a:noFill/>
            </a:ln>
          </p:spPr>
          <p:txBody>
            <a:bodyPr lIns="91425" tIns="45700" rIns="91425" bIns="45700" anchor="t" anchorCtr="0">
              <a:noAutofit/>
            </a:bodyPr>
            <a:lstStyle/>
            <a:p>
              <a:pPr marL="0" marR="0" lvl="0" indent="0" algn="ctr" rtl="0">
                <a:spcBef>
                  <a:spcPts val="0"/>
                </a:spcBef>
                <a:buSzPct val="25000"/>
                <a:buNone/>
              </a:pPr>
              <a:r>
                <a:rPr lang="en-US" sz="1400">
                  <a:solidFill>
                    <a:schemeClr val="tx1">
                      <a:lumMod val="75000"/>
                      <a:lumOff val="25000"/>
                    </a:schemeClr>
                  </a:solidFill>
                  <a:latin typeface="+mn-ea"/>
                  <a:cs typeface="Montserrat" panose="02000505000000020004"/>
                  <a:sym typeface="Montserrat" panose="02000505000000020004"/>
                </a:rPr>
                <a:t>PROJECTS</a:t>
              </a:r>
              <a:endParaRPr lang="en-US" sz="1400">
                <a:solidFill>
                  <a:schemeClr val="tx1">
                    <a:lumMod val="75000"/>
                    <a:lumOff val="25000"/>
                  </a:schemeClr>
                </a:solidFill>
                <a:latin typeface="+mn-ea"/>
                <a:cs typeface="Montserrat" panose="02000505000000020004"/>
                <a:sym typeface="Montserrat" panose="02000505000000020004"/>
              </a:endParaRPr>
            </a:p>
          </p:txBody>
        </p:sp>
        <p:sp>
          <p:nvSpPr>
            <p:cNvPr id="14" name="Shape 759"/>
            <p:cNvSpPr txBox="1"/>
            <p:nvPr/>
          </p:nvSpPr>
          <p:spPr>
            <a:xfrm>
              <a:off x="13304296" y="7459029"/>
              <a:ext cx="2787162" cy="1323439"/>
            </a:xfrm>
            <a:prstGeom prst="rect">
              <a:avLst/>
            </a:prstGeom>
            <a:grpFill/>
            <a:ln>
              <a:noFill/>
            </a:ln>
          </p:spPr>
          <p:txBody>
            <a:bodyPr lIns="91425" tIns="45700" rIns="91425" bIns="45700" anchor="t" anchorCtr="0">
              <a:noAutofit/>
            </a:bodyPr>
            <a:lstStyle/>
            <a:p>
              <a:pPr marL="0" marR="0" lvl="0" indent="0" algn="ctr" rtl="0">
                <a:spcBef>
                  <a:spcPts val="0"/>
                </a:spcBef>
                <a:buSzPct val="25000"/>
                <a:buNone/>
              </a:pPr>
              <a:r>
                <a:rPr lang="en-US" sz="5400">
                  <a:solidFill>
                    <a:srgbClr val="01527F"/>
                  </a:solidFill>
                  <a:latin typeface="+mj-ea"/>
                  <a:ea typeface="+mj-ea"/>
                  <a:cs typeface="Montserrat" panose="02000505000000020004"/>
                  <a:sym typeface="Montserrat" panose="02000505000000020004"/>
                </a:rPr>
                <a:t>58</a:t>
              </a:r>
              <a:endParaRPr lang="en-US" sz="5400">
                <a:solidFill>
                  <a:srgbClr val="01527F"/>
                </a:solidFill>
                <a:latin typeface="+mj-ea"/>
                <a:ea typeface="+mj-ea"/>
                <a:cs typeface="Montserrat" panose="02000505000000020004"/>
                <a:sym typeface="Montserrat" panose="02000505000000020004"/>
              </a:endParaRPr>
            </a:p>
          </p:txBody>
        </p:sp>
        <p:sp>
          <p:nvSpPr>
            <p:cNvPr id="15" name="Shape 760"/>
            <p:cNvSpPr txBox="1"/>
            <p:nvPr/>
          </p:nvSpPr>
          <p:spPr>
            <a:xfrm>
              <a:off x="12566646" y="9526135"/>
              <a:ext cx="4273551" cy="1015662"/>
            </a:xfrm>
            <a:prstGeom prst="rect">
              <a:avLst/>
            </a:prstGeom>
            <a:grpFill/>
            <a:ln>
              <a:noFill/>
            </a:ln>
          </p:spPr>
          <p:txBody>
            <a:bodyPr lIns="91425" tIns="45700" rIns="91425" bIns="45700" anchor="t" anchorCtr="0">
              <a:noAutofit/>
            </a:bodyPr>
            <a:lstStyle/>
            <a:p>
              <a:pPr algn="ctr">
                <a:lnSpc>
                  <a:spcPct val="160000"/>
                </a:lnSpc>
                <a:spcBef>
                  <a:spcPct val="0"/>
                </a:spcBef>
              </a:pPr>
              <a:r>
                <a:rPr lang="zh-CN" altLang="en-US" sz="1100" dirty="0">
                  <a:solidFill>
                    <a:schemeClr val="tx1">
                      <a:lumMod val="75000"/>
                      <a:lumOff val="25000"/>
                    </a:schemeClr>
                  </a:solidFill>
                  <a:latin typeface="+mn-ea"/>
                  <a:cs typeface="Aa吃鸡专用体 (非商业使用)" panose="02010600010101010101" charset="-122"/>
                  <a:sym typeface="思源黑体 CN Normal" panose="020B0400000000000000" pitchFamily="34" charset="-122"/>
                </a:rPr>
                <a:t>您的内容打在这里，或者复制您的文本后，粘贴在此处，并选择只保留文字</a:t>
              </a:r>
              <a:r>
                <a:rPr lang="en-US" altLang="zh-CN" sz="1100" dirty="0">
                  <a:solidFill>
                    <a:schemeClr val="tx1">
                      <a:lumMod val="75000"/>
                      <a:lumOff val="25000"/>
                    </a:schemeClr>
                  </a:solidFill>
                  <a:latin typeface="+mn-ea"/>
                  <a:cs typeface="Aa吃鸡专用体 (非商业使用)" panose="02010600010101010101" charset="-122"/>
                  <a:sym typeface="思源黑体 CN Normal" panose="020B0400000000000000" pitchFamily="34" charset="-122"/>
                </a:rPr>
                <a:t>.</a:t>
              </a:r>
              <a:endParaRPr lang="en-US" altLang="zh-CN" sz="1100" dirty="0">
                <a:solidFill>
                  <a:schemeClr val="tx1">
                    <a:lumMod val="75000"/>
                    <a:lumOff val="25000"/>
                  </a:schemeClr>
                </a:solidFill>
                <a:latin typeface="+mn-ea"/>
                <a:cs typeface="Aa吃鸡专用体 (非商业使用)" panose="02010600010101010101" charset="-122"/>
                <a:sym typeface="思源黑体 CN Normal" panose="020B0400000000000000" pitchFamily="34" charset="-122"/>
              </a:endParaRPr>
            </a:p>
          </p:txBody>
        </p:sp>
        <p:sp>
          <p:nvSpPr>
            <p:cNvPr id="16" name="Shape 761"/>
            <p:cNvSpPr txBox="1"/>
            <p:nvPr/>
          </p:nvSpPr>
          <p:spPr>
            <a:xfrm>
              <a:off x="14119835" y="9002911"/>
              <a:ext cx="1279563" cy="523221"/>
            </a:xfrm>
            <a:prstGeom prst="rect">
              <a:avLst/>
            </a:prstGeom>
            <a:grpFill/>
            <a:ln>
              <a:noFill/>
            </a:ln>
          </p:spPr>
          <p:txBody>
            <a:bodyPr lIns="91425" tIns="45700" rIns="91425" bIns="45700" anchor="t" anchorCtr="0">
              <a:noAutofit/>
            </a:bodyPr>
            <a:lstStyle/>
            <a:p>
              <a:pPr marL="0" marR="0" lvl="0" indent="0" algn="ctr" rtl="0">
                <a:spcBef>
                  <a:spcPts val="0"/>
                </a:spcBef>
                <a:buSzPct val="25000"/>
                <a:buNone/>
              </a:pPr>
              <a:r>
                <a:rPr lang="en-US" sz="1400">
                  <a:solidFill>
                    <a:schemeClr val="tx1">
                      <a:lumMod val="75000"/>
                      <a:lumOff val="25000"/>
                    </a:schemeClr>
                  </a:solidFill>
                  <a:latin typeface="+mn-ea"/>
                  <a:cs typeface="Montserrat" panose="02000505000000020004"/>
                  <a:sym typeface="Montserrat" panose="02000505000000020004"/>
                </a:rPr>
                <a:t>APPS</a:t>
              </a:r>
              <a:endParaRPr lang="en-US" sz="1400">
                <a:solidFill>
                  <a:schemeClr val="tx1">
                    <a:lumMod val="75000"/>
                    <a:lumOff val="25000"/>
                  </a:schemeClr>
                </a:solidFill>
                <a:latin typeface="+mn-ea"/>
                <a:cs typeface="Montserrat" panose="02000505000000020004"/>
                <a:sym typeface="Montserrat" panose="02000505000000020004"/>
              </a:endParaRPr>
            </a:p>
          </p:txBody>
        </p:sp>
        <p:sp>
          <p:nvSpPr>
            <p:cNvPr id="17" name="Shape 762"/>
            <p:cNvSpPr txBox="1"/>
            <p:nvPr/>
          </p:nvSpPr>
          <p:spPr>
            <a:xfrm>
              <a:off x="17973281" y="7442454"/>
              <a:ext cx="3622291" cy="1323439"/>
            </a:xfrm>
            <a:prstGeom prst="rect">
              <a:avLst/>
            </a:prstGeom>
            <a:grpFill/>
            <a:ln>
              <a:noFill/>
            </a:ln>
          </p:spPr>
          <p:txBody>
            <a:bodyPr lIns="91425" tIns="45700" rIns="91425" bIns="45700" anchor="t" anchorCtr="0">
              <a:noAutofit/>
            </a:bodyPr>
            <a:lstStyle/>
            <a:p>
              <a:pPr marL="0" marR="0" lvl="0" indent="0" algn="ctr" rtl="0">
                <a:spcBef>
                  <a:spcPts val="0"/>
                </a:spcBef>
                <a:buSzPct val="25000"/>
                <a:buNone/>
              </a:pPr>
              <a:r>
                <a:rPr lang="en-US" sz="5400" dirty="0">
                  <a:solidFill>
                    <a:srgbClr val="01527F"/>
                  </a:solidFill>
                  <a:latin typeface="+mj-ea"/>
                  <a:ea typeface="+mj-ea"/>
                  <a:cs typeface="Montserrat" panose="02000505000000020004"/>
                  <a:sym typeface="Montserrat" panose="02000505000000020004"/>
                </a:rPr>
                <a:t>12</a:t>
              </a:r>
              <a:endParaRPr lang="en-US" sz="5400" dirty="0">
                <a:solidFill>
                  <a:srgbClr val="01527F"/>
                </a:solidFill>
                <a:latin typeface="+mj-ea"/>
                <a:ea typeface="+mj-ea"/>
                <a:cs typeface="Montserrat" panose="02000505000000020004"/>
                <a:sym typeface="Montserrat" panose="02000505000000020004"/>
              </a:endParaRPr>
            </a:p>
          </p:txBody>
        </p:sp>
        <p:sp>
          <p:nvSpPr>
            <p:cNvPr id="18" name="Shape 763"/>
            <p:cNvSpPr txBox="1"/>
            <p:nvPr/>
          </p:nvSpPr>
          <p:spPr>
            <a:xfrm>
              <a:off x="17627379" y="9526135"/>
              <a:ext cx="4273551" cy="1015662"/>
            </a:xfrm>
            <a:prstGeom prst="rect">
              <a:avLst/>
            </a:prstGeom>
            <a:grpFill/>
            <a:ln>
              <a:noFill/>
            </a:ln>
          </p:spPr>
          <p:txBody>
            <a:bodyPr lIns="91425" tIns="45700" rIns="91425" bIns="45700" anchor="t" anchorCtr="0">
              <a:noAutofit/>
            </a:bodyPr>
            <a:lstStyle/>
            <a:p>
              <a:pPr algn="ctr">
                <a:lnSpc>
                  <a:spcPct val="160000"/>
                </a:lnSpc>
                <a:spcBef>
                  <a:spcPct val="0"/>
                </a:spcBef>
              </a:pPr>
              <a:r>
                <a:rPr lang="zh-CN" altLang="en-US" sz="1100" dirty="0">
                  <a:solidFill>
                    <a:schemeClr val="tx1">
                      <a:lumMod val="75000"/>
                      <a:lumOff val="25000"/>
                    </a:schemeClr>
                  </a:solidFill>
                  <a:latin typeface="+mn-ea"/>
                  <a:cs typeface="Aa吃鸡专用体 (非商业使用)" panose="02010600010101010101" charset="-122"/>
                  <a:sym typeface="思源黑体 CN Normal" panose="020B0400000000000000" pitchFamily="34" charset="-122"/>
                </a:rPr>
                <a:t>您的内容打在这里，或者复制您的文本后，粘贴在此处，并选择只保留文字</a:t>
              </a:r>
              <a:r>
                <a:rPr lang="en-US" altLang="zh-CN" sz="1100" dirty="0">
                  <a:solidFill>
                    <a:schemeClr val="tx1">
                      <a:lumMod val="75000"/>
                      <a:lumOff val="25000"/>
                    </a:schemeClr>
                  </a:solidFill>
                  <a:latin typeface="+mn-ea"/>
                  <a:cs typeface="Aa吃鸡专用体 (非商业使用)" panose="02010600010101010101" charset="-122"/>
                  <a:sym typeface="思源黑体 CN Normal" panose="020B0400000000000000" pitchFamily="34" charset="-122"/>
                </a:rPr>
                <a:t>.</a:t>
              </a:r>
              <a:endParaRPr lang="en-US" altLang="zh-CN" sz="1100" dirty="0">
                <a:solidFill>
                  <a:schemeClr val="tx1">
                    <a:lumMod val="75000"/>
                    <a:lumOff val="25000"/>
                  </a:schemeClr>
                </a:solidFill>
                <a:latin typeface="+mn-ea"/>
                <a:cs typeface="Aa吃鸡专用体 (非商业使用)" panose="02010600010101010101" charset="-122"/>
                <a:sym typeface="思源黑体 CN Normal" panose="020B0400000000000000" pitchFamily="34" charset="-122"/>
              </a:endParaRPr>
            </a:p>
          </p:txBody>
        </p:sp>
        <p:sp>
          <p:nvSpPr>
            <p:cNvPr id="19" name="Shape 764"/>
            <p:cNvSpPr txBox="1"/>
            <p:nvPr/>
          </p:nvSpPr>
          <p:spPr>
            <a:xfrm>
              <a:off x="18736539" y="9002911"/>
              <a:ext cx="2262474" cy="523221"/>
            </a:xfrm>
            <a:prstGeom prst="rect">
              <a:avLst/>
            </a:prstGeom>
            <a:grpFill/>
            <a:ln>
              <a:noFill/>
            </a:ln>
          </p:spPr>
          <p:txBody>
            <a:bodyPr lIns="91425" tIns="45700" rIns="91425" bIns="45700" anchor="t" anchorCtr="0">
              <a:noAutofit/>
            </a:bodyPr>
            <a:lstStyle/>
            <a:p>
              <a:pPr marL="0" marR="0" lvl="0" indent="0" algn="ctr" rtl="0">
                <a:spcBef>
                  <a:spcPts val="0"/>
                </a:spcBef>
                <a:buSzPct val="25000"/>
                <a:buNone/>
              </a:pPr>
              <a:r>
                <a:rPr lang="en-US" sz="1400">
                  <a:solidFill>
                    <a:schemeClr val="tx1">
                      <a:lumMod val="75000"/>
                      <a:lumOff val="25000"/>
                    </a:schemeClr>
                  </a:solidFill>
                  <a:latin typeface="+mn-ea"/>
                  <a:cs typeface="Montserrat" panose="02000505000000020004"/>
                  <a:sym typeface="Montserrat" panose="02000505000000020004"/>
                </a:rPr>
                <a:t>WEBSITES</a:t>
              </a:r>
              <a:endParaRPr lang="en-US" sz="1400">
                <a:solidFill>
                  <a:schemeClr val="tx1">
                    <a:lumMod val="75000"/>
                    <a:lumOff val="25000"/>
                  </a:schemeClr>
                </a:solidFill>
                <a:latin typeface="+mn-ea"/>
                <a:cs typeface="Montserrat" panose="02000505000000020004"/>
                <a:sym typeface="Montserrat" panose="02000505000000020004"/>
              </a:endParaRPr>
            </a:p>
          </p:txBody>
        </p:sp>
      </p:grpSp>
      <p:sp>
        <p:nvSpPr>
          <p:cNvPr id="20" name="文本框 19"/>
          <p:cNvSpPr txBox="1"/>
          <p:nvPr/>
        </p:nvSpPr>
        <p:spPr>
          <a:xfrm>
            <a:off x="929640" y="1830705"/>
            <a:ext cx="10307955" cy="682046"/>
          </a:xfrm>
          <a:prstGeom prst="rect">
            <a:avLst/>
          </a:prstGeom>
          <a:noFill/>
        </p:spPr>
        <p:txBody>
          <a:bodyPr wrap="square" rtlCol="0">
            <a:spAutoFit/>
          </a:bodyPr>
          <a:lstStyle/>
          <a:p>
            <a:pPr algn="ctr">
              <a:lnSpc>
                <a:spcPct val="130000"/>
              </a:lnSpc>
            </a:pPr>
            <a:r>
              <a:rPr lang="zh-CN" altLang="en-US" sz="1600" dirty="0">
                <a:solidFill>
                  <a:schemeClr val="tx1">
                    <a:lumMod val="75000"/>
                    <a:lumOff val="25000"/>
                  </a:schemeClr>
                </a:solidFill>
                <a:latin typeface="+mn-ea"/>
                <a:sym typeface="Arial" panose="020B0604020202020204" pitchFamily="34" charset="0"/>
              </a:rPr>
              <a:t>请在此添加文字说明，请在此添加文字说明。请在此添加文字说明，请在此添加文字说明。请在此添加文字说明，请在此添加文字说明。请在此添加文字说明，请在此添加文字说明。</a:t>
            </a:r>
            <a:endParaRPr lang="zh-CN" altLang="en-US" sz="1600" dirty="0">
              <a:solidFill>
                <a:schemeClr val="tx1">
                  <a:lumMod val="75000"/>
                  <a:lumOff val="25000"/>
                </a:schemeClr>
              </a:solidFill>
              <a:latin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left)">
                                      <p:cBhvr>
                                        <p:cTn id="1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5190" y="261258"/>
            <a:ext cx="2031325" cy="461665"/>
          </a:xfrm>
          <a:prstGeom prst="rect">
            <a:avLst/>
          </a:prstGeom>
          <a:noFill/>
        </p:spPr>
        <p:txBody>
          <a:bodyPr wrap="none" rtlCol="0">
            <a:spAutoFit/>
          </a:bodyPr>
          <a:lstStyle/>
          <a:p>
            <a:r>
              <a:rPr kumimoji="1" lang="zh-CN" altLang="en-US" sz="2400" dirty="0">
                <a:solidFill>
                  <a:srgbClr val="01527F"/>
                </a:solidFill>
                <a:latin typeface="+mj-ea"/>
              </a:rPr>
              <a:t>投资收益回报</a:t>
            </a:r>
            <a:endParaRPr kumimoji="1" lang="zh-CN" altLang="en-US" sz="2400" dirty="0">
              <a:solidFill>
                <a:srgbClr val="01527F"/>
              </a:solidFill>
              <a:latin typeface="+mj-ea"/>
            </a:endParaRPr>
          </a:p>
        </p:txBody>
      </p:sp>
      <p:sp>
        <p:nvSpPr>
          <p:cNvPr id="3" name="文本框 2"/>
          <p:cNvSpPr txBox="1"/>
          <p:nvPr/>
        </p:nvSpPr>
        <p:spPr>
          <a:xfrm>
            <a:off x="3025031" y="1776210"/>
            <a:ext cx="6126677" cy="646331"/>
          </a:xfrm>
          <a:prstGeom prst="rect">
            <a:avLst/>
          </a:prstGeom>
          <a:noFill/>
        </p:spPr>
        <p:txBody>
          <a:bodyPr wrap="none" rtlCol="0">
            <a:spAutoFit/>
          </a:bodyPr>
          <a:lstStyle/>
          <a:p>
            <a:r>
              <a:rPr kumimoji="1" lang="en-US" altLang="zh-CN" sz="3600" dirty="0">
                <a:solidFill>
                  <a:srgbClr val="01527F"/>
                </a:solidFill>
              </a:rPr>
              <a:t>BUSINESS</a:t>
            </a:r>
            <a:r>
              <a:rPr kumimoji="1" lang="zh-CN" altLang="en-US" sz="3600" dirty="0">
                <a:solidFill>
                  <a:srgbClr val="01527F"/>
                </a:solidFill>
              </a:rPr>
              <a:t> </a:t>
            </a:r>
            <a:r>
              <a:rPr kumimoji="1" lang="en-US" altLang="zh-CN" sz="3600" dirty="0">
                <a:solidFill>
                  <a:srgbClr val="01527F"/>
                </a:solidFill>
              </a:rPr>
              <a:t>WORK</a:t>
            </a:r>
            <a:r>
              <a:rPr kumimoji="1" lang="zh-CN" altLang="en-US" sz="3600" dirty="0">
                <a:solidFill>
                  <a:srgbClr val="01527F"/>
                </a:solidFill>
              </a:rPr>
              <a:t> </a:t>
            </a:r>
            <a:r>
              <a:rPr kumimoji="1" lang="en-US" altLang="zh-CN" sz="3600" dirty="0">
                <a:solidFill>
                  <a:srgbClr val="01527F"/>
                </a:solidFill>
              </a:rPr>
              <a:t>REPORT</a:t>
            </a:r>
            <a:endParaRPr kumimoji="1" lang="en-US" altLang="zh-CN" sz="3600" dirty="0">
              <a:solidFill>
                <a:srgbClr val="01527F"/>
              </a:solidFill>
            </a:endParaRPr>
          </a:p>
        </p:txBody>
      </p:sp>
      <p:sp>
        <p:nvSpPr>
          <p:cNvPr id="4" name="文本框 3"/>
          <p:cNvSpPr txBox="1"/>
          <p:nvPr/>
        </p:nvSpPr>
        <p:spPr>
          <a:xfrm>
            <a:off x="2986515" y="2384791"/>
            <a:ext cx="6126678" cy="376296"/>
          </a:xfrm>
          <a:prstGeom prst="rect">
            <a:avLst/>
          </a:prstGeom>
          <a:noFill/>
        </p:spPr>
        <p:txBody>
          <a:bodyPr wrap="square" rtlCol="0">
            <a:spAutoFit/>
          </a:bodyPr>
          <a:lstStyle/>
          <a:p>
            <a:pPr algn="dist"/>
            <a:r>
              <a:rPr lang="en-GB" altLang="zh-CN" dirty="0">
                <a:solidFill>
                  <a:schemeClr val="tx1">
                    <a:lumMod val="50000"/>
                    <a:lumOff val="50000"/>
                  </a:schemeClr>
                </a:solidFill>
              </a:rPr>
              <a:t>PLEASE ENTER THE TITLE TEXT YOU NEED</a:t>
            </a:r>
            <a:endParaRPr lang="en-GB" altLang="zh-CN" dirty="0">
              <a:solidFill>
                <a:schemeClr val="tx1">
                  <a:lumMod val="50000"/>
                  <a:lumOff val="50000"/>
                </a:schemeClr>
              </a:solidFill>
            </a:endParaRPr>
          </a:p>
        </p:txBody>
      </p:sp>
      <p:sp>
        <p:nvSpPr>
          <p:cNvPr id="5" name="矩形 4"/>
          <p:cNvSpPr/>
          <p:nvPr/>
        </p:nvSpPr>
        <p:spPr>
          <a:xfrm>
            <a:off x="2381055" y="3390667"/>
            <a:ext cx="1136468" cy="1136468"/>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nvSpPr>
        <p:spPr>
          <a:xfrm>
            <a:off x="2121989" y="4650970"/>
            <a:ext cx="1654601" cy="338546"/>
          </a:xfrm>
          <a:prstGeom prst="rect">
            <a:avLst/>
          </a:prstGeom>
        </p:spPr>
        <p:txBody>
          <a:bodyPr wrap="none" lIns="91431" tIns="45716" rIns="91431" bIns="45716">
            <a:spAutoFit/>
          </a:bodyPr>
          <a:lstStyle/>
          <a:p>
            <a:pPr algn="ctr"/>
            <a:r>
              <a:rPr lang="zh-CN" altLang="en-US" sz="1600" b="1" dirty="0">
                <a:solidFill>
                  <a:schemeClr val="tx1">
                    <a:lumMod val="75000"/>
                    <a:lumOff val="25000"/>
                  </a:schemeClr>
                </a:solidFill>
                <a:latin typeface="+mn-ea"/>
              </a:rPr>
              <a:t>请在此输入标题</a:t>
            </a:r>
            <a:endParaRPr lang="en-US" altLang="zh-CN" sz="1600" b="1" dirty="0">
              <a:solidFill>
                <a:schemeClr val="tx1">
                  <a:lumMod val="75000"/>
                  <a:lumOff val="25000"/>
                </a:schemeClr>
              </a:solidFill>
              <a:latin typeface="+mn-ea"/>
            </a:endParaRPr>
          </a:p>
        </p:txBody>
      </p:sp>
      <p:sp>
        <p:nvSpPr>
          <p:cNvPr id="7" name="矩形 47"/>
          <p:cNvSpPr>
            <a:spLocks noChangeArrowheads="1"/>
          </p:cNvSpPr>
          <p:nvPr/>
        </p:nvSpPr>
        <p:spPr bwMode="auto">
          <a:xfrm>
            <a:off x="1878486" y="4989516"/>
            <a:ext cx="2141607" cy="502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200" dirty="0">
                <a:solidFill>
                  <a:schemeClr val="tx1">
                    <a:lumMod val="50000"/>
                    <a:lumOff val="50000"/>
                  </a:schemeClr>
                </a:solidFill>
                <a:latin typeface="思源黑体 CN Regular" panose="020B0500000000000000" pitchFamily="34" charset="-128"/>
                <a:ea typeface="思源黑体 CN Regular" panose="020B0500000000000000" pitchFamily="34" charset="-128"/>
                <a:sym typeface="微软雅黑" panose="020B0503020204020204" pitchFamily="34" charset="-122"/>
              </a:rPr>
              <a:t>请在此输入您需要的文字内容感谢使用我们的</a:t>
            </a:r>
            <a:r>
              <a:rPr lang="en-GB" altLang="zh-CN" sz="1200" dirty="0">
                <a:solidFill>
                  <a:schemeClr val="tx1">
                    <a:lumMod val="50000"/>
                    <a:lumOff val="50000"/>
                  </a:schemeClr>
                </a:solidFill>
                <a:latin typeface="思源黑体 CN Regular" panose="020B0500000000000000" pitchFamily="34" charset="-128"/>
                <a:ea typeface="思源黑体 CN Regular" panose="020B0500000000000000" pitchFamily="34" charset="-128"/>
                <a:sym typeface="微软雅黑" panose="020B0503020204020204" pitchFamily="34" charset="-122"/>
              </a:rPr>
              <a:t>PPT</a:t>
            </a:r>
            <a:r>
              <a:rPr lang="zh-CN" altLang="en-US" sz="1200" dirty="0">
                <a:solidFill>
                  <a:schemeClr val="tx1">
                    <a:lumMod val="50000"/>
                    <a:lumOff val="50000"/>
                  </a:schemeClr>
                </a:solidFill>
                <a:latin typeface="思源黑体 CN Regular" panose="020B0500000000000000" pitchFamily="34" charset="-128"/>
                <a:ea typeface="思源黑体 CN Regular" panose="020B0500000000000000" pitchFamily="34" charset="-128"/>
                <a:sym typeface="微软雅黑" panose="020B0503020204020204" pitchFamily="34" charset="-122"/>
              </a:rPr>
              <a:t>模板</a:t>
            </a:r>
            <a:endParaRPr lang="zh-CN" altLang="en-US" sz="1200" dirty="0">
              <a:solidFill>
                <a:schemeClr val="tx1">
                  <a:lumMod val="50000"/>
                  <a:lumOff val="50000"/>
                </a:schemeClr>
              </a:solidFill>
              <a:latin typeface="思源黑体 CN Regular" panose="020B0500000000000000" pitchFamily="34" charset="-128"/>
              <a:ea typeface="思源黑体 CN Regular" panose="020B0500000000000000" pitchFamily="34" charset="-128"/>
              <a:sym typeface="微软雅黑" panose="020B0503020204020204" pitchFamily="34" charset="-122"/>
            </a:endParaRPr>
          </a:p>
        </p:txBody>
      </p:sp>
      <p:sp>
        <p:nvSpPr>
          <p:cNvPr id="8" name="矩形 7"/>
          <p:cNvSpPr/>
          <p:nvPr/>
        </p:nvSpPr>
        <p:spPr>
          <a:xfrm>
            <a:off x="4578527" y="3390667"/>
            <a:ext cx="1136468" cy="1136468"/>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矩形 8"/>
          <p:cNvSpPr/>
          <p:nvPr/>
        </p:nvSpPr>
        <p:spPr>
          <a:xfrm>
            <a:off x="4319461" y="4650970"/>
            <a:ext cx="1654601" cy="338546"/>
          </a:xfrm>
          <a:prstGeom prst="rect">
            <a:avLst/>
          </a:prstGeom>
        </p:spPr>
        <p:txBody>
          <a:bodyPr wrap="none" lIns="91431" tIns="45716" rIns="91431" bIns="45716">
            <a:spAutoFit/>
          </a:bodyPr>
          <a:lstStyle/>
          <a:p>
            <a:pPr algn="ctr"/>
            <a:r>
              <a:rPr lang="zh-CN" altLang="en-US" sz="1600" b="1" dirty="0">
                <a:solidFill>
                  <a:schemeClr val="tx1">
                    <a:lumMod val="75000"/>
                    <a:lumOff val="25000"/>
                  </a:schemeClr>
                </a:solidFill>
                <a:latin typeface="+mn-ea"/>
              </a:rPr>
              <a:t>请在此输入标题</a:t>
            </a:r>
            <a:endParaRPr lang="en-US" altLang="zh-CN" sz="1600" b="1" dirty="0">
              <a:solidFill>
                <a:schemeClr val="tx1">
                  <a:lumMod val="75000"/>
                  <a:lumOff val="25000"/>
                </a:schemeClr>
              </a:solidFill>
              <a:latin typeface="+mn-ea"/>
            </a:endParaRPr>
          </a:p>
        </p:txBody>
      </p:sp>
      <p:sp>
        <p:nvSpPr>
          <p:cNvPr id="10" name="矩形 47"/>
          <p:cNvSpPr>
            <a:spLocks noChangeArrowheads="1"/>
          </p:cNvSpPr>
          <p:nvPr/>
        </p:nvSpPr>
        <p:spPr bwMode="auto">
          <a:xfrm>
            <a:off x="4075958" y="4989516"/>
            <a:ext cx="2141607" cy="502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200" dirty="0">
                <a:solidFill>
                  <a:schemeClr val="tx1">
                    <a:lumMod val="50000"/>
                    <a:lumOff val="50000"/>
                  </a:schemeClr>
                </a:solidFill>
                <a:latin typeface="思源黑体 CN Regular" panose="020B0500000000000000" pitchFamily="34" charset="-128"/>
                <a:ea typeface="思源黑体 CN Regular" panose="020B0500000000000000" pitchFamily="34" charset="-128"/>
                <a:sym typeface="微软雅黑" panose="020B0503020204020204" pitchFamily="34" charset="-122"/>
              </a:rPr>
              <a:t>请在此输入您需要的文字内容感谢使用我们的</a:t>
            </a:r>
            <a:r>
              <a:rPr lang="en-GB" altLang="zh-CN" sz="1200" dirty="0">
                <a:solidFill>
                  <a:schemeClr val="tx1">
                    <a:lumMod val="50000"/>
                    <a:lumOff val="50000"/>
                  </a:schemeClr>
                </a:solidFill>
                <a:latin typeface="思源黑体 CN Regular" panose="020B0500000000000000" pitchFamily="34" charset="-128"/>
                <a:ea typeface="思源黑体 CN Regular" panose="020B0500000000000000" pitchFamily="34" charset="-128"/>
                <a:sym typeface="微软雅黑" panose="020B0503020204020204" pitchFamily="34" charset="-122"/>
              </a:rPr>
              <a:t>PPT</a:t>
            </a:r>
            <a:r>
              <a:rPr lang="zh-CN" altLang="en-US" sz="1200" dirty="0">
                <a:solidFill>
                  <a:schemeClr val="tx1">
                    <a:lumMod val="50000"/>
                    <a:lumOff val="50000"/>
                  </a:schemeClr>
                </a:solidFill>
                <a:latin typeface="思源黑体 CN Regular" panose="020B0500000000000000" pitchFamily="34" charset="-128"/>
                <a:ea typeface="思源黑体 CN Regular" panose="020B0500000000000000" pitchFamily="34" charset="-128"/>
                <a:sym typeface="微软雅黑" panose="020B0503020204020204" pitchFamily="34" charset="-122"/>
              </a:rPr>
              <a:t>模板</a:t>
            </a:r>
            <a:endParaRPr lang="zh-CN" altLang="en-US" sz="1200" dirty="0">
              <a:solidFill>
                <a:schemeClr val="tx1">
                  <a:lumMod val="50000"/>
                  <a:lumOff val="50000"/>
                </a:schemeClr>
              </a:solidFill>
              <a:latin typeface="思源黑体 CN Regular" panose="020B0500000000000000" pitchFamily="34" charset="-128"/>
              <a:ea typeface="思源黑体 CN Regular" panose="020B0500000000000000" pitchFamily="34" charset="-128"/>
              <a:sym typeface="微软雅黑" panose="020B0503020204020204" pitchFamily="34" charset="-122"/>
            </a:endParaRPr>
          </a:p>
        </p:txBody>
      </p:sp>
      <p:sp>
        <p:nvSpPr>
          <p:cNvPr id="11" name="矩形 10"/>
          <p:cNvSpPr/>
          <p:nvPr/>
        </p:nvSpPr>
        <p:spPr>
          <a:xfrm>
            <a:off x="6966862" y="3390667"/>
            <a:ext cx="1136468" cy="1136468"/>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矩形 11"/>
          <p:cNvSpPr/>
          <p:nvPr/>
        </p:nvSpPr>
        <p:spPr>
          <a:xfrm>
            <a:off x="6707796" y="4650970"/>
            <a:ext cx="1654601" cy="338546"/>
          </a:xfrm>
          <a:prstGeom prst="rect">
            <a:avLst/>
          </a:prstGeom>
        </p:spPr>
        <p:txBody>
          <a:bodyPr wrap="none" lIns="91431" tIns="45716" rIns="91431" bIns="45716">
            <a:spAutoFit/>
          </a:bodyPr>
          <a:lstStyle/>
          <a:p>
            <a:pPr algn="ctr"/>
            <a:r>
              <a:rPr lang="zh-CN" altLang="en-US" sz="1600" b="1" dirty="0">
                <a:solidFill>
                  <a:schemeClr val="tx1">
                    <a:lumMod val="75000"/>
                    <a:lumOff val="25000"/>
                  </a:schemeClr>
                </a:solidFill>
                <a:latin typeface="+mn-ea"/>
              </a:rPr>
              <a:t>请在此输入标题</a:t>
            </a:r>
            <a:endParaRPr lang="en-US" altLang="zh-CN" sz="1600" b="1" dirty="0">
              <a:solidFill>
                <a:schemeClr val="tx1">
                  <a:lumMod val="75000"/>
                  <a:lumOff val="25000"/>
                </a:schemeClr>
              </a:solidFill>
              <a:latin typeface="+mn-ea"/>
            </a:endParaRPr>
          </a:p>
        </p:txBody>
      </p:sp>
      <p:sp>
        <p:nvSpPr>
          <p:cNvPr id="13" name="矩形 47"/>
          <p:cNvSpPr>
            <a:spLocks noChangeArrowheads="1"/>
          </p:cNvSpPr>
          <p:nvPr/>
        </p:nvSpPr>
        <p:spPr bwMode="auto">
          <a:xfrm>
            <a:off x="6464293" y="4989516"/>
            <a:ext cx="2141607" cy="502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200" dirty="0">
                <a:solidFill>
                  <a:schemeClr val="tx1">
                    <a:lumMod val="50000"/>
                    <a:lumOff val="50000"/>
                  </a:schemeClr>
                </a:solidFill>
                <a:latin typeface="思源黑体 CN Regular" panose="020B0500000000000000" pitchFamily="34" charset="-128"/>
                <a:ea typeface="思源黑体 CN Regular" panose="020B0500000000000000" pitchFamily="34" charset="-128"/>
                <a:sym typeface="微软雅黑" panose="020B0503020204020204" pitchFamily="34" charset="-122"/>
              </a:rPr>
              <a:t>请在此输入您需要的文字内容感谢使用我们的</a:t>
            </a:r>
            <a:r>
              <a:rPr lang="en-GB" altLang="zh-CN" sz="1200" dirty="0">
                <a:solidFill>
                  <a:schemeClr val="tx1">
                    <a:lumMod val="50000"/>
                    <a:lumOff val="50000"/>
                  </a:schemeClr>
                </a:solidFill>
                <a:latin typeface="思源黑体 CN Regular" panose="020B0500000000000000" pitchFamily="34" charset="-128"/>
                <a:ea typeface="思源黑体 CN Regular" panose="020B0500000000000000" pitchFamily="34" charset="-128"/>
                <a:sym typeface="微软雅黑" panose="020B0503020204020204" pitchFamily="34" charset="-122"/>
              </a:rPr>
              <a:t>PPT</a:t>
            </a:r>
            <a:r>
              <a:rPr lang="zh-CN" altLang="en-US" sz="1200" dirty="0">
                <a:solidFill>
                  <a:schemeClr val="tx1">
                    <a:lumMod val="50000"/>
                    <a:lumOff val="50000"/>
                  </a:schemeClr>
                </a:solidFill>
                <a:latin typeface="思源黑体 CN Regular" panose="020B0500000000000000" pitchFamily="34" charset="-128"/>
                <a:ea typeface="思源黑体 CN Regular" panose="020B0500000000000000" pitchFamily="34" charset="-128"/>
                <a:sym typeface="微软雅黑" panose="020B0503020204020204" pitchFamily="34" charset="-122"/>
              </a:rPr>
              <a:t>模板</a:t>
            </a:r>
            <a:endParaRPr lang="zh-CN" altLang="en-US" sz="1200" dirty="0">
              <a:solidFill>
                <a:schemeClr val="tx1">
                  <a:lumMod val="50000"/>
                  <a:lumOff val="50000"/>
                </a:schemeClr>
              </a:solidFill>
              <a:latin typeface="思源黑体 CN Regular" panose="020B0500000000000000" pitchFamily="34" charset="-128"/>
              <a:ea typeface="思源黑体 CN Regular" panose="020B0500000000000000" pitchFamily="34" charset="-128"/>
              <a:sym typeface="微软雅黑" panose="020B0503020204020204" pitchFamily="34" charset="-122"/>
            </a:endParaRPr>
          </a:p>
        </p:txBody>
      </p:sp>
      <p:sp>
        <p:nvSpPr>
          <p:cNvPr id="14" name="矩形 13"/>
          <p:cNvSpPr/>
          <p:nvPr/>
        </p:nvSpPr>
        <p:spPr>
          <a:xfrm>
            <a:off x="9164334" y="3390667"/>
            <a:ext cx="1136468" cy="1136468"/>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5" name="矩形 14"/>
          <p:cNvSpPr/>
          <p:nvPr/>
        </p:nvSpPr>
        <p:spPr>
          <a:xfrm>
            <a:off x="8905268" y="4650970"/>
            <a:ext cx="1654601" cy="338546"/>
          </a:xfrm>
          <a:prstGeom prst="rect">
            <a:avLst/>
          </a:prstGeom>
        </p:spPr>
        <p:txBody>
          <a:bodyPr wrap="none" lIns="91431" tIns="45716" rIns="91431" bIns="45716">
            <a:spAutoFit/>
          </a:bodyPr>
          <a:lstStyle/>
          <a:p>
            <a:pPr algn="ctr"/>
            <a:r>
              <a:rPr lang="zh-CN" altLang="en-US" sz="1600" b="1" dirty="0">
                <a:solidFill>
                  <a:schemeClr val="tx1">
                    <a:lumMod val="75000"/>
                    <a:lumOff val="25000"/>
                  </a:schemeClr>
                </a:solidFill>
                <a:latin typeface="+mn-ea"/>
              </a:rPr>
              <a:t>请在此输入标题</a:t>
            </a:r>
            <a:endParaRPr lang="en-US" altLang="zh-CN" sz="1600" b="1" dirty="0">
              <a:solidFill>
                <a:schemeClr val="tx1">
                  <a:lumMod val="75000"/>
                  <a:lumOff val="25000"/>
                </a:schemeClr>
              </a:solidFill>
              <a:latin typeface="+mn-ea"/>
            </a:endParaRPr>
          </a:p>
        </p:txBody>
      </p:sp>
      <p:sp>
        <p:nvSpPr>
          <p:cNvPr id="16" name="矩形 47"/>
          <p:cNvSpPr>
            <a:spLocks noChangeArrowheads="1"/>
          </p:cNvSpPr>
          <p:nvPr/>
        </p:nvSpPr>
        <p:spPr bwMode="auto">
          <a:xfrm>
            <a:off x="8661765" y="4989516"/>
            <a:ext cx="2141607" cy="502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200" dirty="0">
                <a:solidFill>
                  <a:schemeClr val="tx1">
                    <a:lumMod val="50000"/>
                    <a:lumOff val="50000"/>
                  </a:schemeClr>
                </a:solidFill>
                <a:latin typeface="思源黑体 CN Regular" panose="020B0500000000000000" pitchFamily="34" charset="-128"/>
                <a:ea typeface="思源黑体 CN Regular" panose="020B0500000000000000" pitchFamily="34" charset="-128"/>
                <a:sym typeface="微软雅黑" panose="020B0503020204020204" pitchFamily="34" charset="-122"/>
              </a:rPr>
              <a:t>请在此输入您需要的文字内容感谢使用我们的</a:t>
            </a:r>
            <a:r>
              <a:rPr lang="en-GB" altLang="zh-CN" sz="1200" dirty="0">
                <a:solidFill>
                  <a:schemeClr val="tx1">
                    <a:lumMod val="50000"/>
                    <a:lumOff val="50000"/>
                  </a:schemeClr>
                </a:solidFill>
                <a:latin typeface="思源黑体 CN Regular" panose="020B0500000000000000" pitchFamily="34" charset="-128"/>
                <a:ea typeface="思源黑体 CN Regular" panose="020B0500000000000000" pitchFamily="34" charset="-128"/>
                <a:sym typeface="微软雅黑" panose="020B0503020204020204" pitchFamily="34" charset="-122"/>
              </a:rPr>
              <a:t>PPT</a:t>
            </a:r>
            <a:r>
              <a:rPr lang="zh-CN" altLang="en-US" sz="1200" dirty="0">
                <a:solidFill>
                  <a:schemeClr val="tx1">
                    <a:lumMod val="50000"/>
                    <a:lumOff val="50000"/>
                  </a:schemeClr>
                </a:solidFill>
                <a:latin typeface="思源黑体 CN Regular" panose="020B0500000000000000" pitchFamily="34" charset="-128"/>
                <a:ea typeface="思源黑体 CN Regular" panose="020B0500000000000000" pitchFamily="34" charset="-128"/>
                <a:sym typeface="微软雅黑" panose="020B0503020204020204" pitchFamily="34" charset="-122"/>
              </a:rPr>
              <a:t>模板</a:t>
            </a:r>
            <a:endParaRPr lang="zh-CN" altLang="en-US" sz="1200" dirty="0">
              <a:solidFill>
                <a:schemeClr val="tx1">
                  <a:lumMod val="50000"/>
                  <a:lumOff val="50000"/>
                </a:schemeClr>
              </a:solidFill>
              <a:latin typeface="思源黑体 CN Regular" panose="020B0500000000000000" pitchFamily="34" charset="-128"/>
              <a:ea typeface="思源黑体 CN Regular" panose="020B0500000000000000" pitchFamily="34" charset="-128"/>
              <a:sym typeface="微软雅黑" panose="020B0503020204020204" pitchFamily="34" charset="-122"/>
            </a:endParaRPr>
          </a:p>
        </p:txBody>
      </p:sp>
      <p:sp>
        <p:nvSpPr>
          <p:cNvPr id="17" name="椭圆 4"/>
          <p:cNvSpPr/>
          <p:nvPr/>
        </p:nvSpPr>
        <p:spPr>
          <a:xfrm>
            <a:off x="2743321" y="3769003"/>
            <a:ext cx="411937" cy="379796"/>
          </a:xfrm>
          <a:custGeom>
            <a:avLst/>
            <a:gdLst>
              <a:gd name="connsiteX0" fmla="*/ 469488 w 578320"/>
              <a:gd name="connsiteY0" fmla="*/ 312166 h 533197"/>
              <a:gd name="connsiteX1" fmla="*/ 523904 w 578320"/>
              <a:gd name="connsiteY1" fmla="*/ 363740 h 533197"/>
              <a:gd name="connsiteX2" fmla="*/ 523904 w 578320"/>
              <a:gd name="connsiteY2" fmla="*/ 376634 h 533197"/>
              <a:gd name="connsiteX3" fmla="*/ 527594 w 578320"/>
              <a:gd name="connsiteY3" fmla="*/ 391369 h 533197"/>
              <a:gd name="connsiteX4" fmla="*/ 512837 w 578320"/>
              <a:gd name="connsiteY4" fmla="*/ 411630 h 533197"/>
              <a:gd name="connsiteX5" fmla="*/ 498080 w 578320"/>
              <a:gd name="connsiteY5" fmla="*/ 440180 h 533197"/>
              <a:gd name="connsiteX6" fmla="*/ 529438 w 578320"/>
              <a:gd name="connsiteY6" fmla="*/ 475176 h 533197"/>
              <a:gd name="connsiteX7" fmla="*/ 578320 w 578320"/>
              <a:gd name="connsiteY7" fmla="*/ 518462 h 533197"/>
              <a:gd name="connsiteX8" fmla="*/ 485168 w 578320"/>
              <a:gd name="connsiteY8" fmla="*/ 533197 h 533197"/>
              <a:gd name="connsiteX9" fmla="*/ 477789 w 578320"/>
              <a:gd name="connsiteY9" fmla="*/ 486228 h 533197"/>
              <a:gd name="connsiteX10" fmla="*/ 481478 w 578320"/>
              <a:gd name="connsiteY10" fmla="*/ 479781 h 533197"/>
              <a:gd name="connsiteX11" fmla="*/ 480556 w 578320"/>
              <a:gd name="connsiteY11" fmla="*/ 477939 h 533197"/>
              <a:gd name="connsiteX12" fmla="*/ 471333 w 578320"/>
              <a:gd name="connsiteY12" fmla="*/ 466888 h 533197"/>
              <a:gd name="connsiteX13" fmla="*/ 467644 w 578320"/>
              <a:gd name="connsiteY13" fmla="*/ 466888 h 533197"/>
              <a:gd name="connsiteX14" fmla="*/ 458421 w 578320"/>
              <a:gd name="connsiteY14" fmla="*/ 477939 h 533197"/>
              <a:gd name="connsiteX15" fmla="*/ 458421 w 578320"/>
              <a:gd name="connsiteY15" fmla="*/ 479781 h 533197"/>
              <a:gd name="connsiteX16" fmla="*/ 462110 w 578320"/>
              <a:gd name="connsiteY16" fmla="*/ 486228 h 533197"/>
              <a:gd name="connsiteX17" fmla="*/ 454732 w 578320"/>
              <a:gd name="connsiteY17" fmla="*/ 533197 h 533197"/>
              <a:gd name="connsiteX18" fmla="*/ 361579 w 578320"/>
              <a:gd name="connsiteY18" fmla="*/ 518462 h 533197"/>
              <a:gd name="connsiteX19" fmla="*/ 409539 w 578320"/>
              <a:gd name="connsiteY19" fmla="*/ 475176 h 533197"/>
              <a:gd name="connsiteX20" fmla="*/ 440897 w 578320"/>
              <a:gd name="connsiteY20" fmla="*/ 440180 h 533197"/>
              <a:gd name="connsiteX21" fmla="*/ 427063 w 578320"/>
              <a:gd name="connsiteY21" fmla="*/ 411630 h 533197"/>
              <a:gd name="connsiteX22" fmla="*/ 411383 w 578320"/>
              <a:gd name="connsiteY22" fmla="*/ 391369 h 533197"/>
              <a:gd name="connsiteX23" fmla="*/ 415995 w 578320"/>
              <a:gd name="connsiteY23" fmla="*/ 376634 h 533197"/>
              <a:gd name="connsiteX24" fmla="*/ 415995 w 578320"/>
              <a:gd name="connsiteY24" fmla="*/ 363740 h 533197"/>
              <a:gd name="connsiteX25" fmla="*/ 469488 w 578320"/>
              <a:gd name="connsiteY25" fmla="*/ 312166 h 533197"/>
              <a:gd name="connsiteX26" fmla="*/ 107909 w 578320"/>
              <a:gd name="connsiteY26" fmla="*/ 312166 h 533197"/>
              <a:gd name="connsiteX27" fmla="*/ 162325 w 578320"/>
              <a:gd name="connsiteY27" fmla="*/ 363740 h 533197"/>
              <a:gd name="connsiteX28" fmla="*/ 162325 w 578320"/>
              <a:gd name="connsiteY28" fmla="*/ 376634 h 533197"/>
              <a:gd name="connsiteX29" fmla="*/ 166937 w 578320"/>
              <a:gd name="connsiteY29" fmla="*/ 391369 h 533197"/>
              <a:gd name="connsiteX30" fmla="*/ 151257 w 578320"/>
              <a:gd name="connsiteY30" fmla="*/ 411630 h 533197"/>
              <a:gd name="connsiteX31" fmla="*/ 137423 w 578320"/>
              <a:gd name="connsiteY31" fmla="*/ 440180 h 533197"/>
              <a:gd name="connsiteX32" fmla="*/ 167859 w 578320"/>
              <a:gd name="connsiteY32" fmla="*/ 475176 h 533197"/>
              <a:gd name="connsiteX33" fmla="*/ 216741 w 578320"/>
              <a:gd name="connsiteY33" fmla="*/ 518462 h 533197"/>
              <a:gd name="connsiteX34" fmla="*/ 123588 w 578320"/>
              <a:gd name="connsiteY34" fmla="*/ 533197 h 533197"/>
              <a:gd name="connsiteX35" fmla="*/ 116210 w 578320"/>
              <a:gd name="connsiteY35" fmla="*/ 486228 h 533197"/>
              <a:gd name="connsiteX36" fmla="*/ 119899 w 578320"/>
              <a:gd name="connsiteY36" fmla="*/ 479781 h 533197"/>
              <a:gd name="connsiteX37" fmla="*/ 119899 w 578320"/>
              <a:gd name="connsiteY37" fmla="*/ 477939 h 533197"/>
              <a:gd name="connsiteX38" fmla="*/ 109754 w 578320"/>
              <a:gd name="connsiteY38" fmla="*/ 466888 h 533197"/>
              <a:gd name="connsiteX39" fmla="*/ 106987 w 578320"/>
              <a:gd name="connsiteY39" fmla="*/ 466888 h 533197"/>
              <a:gd name="connsiteX40" fmla="*/ 96842 w 578320"/>
              <a:gd name="connsiteY40" fmla="*/ 477939 h 533197"/>
              <a:gd name="connsiteX41" fmla="*/ 96842 w 578320"/>
              <a:gd name="connsiteY41" fmla="*/ 479781 h 533197"/>
              <a:gd name="connsiteX42" fmla="*/ 100531 w 578320"/>
              <a:gd name="connsiteY42" fmla="*/ 486228 h 533197"/>
              <a:gd name="connsiteX43" fmla="*/ 93152 w 578320"/>
              <a:gd name="connsiteY43" fmla="*/ 533197 h 533197"/>
              <a:gd name="connsiteX44" fmla="*/ 0 w 578320"/>
              <a:gd name="connsiteY44" fmla="*/ 518462 h 533197"/>
              <a:gd name="connsiteX45" fmla="*/ 48882 w 578320"/>
              <a:gd name="connsiteY45" fmla="*/ 475176 h 533197"/>
              <a:gd name="connsiteX46" fmla="*/ 79318 w 578320"/>
              <a:gd name="connsiteY46" fmla="*/ 440180 h 533197"/>
              <a:gd name="connsiteX47" fmla="*/ 65483 w 578320"/>
              <a:gd name="connsiteY47" fmla="*/ 411630 h 533197"/>
              <a:gd name="connsiteX48" fmla="*/ 49804 w 578320"/>
              <a:gd name="connsiteY48" fmla="*/ 391369 h 533197"/>
              <a:gd name="connsiteX49" fmla="*/ 54416 w 578320"/>
              <a:gd name="connsiteY49" fmla="*/ 376634 h 533197"/>
              <a:gd name="connsiteX50" fmla="*/ 54416 w 578320"/>
              <a:gd name="connsiteY50" fmla="*/ 363740 h 533197"/>
              <a:gd name="connsiteX51" fmla="*/ 107909 w 578320"/>
              <a:gd name="connsiteY51" fmla="*/ 312166 h 533197"/>
              <a:gd name="connsiteX52" fmla="*/ 288717 w 578320"/>
              <a:gd name="connsiteY52" fmla="*/ 237601 h 533197"/>
              <a:gd name="connsiteX53" fmla="*/ 303485 w 578320"/>
              <a:gd name="connsiteY53" fmla="*/ 252338 h 533197"/>
              <a:gd name="connsiteX54" fmla="*/ 303485 w 578320"/>
              <a:gd name="connsiteY54" fmla="*/ 331547 h 533197"/>
              <a:gd name="connsiteX55" fmla="*/ 384708 w 578320"/>
              <a:gd name="connsiteY55" fmla="*/ 398782 h 533197"/>
              <a:gd name="connsiteX56" fmla="*/ 386554 w 578320"/>
              <a:gd name="connsiteY56" fmla="*/ 419045 h 533197"/>
              <a:gd name="connsiteX57" fmla="*/ 375478 w 578320"/>
              <a:gd name="connsiteY57" fmla="*/ 423650 h 533197"/>
              <a:gd name="connsiteX58" fmla="*/ 366248 w 578320"/>
              <a:gd name="connsiteY58" fmla="*/ 420887 h 533197"/>
              <a:gd name="connsiteX59" fmla="*/ 288717 w 578320"/>
              <a:gd name="connsiteY59" fmla="*/ 356415 h 533197"/>
              <a:gd name="connsiteX60" fmla="*/ 212108 w 578320"/>
              <a:gd name="connsiteY60" fmla="*/ 420887 h 533197"/>
              <a:gd name="connsiteX61" fmla="*/ 191802 w 578320"/>
              <a:gd name="connsiteY61" fmla="*/ 419045 h 533197"/>
              <a:gd name="connsiteX62" fmla="*/ 193648 w 578320"/>
              <a:gd name="connsiteY62" fmla="*/ 398782 h 533197"/>
              <a:gd name="connsiteX63" fmla="*/ 274872 w 578320"/>
              <a:gd name="connsiteY63" fmla="*/ 331547 h 533197"/>
              <a:gd name="connsiteX64" fmla="*/ 274872 w 578320"/>
              <a:gd name="connsiteY64" fmla="*/ 252338 h 533197"/>
              <a:gd name="connsiteX65" fmla="*/ 288717 w 578320"/>
              <a:gd name="connsiteY65" fmla="*/ 237601 h 533197"/>
              <a:gd name="connsiteX66" fmla="*/ 288699 w 578320"/>
              <a:gd name="connsiteY66" fmla="*/ 0 h 533197"/>
              <a:gd name="connsiteX67" fmla="*/ 343115 w 578320"/>
              <a:gd name="connsiteY67" fmla="*/ 50653 h 533197"/>
              <a:gd name="connsiteX68" fmla="*/ 343115 w 578320"/>
              <a:gd name="connsiteY68" fmla="*/ 63546 h 533197"/>
              <a:gd name="connsiteX69" fmla="*/ 346805 w 578320"/>
              <a:gd name="connsiteY69" fmla="*/ 78282 h 533197"/>
              <a:gd name="connsiteX70" fmla="*/ 332048 w 578320"/>
              <a:gd name="connsiteY70" fmla="*/ 98543 h 533197"/>
              <a:gd name="connsiteX71" fmla="*/ 318213 w 578320"/>
              <a:gd name="connsiteY71" fmla="*/ 127093 h 533197"/>
              <a:gd name="connsiteX72" fmla="*/ 348649 w 578320"/>
              <a:gd name="connsiteY72" fmla="*/ 163010 h 533197"/>
              <a:gd name="connsiteX73" fmla="*/ 397531 w 578320"/>
              <a:gd name="connsiteY73" fmla="*/ 206295 h 533197"/>
              <a:gd name="connsiteX74" fmla="*/ 304379 w 578320"/>
              <a:gd name="connsiteY74" fmla="*/ 220110 h 533197"/>
              <a:gd name="connsiteX75" fmla="*/ 297000 w 578320"/>
              <a:gd name="connsiteY75" fmla="*/ 173141 h 533197"/>
              <a:gd name="connsiteX76" fmla="*/ 300689 w 578320"/>
              <a:gd name="connsiteY76" fmla="*/ 167615 h 533197"/>
              <a:gd name="connsiteX77" fmla="*/ 300689 w 578320"/>
              <a:gd name="connsiteY77" fmla="*/ 164852 h 533197"/>
              <a:gd name="connsiteX78" fmla="*/ 290544 w 578320"/>
              <a:gd name="connsiteY78" fmla="*/ 154722 h 533197"/>
              <a:gd name="connsiteX79" fmla="*/ 287777 w 578320"/>
              <a:gd name="connsiteY79" fmla="*/ 154722 h 533197"/>
              <a:gd name="connsiteX80" fmla="*/ 277632 w 578320"/>
              <a:gd name="connsiteY80" fmla="*/ 164852 h 533197"/>
              <a:gd name="connsiteX81" fmla="*/ 277632 w 578320"/>
              <a:gd name="connsiteY81" fmla="*/ 167615 h 533197"/>
              <a:gd name="connsiteX82" fmla="*/ 281321 w 578320"/>
              <a:gd name="connsiteY82" fmla="*/ 173141 h 533197"/>
              <a:gd name="connsiteX83" fmla="*/ 273943 w 578320"/>
              <a:gd name="connsiteY83" fmla="*/ 221031 h 533197"/>
              <a:gd name="connsiteX84" fmla="*/ 180790 w 578320"/>
              <a:gd name="connsiteY84" fmla="*/ 206295 h 533197"/>
              <a:gd name="connsiteX85" fmla="*/ 228750 w 578320"/>
              <a:gd name="connsiteY85" fmla="*/ 163010 h 533197"/>
              <a:gd name="connsiteX86" fmla="*/ 260108 w 578320"/>
              <a:gd name="connsiteY86" fmla="*/ 127093 h 533197"/>
              <a:gd name="connsiteX87" fmla="*/ 246274 w 578320"/>
              <a:gd name="connsiteY87" fmla="*/ 98543 h 533197"/>
              <a:gd name="connsiteX88" fmla="*/ 230594 w 578320"/>
              <a:gd name="connsiteY88" fmla="*/ 78282 h 533197"/>
              <a:gd name="connsiteX89" fmla="*/ 235206 w 578320"/>
              <a:gd name="connsiteY89" fmla="*/ 63546 h 533197"/>
              <a:gd name="connsiteX90" fmla="*/ 235206 w 578320"/>
              <a:gd name="connsiteY90" fmla="*/ 50653 h 533197"/>
              <a:gd name="connsiteX91" fmla="*/ 288699 w 578320"/>
              <a:gd name="connsiteY91" fmla="*/ 0 h 53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578320" h="533197">
                <a:moveTo>
                  <a:pt x="469488" y="312166"/>
                </a:moveTo>
                <a:cubicBezTo>
                  <a:pt x="499002" y="312166"/>
                  <a:pt x="523904" y="335190"/>
                  <a:pt x="523904" y="363740"/>
                </a:cubicBezTo>
                <a:lnTo>
                  <a:pt x="523904" y="376634"/>
                </a:lnTo>
                <a:cubicBezTo>
                  <a:pt x="523904" y="376634"/>
                  <a:pt x="529438" y="381238"/>
                  <a:pt x="527594" y="391369"/>
                </a:cubicBezTo>
                <a:cubicBezTo>
                  <a:pt x="526671" y="404262"/>
                  <a:pt x="512837" y="411630"/>
                  <a:pt x="512837" y="411630"/>
                </a:cubicBezTo>
                <a:cubicBezTo>
                  <a:pt x="512837" y="411630"/>
                  <a:pt x="509147" y="430970"/>
                  <a:pt x="498080" y="440180"/>
                </a:cubicBezTo>
                <a:cubicBezTo>
                  <a:pt x="494391" y="467809"/>
                  <a:pt x="513759" y="470572"/>
                  <a:pt x="529438" y="475176"/>
                </a:cubicBezTo>
                <a:cubicBezTo>
                  <a:pt x="555263" y="483465"/>
                  <a:pt x="578320" y="485307"/>
                  <a:pt x="578320" y="518462"/>
                </a:cubicBezTo>
                <a:cubicBezTo>
                  <a:pt x="578320" y="525829"/>
                  <a:pt x="543273" y="532276"/>
                  <a:pt x="485168" y="533197"/>
                </a:cubicBezTo>
                <a:lnTo>
                  <a:pt x="477789" y="486228"/>
                </a:lnTo>
                <a:lnTo>
                  <a:pt x="481478" y="479781"/>
                </a:lnTo>
                <a:cubicBezTo>
                  <a:pt x="481478" y="478860"/>
                  <a:pt x="481478" y="477939"/>
                  <a:pt x="480556" y="477939"/>
                </a:cubicBezTo>
                <a:lnTo>
                  <a:pt x="471333" y="466888"/>
                </a:lnTo>
                <a:cubicBezTo>
                  <a:pt x="470411" y="465967"/>
                  <a:pt x="468566" y="465967"/>
                  <a:pt x="467644" y="466888"/>
                </a:cubicBezTo>
                <a:lnTo>
                  <a:pt x="458421" y="477939"/>
                </a:lnTo>
                <a:cubicBezTo>
                  <a:pt x="457499" y="477939"/>
                  <a:pt x="457499" y="478860"/>
                  <a:pt x="458421" y="479781"/>
                </a:cubicBezTo>
                <a:lnTo>
                  <a:pt x="462110" y="486228"/>
                </a:lnTo>
                <a:lnTo>
                  <a:pt x="454732" y="533197"/>
                </a:lnTo>
                <a:cubicBezTo>
                  <a:pt x="396627" y="532276"/>
                  <a:pt x="361579" y="525829"/>
                  <a:pt x="361579" y="518462"/>
                </a:cubicBezTo>
                <a:cubicBezTo>
                  <a:pt x="361579" y="485307"/>
                  <a:pt x="384637" y="483465"/>
                  <a:pt x="409539" y="475176"/>
                </a:cubicBezTo>
                <a:cubicBezTo>
                  <a:pt x="425218" y="470572"/>
                  <a:pt x="444586" y="466888"/>
                  <a:pt x="440897" y="440180"/>
                </a:cubicBezTo>
                <a:cubicBezTo>
                  <a:pt x="430752" y="430970"/>
                  <a:pt x="427063" y="411630"/>
                  <a:pt x="427063" y="411630"/>
                </a:cubicBezTo>
                <a:cubicBezTo>
                  <a:pt x="427063" y="411630"/>
                  <a:pt x="413228" y="404262"/>
                  <a:pt x="411383" y="391369"/>
                </a:cubicBezTo>
                <a:cubicBezTo>
                  <a:pt x="410461" y="381238"/>
                  <a:pt x="415995" y="376634"/>
                  <a:pt x="415995" y="376634"/>
                </a:cubicBezTo>
                <a:lnTo>
                  <a:pt x="415995" y="363740"/>
                </a:lnTo>
                <a:cubicBezTo>
                  <a:pt x="415995" y="335190"/>
                  <a:pt x="439975" y="312166"/>
                  <a:pt x="469488" y="312166"/>
                </a:cubicBezTo>
                <a:close/>
                <a:moveTo>
                  <a:pt x="107909" y="312166"/>
                </a:moveTo>
                <a:cubicBezTo>
                  <a:pt x="138345" y="312166"/>
                  <a:pt x="162325" y="335190"/>
                  <a:pt x="162325" y="363740"/>
                </a:cubicBezTo>
                <a:lnTo>
                  <a:pt x="162325" y="376634"/>
                </a:lnTo>
                <a:cubicBezTo>
                  <a:pt x="162325" y="376634"/>
                  <a:pt x="167859" y="381238"/>
                  <a:pt x="166937" y="391369"/>
                </a:cubicBezTo>
                <a:cubicBezTo>
                  <a:pt x="165092" y="404262"/>
                  <a:pt x="151257" y="411630"/>
                  <a:pt x="151257" y="411630"/>
                </a:cubicBezTo>
                <a:cubicBezTo>
                  <a:pt x="151257" y="411630"/>
                  <a:pt x="147568" y="430970"/>
                  <a:pt x="137423" y="440180"/>
                </a:cubicBezTo>
                <a:cubicBezTo>
                  <a:pt x="132811" y="467809"/>
                  <a:pt x="152180" y="470572"/>
                  <a:pt x="167859" y="475176"/>
                </a:cubicBezTo>
                <a:cubicBezTo>
                  <a:pt x="193684" y="483465"/>
                  <a:pt x="216741" y="485307"/>
                  <a:pt x="216741" y="518462"/>
                </a:cubicBezTo>
                <a:cubicBezTo>
                  <a:pt x="216741" y="525829"/>
                  <a:pt x="181693" y="532276"/>
                  <a:pt x="123588" y="533197"/>
                </a:cubicBezTo>
                <a:lnTo>
                  <a:pt x="116210" y="486228"/>
                </a:lnTo>
                <a:lnTo>
                  <a:pt x="119899" y="479781"/>
                </a:lnTo>
                <a:cubicBezTo>
                  <a:pt x="120821" y="478860"/>
                  <a:pt x="119899" y="477939"/>
                  <a:pt x="119899" y="477939"/>
                </a:cubicBezTo>
                <a:lnTo>
                  <a:pt x="109754" y="466888"/>
                </a:lnTo>
                <a:cubicBezTo>
                  <a:pt x="108832" y="465967"/>
                  <a:pt x="107909" y="465967"/>
                  <a:pt x="106987" y="466888"/>
                </a:cubicBezTo>
                <a:lnTo>
                  <a:pt x="96842" y="477939"/>
                </a:lnTo>
                <a:cubicBezTo>
                  <a:pt x="96842" y="477939"/>
                  <a:pt x="95919" y="478860"/>
                  <a:pt x="96842" y="479781"/>
                </a:cubicBezTo>
                <a:lnTo>
                  <a:pt x="100531" y="486228"/>
                </a:lnTo>
                <a:lnTo>
                  <a:pt x="93152" y="533197"/>
                </a:lnTo>
                <a:cubicBezTo>
                  <a:pt x="35047" y="532276"/>
                  <a:pt x="0" y="525829"/>
                  <a:pt x="0" y="518462"/>
                </a:cubicBezTo>
                <a:cubicBezTo>
                  <a:pt x="0" y="485307"/>
                  <a:pt x="23057" y="483465"/>
                  <a:pt x="48882" y="475176"/>
                </a:cubicBezTo>
                <a:cubicBezTo>
                  <a:pt x="64561" y="470572"/>
                  <a:pt x="83929" y="466888"/>
                  <a:pt x="79318" y="440180"/>
                </a:cubicBezTo>
                <a:cubicBezTo>
                  <a:pt x="69173" y="430970"/>
                  <a:pt x="65483" y="411630"/>
                  <a:pt x="65483" y="411630"/>
                </a:cubicBezTo>
                <a:cubicBezTo>
                  <a:pt x="65483" y="411630"/>
                  <a:pt x="51649" y="404262"/>
                  <a:pt x="49804" y="391369"/>
                </a:cubicBezTo>
                <a:cubicBezTo>
                  <a:pt x="48882" y="381238"/>
                  <a:pt x="54416" y="376634"/>
                  <a:pt x="54416" y="376634"/>
                </a:cubicBezTo>
                <a:lnTo>
                  <a:pt x="54416" y="363740"/>
                </a:lnTo>
                <a:cubicBezTo>
                  <a:pt x="54416" y="335190"/>
                  <a:pt x="78396" y="312166"/>
                  <a:pt x="107909" y="312166"/>
                </a:cubicBezTo>
                <a:close/>
                <a:moveTo>
                  <a:pt x="288717" y="237601"/>
                </a:moveTo>
                <a:cubicBezTo>
                  <a:pt x="297024" y="237601"/>
                  <a:pt x="303485" y="244048"/>
                  <a:pt x="303485" y="252338"/>
                </a:cubicBezTo>
                <a:lnTo>
                  <a:pt x="303485" y="331547"/>
                </a:lnTo>
                <a:lnTo>
                  <a:pt x="384708" y="398782"/>
                </a:lnTo>
                <a:cubicBezTo>
                  <a:pt x="390246" y="403387"/>
                  <a:pt x="391169" y="412598"/>
                  <a:pt x="386554" y="419045"/>
                </a:cubicBezTo>
                <a:cubicBezTo>
                  <a:pt x="383785" y="421808"/>
                  <a:pt x="379170" y="423650"/>
                  <a:pt x="375478" y="423650"/>
                </a:cubicBezTo>
                <a:cubicBezTo>
                  <a:pt x="371786" y="423650"/>
                  <a:pt x="369017" y="422729"/>
                  <a:pt x="366248" y="420887"/>
                </a:cubicBezTo>
                <a:lnTo>
                  <a:pt x="288717" y="356415"/>
                </a:lnTo>
                <a:lnTo>
                  <a:pt x="212108" y="420887"/>
                </a:lnTo>
                <a:cubicBezTo>
                  <a:pt x="205647" y="425492"/>
                  <a:pt x="196417" y="424571"/>
                  <a:pt x="191802" y="419045"/>
                </a:cubicBezTo>
                <a:cubicBezTo>
                  <a:pt x="186264" y="412598"/>
                  <a:pt x="187187" y="403387"/>
                  <a:pt x="193648" y="398782"/>
                </a:cubicBezTo>
                <a:lnTo>
                  <a:pt x="274872" y="331547"/>
                </a:lnTo>
                <a:lnTo>
                  <a:pt x="274872" y="252338"/>
                </a:lnTo>
                <a:cubicBezTo>
                  <a:pt x="274872" y="244048"/>
                  <a:pt x="281333" y="237601"/>
                  <a:pt x="288717" y="237601"/>
                </a:cubicBezTo>
                <a:close/>
                <a:moveTo>
                  <a:pt x="288699" y="0"/>
                </a:moveTo>
                <a:cubicBezTo>
                  <a:pt x="318213" y="0"/>
                  <a:pt x="343115" y="22103"/>
                  <a:pt x="343115" y="50653"/>
                </a:cubicBezTo>
                <a:lnTo>
                  <a:pt x="343115" y="63546"/>
                </a:lnTo>
                <a:cubicBezTo>
                  <a:pt x="343115" y="63546"/>
                  <a:pt x="348649" y="68151"/>
                  <a:pt x="346805" y="78282"/>
                </a:cubicBezTo>
                <a:cubicBezTo>
                  <a:pt x="345882" y="92096"/>
                  <a:pt x="332048" y="98543"/>
                  <a:pt x="332048" y="98543"/>
                </a:cubicBezTo>
                <a:cubicBezTo>
                  <a:pt x="332048" y="98543"/>
                  <a:pt x="328358" y="117883"/>
                  <a:pt x="318213" y="127093"/>
                </a:cubicBezTo>
                <a:cubicBezTo>
                  <a:pt x="313602" y="154722"/>
                  <a:pt x="332970" y="157484"/>
                  <a:pt x="348649" y="163010"/>
                </a:cubicBezTo>
                <a:cubicBezTo>
                  <a:pt x="374474" y="171299"/>
                  <a:pt x="397531" y="172220"/>
                  <a:pt x="397531" y="206295"/>
                </a:cubicBezTo>
                <a:cubicBezTo>
                  <a:pt x="397531" y="212742"/>
                  <a:pt x="362484" y="219189"/>
                  <a:pt x="304379" y="220110"/>
                </a:cubicBezTo>
                <a:lnTo>
                  <a:pt x="297000" y="173141"/>
                </a:lnTo>
                <a:lnTo>
                  <a:pt x="300689" y="167615"/>
                </a:lnTo>
                <a:cubicBezTo>
                  <a:pt x="300689" y="166694"/>
                  <a:pt x="300689" y="165773"/>
                  <a:pt x="300689" y="164852"/>
                </a:cubicBezTo>
                <a:lnTo>
                  <a:pt x="290544" y="154722"/>
                </a:lnTo>
                <a:cubicBezTo>
                  <a:pt x="289622" y="153801"/>
                  <a:pt x="287777" y="153801"/>
                  <a:pt x="287777" y="154722"/>
                </a:cubicBezTo>
                <a:lnTo>
                  <a:pt x="277632" y="164852"/>
                </a:lnTo>
                <a:cubicBezTo>
                  <a:pt x="276710" y="165773"/>
                  <a:pt x="276710" y="166694"/>
                  <a:pt x="277632" y="167615"/>
                </a:cubicBezTo>
                <a:lnTo>
                  <a:pt x="281321" y="173141"/>
                </a:lnTo>
                <a:lnTo>
                  <a:pt x="273943" y="221031"/>
                </a:lnTo>
                <a:cubicBezTo>
                  <a:pt x="215838" y="219189"/>
                  <a:pt x="180790" y="212742"/>
                  <a:pt x="180790" y="206295"/>
                </a:cubicBezTo>
                <a:cubicBezTo>
                  <a:pt x="180790" y="172220"/>
                  <a:pt x="203848" y="171299"/>
                  <a:pt x="228750" y="163010"/>
                </a:cubicBezTo>
                <a:cubicBezTo>
                  <a:pt x="244429" y="157484"/>
                  <a:pt x="264720" y="154722"/>
                  <a:pt x="260108" y="127093"/>
                </a:cubicBezTo>
                <a:cubicBezTo>
                  <a:pt x="249963" y="117883"/>
                  <a:pt x="246274" y="98543"/>
                  <a:pt x="246274" y="98543"/>
                </a:cubicBezTo>
                <a:cubicBezTo>
                  <a:pt x="246274" y="98543"/>
                  <a:pt x="232439" y="92096"/>
                  <a:pt x="230594" y="78282"/>
                </a:cubicBezTo>
                <a:cubicBezTo>
                  <a:pt x="229672" y="68151"/>
                  <a:pt x="235206" y="63546"/>
                  <a:pt x="235206" y="63546"/>
                </a:cubicBezTo>
                <a:lnTo>
                  <a:pt x="235206" y="50653"/>
                </a:lnTo>
                <a:cubicBezTo>
                  <a:pt x="235206" y="22103"/>
                  <a:pt x="259186" y="0"/>
                  <a:pt x="288699" y="0"/>
                </a:cubicBezTo>
                <a:close/>
              </a:path>
            </a:pathLst>
          </a:custGeom>
          <a:solidFill>
            <a:srgbClr val="0152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sp>
        <p:nvSpPr>
          <p:cNvPr id="18" name="椭圆 18"/>
          <p:cNvSpPr/>
          <p:nvPr/>
        </p:nvSpPr>
        <p:spPr>
          <a:xfrm>
            <a:off x="7329128" y="3783502"/>
            <a:ext cx="411937" cy="350799"/>
          </a:xfrm>
          <a:custGeom>
            <a:avLst/>
            <a:gdLst>
              <a:gd name="connsiteX0" fmla="*/ 303714 w 607639"/>
              <a:gd name="connsiteY0" fmla="*/ 173520 h 517456"/>
              <a:gd name="connsiteX1" fmla="*/ 337586 w 607639"/>
              <a:gd name="connsiteY1" fmla="*/ 207321 h 517456"/>
              <a:gd name="connsiteX2" fmla="*/ 303714 w 607639"/>
              <a:gd name="connsiteY2" fmla="*/ 241122 h 517456"/>
              <a:gd name="connsiteX3" fmla="*/ 269842 w 607639"/>
              <a:gd name="connsiteY3" fmla="*/ 207321 h 517456"/>
              <a:gd name="connsiteX4" fmla="*/ 303714 w 607639"/>
              <a:gd name="connsiteY4" fmla="*/ 173520 h 517456"/>
              <a:gd name="connsiteX5" fmla="*/ 303758 w 607639"/>
              <a:gd name="connsiteY5" fmla="*/ 139994 h 517456"/>
              <a:gd name="connsiteX6" fmla="*/ 236373 w 607639"/>
              <a:gd name="connsiteY6" fmla="*/ 207277 h 517456"/>
              <a:gd name="connsiteX7" fmla="*/ 303758 w 607639"/>
              <a:gd name="connsiteY7" fmla="*/ 274559 h 517456"/>
              <a:gd name="connsiteX8" fmla="*/ 371054 w 607639"/>
              <a:gd name="connsiteY8" fmla="*/ 207277 h 517456"/>
              <a:gd name="connsiteX9" fmla="*/ 303758 w 607639"/>
              <a:gd name="connsiteY9" fmla="*/ 139994 h 517456"/>
              <a:gd name="connsiteX10" fmla="*/ 282839 w 607639"/>
              <a:gd name="connsiteY10" fmla="*/ 68801 h 517456"/>
              <a:gd name="connsiteX11" fmla="*/ 303669 w 607639"/>
              <a:gd name="connsiteY11" fmla="*/ 68801 h 517456"/>
              <a:gd name="connsiteX12" fmla="*/ 303847 w 607639"/>
              <a:gd name="connsiteY12" fmla="*/ 68801 h 517456"/>
              <a:gd name="connsiteX13" fmla="*/ 324588 w 607639"/>
              <a:gd name="connsiteY13" fmla="*/ 68801 h 517456"/>
              <a:gd name="connsiteX14" fmla="*/ 327703 w 607639"/>
              <a:gd name="connsiteY14" fmla="*/ 99465 h 517456"/>
              <a:gd name="connsiteX15" fmla="*/ 363221 w 607639"/>
              <a:gd name="connsiteY15" fmla="*/ 114219 h 517456"/>
              <a:gd name="connsiteX16" fmla="*/ 387166 w 607639"/>
              <a:gd name="connsiteY16" fmla="*/ 94665 h 517456"/>
              <a:gd name="connsiteX17" fmla="*/ 416541 w 607639"/>
              <a:gd name="connsiteY17" fmla="*/ 124085 h 517456"/>
              <a:gd name="connsiteX18" fmla="*/ 396958 w 607639"/>
              <a:gd name="connsiteY18" fmla="*/ 147993 h 517456"/>
              <a:gd name="connsiteX19" fmla="*/ 411645 w 607639"/>
              <a:gd name="connsiteY19" fmla="*/ 183457 h 517456"/>
              <a:gd name="connsiteX20" fmla="*/ 442445 w 607639"/>
              <a:gd name="connsiteY20" fmla="*/ 186479 h 517456"/>
              <a:gd name="connsiteX21" fmla="*/ 442445 w 607639"/>
              <a:gd name="connsiteY21" fmla="*/ 228075 h 517456"/>
              <a:gd name="connsiteX22" fmla="*/ 411645 w 607639"/>
              <a:gd name="connsiteY22" fmla="*/ 231185 h 517456"/>
              <a:gd name="connsiteX23" fmla="*/ 396958 w 607639"/>
              <a:gd name="connsiteY23" fmla="*/ 266649 h 517456"/>
              <a:gd name="connsiteX24" fmla="*/ 416541 w 607639"/>
              <a:gd name="connsiteY24" fmla="*/ 290558 h 517456"/>
              <a:gd name="connsiteX25" fmla="*/ 387166 w 607639"/>
              <a:gd name="connsiteY25" fmla="*/ 319977 h 517456"/>
              <a:gd name="connsiteX26" fmla="*/ 363221 w 607639"/>
              <a:gd name="connsiteY26" fmla="*/ 300423 h 517456"/>
              <a:gd name="connsiteX27" fmla="*/ 327703 w 607639"/>
              <a:gd name="connsiteY27" fmla="*/ 315177 h 517456"/>
              <a:gd name="connsiteX28" fmla="*/ 324588 w 607639"/>
              <a:gd name="connsiteY28" fmla="*/ 345841 h 517456"/>
              <a:gd name="connsiteX29" fmla="*/ 303847 w 607639"/>
              <a:gd name="connsiteY29" fmla="*/ 345841 h 517456"/>
              <a:gd name="connsiteX30" fmla="*/ 303669 w 607639"/>
              <a:gd name="connsiteY30" fmla="*/ 345841 h 517456"/>
              <a:gd name="connsiteX31" fmla="*/ 282839 w 607639"/>
              <a:gd name="connsiteY31" fmla="*/ 345841 h 517456"/>
              <a:gd name="connsiteX32" fmla="*/ 279813 w 607639"/>
              <a:gd name="connsiteY32" fmla="*/ 315177 h 517456"/>
              <a:gd name="connsiteX33" fmla="*/ 244295 w 607639"/>
              <a:gd name="connsiteY33" fmla="*/ 300423 h 517456"/>
              <a:gd name="connsiteX34" fmla="*/ 220350 w 607639"/>
              <a:gd name="connsiteY34" fmla="*/ 319977 h 517456"/>
              <a:gd name="connsiteX35" fmla="*/ 190886 w 607639"/>
              <a:gd name="connsiteY35" fmla="*/ 290558 h 517456"/>
              <a:gd name="connsiteX36" fmla="*/ 210558 w 607639"/>
              <a:gd name="connsiteY36" fmla="*/ 266649 h 517456"/>
              <a:gd name="connsiteX37" fmla="*/ 195782 w 607639"/>
              <a:gd name="connsiteY37" fmla="*/ 231185 h 517456"/>
              <a:gd name="connsiteX38" fmla="*/ 164982 w 607639"/>
              <a:gd name="connsiteY38" fmla="*/ 228075 h 517456"/>
              <a:gd name="connsiteX39" fmla="*/ 164982 w 607639"/>
              <a:gd name="connsiteY39" fmla="*/ 186568 h 517456"/>
              <a:gd name="connsiteX40" fmla="*/ 195782 w 607639"/>
              <a:gd name="connsiteY40" fmla="*/ 183457 h 517456"/>
              <a:gd name="connsiteX41" fmla="*/ 210558 w 607639"/>
              <a:gd name="connsiteY41" fmla="*/ 147993 h 517456"/>
              <a:gd name="connsiteX42" fmla="*/ 190886 w 607639"/>
              <a:gd name="connsiteY42" fmla="*/ 124085 h 517456"/>
              <a:gd name="connsiteX43" fmla="*/ 220350 w 607639"/>
              <a:gd name="connsiteY43" fmla="*/ 94665 h 517456"/>
              <a:gd name="connsiteX44" fmla="*/ 244295 w 607639"/>
              <a:gd name="connsiteY44" fmla="*/ 114219 h 517456"/>
              <a:gd name="connsiteX45" fmla="*/ 279813 w 607639"/>
              <a:gd name="connsiteY45" fmla="*/ 99465 h 517456"/>
              <a:gd name="connsiteX46" fmla="*/ 38005 w 607639"/>
              <a:gd name="connsiteY46" fmla="*/ 37951 h 517456"/>
              <a:gd name="connsiteX47" fmla="*/ 38005 w 607639"/>
              <a:gd name="connsiteY47" fmla="*/ 376049 h 517456"/>
              <a:gd name="connsiteX48" fmla="*/ 569634 w 607639"/>
              <a:gd name="connsiteY48" fmla="*/ 376049 h 517456"/>
              <a:gd name="connsiteX49" fmla="*/ 569634 w 607639"/>
              <a:gd name="connsiteY49" fmla="*/ 37951 h 517456"/>
              <a:gd name="connsiteX50" fmla="*/ 28482 w 607639"/>
              <a:gd name="connsiteY50" fmla="*/ 0 h 517456"/>
              <a:gd name="connsiteX51" fmla="*/ 579157 w 607639"/>
              <a:gd name="connsiteY51" fmla="*/ 0 h 517456"/>
              <a:gd name="connsiteX52" fmla="*/ 607639 w 607639"/>
              <a:gd name="connsiteY52" fmla="*/ 28441 h 517456"/>
              <a:gd name="connsiteX53" fmla="*/ 607639 w 607639"/>
              <a:gd name="connsiteY53" fmla="*/ 385559 h 517456"/>
              <a:gd name="connsiteX54" fmla="*/ 579157 w 607639"/>
              <a:gd name="connsiteY54" fmla="*/ 414000 h 517456"/>
              <a:gd name="connsiteX55" fmla="*/ 351304 w 607639"/>
              <a:gd name="connsiteY55" fmla="*/ 414000 h 517456"/>
              <a:gd name="connsiteX56" fmla="*/ 351304 w 607639"/>
              <a:gd name="connsiteY56" fmla="*/ 479593 h 517456"/>
              <a:gd name="connsiteX57" fmla="*/ 437906 w 607639"/>
              <a:gd name="connsiteY57" fmla="*/ 479593 h 517456"/>
              <a:gd name="connsiteX58" fmla="*/ 437906 w 607639"/>
              <a:gd name="connsiteY58" fmla="*/ 517456 h 517456"/>
              <a:gd name="connsiteX59" fmla="*/ 169733 w 607639"/>
              <a:gd name="connsiteY59" fmla="*/ 517456 h 517456"/>
              <a:gd name="connsiteX60" fmla="*/ 169733 w 607639"/>
              <a:gd name="connsiteY60" fmla="*/ 479593 h 517456"/>
              <a:gd name="connsiteX61" fmla="*/ 256335 w 607639"/>
              <a:gd name="connsiteY61" fmla="*/ 479593 h 517456"/>
              <a:gd name="connsiteX62" fmla="*/ 256335 w 607639"/>
              <a:gd name="connsiteY62" fmla="*/ 414000 h 517456"/>
              <a:gd name="connsiteX63" fmla="*/ 28482 w 607639"/>
              <a:gd name="connsiteY63" fmla="*/ 414000 h 517456"/>
              <a:gd name="connsiteX64" fmla="*/ 0 w 607639"/>
              <a:gd name="connsiteY64" fmla="*/ 385559 h 517456"/>
              <a:gd name="connsiteX65" fmla="*/ 0 w 607639"/>
              <a:gd name="connsiteY65" fmla="*/ 28441 h 517456"/>
              <a:gd name="connsiteX66" fmla="*/ 28482 w 607639"/>
              <a:gd name="connsiteY66" fmla="*/ 0 h 517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7639" h="517456">
                <a:moveTo>
                  <a:pt x="303714" y="173520"/>
                </a:moveTo>
                <a:cubicBezTo>
                  <a:pt x="322421" y="173520"/>
                  <a:pt x="337586" y="188653"/>
                  <a:pt x="337586" y="207321"/>
                </a:cubicBezTo>
                <a:cubicBezTo>
                  <a:pt x="337586" y="225989"/>
                  <a:pt x="322421" y="241122"/>
                  <a:pt x="303714" y="241122"/>
                </a:cubicBezTo>
                <a:cubicBezTo>
                  <a:pt x="285007" y="241122"/>
                  <a:pt x="269842" y="225989"/>
                  <a:pt x="269842" y="207321"/>
                </a:cubicBezTo>
                <a:cubicBezTo>
                  <a:pt x="269842" y="188653"/>
                  <a:pt x="285007" y="173520"/>
                  <a:pt x="303714" y="173520"/>
                </a:cubicBezTo>
                <a:close/>
                <a:moveTo>
                  <a:pt x="303758" y="139994"/>
                </a:moveTo>
                <a:cubicBezTo>
                  <a:pt x="266549" y="139994"/>
                  <a:pt x="236373" y="170125"/>
                  <a:pt x="236373" y="207277"/>
                </a:cubicBezTo>
                <a:cubicBezTo>
                  <a:pt x="236373" y="244517"/>
                  <a:pt x="266549" y="274559"/>
                  <a:pt x="303758" y="274559"/>
                </a:cubicBezTo>
                <a:cubicBezTo>
                  <a:pt x="340967" y="274559"/>
                  <a:pt x="371054" y="244517"/>
                  <a:pt x="371054" y="207277"/>
                </a:cubicBezTo>
                <a:cubicBezTo>
                  <a:pt x="371054" y="170125"/>
                  <a:pt x="340967" y="139994"/>
                  <a:pt x="303758" y="139994"/>
                </a:cubicBezTo>
                <a:close/>
                <a:moveTo>
                  <a:pt x="282839" y="68801"/>
                </a:moveTo>
                <a:lnTo>
                  <a:pt x="303669" y="68801"/>
                </a:lnTo>
                <a:lnTo>
                  <a:pt x="303847" y="68801"/>
                </a:lnTo>
                <a:lnTo>
                  <a:pt x="324588" y="68801"/>
                </a:lnTo>
                <a:lnTo>
                  <a:pt x="327703" y="99465"/>
                </a:lnTo>
                <a:cubicBezTo>
                  <a:pt x="340522" y="102309"/>
                  <a:pt x="352450" y="107375"/>
                  <a:pt x="363221" y="114219"/>
                </a:cubicBezTo>
                <a:lnTo>
                  <a:pt x="387166" y="94665"/>
                </a:lnTo>
                <a:lnTo>
                  <a:pt x="416541" y="124085"/>
                </a:lnTo>
                <a:lnTo>
                  <a:pt x="396958" y="147993"/>
                </a:lnTo>
                <a:cubicBezTo>
                  <a:pt x="403812" y="158748"/>
                  <a:pt x="408797" y="170658"/>
                  <a:pt x="411645" y="183457"/>
                </a:cubicBezTo>
                <a:lnTo>
                  <a:pt x="442445" y="186479"/>
                </a:lnTo>
                <a:lnTo>
                  <a:pt x="442445" y="228075"/>
                </a:lnTo>
                <a:lnTo>
                  <a:pt x="411645" y="231185"/>
                </a:lnTo>
                <a:cubicBezTo>
                  <a:pt x="408886" y="243984"/>
                  <a:pt x="403812" y="255894"/>
                  <a:pt x="396958" y="266649"/>
                </a:cubicBezTo>
                <a:lnTo>
                  <a:pt x="416541" y="290558"/>
                </a:lnTo>
                <a:lnTo>
                  <a:pt x="387166" y="319977"/>
                </a:lnTo>
                <a:lnTo>
                  <a:pt x="363221" y="300423"/>
                </a:lnTo>
                <a:cubicBezTo>
                  <a:pt x="352450" y="307267"/>
                  <a:pt x="340522" y="312333"/>
                  <a:pt x="327703" y="315177"/>
                </a:cubicBezTo>
                <a:lnTo>
                  <a:pt x="324588" y="345841"/>
                </a:lnTo>
                <a:lnTo>
                  <a:pt x="303847" y="345841"/>
                </a:lnTo>
                <a:lnTo>
                  <a:pt x="303669" y="345841"/>
                </a:lnTo>
                <a:lnTo>
                  <a:pt x="282839" y="345841"/>
                </a:lnTo>
                <a:lnTo>
                  <a:pt x="279813" y="315177"/>
                </a:lnTo>
                <a:cubicBezTo>
                  <a:pt x="266994" y="312333"/>
                  <a:pt x="254977" y="307267"/>
                  <a:pt x="244295" y="300423"/>
                </a:cubicBezTo>
                <a:lnTo>
                  <a:pt x="220350" y="319977"/>
                </a:lnTo>
                <a:lnTo>
                  <a:pt x="190886" y="290558"/>
                </a:lnTo>
                <a:lnTo>
                  <a:pt x="210558" y="266649"/>
                </a:lnTo>
                <a:cubicBezTo>
                  <a:pt x="203704" y="255894"/>
                  <a:pt x="198630" y="243984"/>
                  <a:pt x="195782" y="231185"/>
                </a:cubicBezTo>
                <a:lnTo>
                  <a:pt x="164982" y="228075"/>
                </a:lnTo>
                <a:lnTo>
                  <a:pt x="164982" y="186568"/>
                </a:lnTo>
                <a:lnTo>
                  <a:pt x="195782" y="183457"/>
                </a:lnTo>
                <a:cubicBezTo>
                  <a:pt x="198630" y="170658"/>
                  <a:pt x="203704" y="158748"/>
                  <a:pt x="210558" y="147993"/>
                </a:cubicBezTo>
                <a:lnTo>
                  <a:pt x="190886" y="124085"/>
                </a:lnTo>
                <a:lnTo>
                  <a:pt x="220350" y="94665"/>
                </a:lnTo>
                <a:lnTo>
                  <a:pt x="244295" y="114219"/>
                </a:lnTo>
                <a:cubicBezTo>
                  <a:pt x="254977" y="107375"/>
                  <a:pt x="266905" y="102309"/>
                  <a:pt x="279813" y="99465"/>
                </a:cubicBezTo>
                <a:close/>
                <a:moveTo>
                  <a:pt x="38005" y="37951"/>
                </a:moveTo>
                <a:lnTo>
                  <a:pt x="38005" y="376049"/>
                </a:lnTo>
                <a:lnTo>
                  <a:pt x="569634" y="376049"/>
                </a:lnTo>
                <a:lnTo>
                  <a:pt x="569634" y="37951"/>
                </a:lnTo>
                <a:close/>
                <a:moveTo>
                  <a:pt x="28482" y="0"/>
                </a:moveTo>
                <a:lnTo>
                  <a:pt x="579157" y="0"/>
                </a:lnTo>
                <a:cubicBezTo>
                  <a:pt x="594822" y="0"/>
                  <a:pt x="607639" y="12799"/>
                  <a:pt x="607639" y="28441"/>
                </a:cubicBezTo>
                <a:lnTo>
                  <a:pt x="607639" y="385559"/>
                </a:lnTo>
                <a:cubicBezTo>
                  <a:pt x="607639" y="401202"/>
                  <a:pt x="594822" y="414000"/>
                  <a:pt x="579157" y="414000"/>
                </a:cubicBezTo>
                <a:lnTo>
                  <a:pt x="351304" y="414000"/>
                </a:lnTo>
                <a:lnTo>
                  <a:pt x="351304" y="479593"/>
                </a:lnTo>
                <a:lnTo>
                  <a:pt x="437906" y="479593"/>
                </a:lnTo>
                <a:lnTo>
                  <a:pt x="437906" y="517456"/>
                </a:lnTo>
                <a:lnTo>
                  <a:pt x="169733" y="517456"/>
                </a:lnTo>
                <a:lnTo>
                  <a:pt x="169733" y="479593"/>
                </a:lnTo>
                <a:lnTo>
                  <a:pt x="256335" y="479593"/>
                </a:lnTo>
                <a:lnTo>
                  <a:pt x="256335" y="414000"/>
                </a:lnTo>
                <a:lnTo>
                  <a:pt x="28482" y="414000"/>
                </a:lnTo>
                <a:cubicBezTo>
                  <a:pt x="12817" y="414000"/>
                  <a:pt x="0" y="401202"/>
                  <a:pt x="0" y="385559"/>
                </a:cubicBezTo>
                <a:lnTo>
                  <a:pt x="0" y="28441"/>
                </a:lnTo>
                <a:cubicBezTo>
                  <a:pt x="0" y="12799"/>
                  <a:pt x="12817" y="0"/>
                  <a:pt x="28482" y="0"/>
                </a:cubicBezTo>
                <a:close/>
              </a:path>
            </a:pathLst>
          </a:custGeom>
          <a:solidFill>
            <a:srgbClr val="0152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sp>
        <p:nvSpPr>
          <p:cNvPr id="19" name="椭圆 27"/>
          <p:cNvSpPr/>
          <p:nvPr/>
        </p:nvSpPr>
        <p:spPr>
          <a:xfrm>
            <a:off x="4947462" y="3752933"/>
            <a:ext cx="398599" cy="411937"/>
          </a:xfrm>
          <a:custGeom>
            <a:avLst/>
            <a:gdLst>
              <a:gd name="T0" fmla="*/ 743 w 743"/>
              <a:gd name="T1" fmla="*/ 27 h 769"/>
              <a:gd name="T2" fmla="*/ 736 w 743"/>
              <a:gd name="T3" fmla="*/ 8 h 769"/>
              <a:gd name="T4" fmla="*/ 717 w 743"/>
              <a:gd name="T5" fmla="*/ 0 h 769"/>
              <a:gd name="T6" fmla="*/ 599 w 743"/>
              <a:gd name="T7" fmla="*/ 0 h 769"/>
              <a:gd name="T8" fmla="*/ 591 w 743"/>
              <a:gd name="T9" fmla="*/ 1 h 769"/>
              <a:gd name="T10" fmla="*/ 569 w 743"/>
              <a:gd name="T11" fmla="*/ 1 h 769"/>
              <a:gd name="T12" fmla="*/ 555 w 743"/>
              <a:gd name="T13" fmla="*/ 2 h 769"/>
              <a:gd name="T14" fmla="*/ 184 w 743"/>
              <a:gd name="T15" fmla="*/ 2 h 769"/>
              <a:gd name="T16" fmla="*/ 171 w 743"/>
              <a:gd name="T17" fmla="*/ 1 h 769"/>
              <a:gd name="T18" fmla="*/ 152 w 743"/>
              <a:gd name="T19" fmla="*/ 1 h 769"/>
              <a:gd name="T20" fmla="*/ 144 w 743"/>
              <a:gd name="T21" fmla="*/ 0 h 769"/>
              <a:gd name="T22" fmla="*/ 26 w 743"/>
              <a:gd name="T23" fmla="*/ 0 h 769"/>
              <a:gd name="T24" fmla="*/ 8 w 743"/>
              <a:gd name="T25" fmla="*/ 8 h 769"/>
              <a:gd name="T26" fmla="*/ 0 w 743"/>
              <a:gd name="T27" fmla="*/ 27 h 769"/>
              <a:gd name="T28" fmla="*/ 118 w 743"/>
              <a:gd name="T29" fmla="*/ 266 h 769"/>
              <a:gd name="T30" fmla="*/ 118 w 743"/>
              <a:gd name="T31" fmla="*/ 267 h 769"/>
              <a:gd name="T32" fmla="*/ 118 w 743"/>
              <a:gd name="T33" fmla="*/ 270 h 769"/>
              <a:gd name="T34" fmla="*/ 342 w 743"/>
              <a:gd name="T35" fmla="*/ 511 h 769"/>
              <a:gd name="T36" fmla="*/ 342 w 743"/>
              <a:gd name="T37" fmla="*/ 713 h 769"/>
              <a:gd name="T38" fmla="*/ 242 w 743"/>
              <a:gd name="T39" fmla="*/ 713 h 769"/>
              <a:gd name="T40" fmla="*/ 228 w 743"/>
              <a:gd name="T41" fmla="*/ 727 h 769"/>
              <a:gd name="T42" fmla="*/ 228 w 743"/>
              <a:gd name="T43" fmla="*/ 756 h 769"/>
              <a:gd name="T44" fmla="*/ 242 w 743"/>
              <a:gd name="T45" fmla="*/ 769 h 769"/>
              <a:gd name="T46" fmla="*/ 498 w 743"/>
              <a:gd name="T47" fmla="*/ 769 h 769"/>
              <a:gd name="T48" fmla="*/ 511 w 743"/>
              <a:gd name="T49" fmla="*/ 756 h 769"/>
              <a:gd name="T50" fmla="*/ 511 w 743"/>
              <a:gd name="T51" fmla="*/ 727 h 769"/>
              <a:gd name="T52" fmla="*/ 498 w 743"/>
              <a:gd name="T53" fmla="*/ 713 h 769"/>
              <a:gd name="T54" fmla="*/ 398 w 743"/>
              <a:gd name="T55" fmla="*/ 713 h 769"/>
              <a:gd name="T56" fmla="*/ 398 w 743"/>
              <a:gd name="T57" fmla="*/ 511 h 769"/>
              <a:gd name="T58" fmla="*/ 621 w 743"/>
              <a:gd name="T59" fmla="*/ 279 h 769"/>
              <a:gd name="T60" fmla="*/ 623 w 743"/>
              <a:gd name="T61" fmla="*/ 271 h 769"/>
              <a:gd name="T62" fmla="*/ 623 w 743"/>
              <a:gd name="T63" fmla="*/ 266 h 769"/>
              <a:gd name="T64" fmla="*/ 743 w 743"/>
              <a:gd name="T65" fmla="*/ 27 h 769"/>
              <a:gd name="T66" fmla="*/ 370 w 743"/>
              <a:gd name="T67" fmla="*/ 457 h 769"/>
              <a:gd name="T68" fmla="*/ 174 w 743"/>
              <a:gd name="T69" fmla="*/ 261 h 769"/>
              <a:gd name="T70" fmla="*/ 174 w 743"/>
              <a:gd name="T71" fmla="*/ 58 h 769"/>
              <a:gd name="T72" fmla="*/ 566 w 743"/>
              <a:gd name="T73" fmla="*/ 58 h 769"/>
              <a:gd name="T74" fmla="*/ 566 w 743"/>
              <a:gd name="T75" fmla="*/ 261 h 769"/>
              <a:gd name="T76" fmla="*/ 370 w 743"/>
              <a:gd name="T77" fmla="*/ 457 h 769"/>
              <a:gd name="T78" fmla="*/ 118 w 743"/>
              <a:gd name="T79" fmla="*/ 209 h 769"/>
              <a:gd name="T80" fmla="*/ 55 w 743"/>
              <a:gd name="T81" fmla="*/ 53 h 769"/>
              <a:gd name="T82" fmla="*/ 118 w 743"/>
              <a:gd name="T83" fmla="*/ 53 h 769"/>
              <a:gd name="T84" fmla="*/ 118 w 743"/>
              <a:gd name="T85" fmla="*/ 209 h 769"/>
              <a:gd name="T86" fmla="*/ 626 w 743"/>
              <a:gd name="T87" fmla="*/ 209 h 769"/>
              <a:gd name="T88" fmla="*/ 626 w 743"/>
              <a:gd name="T89" fmla="*/ 53 h 769"/>
              <a:gd name="T90" fmla="*/ 688 w 743"/>
              <a:gd name="T91" fmla="*/ 53 h 769"/>
              <a:gd name="T92" fmla="*/ 626 w 743"/>
              <a:gd name="T93" fmla="*/ 20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43" h="769">
                <a:moveTo>
                  <a:pt x="743" y="27"/>
                </a:moveTo>
                <a:cubicBezTo>
                  <a:pt x="743" y="20"/>
                  <a:pt x="741" y="13"/>
                  <a:pt x="736" y="8"/>
                </a:cubicBezTo>
                <a:cubicBezTo>
                  <a:pt x="731" y="3"/>
                  <a:pt x="724" y="0"/>
                  <a:pt x="717" y="0"/>
                </a:cubicBezTo>
                <a:lnTo>
                  <a:pt x="599" y="0"/>
                </a:lnTo>
                <a:cubicBezTo>
                  <a:pt x="596" y="0"/>
                  <a:pt x="594" y="0"/>
                  <a:pt x="591" y="1"/>
                </a:cubicBezTo>
                <a:lnTo>
                  <a:pt x="569" y="1"/>
                </a:lnTo>
                <a:cubicBezTo>
                  <a:pt x="565" y="1"/>
                  <a:pt x="560" y="1"/>
                  <a:pt x="555" y="2"/>
                </a:cubicBezTo>
                <a:lnTo>
                  <a:pt x="184" y="2"/>
                </a:lnTo>
                <a:cubicBezTo>
                  <a:pt x="179" y="1"/>
                  <a:pt x="175" y="1"/>
                  <a:pt x="171" y="1"/>
                </a:cubicBezTo>
                <a:lnTo>
                  <a:pt x="152" y="1"/>
                </a:lnTo>
                <a:cubicBezTo>
                  <a:pt x="149" y="0"/>
                  <a:pt x="147" y="0"/>
                  <a:pt x="144" y="0"/>
                </a:cubicBezTo>
                <a:lnTo>
                  <a:pt x="26" y="0"/>
                </a:lnTo>
                <a:cubicBezTo>
                  <a:pt x="19" y="0"/>
                  <a:pt x="13" y="3"/>
                  <a:pt x="8" y="8"/>
                </a:cubicBezTo>
                <a:cubicBezTo>
                  <a:pt x="2" y="13"/>
                  <a:pt x="0" y="20"/>
                  <a:pt x="0" y="27"/>
                </a:cubicBezTo>
                <a:cubicBezTo>
                  <a:pt x="0" y="36"/>
                  <a:pt x="3" y="239"/>
                  <a:pt x="118" y="266"/>
                </a:cubicBezTo>
                <a:lnTo>
                  <a:pt x="118" y="267"/>
                </a:lnTo>
                <a:cubicBezTo>
                  <a:pt x="118" y="268"/>
                  <a:pt x="118" y="269"/>
                  <a:pt x="118" y="270"/>
                </a:cubicBezTo>
                <a:cubicBezTo>
                  <a:pt x="123" y="394"/>
                  <a:pt x="220" y="497"/>
                  <a:pt x="342" y="511"/>
                </a:cubicBezTo>
                <a:lnTo>
                  <a:pt x="342" y="713"/>
                </a:lnTo>
                <a:lnTo>
                  <a:pt x="242" y="713"/>
                </a:lnTo>
                <a:cubicBezTo>
                  <a:pt x="234" y="713"/>
                  <a:pt x="228" y="719"/>
                  <a:pt x="228" y="727"/>
                </a:cubicBezTo>
                <a:lnTo>
                  <a:pt x="228" y="756"/>
                </a:lnTo>
                <a:cubicBezTo>
                  <a:pt x="228" y="763"/>
                  <a:pt x="234" y="769"/>
                  <a:pt x="242" y="769"/>
                </a:cubicBezTo>
                <a:lnTo>
                  <a:pt x="498" y="769"/>
                </a:lnTo>
                <a:cubicBezTo>
                  <a:pt x="505" y="769"/>
                  <a:pt x="511" y="763"/>
                  <a:pt x="511" y="756"/>
                </a:cubicBezTo>
                <a:lnTo>
                  <a:pt x="511" y="727"/>
                </a:lnTo>
                <a:cubicBezTo>
                  <a:pt x="511" y="719"/>
                  <a:pt x="505" y="713"/>
                  <a:pt x="498" y="713"/>
                </a:cubicBezTo>
                <a:lnTo>
                  <a:pt x="398" y="713"/>
                </a:lnTo>
                <a:lnTo>
                  <a:pt x="398" y="511"/>
                </a:lnTo>
                <a:cubicBezTo>
                  <a:pt x="519" y="498"/>
                  <a:pt x="612" y="401"/>
                  <a:pt x="621" y="279"/>
                </a:cubicBezTo>
                <a:cubicBezTo>
                  <a:pt x="622" y="277"/>
                  <a:pt x="623" y="274"/>
                  <a:pt x="623" y="271"/>
                </a:cubicBezTo>
                <a:lnTo>
                  <a:pt x="623" y="266"/>
                </a:lnTo>
                <a:cubicBezTo>
                  <a:pt x="740" y="242"/>
                  <a:pt x="743" y="36"/>
                  <a:pt x="743" y="27"/>
                </a:cubicBezTo>
                <a:close/>
                <a:moveTo>
                  <a:pt x="370" y="457"/>
                </a:moveTo>
                <a:cubicBezTo>
                  <a:pt x="262" y="457"/>
                  <a:pt x="174" y="369"/>
                  <a:pt x="174" y="261"/>
                </a:cubicBezTo>
                <a:lnTo>
                  <a:pt x="174" y="58"/>
                </a:lnTo>
                <a:lnTo>
                  <a:pt x="566" y="58"/>
                </a:lnTo>
                <a:lnTo>
                  <a:pt x="566" y="261"/>
                </a:lnTo>
                <a:cubicBezTo>
                  <a:pt x="566" y="369"/>
                  <a:pt x="478" y="457"/>
                  <a:pt x="370" y="457"/>
                </a:cubicBezTo>
                <a:close/>
                <a:moveTo>
                  <a:pt x="118" y="209"/>
                </a:moveTo>
                <a:cubicBezTo>
                  <a:pt x="73" y="184"/>
                  <a:pt x="59" y="98"/>
                  <a:pt x="55" y="53"/>
                </a:cubicBezTo>
                <a:lnTo>
                  <a:pt x="118" y="53"/>
                </a:lnTo>
                <a:lnTo>
                  <a:pt x="118" y="209"/>
                </a:lnTo>
                <a:close/>
                <a:moveTo>
                  <a:pt x="626" y="209"/>
                </a:moveTo>
                <a:lnTo>
                  <a:pt x="626" y="53"/>
                </a:lnTo>
                <a:lnTo>
                  <a:pt x="688" y="53"/>
                </a:lnTo>
                <a:cubicBezTo>
                  <a:pt x="684" y="98"/>
                  <a:pt x="670" y="184"/>
                  <a:pt x="626" y="209"/>
                </a:cubicBezTo>
                <a:close/>
              </a:path>
            </a:pathLst>
          </a:custGeom>
          <a:solidFill>
            <a:srgbClr val="0152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sp>
        <p:nvSpPr>
          <p:cNvPr id="20" name="Oval 36"/>
          <p:cNvSpPr/>
          <p:nvPr/>
        </p:nvSpPr>
        <p:spPr>
          <a:xfrm>
            <a:off x="9518605" y="3789628"/>
            <a:ext cx="427927" cy="338546"/>
          </a:xfrm>
          <a:custGeom>
            <a:avLst/>
            <a:gdLst>
              <a:gd name="connsiteX0" fmla="*/ 441591 w 609207"/>
              <a:gd name="connsiteY0" fmla="*/ 246218 h 481962"/>
              <a:gd name="connsiteX1" fmla="*/ 393195 w 609207"/>
              <a:gd name="connsiteY1" fmla="*/ 266175 h 481962"/>
              <a:gd name="connsiteX2" fmla="*/ 393195 w 609207"/>
              <a:gd name="connsiteY2" fmla="*/ 362842 h 481962"/>
              <a:gd name="connsiteX3" fmla="*/ 441591 w 609207"/>
              <a:gd name="connsiteY3" fmla="*/ 382904 h 481962"/>
              <a:gd name="connsiteX4" fmla="*/ 489987 w 609207"/>
              <a:gd name="connsiteY4" fmla="*/ 362842 h 481962"/>
              <a:gd name="connsiteX5" fmla="*/ 509970 w 609207"/>
              <a:gd name="connsiteY5" fmla="*/ 314509 h 481962"/>
              <a:gd name="connsiteX6" fmla="*/ 489987 w 609207"/>
              <a:gd name="connsiteY6" fmla="*/ 266175 h 481962"/>
              <a:gd name="connsiteX7" fmla="*/ 441591 w 609207"/>
              <a:gd name="connsiteY7" fmla="*/ 246218 h 481962"/>
              <a:gd name="connsiteX8" fmla="*/ 441591 w 609207"/>
              <a:gd name="connsiteY8" fmla="*/ 204640 h 481962"/>
              <a:gd name="connsiteX9" fmla="*/ 519441 w 609207"/>
              <a:gd name="connsiteY9" fmla="*/ 236863 h 481962"/>
              <a:gd name="connsiteX10" fmla="*/ 551601 w 609207"/>
              <a:gd name="connsiteY10" fmla="*/ 314509 h 481962"/>
              <a:gd name="connsiteX11" fmla="*/ 532763 w 609207"/>
              <a:gd name="connsiteY11" fmla="*/ 376147 h 481962"/>
              <a:gd name="connsiteX12" fmla="*/ 603119 w 609207"/>
              <a:gd name="connsiteY12" fmla="*/ 446517 h 481962"/>
              <a:gd name="connsiteX13" fmla="*/ 603119 w 609207"/>
              <a:gd name="connsiteY13" fmla="*/ 475829 h 481962"/>
              <a:gd name="connsiteX14" fmla="*/ 588340 w 609207"/>
              <a:gd name="connsiteY14" fmla="*/ 481962 h 481962"/>
              <a:gd name="connsiteX15" fmla="*/ 573665 w 609207"/>
              <a:gd name="connsiteY15" fmla="*/ 475829 h 481962"/>
              <a:gd name="connsiteX16" fmla="*/ 503309 w 609207"/>
              <a:gd name="connsiteY16" fmla="*/ 405563 h 481962"/>
              <a:gd name="connsiteX17" fmla="*/ 441591 w 609207"/>
              <a:gd name="connsiteY17" fmla="*/ 424481 h 481962"/>
              <a:gd name="connsiteX18" fmla="*/ 363741 w 609207"/>
              <a:gd name="connsiteY18" fmla="*/ 392259 h 481962"/>
              <a:gd name="connsiteX19" fmla="*/ 363741 w 609207"/>
              <a:gd name="connsiteY19" fmla="*/ 236863 h 481962"/>
              <a:gd name="connsiteX20" fmla="*/ 441591 w 609207"/>
              <a:gd name="connsiteY20" fmla="*/ 204640 h 481962"/>
              <a:gd name="connsiteX21" fmla="*/ 455782 w 609207"/>
              <a:gd name="connsiteY21" fmla="*/ 70989 h 481962"/>
              <a:gd name="connsiteX22" fmla="*/ 476599 w 609207"/>
              <a:gd name="connsiteY22" fmla="*/ 91778 h 481962"/>
              <a:gd name="connsiteX23" fmla="*/ 476599 w 609207"/>
              <a:gd name="connsiteY23" fmla="*/ 180859 h 481962"/>
              <a:gd name="connsiteX24" fmla="*/ 444124 w 609207"/>
              <a:gd name="connsiteY24" fmla="*/ 177013 h 481962"/>
              <a:gd name="connsiteX25" fmla="*/ 434965 w 609207"/>
              <a:gd name="connsiteY25" fmla="*/ 177325 h 481962"/>
              <a:gd name="connsiteX26" fmla="*/ 434965 w 609207"/>
              <a:gd name="connsiteY26" fmla="*/ 91778 h 481962"/>
              <a:gd name="connsiteX27" fmla="*/ 455782 w 609207"/>
              <a:gd name="connsiteY27" fmla="*/ 70989 h 481962"/>
              <a:gd name="connsiteX28" fmla="*/ 372515 w 609207"/>
              <a:gd name="connsiteY28" fmla="*/ 70989 h 481962"/>
              <a:gd name="connsiteX29" fmla="*/ 393332 w 609207"/>
              <a:gd name="connsiteY29" fmla="*/ 91780 h 481962"/>
              <a:gd name="connsiteX30" fmla="*/ 393332 w 609207"/>
              <a:gd name="connsiteY30" fmla="*/ 186692 h 481962"/>
              <a:gd name="connsiteX31" fmla="*/ 351698 w 609207"/>
              <a:gd name="connsiteY31" fmla="*/ 212473 h 481962"/>
              <a:gd name="connsiteX32" fmla="*/ 351698 w 609207"/>
              <a:gd name="connsiteY32" fmla="*/ 91780 h 481962"/>
              <a:gd name="connsiteX33" fmla="*/ 372515 w 609207"/>
              <a:gd name="connsiteY33" fmla="*/ 70989 h 481962"/>
              <a:gd name="connsiteX34" fmla="*/ 289248 w 609207"/>
              <a:gd name="connsiteY34" fmla="*/ 70989 h 481962"/>
              <a:gd name="connsiteX35" fmla="*/ 310065 w 609207"/>
              <a:gd name="connsiteY35" fmla="*/ 91773 h 481962"/>
              <a:gd name="connsiteX36" fmla="*/ 310065 w 609207"/>
              <a:gd name="connsiteY36" fmla="*/ 282366 h 481962"/>
              <a:gd name="connsiteX37" fmla="*/ 306318 w 609207"/>
              <a:gd name="connsiteY37" fmla="*/ 314686 h 481962"/>
              <a:gd name="connsiteX38" fmla="*/ 310065 w 609207"/>
              <a:gd name="connsiteY38" fmla="*/ 346901 h 481962"/>
              <a:gd name="connsiteX39" fmla="*/ 310065 w 609207"/>
              <a:gd name="connsiteY39" fmla="*/ 388990 h 481962"/>
              <a:gd name="connsiteX40" fmla="*/ 289248 w 609207"/>
              <a:gd name="connsiteY40" fmla="*/ 409774 h 481962"/>
              <a:gd name="connsiteX41" fmla="*/ 268431 w 609207"/>
              <a:gd name="connsiteY41" fmla="*/ 388990 h 481962"/>
              <a:gd name="connsiteX42" fmla="*/ 268431 w 609207"/>
              <a:gd name="connsiteY42" fmla="*/ 91773 h 481962"/>
              <a:gd name="connsiteX43" fmla="*/ 289248 w 609207"/>
              <a:gd name="connsiteY43" fmla="*/ 70989 h 481962"/>
              <a:gd name="connsiteX44" fmla="*/ 205980 w 609207"/>
              <a:gd name="connsiteY44" fmla="*/ 70989 h 481962"/>
              <a:gd name="connsiteX45" fmla="*/ 226797 w 609207"/>
              <a:gd name="connsiteY45" fmla="*/ 91773 h 481962"/>
              <a:gd name="connsiteX46" fmla="*/ 226797 w 609207"/>
              <a:gd name="connsiteY46" fmla="*/ 388990 h 481962"/>
              <a:gd name="connsiteX47" fmla="*/ 205980 w 609207"/>
              <a:gd name="connsiteY47" fmla="*/ 409774 h 481962"/>
              <a:gd name="connsiteX48" fmla="*/ 185163 w 609207"/>
              <a:gd name="connsiteY48" fmla="*/ 388990 h 481962"/>
              <a:gd name="connsiteX49" fmla="*/ 185163 w 609207"/>
              <a:gd name="connsiteY49" fmla="*/ 91773 h 481962"/>
              <a:gd name="connsiteX50" fmla="*/ 205980 w 609207"/>
              <a:gd name="connsiteY50" fmla="*/ 70989 h 481962"/>
              <a:gd name="connsiteX51" fmla="*/ 122713 w 609207"/>
              <a:gd name="connsiteY51" fmla="*/ 70989 h 481962"/>
              <a:gd name="connsiteX52" fmla="*/ 143530 w 609207"/>
              <a:gd name="connsiteY52" fmla="*/ 91773 h 481962"/>
              <a:gd name="connsiteX53" fmla="*/ 143530 w 609207"/>
              <a:gd name="connsiteY53" fmla="*/ 388990 h 481962"/>
              <a:gd name="connsiteX54" fmla="*/ 122713 w 609207"/>
              <a:gd name="connsiteY54" fmla="*/ 409774 h 481962"/>
              <a:gd name="connsiteX55" fmla="*/ 101896 w 609207"/>
              <a:gd name="connsiteY55" fmla="*/ 388990 h 481962"/>
              <a:gd name="connsiteX56" fmla="*/ 101896 w 609207"/>
              <a:gd name="connsiteY56" fmla="*/ 91773 h 481962"/>
              <a:gd name="connsiteX57" fmla="*/ 122713 w 609207"/>
              <a:gd name="connsiteY57" fmla="*/ 70989 h 481962"/>
              <a:gd name="connsiteX58" fmla="*/ 20816 w 609207"/>
              <a:gd name="connsiteY58" fmla="*/ 0 h 481962"/>
              <a:gd name="connsiteX59" fmla="*/ 576590 w 609207"/>
              <a:gd name="connsiteY59" fmla="*/ 0 h 481962"/>
              <a:gd name="connsiteX60" fmla="*/ 597406 w 609207"/>
              <a:gd name="connsiteY60" fmla="*/ 20786 h 481962"/>
              <a:gd name="connsiteX61" fmla="*/ 597406 w 609207"/>
              <a:gd name="connsiteY61" fmla="*/ 399187 h 481962"/>
              <a:gd name="connsiteX62" fmla="*/ 569617 w 609207"/>
              <a:gd name="connsiteY62" fmla="*/ 371438 h 481962"/>
              <a:gd name="connsiteX63" fmla="*/ 581898 w 609207"/>
              <a:gd name="connsiteY63" fmla="*/ 314694 h 481962"/>
              <a:gd name="connsiteX64" fmla="*/ 555775 w 609207"/>
              <a:gd name="connsiteY64" fmla="*/ 233942 h 481962"/>
              <a:gd name="connsiteX65" fmla="*/ 555775 w 609207"/>
              <a:gd name="connsiteY65" fmla="*/ 41571 h 481962"/>
              <a:gd name="connsiteX66" fmla="*/ 41631 w 609207"/>
              <a:gd name="connsiteY66" fmla="*/ 41571 h 481962"/>
              <a:gd name="connsiteX67" fmla="*/ 41631 w 609207"/>
              <a:gd name="connsiteY67" fmla="*/ 428183 h 481962"/>
              <a:gd name="connsiteX68" fmla="*/ 366145 w 609207"/>
              <a:gd name="connsiteY68" fmla="*/ 428183 h 481962"/>
              <a:gd name="connsiteX69" fmla="*/ 444100 w 609207"/>
              <a:gd name="connsiteY69" fmla="*/ 452294 h 481962"/>
              <a:gd name="connsiteX70" fmla="*/ 500926 w 609207"/>
              <a:gd name="connsiteY70" fmla="*/ 440031 h 481962"/>
              <a:gd name="connsiteX71" fmla="*/ 530692 w 609207"/>
              <a:gd name="connsiteY71" fmla="*/ 469754 h 481962"/>
              <a:gd name="connsiteX72" fmla="*/ 20816 w 609207"/>
              <a:gd name="connsiteY72" fmla="*/ 469754 h 481962"/>
              <a:gd name="connsiteX73" fmla="*/ 0 w 609207"/>
              <a:gd name="connsiteY73" fmla="*/ 448968 h 481962"/>
              <a:gd name="connsiteX74" fmla="*/ 0 w 609207"/>
              <a:gd name="connsiteY74" fmla="*/ 20786 h 481962"/>
              <a:gd name="connsiteX75" fmla="*/ 20816 w 609207"/>
              <a:gd name="connsiteY75" fmla="*/ 0 h 481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609207" h="481962">
                <a:moveTo>
                  <a:pt x="441591" y="246218"/>
                </a:moveTo>
                <a:cubicBezTo>
                  <a:pt x="423273" y="246218"/>
                  <a:pt x="406100" y="253286"/>
                  <a:pt x="393195" y="266175"/>
                </a:cubicBezTo>
                <a:cubicBezTo>
                  <a:pt x="366447" y="292888"/>
                  <a:pt x="366447" y="336233"/>
                  <a:pt x="393195" y="362842"/>
                </a:cubicBezTo>
                <a:cubicBezTo>
                  <a:pt x="406100" y="375835"/>
                  <a:pt x="423273" y="382904"/>
                  <a:pt x="441591" y="382904"/>
                </a:cubicBezTo>
                <a:cubicBezTo>
                  <a:pt x="459804" y="382904"/>
                  <a:pt x="476977" y="375835"/>
                  <a:pt x="489987" y="362842"/>
                </a:cubicBezTo>
                <a:cubicBezTo>
                  <a:pt x="502892" y="349953"/>
                  <a:pt x="509970" y="332803"/>
                  <a:pt x="509970" y="314509"/>
                </a:cubicBezTo>
                <a:cubicBezTo>
                  <a:pt x="509970" y="296318"/>
                  <a:pt x="502892" y="279168"/>
                  <a:pt x="489987" y="266175"/>
                </a:cubicBezTo>
                <a:cubicBezTo>
                  <a:pt x="476977" y="253286"/>
                  <a:pt x="459804" y="246218"/>
                  <a:pt x="441591" y="246218"/>
                </a:cubicBezTo>
                <a:close/>
                <a:moveTo>
                  <a:pt x="441591" y="204640"/>
                </a:moveTo>
                <a:cubicBezTo>
                  <a:pt x="470941" y="204640"/>
                  <a:pt x="498625" y="216074"/>
                  <a:pt x="519441" y="236863"/>
                </a:cubicBezTo>
                <a:cubicBezTo>
                  <a:pt x="540152" y="257547"/>
                  <a:pt x="551601" y="285196"/>
                  <a:pt x="551601" y="314509"/>
                </a:cubicBezTo>
                <a:cubicBezTo>
                  <a:pt x="551601" y="336856"/>
                  <a:pt x="545044" y="358165"/>
                  <a:pt x="532763" y="376147"/>
                </a:cubicBezTo>
                <a:lnTo>
                  <a:pt x="603119" y="446517"/>
                </a:lnTo>
                <a:cubicBezTo>
                  <a:pt x="611237" y="454625"/>
                  <a:pt x="611237" y="467722"/>
                  <a:pt x="603119" y="475829"/>
                </a:cubicBezTo>
                <a:cubicBezTo>
                  <a:pt x="599060" y="479883"/>
                  <a:pt x="593648" y="481962"/>
                  <a:pt x="588340" y="481962"/>
                </a:cubicBezTo>
                <a:cubicBezTo>
                  <a:pt x="583032" y="481962"/>
                  <a:pt x="577724" y="479883"/>
                  <a:pt x="573665" y="475829"/>
                </a:cubicBezTo>
                <a:lnTo>
                  <a:pt x="503309" y="405563"/>
                </a:lnTo>
                <a:cubicBezTo>
                  <a:pt x="485199" y="417829"/>
                  <a:pt x="463863" y="424481"/>
                  <a:pt x="441591" y="424481"/>
                </a:cubicBezTo>
                <a:cubicBezTo>
                  <a:pt x="412137" y="424481"/>
                  <a:pt x="384556" y="413047"/>
                  <a:pt x="363741" y="392259"/>
                </a:cubicBezTo>
                <a:cubicBezTo>
                  <a:pt x="320861" y="349434"/>
                  <a:pt x="320861" y="279687"/>
                  <a:pt x="363741" y="236863"/>
                </a:cubicBezTo>
                <a:cubicBezTo>
                  <a:pt x="384556" y="216074"/>
                  <a:pt x="412137" y="204640"/>
                  <a:pt x="441591" y="204640"/>
                </a:cubicBezTo>
                <a:close/>
                <a:moveTo>
                  <a:pt x="455782" y="70989"/>
                </a:moveTo>
                <a:cubicBezTo>
                  <a:pt x="467335" y="70989"/>
                  <a:pt x="476599" y="80344"/>
                  <a:pt x="476599" y="91778"/>
                </a:cubicBezTo>
                <a:lnTo>
                  <a:pt x="476599" y="180859"/>
                </a:lnTo>
                <a:cubicBezTo>
                  <a:pt x="466086" y="178364"/>
                  <a:pt x="455157" y="177013"/>
                  <a:pt x="444124" y="177013"/>
                </a:cubicBezTo>
                <a:cubicBezTo>
                  <a:pt x="441002" y="177013"/>
                  <a:pt x="437983" y="177117"/>
                  <a:pt x="434965" y="177325"/>
                </a:cubicBezTo>
                <a:lnTo>
                  <a:pt x="434965" y="91778"/>
                </a:lnTo>
                <a:cubicBezTo>
                  <a:pt x="434965" y="80344"/>
                  <a:pt x="444333" y="70989"/>
                  <a:pt x="455782" y="70989"/>
                </a:cubicBezTo>
                <a:close/>
                <a:moveTo>
                  <a:pt x="372515" y="70989"/>
                </a:moveTo>
                <a:cubicBezTo>
                  <a:pt x="384068" y="70989"/>
                  <a:pt x="393332" y="80345"/>
                  <a:pt x="393332" y="91780"/>
                </a:cubicBezTo>
                <a:lnTo>
                  <a:pt x="393332" y="186692"/>
                </a:lnTo>
                <a:cubicBezTo>
                  <a:pt x="378240" y="192617"/>
                  <a:pt x="364084" y="201350"/>
                  <a:pt x="351698" y="212473"/>
                </a:cubicBezTo>
                <a:lnTo>
                  <a:pt x="351698" y="91780"/>
                </a:lnTo>
                <a:cubicBezTo>
                  <a:pt x="351698" y="80345"/>
                  <a:pt x="361066" y="70989"/>
                  <a:pt x="372515" y="70989"/>
                </a:cubicBezTo>
                <a:close/>
                <a:moveTo>
                  <a:pt x="289248" y="70989"/>
                </a:moveTo>
                <a:cubicBezTo>
                  <a:pt x="300801" y="70989"/>
                  <a:pt x="310065" y="80342"/>
                  <a:pt x="310065" y="91773"/>
                </a:cubicBezTo>
                <a:lnTo>
                  <a:pt x="310065" y="282366"/>
                </a:lnTo>
                <a:cubicBezTo>
                  <a:pt x="307567" y="292758"/>
                  <a:pt x="306318" y="303566"/>
                  <a:pt x="306318" y="314686"/>
                </a:cubicBezTo>
                <a:cubicBezTo>
                  <a:pt x="306318" y="325701"/>
                  <a:pt x="307567" y="336509"/>
                  <a:pt x="310065" y="346901"/>
                </a:cubicBezTo>
                <a:lnTo>
                  <a:pt x="310065" y="388990"/>
                </a:lnTo>
                <a:cubicBezTo>
                  <a:pt x="310065" y="400421"/>
                  <a:pt x="300801" y="409774"/>
                  <a:pt x="289248" y="409774"/>
                </a:cubicBezTo>
                <a:cubicBezTo>
                  <a:pt x="277799" y="409774"/>
                  <a:pt x="268431" y="400421"/>
                  <a:pt x="268431" y="388990"/>
                </a:cubicBezTo>
                <a:lnTo>
                  <a:pt x="268431" y="91773"/>
                </a:lnTo>
                <a:cubicBezTo>
                  <a:pt x="268431" y="80342"/>
                  <a:pt x="277799" y="70989"/>
                  <a:pt x="289248" y="70989"/>
                </a:cubicBezTo>
                <a:close/>
                <a:moveTo>
                  <a:pt x="205980" y="70989"/>
                </a:moveTo>
                <a:cubicBezTo>
                  <a:pt x="217533" y="70989"/>
                  <a:pt x="226797" y="80342"/>
                  <a:pt x="226797" y="91773"/>
                </a:cubicBezTo>
                <a:lnTo>
                  <a:pt x="226797" y="388990"/>
                </a:lnTo>
                <a:cubicBezTo>
                  <a:pt x="226797" y="400421"/>
                  <a:pt x="217533" y="409774"/>
                  <a:pt x="205980" y="409774"/>
                </a:cubicBezTo>
                <a:cubicBezTo>
                  <a:pt x="194531" y="409774"/>
                  <a:pt x="185163" y="400421"/>
                  <a:pt x="185163" y="388990"/>
                </a:cubicBezTo>
                <a:lnTo>
                  <a:pt x="185163" y="91773"/>
                </a:lnTo>
                <a:cubicBezTo>
                  <a:pt x="185163" y="80342"/>
                  <a:pt x="194531" y="70989"/>
                  <a:pt x="205980" y="70989"/>
                </a:cubicBezTo>
                <a:close/>
                <a:moveTo>
                  <a:pt x="122713" y="70989"/>
                </a:moveTo>
                <a:cubicBezTo>
                  <a:pt x="134266" y="70989"/>
                  <a:pt x="143530" y="80342"/>
                  <a:pt x="143530" y="91773"/>
                </a:cubicBezTo>
                <a:lnTo>
                  <a:pt x="143530" y="388990"/>
                </a:lnTo>
                <a:cubicBezTo>
                  <a:pt x="143530" y="400421"/>
                  <a:pt x="134266" y="409774"/>
                  <a:pt x="122713" y="409774"/>
                </a:cubicBezTo>
                <a:cubicBezTo>
                  <a:pt x="111264" y="409774"/>
                  <a:pt x="101896" y="400421"/>
                  <a:pt x="101896" y="388990"/>
                </a:cubicBezTo>
                <a:lnTo>
                  <a:pt x="101896" y="91773"/>
                </a:lnTo>
                <a:cubicBezTo>
                  <a:pt x="101896" y="80342"/>
                  <a:pt x="111264" y="70989"/>
                  <a:pt x="122713" y="70989"/>
                </a:cubicBezTo>
                <a:close/>
                <a:moveTo>
                  <a:pt x="20816" y="0"/>
                </a:moveTo>
                <a:lnTo>
                  <a:pt x="576590" y="0"/>
                </a:lnTo>
                <a:cubicBezTo>
                  <a:pt x="588039" y="0"/>
                  <a:pt x="597406" y="9354"/>
                  <a:pt x="597406" y="20786"/>
                </a:cubicBezTo>
                <a:lnTo>
                  <a:pt x="597406" y="399187"/>
                </a:lnTo>
                <a:lnTo>
                  <a:pt x="569617" y="371438"/>
                </a:lnTo>
                <a:cubicBezTo>
                  <a:pt x="577735" y="353771"/>
                  <a:pt x="581898" y="334440"/>
                  <a:pt x="581898" y="314694"/>
                </a:cubicBezTo>
                <a:cubicBezTo>
                  <a:pt x="581898" y="285282"/>
                  <a:pt x="572740" y="257325"/>
                  <a:pt x="555775" y="233942"/>
                </a:cubicBezTo>
                <a:lnTo>
                  <a:pt x="555775" y="41571"/>
                </a:lnTo>
                <a:lnTo>
                  <a:pt x="41631" y="41571"/>
                </a:lnTo>
                <a:lnTo>
                  <a:pt x="41631" y="428183"/>
                </a:lnTo>
                <a:lnTo>
                  <a:pt x="366145" y="428183"/>
                </a:lnTo>
                <a:cubicBezTo>
                  <a:pt x="388938" y="443876"/>
                  <a:pt x="415790" y="452294"/>
                  <a:pt x="444100" y="452294"/>
                </a:cubicBezTo>
                <a:cubicBezTo>
                  <a:pt x="463874" y="452294"/>
                  <a:pt x="483233" y="448033"/>
                  <a:pt x="500926" y="440031"/>
                </a:cubicBezTo>
                <a:lnTo>
                  <a:pt x="530692" y="469754"/>
                </a:lnTo>
                <a:lnTo>
                  <a:pt x="20816" y="469754"/>
                </a:lnTo>
                <a:cubicBezTo>
                  <a:pt x="9367" y="469754"/>
                  <a:pt x="0" y="460401"/>
                  <a:pt x="0" y="448968"/>
                </a:cubicBezTo>
                <a:lnTo>
                  <a:pt x="0" y="20786"/>
                </a:lnTo>
                <a:cubicBezTo>
                  <a:pt x="0" y="9354"/>
                  <a:pt x="9367" y="0"/>
                  <a:pt x="20816" y="0"/>
                </a:cubicBezTo>
                <a:close/>
              </a:path>
            </a:pathLst>
          </a:custGeom>
          <a:solidFill>
            <a:srgbClr val="01527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linds(horizontal)">
                                      <p:cBhvr>
                                        <p:cTn id="16" dur="500"/>
                                        <p:tgtEl>
                                          <p:spTgt spid="10"/>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linds(horizontal)">
                                      <p:cBhvr>
                                        <p:cTn id="19" dur="500"/>
                                        <p:tgtEl>
                                          <p:spTgt spid="12"/>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linds(horizontal)">
                                      <p:cBhvr>
                                        <p:cTn id="25" dur="500"/>
                                        <p:tgtEl>
                                          <p:spTgt spid="15"/>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blinds(horizontal)">
                                      <p:cBhvr>
                                        <p:cTn id="28" dur="500"/>
                                        <p:tgtEl>
                                          <p:spTgt spid="16"/>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blinds(horizontal)">
                                      <p:cBhvr>
                                        <p:cTn id="31" dur="500"/>
                                        <p:tgtEl>
                                          <p:spTgt spid="17"/>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blinds(horizontal)">
                                      <p:cBhvr>
                                        <p:cTn id="34" dur="500"/>
                                        <p:tgtEl>
                                          <p:spTgt spid="18"/>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linds(horizontal)">
                                      <p:cBhvr>
                                        <p:cTn id="37" dur="500"/>
                                        <p:tgtEl>
                                          <p:spTgt spid="19"/>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blinds(horizontal)">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p:bldP spid="12" grpId="0"/>
      <p:bldP spid="13" grpId="0"/>
      <p:bldP spid="15" grpId="0"/>
      <p:bldP spid="16" grpId="0"/>
      <p:bldP spid="17" grpId="0" animBg="1"/>
      <p:bldP spid="18" grpId="0" animBg="1"/>
      <p:bldP spid="19" grpId="0" animBg="1"/>
      <p:bldP spid="2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5190" y="261258"/>
            <a:ext cx="2031325" cy="461665"/>
          </a:xfrm>
          <a:prstGeom prst="rect">
            <a:avLst/>
          </a:prstGeom>
          <a:noFill/>
        </p:spPr>
        <p:txBody>
          <a:bodyPr wrap="none" rtlCol="0">
            <a:spAutoFit/>
          </a:bodyPr>
          <a:lstStyle/>
          <a:p>
            <a:r>
              <a:rPr kumimoji="1" lang="zh-CN" altLang="en-US" sz="2400" dirty="0">
                <a:solidFill>
                  <a:srgbClr val="01527F"/>
                </a:solidFill>
                <a:latin typeface="+mj-ea"/>
              </a:rPr>
              <a:t>投资收益回报</a:t>
            </a:r>
            <a:endParaRPr kumimoji="1" lang="zh-CN" altLang="en-US" sz="2400" dirty="0">
              <a:solidFill>
                <a:srgbClr val="01527F"/>
              </a:solidFill>
              <a:latin typeface="+mj-ea"/>
            </a:endParaRPr>
          </a:p>
        </p:txBody>
      </p:sp>
      <p:sp>
        <p:nvSpPr>
          <p:cNvPr id="3" name="Pentagon 1"/>
          <p:cNvSpPr/>
          <p:nvPr/>
        </p:nvSpPr>
        <p:spPr>
          <a:xfrm>
            <a:off x="823272" y="3429000"/>
            <a:ext cx="2720842" cy="351076"/>
          </a:xfrm>
          <a:prstGeom prst="homePlate">
            <a:avLst/>
          </a:prstGeom>
          <a:solidFill>
            <a:srgbClr val="01527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2000">
              <a:latin typeface="+mn-ea"/>
              <a:sym typeface="+mn-lt"/>
            </a:endParaRPr>
          </a:p>
        </p:txBody>
      </p:sp>
      <p:sp>
        <p:nvSpPr>
          <p:cNvPr id="4" name="Notched Right Arrow 2"/>
          <p:cNvSpPr/>
          <p:nvPr/>
        </p:nvSpPr>
        <p:spPr>
          <a:xfrm>
            <a:off x="3431477" y="3429000"/>
            <a:ext cx="2720842" cy="351076"/>
          </a:xfrm>
          <a:prstGeom prst="notchedRightArrow">
            <a:avLst>
              <a:gd name="adj1" fmla="val 100000"/>
              <a:gd name="adj2" fmla="val 50000"/>
            </a:avLst>
          </a:prstGeom>
          <a:solidFill>
            <a:srgbClr val="01527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mn-ea"/>
              <a:sym typeface="+mn-lt"/>
            </a:endParaRPr>
          </a:p>
        </p:txBody>
      </p:sp>
      <p:cxnSp>
        <p:nvCxnSpPr>
          <p:cNvPr id="5" name="Straight Connector 4"/>
          <p:cNvCxnSpPr/>
          <p:nvPr/>
        </p:nvCxnSpPr>
        <p:spPr>
          <a:xfrm>
            <a:off x="3431477" y="4090396"/>
            <a:ext cx="0" cy="1668484"/>
          </a:xfrm>
          <a:prstGeom prst="line">
            <a:avLst/>
          </a:prstGeom>
          <a:ln w="9525">
            <a:solidFill>
              <a:schemeClr val="bg1">
                <a:alpha val="81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986707" y="4090396"/>
            <a:ext cx="0" cy="1668484"/>
          </a:xfrm>
          <a:prstGeom prst="line">
            <a:avLst/>
          </a:prstGeom>
          <a:ln w="9525">
            <a:solidFill>
              <a:schemeClr val="bg1">
                <a:alpha val="81000"/>
              </a:schemeClr>
            </a:solidFill>
          </a:ln>
        </p:spPr>
        <p:style>
          <a:lnRef idx="1">
            <a:schemeClr val="accent1"/>
          </a:lnRef>
          <a:fillRef idx="0">
            <a:schemeClr val="accent1"/>
          </a:fillRef>
          <a:effectRef idx="0">
            <a:schemeClr val="accent1"/>
          </a:effectRef>
          <a:fontRef idx="minor">
            <a:schemeClr val="tx1"/>
          </a:fontRef>
        </p:style>
      </p:cxnSp>
      <p:sp>
        <p:nvSpPr>
          <p:cNvPr id="7" name="Notched Right Arrow 6"/>
          <p:cNvSpPr/>
          <p:nvPr/>
        </p:nvSpPr>
        <p:spPr>
          <a:xfrm>
            <a:off x="6039681" y="3429000"/>
            <a:ext cx="2720842" cy="351076"/>
          </a:xfrm>
          <a:prstGeom prst="notchedRightArrow">
            <a:avLst>
              <a:gd name="adj1" fmla="val 100000"/>
              <a:gd name="adj2" fmla="val 50000"/>
            </a:avLst>
          </a:prstGeom>
          <a:solidFill>
            <a:srgbClr val="01527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2000">
              <a:latin typeface="+mn-ea"/>
              <a:sym typeface="+mn-lt"/>
            </a:endParaRPr>
          </a:p>
        </p:txBody>
      </p:sp>
      <p:cxnSp>
        <p:nvCxnSpPr>
          <p:cNvPr id="8" name="Straight Connector 7"/>
          <p:cNvCxnSpPr/>
          <p:nvPr/>
        </p:nvCxnSpPr>
        <p:spPr>
          <a:xfrm>
            <a:off x="8594912" y="4090396"/>
            <a:ext cx="0" cy="1668484"/>
          </a:xfrm>
          <a:prstGeom prst="line">
            <a:avLst/>
          </a:prstGeom>
          <a:ln w="9525">
            <a:solidFill>
              <a:schemeClr val="bg1">
                <a:alpha val="81000"/>
              </a:schemeClr>
            </a:solidFill>
          </a:ln>
        </p:spPr>
        <p:style>
          <a:lnRef idx="1">
            <a:schemeClr val="accent1"/>
          </a:lnRef>
          <a:fillRef idx="0">
            <a:schemeClr val="accent1"/>
          </a:fillRef>
          <a:effectRef idx="0">
            <a:schemeClr val="accent1"/>
          </a:effectRef>
          <a:fontRef idx="minor">
            <a:schemeClr val="tx1"/>
          </a:fontRef>
        </p:style>
      </p:cxnSp>
      <p:sp>
        <p:nvSpPr>
          <p:cNvPr id="9" name="Notched Right Arrow 8"/>
          <p:cNvSpPr/>
          <p:nvPr/>
        </p:nvSpPr>
        <p:spPr>
          <a:xfrm>
            <a:off x="8647886" y="3429000"/>
            <a:ext cx="2720842" cy="351076"/>
          </a:xfrm>
          <a:prstGeom prst="notchedRightArrow">
            <a:avLst>
              <a:gd name="adj1" fmla="val 100000"/>
              <a:gd name="adj2" fmla="val 50000"/>
            </a:avLst>
          </a:prstGeom>
          <a:solidFill>
            <a:srgbClr val="01527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mn-ea"/>
              <a:sym typeface="+mn-lt"/>
            </a:endParaRPr>
          </a:p>
        </p:txBody>
      </p:sp>
      <p:grpSp>
        <p:nvGrpSpPr>
          <p:cNvPr id="10" name="Group 36"/>
          <p:cNvGrpSpPr/>
          <p:nvPr/>
        </p:nvGrpSpPr>
        <p:grpSpPr>
          <a:xfrm>
            <a:off x="2003917" y="2593039"/>
            <a:ext cx="359552" cy="528864"/>
            <a:chOff x="9209088" y="5059363"/>
            <a:chExt cx="300038" cy="441324"/>
          </a:xfrm>
          <a:solidFill>
            <a:srgbClr val="01527F"/>
          </a:solidFill>
        </p:grpSpPr>
        <p:sp>
          <p:nvSpPr>
            <p:cNvPr id="11" name="Freeform 412"/>
            <p:cNvSpPr/>
            <p:nvPr/>
          </p:nvSpPr>
          <p:spPr bwMode="auto">
            <a:xfrm>
              <a:off x="9313863" y="5059363"/>
              <a:ext cx="90488" cy="90487"/>
            </a:xfrm>
            <a:custGeom>
              <a:avLst/>
              <a:gdLst>
                <a:gd name="T0" fmla="*/ 343 w 686"/>
                <a:gd name="T1" fmla="*/ 0 h 686"/>
                <a:gd name="T2" fmla="*/ 390 w 686"/>
                <a:gd name="T3" fmla="*/ 3 h 686"/>
                <a:gd name="T4" fmla="*/ 435 w 686"/>
                <a:gd name="T5" fmla="*/ 12 h 686"/>
                <a:gd name="T6" fmla="*/ 477 w 686"/>
                <a:gd name="T7" fmla="*/ 27 h 686"/>
                <a:gd name="T8" fmla="*/ 517 w 686"/>
                <a:gd name="T9" fmla="*/ 46 h 686"/>
                <a:gd name="T10" fmla="*/ 553 w 686"/>
                <a:gd name="T11" fmla="*/ 71 h 686"/>
                <a:gd name="T12" fmla="*/ 586 w 686"/>
                <a:gd name="T13" fmla="*/ 100 h 686"/>
                <a:gd name="T14" fmla="*/ 615 w 686"/>
                <a:gd name="T15" fmla="*/ 133 h 686"/>
                <a:gd name="T16" fmla="*/ 640 w 686"/>
                <a:gd name="T17" fmla="*/ 169 h 686"/>
                <a:gd name="T18" fmla="*/ 659 w 686"/>
                <a:gd name="T19" fmla="*/ 209 h 686"/>
                <a:gd name="T20" fmla="*/ 674 w 686"/>
                <a:gd name="T21" fmla="*/ 251 h 686"/>
                <a:gd name="T22" fmla="*/ 683 w 686"/>
                <a:gd name="T23" fmla="*/ 296 h 686"/>
                <a:gd name="T24" fmla="*/ 686 w 686"/>
                <a:gd name="T25" fmla="*/ 342 h 686"/>
                <a:gd name="T26" fmla="*/ 683 w 686"/>
                <a:gd name="T27" fmla="*/ 389 h 686"/>
                <a:gd name="T28" fmla="*/ 674 w 686"/>
                <a:gd name="T29" fmla="*/ 434 h 686"/>
                <a:gd name="T30" fmla="*/ 659 w 686"/>
                <a:gd name="T31" fmla="*/ 476 h 686"/>
                <a:gd name="T32" fmla="*/ 640 w 686"/>
                <a:gd name="T33" fmla="*/ 516 h 686"/>
                <a:gd name="T34" fmla="*/ 615 w 686"/>
                <a:gd name="T35" fmla="*/ 552 h 686"/>
                <a:gd name="T36" fmla="*/ 586 w 686"/>
                <a:gd name="T37" fmla="*/ 585 h 686"/>
                <a:gd name="T38" fmla="*/ 553 w 686"/>
                <a:gd name="T39" fmla="*/ 614 h 686"/>
                <a:gd name="T40" fmla="*/ 517 w 686"/>
                <a:gd name="T41" fmla="*/ 639 h 686"/>
                <a:gd name="T42" fmla="*/ 477 w 686"/>
                <a:gd name="T43" fmla="*/ 659 h 686"/>
                <a:gd name="T44" fmla="*/ 435 w 686"/>
                <a:gd name="T45" fmla="*/ 674 h 686"/>
                <a:gd name="T46" fmla="*/ 390 w 686"/>
                <a:gd name="T47" fmla="*/ 682 h 686"/>
                <a:gd name="T48" fmla="*/ 343 w 686"/>
                <a:gd name="T49" fmla="*/ 686 h 686"/>
                <a:gd name="T50" fmla="*/ 296 w 686"/>
                <a:gd name="T51" fmla="*/ 682 h 686"/>
                <a:gd name="T52" fmla="*/ 252 w 686"/>
                <a:gd name="T53" fmla="*/ 674 h 686"/>
                <a:gd name="T54" fmla="*/ 210 w 686"/>
                <a:gd name="T55" fmla="*/ 659 h 686"/>
                <a:gd name="T56" fmla="*/ 170 w 686"/>
                <a:gd name="T57" fmla="*/ 639 h 686"/>
                <a:gd name="T58" fmla="*/ 134 w 686"/>
                <a:gd name="T59" fmla="*/ 614 h 686"/>
                <a:gd name="T60" fmla="*/ 101 w 686"/>
                <a:gd name="T61" fmla="*/ 585 h 686"/>
                <a:gd name="T62" fmla="*/ 72 w 686"/>
                <a:gd name="T63" fmla="*/ 552 h 686"/>
                <a:gd name="T64" fmla="*/ 48 w 686"/>
                <a:gd name="T65" fmla="*/ 516 h 686"/>
                <a:gd name="T66" fmla="*/ 27 w 686"/>
                <a:gd name="T67" fmla="*/ 476 h 686"/>
                <a:gd name="T68" fmla="*/ 13 w 686"/>
                <a:gd name="T69" fmla="*/ 434 h 686"/>
                <a:gd name="T70" fmla="*/ 4 w 686"/>
                <a:gd name="T71" fmla="*/ 389 h 686"/>
                <a:gd name="T72" fmla="*/ 0 w 686"/>
                <a:gd name="T73" fmla="*/ 342 h 686"/>
                <a:gd name="T74" fmla="*/ 4 w 686"/>
                <a:gd name="T75" fmla="*/ 296 h 686"/>
                <a:gd name="T76" fmla="*/ 13 w 686"/>
                <a:gd name="T77" fmla="*/ 251 h 686"/>
                <a:gd name="T78" fmla="*/ 27 w 686"/>
                <a:gd name="T79" fmla="*/ 209 h 686"/>
                <a:gd name="T80" fmla="*/ 48 w 686"/>
                <a:gd name="T81" fmla="*/ 169 h 686"/>
                <a:gd name="T82" fmla="*/ 72 w 686"/>
                <a:gd name="T83" fmla="*/ 133 h 686"/>
                <a:gd name="T84" fmla="*/ 101 w 686"/>
                <a:gd name="T85" fmla="*/ 100 h 686"/>
                <a:gd name="T86" fmla="*/ 134 w 686"/>
                <a:gd name="T87" fmla="*/ 71 h 686"/>
                <a:gd name="T88" fmla="*/ 170 w 686"/>
                <a:gd name="T89" fmla="*/ 46 h 686"/>
                <a:gd name="T90" fmla="*/ 210 w 686"/>
                <a:gd name="T91" fmla="*/ 27 h 686"/>
                <a:gd name="T92" fmla="*/ 252 w 686"/>
                <a:gd name="T93" fmla="*/ 12 h 686"/>
                <a:gd name="T94" fmla="*/ 296 w 686"/>
                <a:gd name="T95" fmla="*/ 3 h 686"/>
                <a:gd name="T96" fmla="*/ 343 w 686"/>
                <a:gd name="T97"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86" h="686">
                  <a:moveTo>
                    <a:pt x="343" y="0"/>
                  </a:moveTo>
                  <a:lnTo>
                    <a:pt x="390" y="3"/>
                  </a:lnTo>
                  <a:lnTo>
                    <a:pt x="435" y="12"/>
                  </a:lnTo>
                  <a:lnTo>
                    <a:pt x="477" y="27"/>
                  </a:lnTo>
                  <a:lnTo>
                    <a:pt x="517" y="46"/>
                  </a:lnTo>
                  <a:lnTo>
                    <a:pt x="553" y="71"/>
                  </a:lnTo>
                  <a:lnTo>
                    <a:pt x="586" y="100"/>
                  </a:lnTo>
                  <a:lnTo>
                    <a:pt x="615" y="133"/>
                  </a:lnTo>
                  <a:lnTo>
                    <a:pt x="640" y="169"/>
                  </a:lnTo>
                  <a:lnTo>
                    <a:pt x="659" y="209"/>
                  </a:lnTo>
                  <a:lnTo>
                    <a:pt x="674" y="251"/>
                  </a:lnTo>
                  <a:lnTo>
                    <a:pt x="683" y="296"/>
                  </a:lnTo>
                  <a:lnTo>
                    <a:pt x="686" y="342"/>
                  </a:lnTo>
                  <a:lnTo>
                    <a:pt x="683" y="389"/>
                  </a:lnTo>
                  <a:lnTo>
                    <a:pt x="674" y="434"/>
                  </a:lnTo>
                  <a:lnTo>
                    <a:pt x="659" y="476"/>
                  </a:lnTo>
                  <a:lnTo>
                    <a:pt x="640" y="516"/>
                  </a:lnTo>
                  <a:lnTo>
                    <a:pt x="615" y="552"/>
                  </a:lnTo>
                  <a:lnTo>
                    <a:pt x="586" y="585"/>
                  </a:lnTo>
                  <a:lnTo>
                    <a:pt x="553" y="614"/>
                  </a:lnTo>
                  <a:lnTo>
                    <a:pt x="517" y="639"/>
                  </a:lnTo>
                  <a:lnTo>
                    <a:pt x="477" y="659"/>
                  </a:lnTo>
                  <a:lnTo>
                    <a:pt x="435" y="674"/>
                  </a:lnTo>
                  <a:lnTo>
                    <a:pt x="390" y="682"/>
                  </a:lnTo>
                  <a:lnTo>
                    <a:pt x="343" y="686"/>
                  </a:lnTo>
                  <a:lnTo>
                    <a:pt x="296" y="682"/>
                  </a:lnTo>
                  <a:lnTo>
                    <a:pt x="252" y="674"/>
                  </a:lnTo>
                  <a:lnTo>
                    <a:pt x="210" y="659"/>
                  </a:lnTo>
                  <a:lnTo>
                    <a:pt x="170" y="639"/>
                  </a:lnTo>
                  <a:lnTo>
                    <a:pt x="134" y="614"/>
                  </a:lnTo>
                  <a:lnTo>
                    <a:pt x="101" y="585"/>
                  </a:lnTo>
                  <a:lnTo>
                    <a:pt x="72" y="552"/>
                  </a:lnTo>
                  <a:lnTo>
                    <a:pt x="48" y="516"/>
                  </a:lnTo>
                  <a:lnTo>
                    <a:pt x="27" y="476"/>
                  </a:lnTo>
                  <a:lnTo>
                    <a:pt x="13" y="434"/>
                  </a:lnTo>
                  <a:lnTo>
                    <a:pt x="4" y="389"/>
                  </a:lnTo>
                  <a:lnTo>
                    <a:pt x="0" y="342"/>
                  </a:lnTo>
                  <a:lnTo>
                    <a:pt x="4" y="296"/>
                  </a:lnTo>
                  <a:lnTo>
                    <a:pt x="13" y="251"/>
                  </a:lnTo>
                  <a:lnTo>
                    <a:pt x="27" y="209"/>
                  </a:lnTo>
                  <a:lnTo>
                    <a:pt x="48" y="169"/>
                  </a:lnTo>
                  <a:lnTo>
                    <a:pt x="72" y="133"/>
                  </a:lnTo>
                  <a:lnTo>
                    <a:pt x="101" y="100"/>
                  </a:lnTo>
                  <a:lnTo>
                    <a:pt x="134" y="71"/>
                  </a:lnTo>
                  <a:lnTo>
                    <a:pt x="170" y="46"/>
                  </a:lnTo>
                  <a:lnTo>
                    <a:pt x="210" y="27"/>
                  </a:lnTo>
                  <a:lnTo>
                    <a:pt x="252" y="12"/>
                  </a:lnTo>
                  <a:lnTo>
                    <a:pt x="296" y="3"/>
                  </a:lnTo>
                  <a:lnTo>
                    <a:pt x="343"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2000">
                <a:latin typeface="+mn-ea"/>
                <a:sym typeface="+mn-lt"/>
              </a:endParaRPr>
            </a:p>
          </p:txBody>
        </p:sp>
        <p:sp>
          <p:nvSpPr>
            <p:cNvPr id="12" name="Freeform 413"/>
            <p:cNvSpPr/>
            <p:nvPr/>
          </p:nvSpPr>
          <p:spPr bwMode="auto">
            <a:xfrm>
              <a:off x="9288463" y="5156200"/>
              <a:ext cx="141288" cy="344487"/>
            </a:xfrm>
            <a:custGeom>
              <a:avLst/>
              <a:gdLst>
                <a:gd name="T0" fmla="*/ 925 w 1073"/>
                <a:gd name="T1" fmla="*/ 1 h 2605"/>
                <a:gd name="T2" fmla="*/ 982 w 1073"/>
                <a:gd name="T3" fmla="*/ 12 h 2605"/>
                <a:gd name="T4" fmla="*/ 1029 w 1073"/>
                <a:gd name="T5" fmla="*/ 45 h 2605"/>
                <a:gd name="T6" fmla="*/ 1061 w 1073"/>
                <a:gd name="T7" fmla="*/ 91 h 2605"/>
                <a:gd name="T8" fmla="*/ 1073 w 1073"/>
                <a:gd name="T9" fmla="*/ 149 h 2605"/>
                <a:gd name="T10" fmla="*/ 1069 w 1073"/>
                <a:gd name="T11" fmla="*/ 1419 h 2605"/>
                <a:gd name="T12" fmla="*/ 1048 w 1073"/>
                <a:gd name="T13" fmla="*/ 1472 h 2605"/>
                <a:gd name="T14" fmla="*/ 1007 w 1073"/>
                <a:gd name="T15" fmla="*/ 1512 h 2605"/>
                <a:gd name="T16" fmla="*/ 954 w 1073"/>
                <a:gd name="T17" fmla="*/ 1535 h 2605"/>
                <a:gd name="T18" fmla="*/ 900 w 1073"/>
                <a:gd name="T19" fmla="*/ 1536 h 2605"/>
                <a:gd name="T20" fmla="*/ 854 w 1073"/>
                <a:gd name="T21" fmla="*/ 1520 h 2605"/>
                <a:gd name="T22" fmla="*/ 835 w 1073"/>
                <a:gd name="T23" fmla="*/ 2456 h 2605"/>
                <a:gd name="T24" fmla="*/ 824 w 1073"/>
                <a:gd name="T25" fmla="*/ 2515 h 2605"/>
                <a:gd name="T26" fmla="*/ 792 w 1073"/>
                <a:gd name="T27" fmla="*/ 2561 h 2605"/>
                <a:gd name="T28" fmla="*/ 744 w 1073"/>
                <a:gd name="T29" fmla="*/ 2593 h 2605"/>
                <a:gd name="T30" fmla="*/ 687 w 1073"/>
                <a:gd name="T31" fmla="*/ 2605 h 2605"/>
                <a:gd name="T32" fmla="*/ 629 w 1073"/>
                <a:gd name="T33" fmla="*/ 2593 h 2605"/>
                <a:gd name="T34" fmla="*/ 582 w 1073"/>
                <a:gd name="T35" fmla="*/ 2561 h 2605"/>
                <a:gd name="T36" fmla="*/ 551 w 1073"/>
                <a:gd name="T37" fmla="*/ 2515 h 2605"/>
                <a:gd name="T38" fmla="*/ 539 w 1073"/>
                <a:gd name="T39" fmla="*/ 2456 h 2605"/>
                <a:gd name="T40" fmla="*/ 532 w 1073"/>
                <a:gd name="T41" fmla="*/ 2486 h 2605"/>
                <a:gd name="T42" fmla="*/ 509 w 1073"/>
                <a:gd name="T43" fmla="*/ 2539 h 2605"/>
                <a:gd name="T44" fmla="*/ 469 w 1073"/>
                <a:gd name="T45" fmla="*/ 2579 h 2605"/>
                <a:gd name="T46" fmla="*/ 416 w 1073"/>
                <a:gd name="T47" fmla="*/ 2602 h 2605"/>
                <a:gd name="T48" fmla="*/ 357 w 1073"/>
                <a:gd name="T49" fmla="*/ 2602 h 2605"/>
                <a:gd name="T50" fmla="*/ 304 w 1073"/>
                <a:gd name="T51" fmla="*/ 2579 h 2605"/>
                <a:gd name="T52" fmla="*/ 263 w 1073"/>
                <a:gd name="T53" fmla="*/ 2539 h 2605"/>
                <a:gd name="T54" fmla="*/ 241 w 1073"/>
                <a:gd name="T55" fmla="*/ 2486 h 2605"/>
                <a:gd name="T56" fmla="*/ 238 w 1073"/>
                <a:gd name="T57" fmla="*/ 1507 h 2605"/>
                <a:gd name="T58" fmla="*/ 197 w 1073"/>
                <a:gd name="T59" fmla="*/ 1530 h 2605"/>
                <a:gd name="T60" fmla="*/ 148 w 1073"/>
                <a:gd name="T61" fmla="*/ 1538 h 2605"/>
                <a:gd name="T62" fmla="*/ 91 w 1073"/>
                <a:gd name="T63" fmla="*/ 1526 h 2605"/>
                <a:gd name="T64" fmla="*/ 43 w 1073"/>
                <a:gd name="T65" fmla="*/ 1495 h 2605"/>
                <a:gd name="T66" fmla="*/ 12 w 1073"/>
                <a:gd name="T67" fmla="*/ 1447 h 2605"/>
                <a:gd name="T68" fmla="*/ 0 w 1073"/>
                <a:gd name="T69" fmla="*/ 1389 h 2605"/>
                <a:gd name="T70" fmla="*/ 3 w 1073"/>
                <a:gd name="T71" fmla="*/ 119 h 2605"/>
                <a:gd name="T72" fmla="*/ 25 w 1073"/>
                <a:gd name="T73" fmla="*/ 67 h 2605"/>
                <a:gd name="T74" fmla="*/ 64 w 1073"/>
                <a:gd name="T75" fmla="*/ 27 h 2605"/>
                <a:gd name="T76" fmla="*/ 116 w 1073"/>
                <a:gd name="T77" fmla="*/ 5 h 2605"/>
                <a:gd name="T78" fmla="*/ 145 w 1073"/>
                <a:gd name="T79" fmla="*/ 0 h 2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73" h="2605">
                  <a:moveTo>
                    <a:pt x="145" y="0"/>
                  </a:moveTo>
                  <a:lnTo>
                    <a:pt x="925" y="1"/>
                  </a:lnTo>
                  <a:lnTo>
                    <a:pt x="954" y="4"/>
                  </a:lnTo>
                  <a:lnTo>
                    <a:pt x="982" y="12"/>
                  </a:lnTo>
                  <a:lnTo>
                    <a:pt x="1007" y="26"/>
                  </a:lnTo>
                  <a:lnTo>
                    <a:pt x="1029" y="45"/>
                  </a:lnTo>
                  <a:lnTo>
                    <a:pt x="1048" y="66"/>
                  </a:lnTo>
                  <a:lnTo>
                    <a:pt x="1061" y="91"/>
                  </a:lnTo>
                  <a:lnTo>
                    <a:pt x="1069" y="119"/>
                  </a:lnTo>
                  <a:lnTo>
                    <a:pt x="1073" y="149"/>
                  </a:lnTo>
                  <a:lnTo>
                    <a:pt x="1073" y="1389"/>
                  </a:lnTo>
                  <a:lnTo>
                    <a:pt x="1069" y="1419"/>
                  </a:lnTo>
                  <a:lnTo>
                    <a:pt x="1061" y="1447"/>
                  </a:lnTo>
                  <a:lnTo>
                    <a:pt x="1048" y="1472"/>
                  </a:lnTo>
                  <a:lnTo>
                    <a:pt x="1029" y="1495"/>
                  </a:lnTo>
                  <a:lnTo>
                    <a:pt x="1007" y="1512"/>
                  </a:lnTo>
                  <a:lnTo>
                    <a:pt x="982" y="1526"/>
                  </a:lnTo>
                  <a:lnTo>
                    <a:pt x="954" y="1535"/>
                  </a:lnTo>
                  <a:lnTo>
                    <a:pt x="925" y="1538"/>
                  </a:lnTo>
                  <a:lnTo>
                    <a:pt x="900" y="1536"/>
                  </a:lnTo>
                  <a:lnTo>
                    <a:pt x="876" y="1530"/>
                  </a:lnTo>
                  <a:lnTo>
                    <a:pt x="854" y="1520"/>
                  </a:lnTo>
                  <a:lnTo>
                    <a:pt x="835" y="1508"/>
                  </a:lnTo>
                  <a:lnTo>
                    <a:pt x="835" y="2456"/>
                  </a:lnTo>
                  <a:lnTo>
                    <a:pt x="833" y="2486"/>
                  </a:lnTo>
                  <a:lnTo>
                    <a:pt x="824" y="2515"/>
                  </a:lnTo>
                  <a:lnTo>
                    <a:pt x="810" y="2539"/>
                  </a:lnTo>
                  <a:lnTo>
                    <a:pt x="792" y="2561"/>
                  </a:lnTo>
                  <a:lnTo>
                    <a:pt x="770" y="2579"/>
                  </a:lnTo>
                  <a:lnTo>
                    <a:pt x="744" y="2593"/>
                  </a:lnTo>
                  <a:lnTo>
                    <a:pt x="717" y="2602"/>
                  </a:lnTo>
                  <a:lnTo>
                    <a:pt x="687" y="2605"/>
                  </a:lnTo>
                  <a:lnTo>
                    <a:pt x="657" y="2602"/>
                  </a:lnTo>
                  <a:lnTo>
                    <a:pt x="629" y="2593"/>
                  </a:lnTo>
                  <a:lnTo>
                    <a:pt x="604" y="2579"/>
                  </a:lnTo>
                  <a:lnTo>
                    <a:pt x="582" y="2561"/>
                  </a:lnTo>
                  <a:lnTo>
                    <a:pt x="564" y="2539"/>
                  </a:lnTo>
                  <a:lnTo>
                    <a:pt x="551" y="2515"/>
                  </a:lnTo>
                  <a:lnTo>
                    <a:pt x="542" y="2486"/>
                  </a:lnTo>
                  <a:lnTo>
                    <a:pt x="539" y="2456"/>
                  </a:lnTo>
                  <a:lnTo>
                    <a:pt x="535" y="2456"/>
                  </a:lnTo>
                  <a:lnTo>
                    <a:pt x="532" y="2486"/>
                  </a:lnTo>
                  <a:lnTo>
                    <a:pt x="523" y="2515"/>
                  </a:lnTo>
                  <a:lnTo>
                    <a:pt x="509" y="2539"/>
                  </a:lnTo>
                  <a:lnTo>
                    <a:pt x="492" y="2561"/>
                  </a:lnTo>
                  <a:lnTo>
                    <a:pt x="469" y="2579"/>
                  </a:lnTo>
                  <a:lnTo>
                    <a:pt x="444" y="2593"/>
                  </a:lnTo>
                  <a:lnTo>
                    <a:pt x="416" y="2602"/>
                  </a:lnTo>
                  <a:lnTo>
                    <a:pt x="386" y="2605"/>
                  </a:lnTo>
                  <a:lnTo>
                    <a:pt x="357" y="2602"/>
                  </a:lnTo>
                  <a:lnTo>
                    <a:pt x="328" y="2593"/>
                  </a:lnTo>
                  <a:lnTo>
                    <a:pt x="304" y="2579"/>
                  </a:lnTo>
                  <a:lnTo>
                    <a:pt x="281" y="2561"/>
                  </a:lnTo>
                  <a:lnTo>
                    <a:pt x="263" y="2539"/>
                  </a:lnTo>
                  <a:lnTo>
                    <a:pt x="250" y="2515"/>
                  </a:lnTo>
                  <a:lnTo>
                    <a:pt x="241" y="2486"/>
                  </a:lnTo>
                  <a:lnTo>
                    <a:pt x="238" y="2456"/>
                  </a:lnTo>
                  <a:lnTo>
                    <a:pt x="238" y="1507"/>
                  </a:lnTo>
                  <a:lnTo>
                    <a:pt x="218" y="1520"/>
                  </a:lnTo>
                  <a:lnTo>
                    <a:pt x="197" y="1530"/>
                  </a:lnTo>
                  <a:lnTo>
                    <a:pt x="173" y="1536"/>
                  </a:lnTo>
                  <a:lnTo>
                    <a:pt x="148" y="1538"/>
                  </a:lnTo>
                  <a:lnTo>
                    <a:pt x="119" y="1535"/>
                  </a:lnTo>
                  <a:lnTo>
                    <a:pt x="91" y="1526"/>
                  </a:lnTo>
                  <a:lnTo>
                    <a:pt x="66" y="1512"/>
                  </a:lnTo>
                  <a:lnTo>
                    <a:pt x="43" y="1495"/>
                  </a:lnTo>
                  <a:lnTo>
                    <a:pt x="25" y="1472"/>
                  </a:lnTo>
                  <a:lnTo>
                    <a:pt x="12" y="1447"/>
                  </a:lnTo>
                  <a:lnTo>
                    <a:pt x="3" y="1419"/>
                  </a:lnTo>
                  <a:lnTo>
                    <a:pt x="0" y="1389"/>
                  </a:lnTo>
                  <a:lnTo>
                    <a:pt x="0" y="149"/>
                  </a:lnTo>
                  <a:lnTo>
                    <a:pt x="3" y="119"/>
                  </a:lnTo>
                  <a:lnTo>
                    <a:pt x="11" y="92"/>
                  </a:lnTo>
                  <a:lnTo>
                    <a:pt x="25" y="67"/>
                  </a:lnTo>
                  <a:lnTo>
                    <a:pt x="42" y="46"/>
                  </a:lnTo>
                  <a:lnTo>
                    <a:pt x="64" y="27"/>
                  </a:lnTo>
                  <a:lnTo>
                    <a:pt x="89" y="13"/>
                  </a:lnTo>
                  <a:lnTo>
                    <a:pt x="116" y="5"/>
                  </a:lnTo>
                  <a:lnTo>
                    <a:pt x="145" y="1"/>
                  </a:lnTo>
                  <a:lnTo>
                    <a:pt x="14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2000">
                <a:latin typeface="+mn-ea"/>
                <a:sym typeface="+mn-lt"/>
              </a:endParaRPr>
            </a:p>
          </p:txBody>
        </p:sp>
        <p:sp>
          <p:nvSpPr>
            <p:cNvPr id="13" name="Freeform 414"/>
            <p:cNvSpPr/>
            <p:nvPr/>
          </p:nvSpPr>
          <p:spPr bwMode="auto">
            <a:xfrm>
              <a:off x="9232901" y="5059363"/>
              <a:ext cx="74613" cy="82550"/>
            </a:xfrm>
            <a:custGeom>
              <a:avLst/>
              <a:gdLst>
                <a:gd name="T0" fmla="*/ 314 w 565"/>
                <a:gd name="T1" fmla="*/ 0 h 629"/>
                <a:gd name="T2" fmla="*/ 358 w 565"/>
                <a:gd name="T3" fmla="*/ 3 h 629"/>
                <a:gd name="T4" fmla="*/ 400 w 565"/>
                <a:gd name="T5" fmla="*/ 12 h 629"/>
                <a:gd name="T6" fmla="*/ 439 w 565"/>
                <a:gd name="T7" fmla="*/ 25 h 629"/>
                <a:gd name="T8" fmla="*/ 474 w 565"/>
                <a:gd name="T9" fmla="*/ 44 h 629"/>
                <a:gd name="T10" fmla="*/ 508 w 565"/>
                <a:gd name="T11" fmla="*/ 67 h 629"/>
                <a:gd name="T12" fmla="*/ 538 w 565"/>
                <a:gd name="T13" fmla="*/ 94 h 629"/>
                <a:gd name="T14" fmla="*/ 565 w 565"/>
                <a:gd name="T15" fmla="*/ 125 h 629"/>
                <a:gd name="T16" fmla="*/ 545 w 565"/>
                <a:gd name="T17" fmla="*/ 165 h 629"/>
                <a:gd name="T18" fmla="*/ 528 w 565"/>
                <a:gd name="T19" fmla="*/ 206 h 629"/>
                <a:gd name="T20" fmla="*/ 516 w 565"/>
                <a:gd name="T21" fmla="*/ 250 h 629"/>
                <a:gd name="T22" fmla="*/ 509 w 565"/>
                <a:gd name="T23" fmla="*/ 296 h 629"/>
                <a:gd name="T24" fmla="*/ 507 w 565"/>
                <a:gd name="T25" fmla="*/ 342 h 629"/>
                <a:gd name="T26" fmla="*/ 509 w 565"/>
                <a:gd name="T27" fmla="*/ 391 h 629"/>
                <a:gd name="T28" fmla="*/ 518 w 565"/>
                <a:gd name="T29" fmla="*/ 437 h 629"/>
                <a:gd name="T30" fmla="*/ 530 w 565"/>
                <a:gd name="T31" fmla="*/ 483 h 629"/>
                <a:gd name="T32" fmla="*/ 548 w 565"/>
                <a:gd name="T33" fmla="*/ 525 h 629"/>
                <a:gd name="T34" fmla="*/ 518 w 565"/>
                <a:gd name="T35" fmla="*/ 555 h 629"/>
                <a:gd name="T36" fmla="*/ 483 w 565"/>
                <a:gd name="T37" fmla="*/ 581 h 629"/>
                <a:gd name="T38" fmla="*/ 445 w 565"/>
                <a:gd name="T39" fmla="*/ 601 h 629"/>
                <a:gd name="T40" fmla="*/ 404 w 565"/>
                <a:gd name="T41" fmla="*/ 616 h 629"/>
                <a:gd name="T42" fmla="*/ 361 w 565"/>
                <a:gd name="T43" fmla="*/ 626 h 629"/>
                <a:gd name="T44" fmla="*/ 314 w 565"/>
                <a:gd name="T45" fmla="*/ 629 h 629"/>
                <a:gd name="T46" fmla="*/ 272 w 565"/>
                <a:gd name="T47" fmla="*/ 627 h 629"/>
                <a:gd name="T48" fmla="*/ 231 w 565"/>
                <a:gd name="T49" fmla="*/ 619 h 629"/>
                <a:gd name="T50" fmla="*/ 192 w 565"/>
                <a:gd name="T51" fmla="*/ 605 h 629"/>
                <a:gd name="T52" fmla="*/ 156 w 565"/>
                <a:gd name="T53" fmla="*/ 587 h 629"/>
                <a:gd name="T54" fmla="*/ 122 w 565"/>
                <a:gd name="T55" fmla="*/ 565 h 629"/>
                <a:gd name="T56" fmla="*/ 92 w 565"/>
                <a:gd name="T57" fmla="*/ 538 h 629"/>
                <a:gd name="T58" fmla="*/ 66 w 565"/>
                <a:gd name="T59" fmla="*/ 507 h 629"/>
                <a:gd name="T60" fmla="*/ 43 w 565"/>
                <a:gd name="T61" fmla="*/ 474 h 629"/>
                <a:gd name="T62" fmla="*/ 25 w 565"/>
                <a:gd name="T63" fmla="*/ 437 h 629"/>
                <a:gd name="T64" fmla="*/ 11 w 565"/>
                <a:gd name="T65" fmla="*/ 398 h 629"/>
                <a:gd name="T66" fmla="*/ 2 w 565"/>
                <a:gd name="T67" fmla="*/ 357 h 629"/>
                <a:gd name="T68" fmla="*/ 0 w 565"/>
                <a:gd name="T69" fmla="*/ 315 h 629"/>
                <a:gd name="T70" fmla="*/ 3 w 565"/>
                <a:gd name="T71" fmla="*/ 269 h 629"/>
                <a:gd name="T72" fmla="*/ 13 w 565"/>
                <a:gd name="T73" fmla="*/ 223 h 629"/>
                <a:gd name="T74" fmla="*/ 29 w 565"/>
                <a:gd name="T75" fmla="*/ 182 h 629"/>
                <a:gd name="T76" fmla="*/ 51 w 565"/>
                <a:gd name="T77" fmla="*/ 143 h 629"/>
                <a:gd name="T78" fmla="*/ 77 w 565"/>
                <a:gd name="T79" fmla="*/ 108 h 629"/>
                <a:gd name="T80" fmla="*/ 108 w 565"/>
                <a:gd name="T81" fmla="*/ 76 h 629"/>
                <a:gd name="T82" fmla="*/ 144 w 565"/>
                <a:gd name="T83" fmla="*/ 51 h 629"/>
                <a:gd name="T84" fmla="*/ 183 w 565"/>
                <a:gd name="T85" fmla="*/ 29 h 629"/>
                <a:gd name="T86" fmla="*/ 224 w 565"/>
                <a:gd name="T87" fmla="*/ 13 h 629"/>
                <a:gd name="T88" fmla="*/ 268 w 565"/>
                <a:gd name="T89" fmla="*/ 3 h 629"/>
                <a:gd name="T90" fmla="*/ 314 w 565"/>
                <a:gd name="T91" fmla="*/ 0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5" h="629">
                  <a:moveTo>
                    <a:pt x="314" y="0"/>
                  </a:moveTo>
                  <a:lnTo>
                    <a:pt x="358" y="3"/>
                  </a:lnTo>
                  <a:lnTo>
                    <a:pt x="400" y="12"/>
                  </a:lnTo>
                  <a:lnTo>
                    <a:pt x="439" y="25"/>
                  </a:lnTo>
                  <a:lnTo>
                    <a:pt x="474" y="44"/>
                  </a:lnTo>
                  <a:lnTo>
                    <a:pt x="508" y="67"/>
                  </a:lnTo>
                  <a:lnTo>
                    <a:pt x="538" y="94"/>
                  </a:lnTo>
                  <a:lnTo>
                    <a:pt x="565" y="125"/>
                  </a:lnTo>
                  <a:lnTo>
                    <a:pt x="545" y="165"/>
                  </a:lnTo>
                  <a:lnTo>
                    <a:pt x="528" y="206"/>
                  </a:lnTo>
                  <a:lnTo>
                    <a:pt x="516" y="250"/>
                  </a:lnTo>
                  <a:lnTo>
                    <a:pt x="509" y="296"/>
                  </a:lnTo>
                  <a:lnTo>
                    <a:pt x="507" y="342"/>
                  </a:lnTo>
                  <a:lnTo>
                    <a:pt x="509" y="391"/>
                  </a:lnTo>
                  <a:lnTo>
                    <a:pt x="518" y="437"/>
                  </a:lnTo>
                  <a:lnTo>
                    <a:pt x="530" y="483"/>
                  </a:lnTo>
                  <a:lnTo>
                    <a:pt x="548" y="525"/>
                  </a:lnTo>
                  <a:lnTo>
                    <a:pt x="518" y="555"/>
                  </a:lnTo>
                  <a:lnTo>
                    <a:pt x="483" y="581"/>
                  </a:lnTo>
                  <a:lnTo>
                    <a:pt x="445" y="601"/>
                  </a:lnTo>
                  <a:lnTo>
                    <a:pt x="404" y="616"/>
                  </a:lnTo>
                  <a:lnTo>
                    <a:pt x="361" y="626"/>
                  </a:lnTo>
                  <a:lnTo>
                    <a:pt x="314" y="629"/>
                  </a:lnTo>
                  <a:lnTo>
                    <a:pt x="272" y="627"/>
                  </a:lnTo>
                  <a:lnTo>
                    <a:pt x="231" y="619"/>
                  </a:lnTo>
                  <a:lnTo>
                    <a:pt x="192" y="605"/>
                  </a:lnTo>
                  <a:lnTo>
                    <a:pt x="156" y="587"/>
                  </a:lnTo>
                  <a:lnTo>
                    <a:pt x="122" y="565"/>
                  </a:lnTo>
                  <a:lnTo>
                    <a:pt x="92" y="538"/>
                  </a:lnTo>
                  <a:lnTo>
                    <a:pt x="66" y="507"/>
                  </a:lnTo>
                  <a:lnTo>
                    <a:pt x="43" y="474"/>
                  </a:lnTo>
                  <a:lnTo>
                    <a:pt x="25" y="437"/>
                  </a:lnTo>
                  <a:lnTo>
                    <a:pt x="11" y="398"/>
                  </a:lnTo>
                  <a:lnTo>
                    <a:pt x="2" y="357"/>
                  </a:lnTo>
                  <a:lnTo>
                    <a:pt x="0" y="315"/>
                  </a:lnTo>
                  <a:lnTo>
                    <a:pt x="3" y="269"/>
                  </a:lnTo>
                  <a:lnTo>
                    <a:pt x="13" y="223"/>
                  </a:lnTo>
                  <a:lnTo>
                    <a:pt x="29" y="182"/>
                  </a:lnTo>
                  <a:lnTo>
                    <a:pt x="51" y="143"/>
                  </a:lnTo>
                  <a:lnTo>
                    <a:pt x="77" y="108"/>
                  </a:lnTo>
                  <a:lnTo>
                    <a:pt x="108" y="76"/>
                  </a:lnTo>
                  <a:lnTo>
                    <a:pt x="144" y="51"/>
                  </a:lnTo>
                  <a:lnTo>
                    <a:pt x="183" y="29"/>
                  </a:lnTo>
                  <a:lnTo>
                    <a:pt x="224" y="13"/>
                  </a:lnTo>
                  <a:lnTo>
                    <a:pt x="268" y="3"/>
                  </a:lnTo>
                  <a:lnTo>
                    <a:pt x="31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2000">
                <a:latin typeface="+mn-ea"/>
                <a:sym typeface="+mn-lt"/>
              </a:endParaRPr>
            </a:p>
          </p:txBody>
        </p:sp>
        <p:sp>
          <p:nvSpPr>
            <p:cNvPr id="14" name="Freeform 415"/>
            <p:cNvSpPr/>
            <p:nvPr/>
          </p:nvSpPr>
          <p:spPr bwMode="auto">
            <a:xfrm>
              <a:off x="9209088" y="5148263"/>
              <a:ext cx="96838" cy="317500"/>
            </a:xfrm>
            <a:custGeom>
              <a:avLst/>
              <a:gdLst>
                <a:gd name="T0" fmla="*/ 373 w 729"/>
                <a:gd name="T1" fmla="*/ 0 h 2394"/>
                <a:gd name="T2" fmla="*/ 510 w 729"/>
                <a:gd name="T3" fmla="*/ 0 h 2394"/>
                <a:gd name="T4" fmla="*/ 600 w 729"/>
                <a:gd name="T5" fmla="*/ 0 h 2394"/>
                <a:gd name="T6" fmla="*/ 550 w 729"/>
                <a:gd name="T7" fmla="*/ 46 h 2394"/>
                <a:gd name="T8" fmla="*/ 513 w 729"/>
                <a:gd name="T9" fmla="*/ 105 h 2394"/>
                <a:gd name="T10" fmla="*/ 494 w 729"/>
                <a:gd name="T11" fmla="*/ 172 h 2394"/>
                <a:gd name="T12" fmla="*/ 490 w 729"/>
                <a:gd name="T13" fmla="*/ 1448 h 2394"/>
                <a:gd name="T14" fmla="*/ 502 w 729"/>
                <a:gd name="T15" fmla="*/ 1526 h 2394"/>
                <a:gd name="T16" fmla="*/ 536 w 729"/>
                <a:gd name="T17" fmla="*/ 1594 h 2394"/>
                <a:gd name="T18" fmla="*/ 588 w 729"/>
                <a:gd name="T19" fmla="*/ 1648 h 2394"/>
                <a:gd name="T20" fmla="*/ 652 w 729"/>
                <a:gd name="T21" fmla="*/ 1685 h 2394"/>
                <a:gd name="T22" fmla="*/ 729 w 729"/>
                <a:gd name="T23" fmla="*/ 1702 h 2394"/>
                <a:gd name="T24" fmla="*/ 708 w 729"/>
                <a:gd name="T25" fmla="*/ 2370 h 2394"/>
                <a:gd name="T26" fmla="*/ 659 w 729"/>
                <a:gd name="T27" fmla="*/ 2392 h 2394"/>
                <a:gd name="T28" fmla="*/ 604 w 729"/>
                <a:gd name="T29" fmla="*/ 2392 h 2394"/>
                <a:gd name="T30" fmla="*/ 555 w 729"/>
                <a:gd name="T31" fmla="*/ 2372 h 2394"/>
                <a:gd name="T32" fmla="*/ 518 w 729"/>
                <a:gd name="T33" fmla="*/ 2335 h 2394"/>
                <a:gd name="T34" fmla="*/ 498 w 729"/>
                <a:gd name="T35" fmla="*/ 2285 h 2394"/>
                <a:gd name="T36" fmla="*/ 491 w 729"/>
                <a:gd name="T37" fmla="*/ 2258 h 2394"/>
                <a:gd name="T38" fmla="*/ 481 w 729"/>
                <a:gd name="T39" fmla="*/ 2311 h 2394"/>
                <a:gd name="T40" fmla="*/ 451 w 729"/>
                <a:gd name="T41" fmla="*/ 2354 h 2394"/>
                <a:gd name="T42" fmla="*/ 408 w 729"/>
                <a:gd name="T43" fmla="*/ 2383 h 2394"/>
                <a:gd name="T44" fmla="*/ 355 w 729"/>
                <a:gd name="T45" fmla="*/ 2394 h 2394"/>
                <a:gd name="T46" fmla="*/ 301 w 729"/>
                <a:gd name="T47" fmla="*/ 2383 h 2394"/>
                <a:gd name="T48" fmla="*/ 258 w 729"/>
                <a:gd name="T49" fmla="*/ 2354 h 2394"/>
                <a:gd name="T50" fmla="*/ 229 w 729"/>
                <a:gd name="T51" fmla="*/ 2311 h 2394"/>
                <a:gd name="T52" fmla="*/ 218 w 729"/>
                <a:gd name="T53" fmla="*/ 2258 h 2394"/>
                <a:gd name="T54" fmla="*/ 201 w 729"/>
                <a:gd name="T55" fmla="*/ 1397 h 2394"/>
                <a:gd name="T56" fmla="*/ 159 w 729"/>
                <a:gd name="T57" fmla="*/ 1411 h 2394"/>
                <a:gd name="T58" fmla="*/ 109 w 729"/>
                <a:gd name="T59" fmla="*/ 1410 h 2394"/>
                <a:gd name="T60" fmla="*/ 60 w 729"/>
                <a:gd name="T61" fmla="*/ 1390 h 2394"/>
                <a:gd name="T62" fmla="*/ 24 w 729"/>
                <a:gd name="T63" fmla="*/ 1353 h 2394"/>
                <a:gd name="T64" fmla="*/ 3 w 729"/>
                <a:gd name="T65" fmla="*/ 1305 h 2394"/>
                <a:gd name="T66" fmla="*/ 0 w 729"/>
                <a:gd name="T67" fmla="*/ 137 h 2394"/>
                <a:gd name="T68" fmla="*/ 11 w 729"/>
                <a:gd name="T69" fmla="*/ 84 h 2394"/>
                <a:gd name="T70" fmla="*/ 39 w 729"/>
                <a:gd name="T71" fmla="*/ 42 h 2394"/>
                <a:gd name="T72" fmla="*/ 81 w 729"/>
                <a:gd name="T73" fmla="*/ 12 h 2394"/>
                <a:gd name="T74" fmla="*/ 133 w 729"/>
                <a:gd name="T75" fmla="*/ 1 h 2394"/>
                <a:gd name="T76" fmla="*/ 289 w 729"/>
                <a:gd name="T77" fmla="*/ 0 h 2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29" h="2394">
                  <a:moveTo>
                    <a:pt x="329" y="0"/>
                  </a:moveTo>
                  <a:lnTo>
                    <a:pt x="373" y="0"/>
                  </a:lnTo>
                  <a:lnTo>
                    <a:pt x="463" y="0"/>
                  </a:lnTo>
                  <a:lnTo>
                    <a:pt x="510" y="0"/>
                  </a:lnTo>
                  <a:lnTo>
                    <a:pt x="556" y="0"/>
                  </a:lnTo>
                  <a:lnTo>
                    <a:pt x="600" y="0"/>
                  </a:lnTo>
                  <a:lnTo>
                    <a:pt x="573" y="21"/>
                  </a:lnTo>
                  <a:lnTo>
                    <a:pt x="550" y="46"/>
                  </a:lnTo>
                  <a:lnTo>
                    <a:pt x="529" y="74"/>
                  </a:lnTo>
                  <a:lnTo>
                    <a:pt x="513" y="105"/>
                  </a:lnTo>
                  <a:lnTo>
                    <a:pt x="501" y="137"/>
                  </a:lnTo>
                  <a:lnTo>
                    <a:pt x="494" y="172"/>
                  </a:lnTo>
                  <a:lnTo>
                    <a:pt x="490" y="208"/>
                  </a:lnTo>
                  <a:lnTo>
                    <a:pt x="490" y="1448"/>
                  </a:lnTo>
                  <a:lnTo>
                    <a:pt x="494" y="1488"/>
                  </a:lnTo>
                  <a:lnTo>
                    <a:pt x="502" y="1526"/>
                  </a:lnTo>
                  <a:lnTo>
                    <a:pt x="516" y="1562"/>
                  </a:lnTo>
                  <a:lnTo>
                    <a:pt x="536" y="1594"/>
                  </a:lnTo>
                  <a:lnTo>
                    <a:pt x="559" y="1622"/>
                  </a:lnTo>
                  <a:lnTo>
                    <a:pt x="588" y="1648"/>
                  </a:lnTo>
                  <a:lnTo>
                    <a:pt x="619" y="1668"/>
                  </a:lnTo>
                  <a:lnTo>
                    <a:pt x="652" y="1685"/>
                  </a:lnTo>
                  <a:lnTo>
                    <a:pt x="690" y="1697"/>
                  </a:lnTo>
                  <a:lnTo>
                    <a:pt x="729" y="1702"/>
                  </a:lnTo>
                  <a:lnTo>
                    <a:pt x="729" y="2354"/>
                  </a:lnTo>
                  <a:lnTo>
                    <a:pt x="708" y="2370"/>
                  </a:lnTo>
                  <a:lnTo>
                    <a:pt x="685" y="2383"/>
                  </a:lnTo>
                  <a:lnTo>
                    <a:pt x="659" y="2392"/>
                  </a:lnTo>
                  <a:lnTo>
                    <a:pt x="632" y="2394"/>
                  </a:lnTo>
                  <a:lnTo>
                    <a:pt x="604" y="2392"/>
                  </a:lnTo>
                  <a:lnTo>
                    <a:pt x="579" y="2383"/>
                  </a:lnTo>
                  <a:lnTo>
                    <a:pt x="555" y="2372"/>
                  </a:lnTo>
                  <a:lnTo>
                    <a:pt x="535" y="2354"/>
                  </a:lnTo>
                  <a:lnTo>
                    <a:pt x="518" y="2335"/>
                  </a:lnTo>
                  <a:lnTo>
                    <a:pt x="505" y="2311"/>
                  </a:lnTo>
                  <a:lnTo>
                    <a:pt x="498" y="2285"/>
                  </a:lnTo>
                  <a:lnTo>
                    <a:pt x="495" y="2258"/>
                  </a:lnTo>
                  <a:lnTo>
                    <a:pt x="491" y="2258"/>
                  </a:lnTo>
                  <a:lnTo>
                    <a:pt x="488" y="2285"/>
                  </a:lnTo>
                  <a:lnTo>
                    <a:pt x="481" y="2311"/>
                  </a:lnTo>
                  <a:lnTo>
                    <a:pt x="469" y="2335"/>
                  </a:lnTo>
                  <a:lnTo>
                    <a:pt x="451" y="2354"/>
                  </a:lnTo>
                  <a:lnTo>
                    <a:pt x="431" y="2372"/>
                  </a:lnTo>
                  <a:lnTo>
                    <a:pt x="408" y="2383"/>
                  </a:lnTo>
                  <a:lnTo>
                    <a:pt x="382" y="2392"/>
                  </a:lnTo>
                  <a:lnTo>
                    <a:pt x="355" y="2394"/>
                  </a:lnTo>
                  <a:lnTo>
                    <a:pt x="327" y="2392"/>
                  </a:lnTo>
                  <a:lnTo>
                    <a:pt x="301" y="2383"/>
                  </a:lnTo>
                  <a:lnTo>
                    <a:pt x="279" y="2372"/>
                  </a:lnTo>
                  <a:lnTo>
                    <a:pt x="258" y="2354"/>
                  </a:lnTo>
                  <a:lnTo>
                    <a:pt x="242" y="2335"/>
                  </a:lnTo>
                  <a:lnTo>
                    <a:pt x="229" y="2311"/>
                  </a:lnTo>
                  <a:lnTo>
                    <a:pt x="221" y="2285"/>
                  </a:lnTo>
                  <a:lnTo>
                    <a:pt x="218" y="2258"/>
                  </a:lnTo>
                  <a:lnTo>
                    <a:pt x="218" y="1386"/>
                  </a:lnTo>
                  <a:lnTo>
                    <a:pt x="201" y="1397"/>
                  </a:lnTo>
                  <a:lnTo>
                    <a:pt x="180" y="1406"/>
                  </a:lnTo>
                  <a:lnTo>
                    <a:pt x="159" y="1411"/>
                  </a:lnTo>
                  <a:lnTo>
                    <a:pt x="137" y="1414"/>
                  </a:lnTo>
                  <a:lnTo>
                    <a:pt x="109" y="1410"/>
                  </a:lnTo>
                  <a:lnTo>
                    <a:pt x="83" y="1403"/>
                  </a:lnTo>
                  <a:lnTo>
                    <a:pt x="60" y="1390"/>
                  </a:lnTo>
                  <a:lnTo>
                    <a:pt x="40" y="1374"/>
                  </a:lnTo>
                  <a:lnTo>
                    <a:pt x="24" y="1353"/>
                  </a:lnTo>
                  <a:lnTo>
                    <a:pt x="11" y="1330"/>
                  </a:lnTo>
                  <a:lnTo>
                    <a:pt x="3" y="1305"/>
                  </a:lnTo>
                  <a:lnTo>
                    <a:pt x="0" y="1276"/>
                  </a:lnTo>
                  <a:lnTo>
                    <a:pt x="0" y="137"/>
                  </a:lnTo>
                  <a:lnTo>
                    <a:pt x="2" y="110"/>
                  </a:lnTo>
                  <a:lnTo>
                    <a:pt x="11" y="84"/>
                  </a:lnTo>
                  <a:lnTo>
                    <a:pt x="23" y="61"/>
                  </a:lnTo>
                  <a:lnTo>
                    <a:pt x="39" y="42"/>
                  </a:lnTo>
                  <a:lnTo>
                    <a:pt x="58" y="25"/>
                  </a:lnTo>
                  <a:lnTo>
                    <a:pt x="81" y="12"/>
                  </a:lnTo>
                  <a:lnTo>
                    <a:pt x="106" y="4"/>
                  </a:lnTo>
                  <a:lnTo>
                    <a:pt x="133" y="1"/>
                  </a:lnTo>
                  <a:lnTo>
                    <a:pt x="133" y="0"/>
                  </a:lnTo>
                  <a:lnTo>
                    <a:pt x="289" y="0"/>
                  </a:lnTo>
                  <a:lnTo>
                    <a:pt x="329"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2000">
                <a:latin typeface="+mn-ea"/>
                <a:sym typeface="+mn-lt"/>
              </a:endParaRPr>
            </a:p>
          </p:txBody>
        </p:sp>
        <p:sp>
          <p:nvSpPr>
            <p:cNvPr id="15" name="Freeform 416"/>
            <p:cNvSpPr/>
            <p:nvPr/>
          </p:nvSpPr>
          <p:spPr bwMode="auto">
            <a:xfrm>
              <a:off x="9410701" y="5059363"/>
              <a:ext cx="74613" cy="82550"/>
            </a:xfrm>
            <a:custGeom>
              <a:avLst/>
              <a:gdLst>
                <a:gd name="T0" fmla="*/ 249 w 565"/>
                <a:gd name="T1" fmla="*/ 0 h 629"/>
                <a:gd name="T2" fmla="*/ 297 w 565"/>
                <a:gd name="T3" fmla="*/ 3 h 629"/>
                <a:gd name="T4" fmla="*/ 341 w 565"/>
                <a:gd name="T5" fmla="*/ 13 h 629"/>
                <a:gd name="T6" fmla="*/ 382 w 565"/>
                <a:gd name="T7" fmla="*/ 29 h 629"/>
                <a:gd name="T8" fmla="*/ 421 w 565"/>
                <a:gd name="T9" fmla="*/ 51 h 629"/>
                <a:gd name="T10" fmla="*/ 457 w 565"/>
                <a:gd name="T11" fmla="*/ 76 h 629"/>
                <a:gd name="T12" fmla="*/ 488 w 565"/>
                <a:gd name="T13" fmla="*/ 108 h 629"/>
                <a:gd name="T14" fmla="*/ 514 w 565"/>
                <a:gd name="T15" fmla="*/ 143 h 629"/>
                <a:gd name="T16" fmla="*/ 535 w 565"/>
                <a:gd name="T17" fmla="*/ 182 h 629"/>
                <a:gd name="T18" fmla="*/ 552 w 565"/>
                <a:gd name="T19" fmla="*/ 223 h 629"/>
                <a:gd name="T20" fmla="*/ 561 w 565"/>
                <a:gd name="T21" fmla="*/ 269 h 629"/>
                <a:gd name="T22" fmla="*/ 565 w 565"/>
                <a:gd name="T23" fmla="*/ 315 h 629"/>
                <a:gd name="T24" fmla="*/ 562 w 565"/>
                <a:gd name="T25" fmla="*/ 357 h 629"/>
                <a:gd name="T26" fmla="*/ 554 w 565"/>
                <a:gd name="T27" fmla="*/ 398 h 629"/>
                <a:gd name="T28" fmla="*/ 540 w 565"/>
                <a:gd name="T29" fmla="*/ 437 h 629"/>
                <a:gd name="T30" fmla="*/ 521 w 565"/>
                <a:gd name="T31" fmla="*/ 474 h 629"/>
                <a:gd name="T32" fmla="*/ 499 w 565"/>
                <a:gd name="T33" fmla="*/ 507 h 629"/>
                <a:gd name="T34" fmla="*/ 473 w 565"/>
                <a:gd name="T35" fmla="*/ 538 h 629"/>
                <a:gd name="T36" fmla="*/ 443 w 565"/>
                <a:gd name="T37" fmla="*/ 565 h 629"/>
                <a:gd name="T38" fmla="*/ 409 w 565"/>
                <a:gd name="T39" fmla="*/ 587 h 629"/>
                <a:gd name="T40" fmla="*/ 372 w 565"/>
                <a:gd name="T41" fmla="*/ 605 h 629"/>
                <a:gd name="T42" fmla="*/ 333 w 565"/>
                <a:gd name="T43" fmla="*/ 619 h 629"/>
                <a:gd name="T44" fmla="*/ 292 w 565"/>
                <a:gd name="T45" fmla="*/ 627 h 629"/>
                <a:gd name="T46" fmla="*/ 249 w 565"/>
                <a:gd name="T47" fmla="*/ 629 h 629"/>
                <a:gd name="T48" fmla="*/ 204 w 565"/>
                <a:gd name="T49" fmla="*/ 626 h 629"/>
                <a:gd name="T50" fmla="*/ 161 w 565"/>
                <a:gd name="T51" fmla="*/ 616 h 629"/>
                <a:gd name="T52" fmla="*/ 120 w 565"/>
                <a:gd name="T53" fmla="*/ 601 h 629"/>
                <a:gd name="T54" fmla="*/ 82 w 565"/>
                <a:gd name="T55" fmla="*/ 581 h 629"/>
                <a:gd name="T56" fmla="*/ 47 w 565"/>
                <a:gd name="T57" fmla="*/ 555 h 629"/>
                <a:gd name="T58" fmla="*/ 17 w 565"/>
                <a:gd name="T59" fmla="*/ 526 h 629"/>
                <a:gd name="T60" fmla="*/ 34 w 565"/>
                <a:gd name="T61" fmla="*/ 483 h 629"/>
                <a:gd name="T62" fmla="*/ 47 w 565"/>
                <a:gd name="T63" fmla="*/ 438 h 629"/>
                <a:gd name="T64" fmla="*/ 56 w 565"/>
                <a:gd name="T65" fmla="*/ 391 h 629"/>
                <a:gd name="T66" fmla="*/ 59 w 565"/>
                <a:gd name="T67" fmla="*/ 342 h 629"/>
                <a:gd name="T68" fmla="*/ 56 w 565"/>
                <a:gd name="T69" fmla="*/ 296 h 629"/>
                <a:gd name="T70" fmla="*/ 48 w 565"/>
                <a:gd name="T71" fmla="*/ 250 h 629"/>
                <a:gd name="T72" fmla="*/ 36 w 565"/>
                <a:gd name="T73" fmla="*/ 206 h 629"/>
                <a:gd name="T74" fmla="*/ 20 w 565"/>
                <a:gd name="T75" fmla="*/ 164 h 629"/>
                <a:gd name="T76" fmla="*/ 0 w 565"/>
                <a:gd name="T77" fmla="*/ 124 h 629"/>
                <a:gd name="T78" fmla="*/ 27 w 565"/>
                <a:gd name="T79" fmla="*/ 94 h 629"/>
                <a:gd name="T80" fmla="*/ 57 w 565"/>
                <a:gd name="T81" fmla="*/ 67 h 629"/>
                <a:gd name="T82" fmla="*/ 90 w 565"/>
                <a:gd name="T83" fmla="*/ 44 h 629"/>
                <a:gd name="T84" fmla="*/ 126 w 565"/>
                <a:gd name="T85" fmla="*/ 25 h 629"/>
                <a:gd name="T86" fmla="*/ 165 w 565"/>
                <a:gd name="T87" fmla="*/ 12 h 629"/>
                <a:gd name="T88" fmla="*/ 207 w 565"/>
                <a:gd name="T89" fmla="*/ 3 h 629"/>
                <a:gd name="T90" fmla="*/ 249 w 565"/>
                <a:gd name="T91" fmla="*/ 0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5" h="629">
                  <a:moveTo>
                    <a:pt x="249" y="0"/>
                  </a:moveTo>
                  <a:lnTo>
                    <a:pt x="297" y="3"/>
                  </a:lnTo>
                  <a:lnTo>
                    <a:pt x="341" y="13"/>
                  </a:lnTo>
                  <a:lnTo>
                    <a:pt x="382" y="29"/>
                  </a:lnTo>
                  <a:lnTo>
                    <a:pt x="421" y="51"/>
                  </a:lnTo>
                  <a:lnTo>
                    <a:pt x="457" y="76"/>
                  </a:lnTo>
                  <a:lnTo>
                    <a:pt x="488" y="108"/>
                  </a:lnTo>
                  <a:lnTo>
                    <a:pt x="514" y="143"/>
                  </a:lnTo>
                  <a:lnTo>
                    <a:pt x="535" y="182"/>
                  </a:lnTo>
                  <a:lnTo>
                    <a:pt x="552" y="223"/>
                  </a:lnTo>
                  <a:lnTo>
                    <a:pt x="561" y="269"/>
                  </a:lnTo>
                  <a:lnTo>
                    <a:pt x="565" y="315"/>
                  </a:lnTo>
                  <a:lnTo>
                    <a:pt x="562" y="357"/>
                  </a:lnTo>
                  <a:lnTo>
                    <a:pt x="554" y="398"/>
                  </a:lnTo>
                  <a:lnTo>
                    <a:pt x="540" y="437"/>
                  </a:lnTo>
                  <a:lnTo>
                    <a:pt x="521" y="474"/>
                  </a:lnTo>
                  <a:lnTo>
                    <a:pt x="499" y="507"/>
                  </a:lnTo>
                  <a:lnTo>
                    <a:pt x="473" y="538"/>
                  </a:lnTo>
                  <a:lnTo>
                    <a:pt x="443" y="565"/>
                  </a:lnTo>
                  <a:lnTo>
                    <a:pt x="409" y="587"/>
                  </a:lnTo>
                  <a:lnTo>
                    <a:pt x="372" y="605"/>
                  </a:lnTo>
                  <a:lnTo>
                    <a:pt x="333" y="619"/>
                  </a:lnTo>
                  <a:lnTo>
                    <a:pt x="292" y="627"/>
                  </a:lnTo>
                  <a:lnTo>
                    <a:pt x="249" y="629"/>
                  </a:lnTo>
                  <a:lnTo>
                    <a:pt x="204" y="626"/>
                  </a:lnTo>
                  <a:lnTo>
                    <a:pt x="161" y="616"/>
                  </a:lnTo>
                  <a:lnTo>
                    <a:pt x="120" y="601"/>
                  </a:lnTo>
                  <a:lnTo>
                    <a:pt x="82" y="581"/>
                  </a:lnTo>
                  <a:lnTo>
                    <a:pt x="47" y="555"/>
                  </a:lnTo>
                  <a:lnTo>
                    <a:pt x="17" y="526"/>
                  </a:lnTo>
                  <a:lnTo>
                    <a:pt x="34" y="483"/>
                  </a:lnTo>
                  <a:lnTo>
                    <a:pt x="47" y="438"/>
                  </a:lnTo>
                  <a:lnTo>
                    <a:pt x="56" y="391"/>
                  </a:lnTo>
                  <a:lnTo>
                    <a:pt x="59" y="342"/>
                  </a:lnTo>
                  <a:lnTo>
                    <a:pt x="56" y="296"/>
                  </a:lnTo>
                  <a:lnTo>
                    <a:pt x="48" y="250"/>
                  </a:lnTo>
                  <a:lnTo>
                    <a:pt x="36" y="206"/>
                  </a:lnTo>
                  <a:lnTo>
                    <a:pt x="20" y="164"/>
                  </a:lnTo>
                  <a:lnTo>
                    <a:pt x="0" y="124"/>
                  </a:lnTo>
                  <a:lnTo>
                    <a:pt x="27" y="94"/>
                  </a:lnTo>
                  <a:lnTo>
                    <a:pt x="57" y="67"/>
                  </a:lnTo>
                  <a:lnTo>
                    <a:pt x="90" y="44"/>
                  </a:lnTo>
                  <a:lnTo>
                    <a:pt x="126" y="25"/>
                  </a:lnTo>
                  <a:lnTo>
                    <a:pt x="165" y="12"/>
                  </a:lnTo>
                  <a:lnTo>
                    <a:pt x="207" y="3"/>
                  </a:lnTo>
                  <a:lnTo>
                    <a:pt x="249"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2000">
                <a:latin typeface="+mn-ea"/>
                <a:sym typeface="+mn-lt"/>
              </a:endParaRPr>
            </a:p>
          </p:txBody>
        </p:sp>
        <p:sp>
          <p:nvSpPr>
            <p:cNvPr id="16" name="Freeform 417"/>
            <p:cNvSpPr/>
            <p:nvPr/>
          </p:nvSpPr>
          <p:spPr bwMode="auto">
            <a:xfrm>
              <a:off x="9412288" y="5148263"/>
              <a:ext cx="96838" cy="317500"/>
            </a:xfrm>
            <a:custGeom>
              <a:avLst/>
              <a:gdLst>
                <a:gd name="T0" fmla="*/ 510 w 728"/>
                <a:gd name="T1" fmla="*/ 0 h 2394"/>
                <a:gd name="T2" fmla="*/ 579 w 728"/>
                <a:gd name="T3" fmla="*/ 0 h 2394"/>
                <a:gd name="T4" fmla="*/ 594 w 728"/>
                <a:gd name="T5" fmla="*/ 0 h 2394"/>
                <a:gd name="T6" fmla="*/ 621 w 728"/>
                <a:gd name="T7" fmla="*/ 4 h 2394"/>
                <a:gd name="T8" fmla="*/ 669 w 728"/>
                <a:gd name="T9" fmla="*/ 25 h 2394"/>
                <a:gd name="T10" fmla="*/ 705 w 728"/>
                <a:gd name="T11" fmla="*/ 61 h 2394"/>
                <a:gd name="T12" fmla="*/ 725 w 728"/>
                <a:gd name="T13" fmla="*/ 110 h 2394"/>
                <a:gd name="T14" fmla="*/ 728 w 728"/>
                <a:gd name="T15" fmla="*/ 1276 h 2394"/>
                <a:gd name="T16" fmla="*/ 717 w 728"/>
                <a:gd name="T17" fmla="*/ 1330 h 2394"/>
                <a:gd name="T18" fmla="*/ 688 w 728"/>
                <a:gd name="T19" fmla="*/ 1374 h 2394"/>
                <a:gd name="T20" fmla="*/ 645 w 728"/>
                <a:gd name="T21" fmla="*/ 1403 h 2394"/>
                <a:gd name="T22" fmla="*/ 592 w 728"/>
                <a:gd name="T23" fmla="*/ 1414 h 2394"/>
                <a:gd name="T24" fmla="*/ 547 w 728"/>
                <a:gd name="T25" fmla="*/ 1406 h 2394"/>
                <a:gd name="T26" fmla="*/ 509 w 728"/>
                <a:gd name="T27" fmla="*/ 1386 h 2394"/>
                <a:gd name="T28" fmla="*/ 506 w 728"/>
                <a:gd name="T29" fmla="*/ 2285 h 2394"/>
                <a:gd name="T30" fmla="*/ 486 w 728"/>
                <a:gd name="T31" fmla="*/ 2335 h 2394"/>
                <a:gd name="T32" fmla="*/ 449 w 728"/>
                <a:gd name="T33" fmla="*/ 2372 h 2394"/>
                <a:gd name="T34" fmla="*/ 401 w 728"/>
                <a:gd name="T35" fmla="*/ 2392 h 2394"/>
                <a:gd name="T36" fmla="*/ 345 w 728"/>
                <a:gd name="T37" fmla="*/ 2392 h 2394"/>
                <a:gd name="T38" fmla="*/ 297 w 728"/>
                <a:gd name="T39" fmla="*/ 2372 h 2394"/>
                <a:gd name="T40" fmla="*/ 260 w 728"/>
                <a:gd name="T41" fmla="*/ 2335 h 2394"/>
                <a:gd name="T42" fmla="*/ 240 w 728"/>
                <a:gd name="T43" fmla="*/ 2285 h 2394"/>
                <a:gd name="T44" fmla="*/ 233 w 728"/>
                <a:gd name="T45" fmla="*/ 2258 h 2394"/>
                <a:gd name="T46" fmla="*/ 222 w 728"/>
                <a:gd name="T47" fmla="*/ 2311 h 2394"/>
                <a:gd name="T48" fmla="*/ 192 w 728"/>
                <a:gd name="T49" fmla="*/ 2354 h 2394"/>
                <a:gd name="T50" fmla="*/ 149 w 728"/>
                <a:gd name="T51" fmla="*/ 2383 h 2394"/>
                <a:gd name="T52" fmla="*/ 96 w 728"/>
                <a:gd name="T53" fmla="*/ 2394 h 2394"/>
                <a:gd name="T54" fmla="*/ 43 w 728"/>
                <a:gd name="T55" fmla="*/ 2383 h 2394"/>
                <a:gd name="T56" fmla="*/ 0 w 728"/>
                <a:gd name="T57" fmla="*/ 2354 h 2394"/>
                <a:gd name="T58" fmla="*/ 39 w 728"/>
                <a:gd name="T59" fmla="*/ 1697 h 2394"/>
                <a:gd name="T60" fmla="*/ 109 w 728"/>
                <a:gd name="T61" fmla="*/ 1668 h 2394"/>
                <a:gd name="T62" fmla="*/ 168 w 728"/>
                <a:gd name="T63" fmla="*/ 1622 h 2394"/>
                <a:gd name="T64" fmla="*/ 210 w 728"/>
                <a:gd name="T65" fmla="*/ 1560 h 2394"/>
                <a:gd name="T66" fmla="*/ 234 w 728"/>
                <a:gd name="T67" fmla="*/ 1488 h 2394"/>
                <a:gd name="T68" fmla="*/ 236 w 728"/>
                <a:gd name="T69" fmla="*/ 208 h 2394"/>
                <a:gd name="T70" fmla="*/ 227 w 728"/>
                <a:gd name="T71" fmla="*/ 137 h 2394"/>
                <a:gd name="T72" fmla="*/ 199 w 728"/>
                <a:gd name="T73" fmla="*/ 74 h 2394"/>
                <a:gd name="T74" fmla="*/ 155 w 728"/>
                <a:gd name="T75" fmla="*/ 21 h 2394"/>
                <a:gd name="T76" fmla="*/ 438 w 728"/>
                <a:gd name="T77" fmla="*/ 0 h 2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28" h="2394">
                  <a:moveTo>
                    <a:pt x="476" y="0"/>
                  </a:moveTo>
                  <a:lnTo>
                    <a:pt x="510" y="0"/>
                  </a:lnTo>
                  <a:lnTo>
                    <a:pt x="561" y="0"/>
                  </a:lnTo>
                  <a:lnTo>
                    <a:pt x="579" y="0"/>
                  </a:lnTo>
                  <a:lnTo>
                    <a:pt x="591" y="0"/>
                  </a:lnTo>
                  <a:lnTo>
                    <a:pt x="594" y="0"/>
                  </a:lnTo>
                  <a:lnTo>
                    <a:pt x="594" y="1"/>
                  </a:lnTo>
                  <a:lnTo>
                    <a:pt x="621" y="4"/>
                  </a:lnTo>
                  <a:lnTo>
                    <a:pt x="647" y="12"/>
                  </a:lnTo>
                  <a:lnTo>
                    <a:pt x="669" y="25"/>
                  </a:lnTo>
                  <a:lnTo>
                    <a:pt x="689" y="42"/>
                  </a:lnTo>
                  <a:lnTo>
                    <a:pt x="705" y="61"/>
                  </a:lnTo>
                  <a:lnTo>
                    <a:pt x="717" y="84"/>
                  </a:lnTo>
                  <a:lnTo>
                    <a:pt x="725" y="110"/>
                  </a:lnTo>
                  <a:lnTo>
                    <a:pt x="728" y="137"/>
                  </a:lnTo>
                  <a:lnTo>
                    <a:pt x="728" y="1276"/>
                  </a:lnTo>
                  <a:lnTo>
                    <a:pt x="725" y="1305"/>
                  </a:lnTo>
                  <a:lnTo>
                    <a:pt x="717" y="1330"/>
                  </a:lnTo>
                  <a:lnTo>
                    <a:pt x="704" y="1353"/>
                  </a:lnTo>
                  <a:lnTo>
                    <a:pt x="688" y="1374"/>
                  </a:lnTo>
                  <a:lnTo>
                    <a:pt x="667" y="1390"/>
                  </a:lnTo>
                  <a:lnTo>
                    <a:pt x="645" y="1403"/>
                  </a:lnTo>
                  <a:lnTo>
                    <a:pt x="619" y="1410"/>
                  </a:lnTo>
                  <a:lnTo>
                    <a:pt x="592" y="1414"/>
                  </a:lnTo>
                  <a:lnTo>
                    <a:pt x="569" y="1411"/>
                  </a:lnTo>
                  <a:lnTo>
                    <a:pt x="547" y="1406"/>
                  </a:lnTo>
                  <a:lnTo>
                    <a:pt x="527" y="1397"/>
                  </a:lnTo>
                  <a:lnTo>
                    <a:pt x="509" y="1386"/>
                  </a:lnTo>
                  <a:lnTo>
                    <a:pt x="509" y="2258"/>
                  </a:lnTo>
                  <a:lnTo>
                    <a:pt x="506" y="2285"/>
                  </a:lnTo>
                  <a:lnTo>
                    <a:pt x="499" y="2311"/>
                  </a:lnTo>
                  <a:lnTo>
                    <a:pt x="486" y="2335"/>
                  </a:lnTo>
                  <a:lnTo>
                    <a:pt x="470" y="2354"/>
                  </a:lnTo>
                  <a:lnTo>
                    <a:pt x="449" y="2372"/>
                  </a:lnTo>
                  <a:lnTo>
                    <a:pt x="426" y="2383"/>
                  </a:lnTo>
                  <a:lnTo>
                    <a:pt x="401" y="2392"/>
                  </a:lnTo>
                  <a:lnTo>
                    <a:pt x="372" y="2394"/>
                  </a:lnTo>
                  <a:lnTo>
                    <a:pt x="345" y="2392"/>
                  </a:lnTo>
                  <a:lnTo>
                    <a:pt x="320" y="2383"/>
                  </a:lnTo>
                  <a:lnTo>
                    <a:pt x="297" y="2372"/>
                  </a:lnTo>
                  <a:lnTo>
                    <a:pt x="276" y="2354"/>
                  </a:lnTo>
                  <a:lnTo>
                    <a:pt x="260" y="2335"/>
                  </a:lnTo>
                  <a:lnTo>
                    <a:pt x="247" y="2311"/>
                  </a:lnTo>
                  <a:lnTo>
                    <a:pt x="240" y="2285"/>
                  </a:lnTo>
                  <a:lnTo>
                    <a:pt x="236" y="2258"/>
                  </a:lnTo>
                  <a:lnTo>
                    <a:pt x="233" y="2258"/>
                  </a:lnTo>
                  <a:lnTo>
                    <a:pt x="230" y="2285"/>
                  </a:lnTo>
                  <a:lnTo>
                    <a:pt x="222" y="2311"/>
                  </a:lnTo>
                  <a:lnTo>
                    <a:pt x="209" y="2335"/>
                  </a:lnTo>
                  <a:lnTo>
                    <a:pt x="192" y="2354"/>
                  </a:lnTo>
                  <a:lnTo>
                    <a:pt x="173" y="2372"/>
                  </a:lnTo>
                  <a:lnTo>
                    <a:pt x="149" y="2383"/>
                  </a:lnTo>
                  <a:lnTo>
                    <a:pt x="123" y="2392"/>
                  </a:lnTo>
                  <a:lnTo>
                    <a:pt x="96" y="2394"/>
                  </a:lnTo>
                  <a:lnTo>
                    <a:pt x="69" y="2392"/>
                  </a:lnTo>
                  <a:lnTo>
                    <a:pt x="43" y="2383"/>
                  </a:lnTo>
                  <a:lnTo>
                    <a:pt x="19" y="2372"/>
                  </a:lnTo>
                  <a:lnTo>
                    <a:pt x="0" y="2354"/>
                  </a:lnTo>
                  <a:lnTo>
                    <a:pt x="0" y="1702"/>
                  </a:lnTo>
                  <a:lnTo>
                    <a:pt x="39" y="1697"/>
                  </a:lnTo>
                  <a:lnTo>
                    <a:pt x="75" y="1685"/>
                  </a:lnTo>
                  <a:lnTo>
                    <a:pt x="109" y="1668"/>
                  </a:lnTo>
                  <a:lnTo>
                    <a:pt x="140" y="1648"/>
                  </a:lnTo>
                  <a:lnTo>
                    <a:pt x="168" y="1622"/>
                  </a:lnTo>
                  <a:lnTo>
                    <a:pt x="191" y="1593"/>
                  </a:lnTo>
                  <a:lnTo>
                    <a:pt x="210" y="1560"/>
                  </a:lnTo>
                  <a:lnTo>
                    <a:pt x="224" y="1526"/>
                  </a:lnTo>
                  <a:lnTo>
                    <a:pt x="234" y="1488"/>
                  </a:lnTo>
                  <a:lnTo>
                    <a:pt x="236" y="1448"/>
                  </a:lnTo>
                  <a:lnTo>
                    <a:pt x="236" y="208"/>
                  </a:lnTo>
                  <a:lnTo>
                    <a:pt x="234" y="172"/>
                  </a:lnTo>
                  <a:lnTo>
                    <a:pt x="227" y="137"/>
                  </a:lnTo>
                  <a:lnTo>
                    <a:pt x="215" y="105"/>
                  </a:lnTo>
                  <a:lnTo>
                    <a:pt x="199" y="74"/>
                  </a:lnTo>
                  <a:lnTo>
                    <a:pt x="178" y="46"/>
                  </a:lnTo>
                  <a:lnTo>
                    <a:pt x="155" y="21"/>
                  </a:lnTo>
                  <a:lnTo>
                    <a:pt x="128" y="0"/>
                  </a:lnTo>
                  <a:lnTo>
                    <a:pt x="438" y="0"/>
                  </a:lnTo>
                  <a:lnTo>
                    <a:pt x="47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2000">
                <a:latin typeface="+mn-ea"/>
                <a:sym typeface="+mn-lt"/>
              </a:endParaRPr>
            </a:p>
          </p:txBody>
        </p:sp>
      </p:grpSp>
      <p:sp>
        <p:nvSpPr>
          <p:cNvPr id="17" name="矩形: 圆角 59"/>
          <p:cNvSpPr/>
          <p:nvPr/>
        </p:nvSpPr>
        <p:spPr>
          <a:xfrm>
            <a:off x="4656667" y="1660037"/>
            <a:ext cx="2694392" cy="643234"/>
          </a:xfrm>
          <a:prstGeom prst="roundRect">
            <a:avLst>
              <a:gd name="adj" fmla="val 50000"/>
            </a:avLst>
          </a:prstGeom>
          <a:solidFill>
            <a:srgbClr val="01527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2000" dirty="0">
                <a:solidFill>
                  <a:schemeClr val="bg1"/>
                </a:solidFill>
                <a:latin typeface="+mn-ea"/>
                <a:sym typeface="+mn-ea"/>
              </a:rPr>
              <a:t>典型新客户</a:t>
            </a:r>
            <a:endParaRPr lang="zh-CN" altLang="en-US" sz="2000" dirty="0">
              <a:solidFill>
                <a:schemeClr val="bg1"/>
              </a:solidFill>
              <a:latin typeface="+mn-ea"/>
              <a:sym typeface="+mn-ea"/>
            </a:endParaRPr>
          </a:p>
        </p:txBody>
      </p:sp>
      <p:grpSp>
        <p:nvGrpSpPr>
          <p:cNvPr id="18" name="组合 17"/>
          <p:cNvGrpSpPr/>
          <p:nvPr/>
        </p:nvGrpSpPr>
        <p:grpSpPr>
          <a:xfrm>
            <a:off x="1076960" y="4177474"/>
            <a:ext cx="1938020" cy="1339850"/>
            <a:chOff x="1696" y="6407"/>
            <a:chExt cx="3052" cy="2110"/>
          </a:xfrm>
        </p:grpSpPr>
        <p:sp>
          <p:nvSpPr>
            <p:cNvPr id="19" name="文本框 18"/>
            <p:cNvSpPr txBox="1"/>
            <p:nvPr/>
          </p:nvSpPr>
          <p:spPr>
            <a:xfrm>
              <a:off x="1696" y="6407"/>
              <a:ext cx="3001" cy="628"/>
            </a:xfrm>
            <a:prstGeom prst="rect">
              <a:avLst/>
            </a:prstGeom>
            <a:noFill/>
          </p:spPr>
          <p:txBody>
            <a:bodyPr wrap="square" rtlCol="0">
              <a:spAutoFit/>
            </a:bodyPr>
            <a:lstStyle/>
            <a:p>
              <a:pPr algn="ctr" hangingPunct="0">
                <a:lnSpc>
                  <a:spcPct val="150000"/>
                </a:lnSpc>
              </a:pPr>
              <a:r>
                <a:rPr lang="zh-CN" altLang="en-US" sz="1600" dirty="0">
                  <a:solidFill>
                    <a:schemeClr val="tx1">
                      <a:lumMod val="75000"/>
                      <a:lumOff val="25000"/>
                    </a:schemeClr>
                  </a:solidFill>
                  <a:latin typeface="+mn-ea"/>
                  <a:sym typeface="+mn-ea"/>
                </a:rPr>
                <a:t>新开发公司名称</a:t>
              </a:r>
              <a:endParaRPr lang="zh-CN" altLang="en-US" sz="1600" dirty="0">
                <a:solidFill>
                  <a:schemeClr val="tx1">
                    <a:lumMod val="75000"/>
                    <a:lumOff val="25000"/>
                  </a:schemeClr>
                </a:solidFill>
                <a:latin typeface="+mn-ea"/>
                <a:cs typeface="+mn-ea"/>
                <a:sym typeface="+mn-ea"/>
              </a:endParaRPr>
            </a:p>
          </p:txBody>
        </p:sp>
        <p:sp>
          <p:nvSpPr>
            <p:cNvPr id="20" name="文本框 19"/>
            <p:cNvSpPr txBox="1"/>
            <p:nvPr/>
          </p:nvSpPr>
          <p:spPr>
            <a:xfrm>
              <a:off x="1747" y="7343"/>
              <a:ext cx="3001" cy="1174"/>
            </a:xfrm>
            <a:prstGeom prst="rect">
              <a:avLst/>
            </a:prstGeom>
            <a:noFill/>
          </p:spPr>
          <p:txBody>
            <a:bodyPr wrap="square" rtlCol="0">
              <a:spAutoFit/>
            </a:bodyPr>
            <a:lstStyle/>
            <a:p>
              <a:pPr algn="just" hangingPunct="0">
                <a:lnSpc>
                  <a:spcPct val="150000"/>
                </a:lnSpc>
              </a:pPr>
              <a:r>
                <a:rPr lang="zh-CN" altLang="en-US" sz="1000" dirty="0">
                  <a:solidFill>
                    <a:schemeClr val="tx1">
                      <a:lumMod val="75000"/>
                      <a:lumOff val="25000"/>
                    </a:schemeClr>
                  </a:solidFill>
                  <a:latin typeface="+mn-ea"/>
                  <a:cs typeface="+mn-ea"/>
                  <a:sym typeface="+mn-lt"/>
                </a:rPr>
                <a:t>更改文字的颜色或者大小属性。还可以设置合适的文字格式，调整文字文本的行间距。</a:t>
              </a:r>
              <a:endParaRPr lang="zh-CN" altLang="en-US" sz="1000" dirty="0">
                <a:solidFill>
                  <a:schemeClr val="tx1">
                    <a:lumMod val="75000"/>
                    <a:lumOff val="25000"/>
                  </a:schemeClr>
                </a:solidFill>
                <a:latin typeface="+mn-ea"/>
                <a:cs typeface="+mn-ea"/>
                <a:sym typeface="+mn-lt"/>
              </a:endParaRPr>
            </a:p>
          </p:txBody>
        </p:sp>
      </p:grpSp>
      <p:grpSp>
        <p:nvGrpSpPr>
          <p:cNvPr id="21" name="Group 36"/>
          <p:cNvGrpSpPr/>
          <p:nvPr/>
        </p:nvGrpSpPr>
        <p:grpSpPr>
          <a:xfrm>
            <a:off x="4536297" y="2593039"/>
            <a:ext cx="359552" cy="528864"/>
            <a:chOff x="9209088" y="5059363"/>
            <a:chExt cx="300038" cy="441324"/>
          </a:xfrm>
          <a:solidFill>
            <a:srgbClr val="01527F"/>
          </a:solidFill>
        </p:grpSpPr>
        <p:sp>
          <p:nvSpPr>
            <p:cNvPr id="22" name="Freeform 412"/>
            <p:cNvSpPr/>
            <p:nvPr/>
          </p:nvSpPr>
          <p:spPr bwMode="auto">
            <a:xfrm>
              <a:off x="9313863" y="5059363"/>
              <a:ext cx="90488" cy="90487"/>
            </a:xfrm>
            <a:custGeom>
              <a:avLst/>
              <a:gdLst>
                <a:gd name="T0" fmla="*/ 343 w 686"/>
                <a:gd name="T1" fmla="*/ 0 h 686"/>
                <a:gd name="T2" fmla="*/ 390 w 686"/>
                <a:gd name="T3" fmla="*/ 3 h 686"/>
                <a:gd name="T4" fmla="*/ 435 w 686"/>
                <a:gd name="T5" fmla="*/ 12 h 686"/>
                <a:gd name="T6" fmla="*/ 477 w 686"/>
                <a:gd name="T7" fmla="*/ 27 h 686"/>
                <a:gd name="T8" fmla="*/ 517 w 686"/>
                <a:gd name="T9" fmla="*/ 46 h 686"/>
                <a:gd name="T10" fmla="*/ 553 w 686"/>
                <a:gd name="T11" fmla="*/ 71 h 686"/>
                <a:gd name="T12" fmla="*/ 586 w 686"/>
                <a:gd name="T13" fmla="*/ 100 h 686"/>
                <a:gd name="T14" fmla="*/ 615 w 686"/>
                <a:gd name="T15" fmla="*/ 133 h 686"/>
                <a:gd name="T16" fmla="*/ 640 w 686"/>
                <a:gd name="T17" fmla="*/ 169 h 686"/>
                <a:gd name="T18" fmla="*/ 659 w 686"/>
                <a:gd name="T19" fmla="*/ 209 h 686"/>
                <a:gd name="T20" fmla="*/ 674 w 686"/>
                <a:gd name="T21" fmla="*/ 251 h 686"/>
                <a:gd name="T22" fmla="*/ 683 w 686"/>
                <a:gd name="T23" fmla="*/ 296 h 686"/>
                <a:gd name="T24" fmla="*/ 686 w 686"/>
                <a:gd name="T25" fmla="*/ 342 h 686"/>
                <a:gd name="T26" fmla="*/ 683 w 686"/>
                <a:gd name="T27" fmla="*/ 389 h 686"/>
                <a:gd name="T28" fmla="*/ 674 w 686"/>
                <a:gd name="T29" fmla="*/ 434 h 686"/>
                <a:gd name="T30" fmla="*/ 659 w 686"/>
                <a:gd name="T31" fmla="*/ 476 h 686"/>
                <a:gd name="T32" fmla="*/ 640 w 686"/>
                <a:gd name="T33" fmla="*/ 516 h 686"/>
                <a:gd name="T34" fmla="*/ 615 w 686"/>
                <a:gd name="T35" fmla="*/ 552 h 686"/>
                <a:gd name="T36" fmla="*/ 586 w 686"/>
                <a:gd name="T37" fmla="*/ 585 h 686"/>
                <a:gd name="T38" fmla="*/ 553 w 686"/>
                <a:gd name="T39" fmla="*/ 614 h 686"/>
                <a:gd name="T40" fmla="*/ 517 w 686"/>
                <a:gd name="T41" fmla="*/ 639 h 686"/>
                <a:gd name="T42" fmla="*/ 477 w 686"/>
                <a:gd name="T43" fmla="*/ 659 h 686"/>
                <a:gd name="T44" fmla="*/ 435 w 686"/>
                <a:gd name="T45" fmla="*/ 674 h 686"/>
                <a:gd name="T46" fmla="*/ 390 w 686"/>
                <a:gd name="T47" fmla="*/ 682 h 686"/>
                <a:gd name="T48" fmla="*/ 343 w 686"/>
                <a:gd name="T49" fmla="*/ 686 h 686"/>
                <a:gd name="T50" fmla="*/ 296 w 686"/>
                <a:gd name="T51" fmla="*/ 682 h 686"/>
                <a:gd name="T52" fmla="*/ 252 w 686"/>
                <a:gd name="T53" fmla="*/ 674 h 686"/>
                <a:gd name="T54" fmla="*/ 210 w 686"/>
                <a:gd name="T55" fmla="*/ 659 h 686"/>
                <a:gd name="T56" fmla="*/ 170 w 686"/>
                <a:gd name="T57" fmla="*/ 639 h 686"/>
                <a:gd name="T58" fmla="*/ 134 w 686"/>
                <a:gd name="T59" fmla="*/ 614 h 686"/>
                <a:gd name="T60" fmla="*/ 101 w 686"/>
                <a:gd name="T61" fmla="*/ 585 h 686"/>
                <a:gd name="T62" fmla="*/ 72 w 686"/>
                <a:gd name="T63" fmla="*/ 552 h 686"/>
                <a:gd name="T64" fmla="*/ 48 w 686"/>
                <a:gd name="T65" fmla="*/ 516 h 686"/>
                <a:gd name="T66" fmla="*/ 27 w 686"/>
                <a:gd name="T67" fmla="*/ 476 h 686"/>
                <a:gd name="T68" fmla="*/ 13 w 686"/>
                <a:gd name="T69" fmla="*/ 434 h 686"/>
                <a:gd name="T70" fmla="*/ 4 w 686"/>
                <a:gd name="T71" fmla="*/ 389 h 686"/>
                <a:gd name="T72" fmla="*/ 0 w 686"/>
                <a:gd name="T73" fmla="*/ 342 h 686"/>
                <a:gd name="T74" fmla="*/ 4 w 686"/>
                <a:gd name="T75" fmla="*/ 296 h 686"/>
                <a:gd name="T76" fmla="*/ 13 w 686"/>
                <a:gd name="T77" fmla="*/ 251 h 686"/>
                <a:gd name="T78" fmla="*/ 27 w 686"/>
                <a:gd name="T79" fmla="*/ 209 h 686"/>
                <a:gd name="T80" fmla="*/ 48 w 686"/>
                <a:gd name="T81" fmla="*/ 169 h 686"/>
                <a:gd name="T82" fmla="*/ 72 w 686"/>
                <a:gd name="T83" fmla="*/ 133 h 686"/>
                <a:gd name="T84" fmla="*/ 101 w 686"/>
                <a:gd name="T85" fmla="*/ 100 h 686"/>
                <a:gd name="T86" fmla="*/ 134 w 686"/>
                <a:gd name="T87" fmla="*/ 71 h 686"/>
                <a:gd name="T88" fmla="*/ 170 w 686"/>
                <a:gd name="T89" fmla="*/ 46 h 686"/>
                <a:gd name="T90" fmla="*/ 210 w 686"/>
                <a:gd name="T91" fmla="*/ 27 h 686"/>
                <a:gd name="T92" fmla="*/ 252 w 686"/>
                <a:gd name="T93" fmla="*/ 12 h 686"/>
                <a:gd name="T94" fmla="*/ 296 w 686"/>
                <a:gd name="T95" fmla="*/ 3 h 686"/>
                <a:gd name="T96" fmla="*/ 343 w 686"/>
                <a:gd name="T97"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86" h="686">
                  <a:moveTo>
                    <a:pt x="343" y="0"/>
                  </a:moveTo>
                  <a:lnTo>
                    <a:pt x="390" y="3"/>
                  </a:lnTo>
                  <a:lnTo>
                    <a:pt x="435" y="12"/>
                  </a:lnTo>
                  <a:lnTo>
                    <a:pt x="477" y="27"/>
                  </a:lnTo>
                  <a:lnTo>
                    <a:pt x="517" y="46"/>
                  </a:lnTo>
                  <a:lnTo>
                    <a:pt x="553" y="71"/>
                  </a:lnTo>
                  <a:lnTo>
                    <a:pt x="586" y="100"/>
                  </a:lnTo>
                  <a:lnTo>
                    <a:pt x="615" y="133"/>
                  </a:lnTo>
                  <a:lnTo>
                    <a:pt x="640" y="169"/>
                  </a:lnTo>
                  <a:lnTo>
                    <a:pt x="659" y="209"/>
                  </a:lnTo>
                  <a:lnTo>
                    <a:pt x="674" y="251"/>
                  </a:lnTo>
                  <a:lnTo>
                    <a:pt x="683" y="296"/>
                  </a:lnTo>
                  <a:lnTo>
                    <a:pt x="686" y="342"/>
                  </a:lnTo>
                  <a:lnTo>
                    <a:pt x="683" y="389"/>
                  </a:lnTo>
                  <a:lnTo>
                    <a:pt x="674" y="434"/>
                  </a:lnTo>
                  <a:lnTo>
                    <a:pt x="659" y="476"/>
                  </a:lnTo>
                  <a:lnTo>
                    <a:pt x="640" y="516"/>
                  </a:lnTo>
                  <a:lnTo>
                    <a:pt x="615" y="552"/>
                  </a:lnTo>
                  <a:lnTo>
                    <a:pt x="586" y="585"/>
                  </a:lnTo>
                  <a:lnTo>
                    <a:pt x="553" y="614"/>
                  </a:lnTo>
                  <a:lnTo>
                    <a:pt x="517" y="639"/>
                  </a:lnTo>
                  <a:lnTo>
                    <a:pt x="477" y="659"/>
                  </a:lnTo>
                  <a:lnTo>
                    <a:pt x="435" y="674"/>
                  </a:lnTo>
                  <a:lnTo>
                    <a:pt x="390" y="682"/>
                  </a:lnTo>
                  <a:lnTo>
                    <a:pt x="343" y="686"/>
                  </a:lnTo>
                  <a:lnTo>
                    <a:pt x="296" y="682"/>
                  </a:lnTo>
                  <a:lnTo>
                    <a:pt x="252" y="674"/>
                  </a:lnTo>
                  <a:lnTo>
                    <a:pt x="210" y="659"/>
                  </a:lnTo>
                  <a:lnTo>
                    <a:pt x="170" y="639"/>
                  </a:lnTo>
                  <a:lnTo>
                    <a:pt x="134" y="614"/>
                  </a:lnTo>
                  <a:lnTo>
                    <a:pt x="101" y="585"/>
                  </a:lnTo>
                  <a:lnTo>
                    <a:pt x="72" y="552"/>
                  </a:lnTo>
                  <a:lnTo>
                    <a:pt x="48" y="516"/>
                  </a:lnTo>
                  <a:lnTo>
                    <a:pt x="27" y="476"/>
                  </a:lnTo>
                  <a:lnTo>
                    <a:pt x="13" y="434"/>
                  </a:lnTo>
                  <a:lnTo>
                    <a:pt x="4" y="389"/>
                  </a:lnTo>
                  <a:lnTo>
                    <a:pt x="0" y="342"/>
                  </a:lnTo>
                  <a:lnTo>
                    <a:pt x="4" y="296"/>
                  </a:lnTo>
                  <a:lnTo>
                    <a:pt x="13" y="251"/>
                  </a:lnTo>
                  <a:lnTo>
                    <a:pt x="27" y="209"/>
                  </a:lnTo>
                  <a:lnTo>
                    <a:pt x="48" y="169"/>
                  </a:lnTo>
                  <a:lnTo>
                    <a:pt x="72" y="133"/>
                  </a:lnTo>
                  <a:lnTo>
                    <a:pt x="101" y="100"/>
                  </a:lnTo>
                  <a:lnTo>
                    <a:pt x="134" y="71"/>
                  </a:lnTo>
                  <a:lnTo>
                    <a:pt x="170" y="46"/>
                  </a:lnTo>
                  <a:lnTo>
                    <a:pt x="210" y="27"/>
                  </a:lnTo>
                  <a:lnTo>
                    <a:pt x="252" y="12"/>
                  </a:lnTo>
                  <a:lnTo>
                    <a:pt x="296" y="3"/>
                  </a:lnTo>
                  <a:lnTo>
                    <a:pt x="343"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2000">
                <a:latin typeface="+mn-ea"/>
                <a:sym typeface="+mn-lt"/>
              </a:endParaRPr>
            </a:p>
          </p:txBody>
        </p:sp>
        <p:sp>
          <p:nvSpPr>
            <p:cNvPr id="23" name="Freeform 413"/>
            <p:cNvSpPr/>
            <p:nvPr/>
          </p:nvSpPr>
          <p:spPr bwMode="auto">
            <a:xfrm>
              <a:off x="9288463" y="5156200"/>
              <a:ext cx="141288" cy="344487"/>
            </a:xfrm>
            <a:custGeom>
              <a:avLst/>
              <a:gdLst>
                <a:gd name="T0" fmla="*/ 925 w 1073"/>
                <a:gd name="T1" fmla="*/ 1 h 2605"/>
                <a:gd name="T2" fmla="*/ 982 w 1073"/>
                <a:gd name="T3" fmla="*/ 12 h 2605"/>
                <a:gd name="T4" fmla="*/ 1029 w 1073"/>
                <a:gd name="T5" fmla="*/ 45 h 2605"/>
                <a:gd name="T6" fmla="*/ 1061 w 1073"/>
                <a:gd name="T7" fmla="*/ 91 h 2605"/>
                <a:gd name="T8" fmla="*/ 1073 w 1073"/>
                <a:gd name="T9" fmla="*/ 149 h 2605"/>
                <a:gd name="T10" fmla="*/ 1069 w 1073"/>
                <a:gd name="T11" fmla="*/ 1419 h 2605"/>
                <a:gd name="T12" fmla="*/ 1048 w 1073"/>
                <a:gd name="T13" fmla="*/ 1472 h 2605"/>
                <a:gd name="T14" fmla="*/ 1007 w 1073"/>
                <a:gd name="T15" fmla="*/ 1512 h 2605"/>
                <a:gd name="T16" fmla="*/ 954 w 1073"/>
                <a:gd name="T17" fmla="*/ 1535 h 2605"/>
                <a:gd name="T18" fmla="*/ 900 w 1073"/>
                <a:gd name="T19" fmla="*/ 1536 h 2605"/>
                <a:gd name="T20" fmla="*/ 854 w 1073"/>
                <a:gd name="T21" fmla="*/ 1520 h 2605"/>
                <a:gd name="T22" fmla="*/ 835 w 1073"/>
                <a:gd name="T23" fmla="*/ 2456 h 2605"/>
                <a:gd name="T24" fmla="*/ 824 w 1073"/>
                <a:gd name="T25" fmla="*/ 2515 h 2605"/>
                <a:gd name="T26" fmla="*/ 792 w 1073"/>
                <a:gd name="T27" fmla="*/ 2561 h 2605"/>
                <a:gd name="T28" fmla="*/ 744 w 1073"/>
                <a:gd name="T29" fmla="*/ 2593 h 2605"/>
                <a:gd name="T30" fmla="*/ 687 w 1073"/>
                <a:gd name="T31" fmla="*/ 2605 h 2605"/>
                <a:gd name="T32" fmla="*/ 629 w 1073"/>
                <a:gd name="T33" fmla="*/ 2593 h 2605"/>
                <a:gd name="T34" fmla="*/ 582 w 1073"/>
                <a:gd name="T35" fmla="*/ 2561 h 2605"/>
                <a:gd name="T36" fmla="*/ 551 w 1073"/>
                <a:gd name="T37" fmla="*/ 2515 h 2605"/>
                <a:gd name="T38" fmla="*/ 539 w 1073"/>
                <a:gd name="T39" fmla="*/ 2456 h 2605"/>
                <a:gd name="T40" fmla="*/ 532 w 1073"/>
                <a:gd name="T41" fmla="*/ 2486 h 2605"/>
                <a:gd name="T42" fmla="*/ 509 w 1073"/>
                <a:gd name="T43" fmla="*/ 2539 h 2605"/>
                <a:gd name="T44" fmla="*/ 469 w 1073"/>
                <a:gd name="T45" fmla="*/ 2579 h 2605"/>
                <a:gd name="T46" fmla="*/ 416 w 1073"/>
                <a:gd name="T47" fmla="*/ 2602 h 2605"/>
                <a:gd name="T48" fmla="*/ 357 w 1073"/>
                <a:gd name="T49" fmla="*/ 2602 h 2605"/>
                <a:gd name="T50" fmla="*/ 304 w 1073"/>
                <a:gd name="T51" fmla="*/ 2579 h 2605"/>
                <a:gd name="T52" fmla="*/ 263 w 1073"/>
                <a:gd name="T53" fmla="*/ 2539 h 2605"/>
                <a:gd name="T54" fmla="*/ 241 w 1073"/>
                <a:gd name="T55" fmla="*/ 2486 h 2605"/>
                <a:gd name="T56" fmla="*/ 238 w 1073"/>
                <a:gd name="T57" fmla="*/ 1507 h 2605"/>
                <a:gd name="T58" fmla="*/ 197 w 1073"/>
                <a:gd name="T59" fmla="*/ 1530 h 2605"/>
                <a:gd name="T60" fmla="*/ 148 w 1073"/>
                <a:gd name="T61" fmla="*/ 1538 h 2605"/>
                <a:gd name="T62" fmla="*/ 91 w 1073"/>
                <a:gd name="T63" fmla="*/ 1526 h 2605"/>
                <a:gd name="T64" fmla="*/ 43 w 1073"/>
                <a:gd name="T65" fmla="*/ 1495 h 2605"/>
                <a:gd name="T66" fmla="*/ 12 w 1073"/>
                <a:gd name="T67" fmla="*/ 1447 h 2605"/>
                <a:gd name="T68" fmla="*/ 0 w 1073"/>
                <a:gd name="T69" fmla="*/ 1389 h 2605"/>
                <a:gd name="T70" fmla="*/ 3 w 1073"/>
                <a:gd name="T71" fmla="*/ 119 h 2605"/>
                <a:gd name="T72" fmla="*/ 25 w 1073"/>
                <a:gd name="T73" fmla="*/ 67 h 2605"/>
                <a:gd name="T74" fmla="*/ 64 w 1073"/>
                <a:gd name="T75" fmla="*/ 27 h 2605"/>
                <a:gd name="T76" fmla="*/ 116 w 1073"/>
                <a:gd name="T77" fmla="*/ 5 h 2605"/>
                <a:gd name="T78" fmla="*/ 145 w 1073"/>
                <a:gd name="T79" fmla="*/ 0 h 2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73" h="2605">
                  <a:moveTo>
                    <a:pt x="145" y="0"/>
                  </a:moveTo>
                  <a:lnTo>
                    <a:pt x="925" y="1"/>
                  </a:lnTo>
                  <a:lnTo>
                    <a:pt x="954" y="4"/>
                  </a:lnTo>
                  <a:lnTo>
                    <a:pt x="982" y="12"/>
                  </a:lnTo>
                  <a:lnTo>
                    <a:pt x="1007" y="26"/>
                  </a:lnTo>
                  <a:lnTo>
                    <a:pt x="1029" y="45"/>
                  </a:lnTo>
                  <a:lnTo>
                    <a:pt x="1048" y="66"/>
                  </a:lnTo>
                  <a:lnTo>
                    <a:pt x="1061" y="91"/>
                  </a:lnTo>
                  <a:lnTo>
                    <a:pt x="1069" y="119"/>
                  </a:lnTo>
                  <a:lnTo>
                    <a:pt x="1073" y="149"/>
                  </a:lnTo>
                  <a:lnTo>
                    <a:pt x="1073" y="1389"/>
                  </a:lnTo>
                  <a:lnTo>
                    <a:pt x="1069" y="1419"/>
                  </a:lnTo>
                  <a:lnTo>
                    <a:pt x="1061" y="1447"/>
                  </a:lnTo>
                  <a:lnTo>
                    <a:pt x="1048" y="1472"/>
                  </a:lnTo>
                  <a:lnTo>
                    <a:pt x="1029" y="1495"/>
                  </a:lnTo>
                  <a:lnTo>
                    <a:pt x="1007" y="1512"/>
                  </a:lnTo>
                  <a:lnTo>
                    <a:pt x="982" y="1526"/>
                  </a:lnTo>
                  <a:lnTo>
                    <a:pt x="954" y="1535"/>
                  </a:lnTo>
                  <a:lnTo>
                    <a:pt x="925" y="1538"/>
                  </a:lnTo>
                  <a:lnTo>
                    <a:pt x="900" y="1536"/>
                  </a:lnTo>
                  <a:lnTo>
                    <a:pt x="876" y="1530"/>
                  </a:lnTo>
                  <a:lnTo>
                    <a:pt x="854" y="1520"/>
                  </a:lnTo>
                  <a:lnTo>
                    <a:pt x="835" y="1508"/>
                  </a:lnTo>
                  <a:lnTo>
                    <a:pt x="835" y="2456"/>
                  </a:lnTo>
                  <a:lnTo>
                    <a:pt x="833" y="2486"/>
                  </a:lnTo>
                  <a:lnTo>
                    <a:pt x="824" y="2515"/>
                  </a:lnTo>
                  <a:lnTo>
                    <a:pt x="810" y="2539"/>
                  </a:lnTo>
                  <a:lnTo>
                    <a:pt x="792" y="2561"/>
                  </a:lnTo>
                  <a:lnTo>
                    <a:pt x="770" y="2579"/>
                  </a:lnTo>
                  <a:lnTo>
                    <a:pt x="744" y="2593"/>
                  </a:lnTo>
                  <a:lnTo>
                    <a:pt x="717" y="2602"/>
                  </a:lnTo>
                  <a:lnTo>
                    <a:pt x="687" y="2605"/>
                  </a:lnTo>
                  <a:lnTo>
                    <a:pt x="657" y="2602"/>
                  </a:lnTo>
                  <a:lnTo>
                    <a:pt x="629" y="2593"/>
                  </a:lnTo>
                  <a:lnTo>
                    <a:pt x="604" y="2579"/>
                  </a:lnTo>
                  <a:lnTo>
                    <a:pt x="582" y="2561"/>
                  </a:lnTo>
                  <a:lnTo>
                    <a:pt x="564" y="2539"/>
                  </a:lnTo>
                  <a:lnTo>
                    <a:pt x="551" y="2515"/>
                  </a:lnTo>
                  <a:lnTo>
                    <a:pt x="542" y="2486"/>
                  </a:lnTo>
                  <a:lnTo>
                    <a:pt x="539" y="2456"/>
                  </a:lnTo>
                  <a:lnTo>
                    <a:pt x="535" y="2456"/>
                  </a:lnTo>
                  <a:lnTo>
                    <a:pt x="532" y="2486"/>
                  </a:lnTo>
                  <a:lnTo>
                    <a:pt x="523" y="2515"/>
                  </a:lnTo>
                  <a:lnTo>
                    <a:pt x="509" y="2539"/>
                  </a:lnTo>
                  <a:lnTo>
                    <a:pt x="492" y="2561"/>
                  </a:lnTo>
                  <a:lnTo>
                    <a:pt x="469" y="2579"/>
                  </a:lnTo>
                  <a:lnTo>
                    <a:pt x="444" y="2593"/>
                  </a:lnTo>
                  <a:lnTo>
                    <a:pt x="416" y="2602"/>
                  </a:lnTo>
                  <a:lnTo>
                    <a:pt x="386" y="2605"/>
                  </a:lnTo>
                  <a:lnTo>
                    <a:pt x="357" y="2602"/>
                  </a:lnTo>
                  <a:lnTo>
                    <a:pt x="328" y="2593"/>
                  </a:lnTo>
                  <a:lnTo>
                    <a:pt x="304" y="2579"/>
                  </a:lnTo>
                  <a:lnTo>
                    <a:pt x="281" y="2561"/>
                  </a:lnTo>
                  <a:lnTo>
                    <a:pt x="263" y="2539"/>
                  </a:lnTo>
                  <a:lnTo>
                    <a:pt x="250" y="2515"/>
                  </a:lnTo>
                  <a:lnTo>
                    <a:pt x="241" y="2486"/>
                  </a:lnTo>
                  <a:lnTo>
                    <a:pt x="238" y="2456"/>
                  </a:lnTo>
                  <a:lnTo>
                    <a:pt x="238" y="1507"/>
                  </a:lnTo>
                  <a:lnTo>
                    <a:pt x="218" y="1520"/>
                  </a:lnTo>
                  <a:lnTo>
                    <a:pt x="197" y="1530"/>
                  </a:lnTo>
                  <a:lnTo>
                    <a:pt x="173" y="1536"/>
                  </a:lnTo>
                  <a:lnTo>
                    <a:pt x="148" y="1538"/>
                  </a:lnTo>
                  <a:lnTo>
                    <a:pt x="119" y="1535"/>
                  </a:lnTo>
                  <a:lnTo>
                    <a:pt x="91" y="1526"/>
                  </a:lnTo>
                  <a:lnTo>
                    <a:pt x="66" y="1512"/>
                  </a:lnTo>
                  <a:lnTo>
                    <a:pt x="43" y="1495"/>
                  </a:lnTo>
                  <a:lnTo>
                    <a:pt x="25" y="1472"/>
                  </a:lnTo>
                  <a:lnTo>
                    <a:pt x="12" y="1447"/>
                  </a:lnTo>
                  <a:lnTo>
                    <a:pt x="3" y="1419"/>
                  </a:lnTo>
                  <a:lnTo>
                    <a:pt x="0" y="1389"/>
                  </a:lnTo>
                  <a:lnTo>
                    <a:pt x="0" y="149"/>
                  </a:lnTo>
                  <a:lnTo>
                    <a:pt x="3" y="119"/>
                  </a:lnTo>
                  <a:lnTo>
                    <a:pt x="11" y="92"/>
                  </a:lnTo>
                  <a:lnTo>
                    <a:pt x="25" y="67"/>
                  </a:lnTo>
                  <a:lnTo>
                    <a:pt x="42" y="46"/>
                  </a:lnTo>
                  <a:lnTo>
                    <a:pt x="64" y="27"/>
                  </a:lnTo>
                  <a:lnTo>
                    <a:pt x="89" y="13"/>
                  </a:lnTo>
                  <a:lnTo>
                    <a:pt x="116" y="5"/>
                  </a:lnTo>
                  <a:lnTo>
                    <a:pt x="145" y="1"/>
                  </a:lnTo>
                  <a:lnTo>
                    <a:pt x="14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2000">
                <a:latin typeface="+mn-ea"/>
                <a:sym typeface="+mn-lt"/>
              </a:endParaRPr>
            </a:p>
          </p:txBody>
        </p:sp>
        <p:sp>
          <p:nvSpPr>
            <p:cNvPr id="24" name="Freeform 414"/>
            <p:cNvSpPr/>
            <p:nvPr/>
          </p:nvSpPr>
          <p:spPr bwMode="auto">
            <a:xfrm>
              <a:off x="9232901" y="5059363"/>
              <a:ext cx="74613" cy="82550"/>
            </a:xfrm>
            <a:custGeom>
              <a:avLst/>
              <a:gdLst>
                <a:gd name="T0" fmla="*/ 314 w 565"/>
                <a:gd name="T1" fmla="*/ 0 h 629"/>
                <a:gd name="T2" fmla="*/ 358 w 565"/>
                <a:gd name="T3" fmla="*/ 3 h 629"/>
                <a:gd name="T4" fmla="*/ 400 w 565"/>
                <a:gd name="T5" fmla="*/ 12 h 629"/>
                <a:gd name="T6" fmla="*/ 439 w 565"/>
                <a:gd name="T7" fmla="*/ 25 h 629"/>
                <a:gd name="T8" fmla="*/ 474 w 565"/>
                <a:gd name="T9" fmla="*/ 44 h 629"/>
                <a:gd name="T10" fmla="*/ 508 w 565"/>
                <a:gd name="T11" fmla="*/ 67 h 629"/>
                <a:gd name="T12" fmla="*/ 538 w 565"/>
                <a:gd name="T13" fmla="*/ 94 h 629"/>
                <a:gd name="T14" fmla="*/ 565 w 565"/>
                <a:gd name="T15" fmla="*/ 125 h 629"/>
                <a:gd name="T16" fmla="*/ 545 w 565"/>
                <a:gd name="T17" fmla="*/ 165 h 629"/>
                <a:gd name="T18" fmla="*/ 528 w 565"/>
                <a:gd name="T19" fmla="*/ 206 h 629"/>
                <a:gd name="T20" fmla="*/ 516 w 565"/>
                <a:gd name="T21" fmla="*/ 250 h 629"/>
                <a:gd name="T22" fmla="*/ 509 w 565"/>
                <a:gd name="T23" fmla="*/ 296 h 629"/>
                <a:gd name="T24" fmla="*/ 507 w 565"/>
                <a:gd name="T25" fmla="*/ 342 h 629"/>
                <a:gd name="T26" fmla="*/ 509 w 565"/>
                <a:gd name="T27" fmla="*/ 391 h 629"/>
                <a:gd name="T28" fmla="*/ 518 w 565"/>
                <a:gd name="T29" fmla="*/ 437 h 629"/>
                <a:gd name="T30" fmla="*/ 530 w 565"/>
                <a:gd name="T31" fmla="*/ 483 h 629"/>
                <a:gd name="T32" fmla="*/ 548 w 565"/>
                <a:gd name="T33" fmla="*/ 525 h 629"/>
                <a:gd name="T34" fmla="*/ 518 w 565"/>
                <a:gd name="T35" fmla="*/ 555 h 629"/>
                <a:gd name="T36" fmla="*/ 483 w 565"/>
                <a:gd name="T37" fmla="*/ 581 h 629"/>
                <a:gd name="T38" fmla="*/ 445 w 565"/>
                <a:gd name="T39" fmla="*/ 601 h 629"/>
                <a:gd name="T40" fmla="*/ 404 w 565"/>
                <a:gd name="T41" fmla="*/ 616 h 629"/>
                <a:gd name="T42" fmla="*/ 361 w 565"/>
                <a:gd name="T43" fmla="*/ 626 h 629"/>
                <a:gd name="T44" fmla="*/ 314 w 565"/>
                <a:gd name="T45" fmla="*/ 629 h 629"/>
                <a:gd name="T46" fmla="*/ 272 w 565"/>
                <a:gd name="T47" fmla="*/ 627 h 629"/>
                <a:gd name="T48" fmla="*/ 231 w 565"/>
                <a:gd name="T49" fmla="*/ 619 h 629"/>
                <a:gd name="T50" fmla="*/ 192 w 565"/>
                <a:gd name="T51" fmla="*/ 605 h 629"/>
                <a:gd name="T52" fmla="*/ 156 w 565"/>
                <a:gd name="T53" fmla="*/ 587 h 629"/>
                <a:gd name="T54" fmla="*/ 122 w 565"/>
                <a:gd name="T55" fmla="*/ 565 h 629"/>
                <a:gd name="T56" fmla="*/ 92 w 565"/>
                <a:gd name="T57" fmla="*/ 538 h 629"/>
                <a:gd name="T58" fmla="*/ 66 w 565"/>
                <a:gd name="T59" fmla="*/ 507 h 629"/>
                <a:gd name="T60" fmla="*/ 43 w 565"/>
                <a:gd name="T61" fmla="*/ 474 h 629"/>
                <a:gd name="T62" fmla="*/ 25 w 565"/>
                <a:gd name="T63" fmla="*/ 437 h 629"/>
                <a:gd name="T64" fmla="*/ 11 w 565"/>
                <a:gd name="T65" fmla="*/ 398 h 629"/>
                <a:gd name="T66" fmla="*/ 2 w 565"/>
                <a:gd name="T67" fmla="*/ 357 h 629"/>
                <a:gd name="T68" fmla="*/ 0 w 565"/>
                <a:gd name="T69" fmla="*/ 315 h 629"/>
                <a:gd name="T70" fmla="*/ 3 w 565"/>
                <a:gd name="T71" fmla="*/ 269 h 629"/>
                <a:gd name="T72" fmla="*/ 13 w 565"/>
                <a:gd name="T73" fmla="*/ 223 h 629"/>
                <a:gd name="T74" fmla="*/ 29 w 565"/>
                <a:gd name="T75" fmla="*/ 182 h 629"/>
                <a:gd name="T76" fmla="*/ 51 w 565"/>
                <a:gd name="T77" fmla="*/ 143 h 629"/>
                <a:gd name="T78" fmla="*/ 77 w 565"/>
                <a:gd name="T79" fmla="*/ 108 h 629"/>
                <a:gd name="T80" fmla="*/ 108 w 565"/>
                <a:gd name="T81" fmla="*/ 76 h 629"/>
                <a:gd name="T82" fmla="*/ 144 w 565"/>
                <a:gd name="T83" fmla="*/ 51 h 629"/>
                <a:gd name="T84" fmla="*/ 183 w 565"/>
                <a:gd name="T85" fmla="*/ 29 h 629"/>
                <a:gd name="T86" fmla="*/ 224 w 565"/>
                <a:gd name="T87" fmla="*/ 13 h 629"/>
                <a:gd name="T88" fmla="*/ 268 w 565"/>
                <a:gd name="T89" fmla="*/ 3 h 629"/>
                <a:gd name="T90" fmla="*/ 314 w 565"/>
                <a:gd name="T91" fmla="*/ 0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5" h="629">
                  <a:moveTo>
                    <a:pt x="314" y="0"/>
                  </a:moveTo>
                  <a:lnTo>
                    <a:pt x="358" y="3"/>
                  </a:lnTo>
                  <a:lnTo>
                    <a:pt x="400" y="12"/>
                  </a:lnTo>
                  <a:lnTo>
                    <a:pt x="439" y="25"/>
                  </a:lnTo>
                  <a:lnTo>
                    <a:pt x="474" y="44"/>
                  </a:lnTo>
                  <a:lnTo>
                    <a:pt x="508" y="67"/>
                  </a:lnTo>
                  <a:lnTo>
                    <a:pt x="538" y="94"/>
                  </a:lnTo>
                  <a:lnTo>
                    <a:pt x="565" y="125"/>
                  </a:lnTo>
                  <a:lnTo>
                    <a:pt x="545" y="165"/>
                  </a:lnTo>
                  <a:lnTo>
                    <a:pt x="528" y="206"/>
                  </a:lnTo>
                  <a:lnTo>
                    <a:pt x="516" y="250"/>
                  </a:lnTo>
                  <a:lnTo>
                    <a:pt x="509" y="296"/>
                  </a:lnTo>
                  <a:lnTo>
                    <a:pt x="507" y="342"/>
                  </a:lnTo>
                  <a:lnTo>
                    <a:pt x="509" y="391"/>
                  </a:lnTo>
                  <a:lnTo>
                    <a:pt x="518" y="437"/>
                  </a:lnTo>
                  <a:lnTo>
                    <a:pt x="530" y="483"/>
                  </a:lnTo>
                  <a:lnTo>
                    <a:pt x="548" y="525"/>
                  </a:lnTo>
                  <a:lnTo>
                    <a:pt x="518" y="555"/>
                  </a:lnTo>
                  <a:lnTo>
                    <a:pt x="483" y="581"/>
                  </a:lnTo>
                  <a:lnTo>
                    <a:pt x="445" y="601"/>
                  </a:lnTo>
                  <a:lnTo>
                    <a:pt x="404" y="616"/>
                  </a:lnTo>
                  <a:lnTo>
                    <a:pt x="361" y="626"/>
                  </a:lnTo>
                  <a:lnTo>
                    <a:pt x="314" y="629"/>
                  </a:lnTo>
                  <a:lnTo>
                    <a:pt x="272" y="627"/>
                  </a:lnTo>
                  <a:lnTo>
                    <a:pt x="231" y="619"/>
                  </a:lnTo>
                  <a:lnTo>
                    <a:pt x="192" y="605"/>
                  </a:lnTo>
                  <a:lnTo>
                    <a:pt x="156" y="587"/>
                  </a:lnTo>
                  <a:lnTo>
                    <a:pt x="122" y="565"/>
                  </a:lnTo>
                  <a:lnTo>
                    <a:pt x="92" y="538"/>
                  </a:lnTo>
                  <a:lnTo>
                    <a:pt x="66" y="507"/>
                  </a:lnTo>
                  <a:lnTo>
                    <a:pt x="43" y="474"/>
                  </a:lnTo>
                  <a:lnTo>
                    <a:pt x="25" y="437"/>
                  </a:lnTo>
                  <a:lnTo>
                    <a:pt x="11" y="398"/>
                  </a:lnTo>
                  <a:lnTo>
                    <a:pt x="2" y="357"/>
                  </a:lnTo>
                  <a:lnTo>
                    <a:pt x="0" y="315"/>
                  </a:lnTo>
                  <a:lnTo>
                    <a:pt x="3" y="269"/>
                  </a:lnTo>
                  <a:lnTo>
                    <a:pt x="13" y="223"/>
                  </a:lnTo>
                  <a:lnTo>
                    <a:pt x="29" y="182"/>
                  </a:lnTo>
                  <a:lnTo>
                    <a:pt x="51" y="143"/>
                  </a:lnTo>
                  <a:lnTo>
                    <a:pt x="77" y="108"/>
                  </a:lnTo>
                  <a:lnTo>
                    <a:pt x="108" y="76"/>
                  </a:lnTo>
                  <a:lnTo>
                    <a:pt x="144" y="51"/>
                  </a:lnTo>
                  <a:lnTo>
                    <a:pt x="183" y="29"/>
                  </a:lnTo>
                  <a:lnTo>
                    <a:pt x="224" y="13"/>
                  </a:lnTo>
                  <a:lnTo>
                    <a:pt x="268" y="3"/>
                  </a:lnTo>
                  <a:lnTo>
                    <a:pt x="31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2000">
                <a:latin typeface="+mn-ea"/>
                <a:sym typeface="+mn-lt"/>
              </a:endParaRPr>
            </a:p>
          </p:txBody>
        </p:sp>
        <p:sp>
          <p:nvSpPr>
            <p:cNvPr id="25" name="Freeform 415"/>
            <p:cNvSpPr/>
            <p:nvPr/>
          </p:nvSpPr>
          <p:spPr bwMode="auto">
            <a:xfrm>
              <a:off x="9209088" y="5148263"/>
              <a:ext cx="96838" cy="317500"/>
            </a:xfrm>
            <a:custGeom>
              <a:avLst/>
              <a:gdLst>
                <a:gd name="T0" fmla="*/ 373 w 729"/>
                <a:gd name="T1" fmla="*/ 0 h 2394"/>
                <a:gd name="T2" fmla="*/ 510 w 729"/>
                <a:gd name="T3" fmla="*/ 0 h 2394"/>
                <a:gd name="T4" fmla="*/ 600 w 729"/>
                <a:gd name="T5" fmla="*/ 0 h 2394"/>
                <a:gd name="T6" fmla="*/ 550 w 729"/>
                <a:gd name="T7" fmla="*/ 46 h 2394"/>
                <a:gd name="T8" fmla="*/ 513 w 729"/>
                <a:gd name="T9" fmla="*/ 105 h 2394"/>
                <a:gd name="T10" fmla="*/ 494 w 729"/>
                <a:gd name="T11" fmla="*/ 172 h 2394"/>
                <a:gd name="T12" fmla="*/ 490 w 729"/>
                <a:gd name="T13" fmla="*/ 1448 h 2394"/>
                <a:gd name="T14" fmla="*/ 502 w 729"/>
                <a:gd name="T15" fmla="*/ 1526 h 2394"/>
                <a:gd name="T16" fmla="*/ 536 w 729"/>
                <a:gd name="T17" fmla="*/ 1594 h 2394"/>
                <a:gd name="T18" fmla="*/ 588 w 729"/>
                <a:gd name="T19" fmla="*/ 1648 h 2394"/>
                <a:gd name="T20" fmla="*/ 652 w 729"/>
                <a:gd name="T21" fmla="*/ 1685 h 2394"/>
                <a:gd name="T22" fmla="*/ 729 w 729"/>
                <a:gd name="T23" fmla="*/ 1702 h 2394"/>
                <a:gd name="T24" fmla="*/ 708 w 729"/>
                <a:gd name="T25" fmla="*/ 2370 h 2394"/>
                <a:gd name="T26" fmla="*/ 659 w 729"/>
                <a:gd name="T27" fmla="*/ 2392 h 2394"/>
                <a:gd name="T28" fmla="*/ 604 w 729"/>
                <a:gd name="T29" fmla="*/ 2392 h 2394"/>
                <a:gd name="T30" fmla="*/ 555 w 729"/>
                <a:gd name="T31" fmla="*/ 2372 h 2394"/>
                <a:gd name="T32" fmla="*/ 518 w 729"/>
                <a:gd name="T33" fmla="*/ 2335 h 2394"/>
                <a:gd name="T34" fmla="*/ 498 w 729"/>
                <a:gd name="T35" fmla="*/ 2285 h 2394"/>
                <a:gd name="T36" fmla="*/ 491 w 729"/>
                <a:gd name="T37" fmla="*/ 2258 h 2394"/>
                <a:gd name="T38" fmla="*/ 481 w 729"/>
                <a:gd name="T39" fmla="*/ 2311 h 2394"/>
                <a:gd name="T40" fmla="*/ 451 w 729"/>
                <a:gd name="T41" fmla="*/ 2354 h 2394"/>
                <a:gd name="T42" fmla="*/ 408 w 729"/>
                <a:gd name="T43" fmla="*/ 2383 h 2394"/>
                <a:gd name="T44" fmla="*/ 355 w 729"/>
                <a:gd name="T45" fmla="*/ 2394 h 2394"/>
                <a:gd name="T46" fmla="*/ 301 w 729"/>
                <a:gd name="T47" fmla="*/ 2383 h 2394"/>
                <a:gd name="T48" fmla="*/ 258 w 729"/>
                <a:gd name="T49" fmla="*/ 2354 h 2394"/>
                <a:gd name="T50" fmla="*/ 229 w 729"/>
                <a:gd name="T51" fmla="*/ 2311 h 2394"/>
                <a:gd name="T52" fmla="*/ 218 w 729"/>
                <a:gd name="T53" fmla="*/ 2258 h 2394"/>
                <a:gd name="T54" fmla="*/ 201 w 729"/>
                <a:gd name="T55" fmla="*/ 1397 h 2394"/>
                <a:gd name="T56" fmla="*/ 159 w 729"/>
                <a:gd name="T57" fmla="*/ 1411 h 2394"/>
                <a:gd name="T58" fmla="*/ 109 w 729"/>
                <a:gd name="T59" fmla="*/ 1410 h 2394"/>
                <a:gd name="T60" fmla="*/ 60 w 729"/>
                <a:gd name="T61" fmla="*/ 1390 h 2394"/>
                <a:gd name="T62" fmla="*/ 24 w 729"/>
                <a:gd name="T63" fmla="*/ 1353 h 2394"/>
                <a:gd name="T64" fmla="*/ 3 w 729"/>
                <a:gd name="T65" fmla="*/ 1305 h 2394"/>
                <a:gd name="T66" fmla="*/ 0 w 729"/>
                <a:gd name="T67" fmla="*/ 137 h 2394"/>
                <a:gd name="T68" fmla="*/ 11 w 729"/>
                <a:gd name="T69" fmla="*/ 84 h 2394"/>
                <a:gd name="T70" fmla="*/ 39 w 729"/>
                <a:gd name="T71" fmla="*/ 42 h 2394"/>
                <a:gd name="T72" fmla="*/ 81 w 729"/>
                <a:gd name="T73" fmla="*/ 12 h 2394"/>
                <a:gd name="T74" fmla="*/ 133 w 729"/>
                <a:gd name="T75" fmla="*/ 1 h 2394"/>
                <a:gd name="T76" fmla="*/ 289 w 729"/>
                <a:gd name="T77" fmla="*/ 0 h 2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29" h="2394">
                  <a:moveTo>
                    <a:pt x="329" y="0"/>
                  </a:moveTo>
                  <a:lnTo>
                    <a:pt x="373" y="0"/>
                  </a:lnTo>
                  <a:lnTo>
                    <a:pt x="463" y="0"/>
                  </a:lnTo>
                  <a:lnTo>
                    <a:pt x="510" y="0"/>
                  </a:lnTo>
                  <a:lnTo>
                    <a:pt x="556" y="0"/>
                  </a:lnTo>
                  <a:lnTo>
                    <a:pt x="600" y="0"/>
                  </a:lnTo>
                  <a:lnTo>
                    <a:pt x="573" y="21"/>
                  </a:lnTo>
                  <a:lnTo>
                    <a:pt x="550" y="46"/>
                  </a:lnTo>
                  <a:lnTo>
                    <a:pt x="529" y="74"/>
                  </a:lnTo>
                  <a:lnTo>
                    <a:pt x="513" y="105"/>
                  </a:lnTo>
                  <a:lnTo>
                    <a:pt x="501" y="137"/>
                  </a:lnTo>
                  <a:lnTo>
                    <a:pt x="494" y="172"/>
                  </a:lnTo>
                  <a:lnTo>
                    <a:pt x="490" y="208"/>
                  </a:lnTo>
                  <a:lnTo>
                    <a:pt x="490" y="1448"/>
                  </a:lnTo>
                  <a:lnTo>
                    <a:pt x="494" y="1488"/>
                  </a:lnTo>
                  <a:lnTo>
                    <a:pt x="502" y="1526"/>
                  </a:lnTo>
                  <a:lnTo>
                    <a:pt x="516" y="1562"/>
                  </a:lnTo>
                  <a:lnTo>
                    <a:pt x="536" y="1594"/>
                  </a:lnTo>
                  <a:lnTo>
                    <a:pt x="559" y="1622"/>
                  </a:lnTo>
                  <a:lnTo>
                    <a:pt x="588" y="1648"/>
                  </a:lnTo>
                  <a:lnTo>
                    <a:pt x="619" y="1668"/>
                  </a:lnTo>
                  <a:lnTo>
                    <a:pt x="652" y="1685"/>
                  </a:lnTo>
                  <a:lnTo>
                    <a:pt x="690" y="1697"/>
                  </a:lnTo>
                  <a:lnTo>
                    <a:pt x="729" y="1702"/>
                  </a:lnTo>
                  <a:lnTo>
                    <a:pt x="729" y="2354"/>
                  </a:lnTo>
                  <a:lnTo>
                    <a:pt x="708" y="2370"/>
                  </a:lnTo>
                  <a:lnTo>
                    <a:pt x="685" y="2383"/>
                  </a:lnTo>
                  <a:lnTo>
                    <a:pt x="659" y="2392"/>
                  </a:lnTo>
                  <a:lnTo>
                    <a:pt x="632" y="2394"/>
                  </a:lnTo>
                  <a:lnTo>
                    <a:pt x="604" y="2392"/>
                  </a:lnTo>
                  <a:lnTo>
                    <a:pt x="579" y="2383"/>
                  </a:lnTo>
                  <a:lnTo>
                    <a:pt x="555" y="2372"/>
                  </a:lnTo>
                  <a:lnTo>
                    <a:pt x="535" y="2354"/>
                  </a:lnTo>
                  <a:lnTo>
                    <a:pt x="518" y="2335"/>
                  </a:lnTo>
                  <a:lnTo>
                    <a:pt x="505" y="2311"/>
                  </a:lnTo>
                  <a:lnTo>
                    <a:pt x="498" y="2285"/>
                  </a:lnTo>
                  <a:lnTo>
                    <a:pt x="495" y="2258"/>
                  </a:lnTo>
                  <a:lnTo>
                    <a:pt x="491" y="2258"/>
                  </a:lnTo>
                  <a:lnTo>
                    <a:pt x="488" y="2285"/>
                  </a:lnTo>
                  <a:lnTo>
                    <a:pt x="481" y="2311"/>
                  </a:lnTo>
                  <a:lnTo>
                    <a:pt x="469" y="2335"/>
                  </a:lnTo>
                  <a:lnTo>
                    <a:pt x="451" y="2354"/>
                  </a:lnTo>
                  <a:lnTo>
                    <a:pt x="431" y="2372"/>
                  </a:lnTo>
                  <a:lnTo>
                    <a:pt x="408" y="2383"/>
                  </a:lnTo>
                  <a:lnTo>
                    <a:pt x="382" y="2392"/>
                  </a:lnTo>
                  <a:lnTo>
                    <a:pt x="355" y="2394"/>
                  </a:lnTo>
                  <a:lnTo>
                    <a:pt x="327" y="2392"/>
                  </a:lnTo>
                  <a:lnTo>
                    <a:pt x="301" y="2383"/>
                  </a:lnTo>
                  <a:lnTo>
                    <a:pt x="279" y="2372"/>
                  </a:lnTo>
                  <a:lnTo>
                    <a:pt x="258" y="2354"/>
                  </a:lnTo>
                  <a:lnTo>
                    <a:pt x="242" y="2335"/>
                  </a:lnTo>
                  <a:lnTo>
                    <a:pt x="229" y="2311"/>
                  </a:lnTo>
                  <a:lnTo>
                    <a:pt x="221" y="2285"/>
                  </a:lnTo>
                  <a:lnTo>
                    <a:pt x="218" y="2258"/>
                  </a:lnTo>
                  <a:lnTo>
                    <a:pt x="218" y="1386"/>
                  </a:lnTo>
                  <a:lnTo>
                    <a:pt x="201" y="1397"/>
                  </a:lnTo>
                  <a:lnTo>
                    <a:pt x="180" y="1406"/>
                  </a:lnTo>
                  <a:lnTo>
                    <a:pt x="159" y="1411"/>
                  </a:lnTo>
                  <a:lnTo>
                    <a:pt x="137" y="1414"/>
                  </a:lnTo>
                  <a:lnTo>
                    <a:pt x="109" y="1410"/>
                  </a:lnTo>
                  <a:lnTo>
                    <a:pt x="83" y="1403"/>
                  </a:lnTo>
                  <a:lnTo>
                    <a:pt x="60" y="1390"/>
                  </a:lnTo>
                  <a:lnTo>
                    <a:pt x="40" y="1374"/>
                  </a:lnTo>
                  <a:lnTo>
                    <a:pt x="24" y="1353"/>
                  </a:lnTo>
                  <a:lnTo>
                    <a:pt x="11" y="1330"/>
                  </a:lnTo>
                  <a:lnTo>
                    <a:pt x="3" y="1305"/>
                  </a:lnTo>
                  <a:lnTo>
                    <a:pt x="0" y="1276"/>
                  </a:lnTo>
                  <a:lnTo>
                    <a:pt x="0" y="137"/>
                  </a:lnTo>
                  <a:lnTo>
                    <a:pt x="2" y="110"/>
                  </a:lnTo>
                  <a:lnTo>
                    <a:pt x="11" y="84"/>
                  </a:lnTo>
                  <a:lnTo>
                    <a:pt x="23" y="61"/>
                  </a:lnTo>
                  <a:lnTo>
                    <a:pt x="39" y="42"/>
                  </a:lnTo>
                  <a:lnTo>
                    <a:pt x="58" y="25"/>
                  </a:lnTo>
                  <a:lnTo>
                    <a:pt x="81" y="12"/>
                  </a:lnTo>
                  <a:lnTo>
                    <a:pt x="106" y="4"/>
                  </a:lnTo>
                  <a:lnTo>
                    <a:pt x="133" y="1"/>
                  </a:lnTo>
                  <a:lnTo>
                    <a:pt x="133" y="0"/>
                  </a:lnTo>
                  <a:lnTo>
                    <a:pt x="289" y="0"/>
                  </a:lnTo>
                  <a:lnTo>
                    <a:pt x="329"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2000">
                <a:latin typeface="+mn-ea"/>
                <a:sym typeface="+mn-lt"/>
              </a:endParaRPr>
            </a:p>
          </p:txBody>
        </p:sp>
        <p:sp>
          <p:nvSpPr>
            <p:cNvPr id="26" name="Freeform 416"/>
            <p:cNvSpPr/>
            <p:nvPr/>
          </p:nvSpPr>
          <p:spPr bwMode="auto">
            <a:xfrm>
              <a:off x="9410701" y="5059363"/>
              <a:ext cx="74613" cy="82550"/>
            </a:xfrm>
            <a:custGeom>
              <a:avLst/>
              <a:gdLst>
                <a:gd name="T0" fmla="*/ 249 w 565"/>
                <a:gd name="T1" fmla="*/ 0 h 629"/>
                <a:gd name="T2" fmla="*/ 297 w 565"/>
                <a:gd name="T3" fmla="*/ 3 h 629"/>
                <a:gd name="T4" fmla="*/ 341 w 565"/>
                <a:gd name="T5" fmla="*/ 13 h 629"/>
                <a:gd name="T6" fmla="*/ 382 w 565"/>
                <a:gd name="T7" fmla="*/ 29 h 629"/>
                <a:gd name="T8" fmla="*/ 421 w 565"/>
                <a:gd name="T9" fmla="*/ 51 h 629"/>
                <a:gd name="T10" fmla="*/ 457 w 565"/>
                <a:gd name="T11" fmla="*/ 76 h 629"/>
                <a:gd name="T12" fmla="*/ 488 w 565"/>
                <a:gd name="T13" fmla="*/ 108 h 629"/>
                <a:gd name="T14" fmla="*/ 514 w 565"/>
                <a:gd name="T15" fmla="*/ 143 h 629"/>
                <a:gd name="T16" fmla="*/ 535 w 565"/>
                <a:gd name="T17" fmla="*/ 182 h 629"/>
                <a:gd name="T18" fmla="*/ 552 w 565"/>
                <a:gd name="T19" fmla="*/ 223 h 629"/>
                <a:gd name="T20" fmla="*/ 561 w 565"/>
                <a:gd name="T21" fmla="*/ 269 h 629"/>
                <a:gd name="T22" fmla="*/ 565 w 565"/>
                <a:gd name="T23" fmla="*/ 315 h 629"/>
                <a:gd name="T24" fmla="*/ 562 w 565"/>
                <a:gd name="T25" fmla="*/ 357 h 629"/>
                <a:gd name="T26" fmla="*/ 554 w 565"/>
                <a:gd name="T27" fmla="*/ 398 h 629"/>
                <a:gd name="T28" fmla="*/ 540 w 565"/>
                <a:gd name="T29" fmla="*/ 437 h 629"/>
                <a:gd name="T30" fmla="*/ 521 w 565"/>
                <a:gd name="T31" fmla="*/ 474 h 629"/>
                <a:gd name="T32" fmla="*/ 499 w 565"/>
                <a:gd name="T33" fmla="*/ 507 h 629"/>
                <a:gd name="T34" fmla="*/ 473 w 565"/>
                <a:gd name="T35" fmla="*/ 538 h 629"/>
                <a:gd name="T36" fmla="*/ 443 w 565"/>
                <a:gd name="T37" fmla="*/ 565 h 629"/>
                <a:gd name="T38" fmla="*/ 409 w 565"/>
                <a:gd name="T39" fmla="*/ 587 h 629"/>
                <a:gd name="T40" fmla="*/ 372 w 565"/>
                <a:gd name="T41" fmla="*/ 605 h 629"/>
                <a:gd name="T42" fmla="*/ 333 w 565"/>
                <a:gd name="T43" fmla="*/ 619 h 629"/>
                <a:gd name="T44" fmla="*/ 292 w 565"/>
                <a:gd name="T45" fmla="*/ 627 h 629"/>
                <a:gd name="T46" fmla="*/ 249 w 565"/>
                <a:gd name="T47" fmla="*/ 629 h 629"/>
                <a:gd name="T48" fmla="*/ 204 w 565"/>
                <a:gd name="T49" fmla="*/ 626 h 629"/>
                <a:gd name="T50" fmla="*/ 161 w 565"/>
                <a:gd name="T51" fmla="*/ 616 h 629"/>
                <a:gd name="T52" fmla="*/ 120 w 565"/>
                <a:gd name="T53" fmla="*/ 601 h 629"/>
                <a:gd name="T54" fmla="*/ 82 w 565"/>
                <a:gd name="T55" fmla="*/ 581 h 629"/>
                <a:gd name="T56" fmla="*/ 47 w 565"/>
                <a:gd name="T57" fmla="*/ 555 h 629"/>
                <a:gd name="T58" fmla="*/ 17 w 565"/>
                <a:gd name="T59" fmla="*/ 526 h 629"/>
                <a:gd name="T60" fmla="*/ 34 w 565"/>
                <a:gd name="T61" fmla="*/ 483 h 629"/>
                <a:gd name="T62" fmla="*/ 47 w 565"/>
                <a:gd name="T63" fmla="*/ 438 h 629"/>
                <a:gd name="T64" fmla="*/ 56 w 565"/>
                <a:gd name="T65" fmla="*/ 391 h 629"/>
                <a:gd name="T66" fmla="*/ 59 w 565"/>
                <a:gd name="T67" fmla="*/ 342 h 629"/>
                <a:gd name="T68" fmla="*/ 56 w 565"/>
                <a:gd name="T69" fmla="*/ 296 h 629"/>
                <a:gd name="T70" fmla="*/ 48 w 565"/>
                <a:gd name="T71" fmla="*/ 250 h 629"/>
                <a:gd name="T72" fmla="*/ 36 w 565"/>
                <a:gd name="T73" fmla="*/ 206 h 629"/>
                <a:gd name="T74" fmla="*/ 20 w 565"/>
                <a:gd name="T75" fmla="*/ 164 h 629"/>
                <a:gd name="T76" fmla="*/ 0 w 565"/>
                <a:gd name="T77" fmla="*/ 124 h 629"/>
                <a:gd name="T78" fmla="*/ 27 w 565"/>
                <a:gd name="T79" fmla="*/ 94 h 629"/>
                <a:gd name="T80" fmla="*/ 57 w 565"/>
                <a:gd name="T81" fmla="*/ 67 h 629"/>
                <a:gd name="T82" fmla="*/ 90 w 565"/>
                <a:gd name="T83" fmla="*/ 44 h 629"/>
                <a:gd name="T84" fmla="*/ 126 w 565"/>
                <a:gd name="T85" fmla="*/ 25 h 629"/>
                <a:gd name="T86" fmla="*/ 165 w 565"/>
                <a:gd name="T87" fmla="*/ 12 h 629"/>
                <a:gd name="T88" fmla="*/ 207 w 565"/>
                <a:gd name="T89" fmla="*/ 3 h 629"/>
                <a:gd name="T90" fmla="*/ 249 w 565"/>
                <a:gd name="T91" fmla="*/ 0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5" h="629">
                  <a:moveTo>
                    <a:pt x="249" y="0"/>
                  </a:moveTo>
                  <a:lnTo>
                    <a:pt x="297" y="3"/>
                  </a:lnTo>
                  <a:lnTo>
                    <a:pt x="341" y="13"/>
                  </a:lnTo>
                  <a:lnTo>
                    <a:pt x="382" y="29"/>
                  </a:lnTo>
                  <a:lnTo>
                    <a:pt x="421" y="51"/>
                  </a:lnTo>
                  <a:lnTo>
                    <a:pt x="457" y="76"/>
                  </a:lnTo>
                  <a:lnTo>
                    <a:pt x="488" y="108"/>
                  </a:lnTo>
                  <a:lnTo>
                    <a:pt x="514" y="143"/>
                  </a:lnTo>
                  <a:lnTo>
                    <a:pt x="535" y="182"/>
                  </a:lnTo>
                  <a:lnTo>
                    <a:pt x="552" y="223"/>
                  </a:lnTo>
                  <a:lnTo>
                    <a:pt x="561" y="269"/>
                  </a:lnTo>
                  <a:lnTo>
                    <a:pt x="565" y="315"/>
                  </a:lnTo>
                  <a:lnTo>
                    <a:pt x="562" y="357"/>
                  </a:lnTo>
                  <a:lnTo>
                    <a:pt x="554" y="398"/>
                  </a:lnTo>
                  <a:lnTo>
                    <a:pt x="540" y="437"/>
                  </a:lnTo>
                  <a:lnTo>
                    <a:pt x="521" y="474"/>
                  </a:lnTo>
                  <a:lnTo>
                    <a:pt x="499" y="507"/>
                  </a:lnTo>
                  <a:lnTo>
                    <a:pt x="473" y="538"/>
                  </a:lnTo>
                  <a:lnTo>
                    <a:pt x="443" y="565"/>
                  </a:lnTo>
                  <a:lnTo>
                    <a:pt x="409" y="587"/>
                  </a:lnTo>
                  <a:lnTo>
                    <a:pt x="372" y="605"/>
                  </a:lnTo>
                  <a:lnTo>
                    <a:pt x="333" y="619"/>
                  </a:lnTo>
                  <a:lnTo>
                    <a:pt x="292" y="627"/>
                  </a:lnTo>
                  <a:lnTo>
                    <a:pt x="249" y="629"/>
                  </a:lnTo>
                  <a:lnTo>
                    <a:pt x="204" y="626"/>
                  </a:lnTo>
                  <a:lnTo>
                    <a:pt x="161" y="616"/>
                  </a:lnTo>
                  <a:lnTo>
                    <a:pt x="120" y="601"/>
                  </a:lnTo>
                  <a:lnTo>
                    <a:pt x="82" y="581"/>
                  </a:lnTo>
                  <a:lnTo>
                    <a:pt x="47" y="555"/>
                  </a:lnTo>
                  <a:lnTo>
                    <a:pt x="17" y="526"/>
                  </a:lnTo>
                  <a:lnTo>
                    <a:pt x="34" y="483"/>
                  </a:lnTo>
                  <a:lnTo>
                    <a:pt x="47" y="438"/>
                  </a:lnTo>
                  <a:lnTo>
                    <a:pt x="56" y="391"/>
                  </a:lnTo>
                  <a:lnTo>
                    <a:pt x="59" y="342"/>
                  </a:lnTo>
                  <a:lnTo>
                    <a:pt x="56" y="296"/>
                  </a:lnTo>
                  <a:lnTo>
                    <a:pt x="48" y="250"/>
                  </a:lnTo>
                  <a:lnTo>
                    <a:pt x="36" y="206"/>
                  </a:lnTo>
                  <a:lnTo>
                    <a:pt x="20" y="164"/>
                  </a:lnTo>
                  <a:lnTo>
                    <a:pt x="0" y="124"/>
                  </a:lnTo>
                  <a:lnTo>
                    <a:pt x="27" y="94"/>
                  </a:lnTo>
                  <a:lnTo>
                    <a:pt x="57" y="67"/>
                  </a:lnTo>
                  <a:lnTo>
                    <a:pt x="90" y="44"/>
                  </a:lnTo>
                  <a:lnTo>
                    <a:pt x="126" y="25"/>
                  </a:lnTo>
                  <a:lnTo>
                    <a:pt x="165" y="12"/>
                  </a:lnTo>
                  <a:lnTo>
                    <a:pt x="207" y="3"/>
                  </a:lnTo>
                  <a:lnTo>
                    <a:pt x="249"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2000">
                <a:latin typeface="+mn-ea"/>
                <a:sym typeface="+mn-lt"/>
              </a:endParaRPr>
            </a:p>
          </p:txBody>
        </p:sp>
        <p:sp>
          <p:nvSpPr>
            <p:cNvPr id="27" name="Freeform 417"/>
            <p:cNvSpPr/>
            <p:nvPr/>
          </p:nvSpPr>
          <p:spPr bwMode="auto">
            <a:xfrm>
              <a:off x="9412288" y="5148263"/>
              <a:ext cx="96838" cy="317500"/>
            </a:xfrm>
            <a:custGeom>
              <a:avLst/>
              <a:gdLst>
                <a:gd name="T0" fmla="*/ 510 w 728"/>
                <a:gd name="T1" fmla="*/ 0 h 2394"/>
                <a:gd name="T2" fmla="*/ 579 w 728"/>
                <a:gd name="T3" fmla="*/ 0 h 2394"/>
                <a:gd name="T4" fmla="*/ 594 w 728"/>
                <a:gd name="T5" fmla="*/ 0 h 2394"/>
                <a:gd name="T6" fmla="*/ 621 w 728"/>
                <a:gd name="T7" fmla="*/ 4 h 2394"/>
                <a:gd name="T8" fmla="*/ 669 w 728"/>
                <a:gd name="T9" fmla="*/ 25 h 2394"/>
                <a:gd name="T10" fmla="*/ 705 w 728"/>
                <a:gd name="T11" fmla="*/ 61 h 2394"/>
                <a:gd name="T12" fmla="*/ 725 w 728"/>
                <a:gd name="T13" fmla="*/ 110 h 2394"/>
                <a:gd name="T14" fmla="*/ 728 w 728"/>
                <a:gd name="T15" fmla="*/ 1276 h 2394"/>
                <a:gd name="T16" fmla="*/ 717 w 728"/>
                <a:gd name="T17" fmla="*/ 1330 h 2394"/>
                <a:gd name="T18" fmla="*/ 688 w 728"/>
                <a:gd name="T19" fmla="*/ 1374 h 2394"/>
                <a:gd name="T20" fmla="*/ 645 w 728"/>
                <a:gd name="T21" fmla="*/ 1403 h 2394"/>
                <a:gd name="T22" fmla="*/ 592 w 728"/>
                <a:gd name="T23" fmla="*/ 1414 h 2394"/>
                <a:gd name="T24" fmla="*/ 547 w 728"/>
                <a:gd name="T25" fmla="*/ 1406 h 2394"/>
                <a:gd name="T26" fmla="*/ 509 w 728"/>
                <a:gd name="T27" fmla="*/ 1386 h 2394"/>
                <a:gd name="T28" fmla="*/ 506 w 728"/>
                <a:gd name="T29" fmla="*/ 2285 h 2394"/>
                <a:gd name="T30" fmla="*/ 486 w 728"/>
                <a:gd name="T31" fmla="*/ 2335 h 2394"/>
                <a:gd name="T32" fmla="*/ 449 w 728"/>
                <a:gd name="T33" fmla="*/ 2372 h 2394"/>
                <a:gd name="T34" fmla="*/ 401 w 728"/>
                <a:gd name="T35" fmla="*/ 2392 h 2394"/>
                <a:gd name="T36" fmla="*/ 345 w 728"/>
                <a:gd name="T37" fmla="*/ 2392 h 2394"/>
                <a:gd name="T38" fmla="*/ 297 w 728"/>
                <a:gd name="T39" fmla="*/ 2372 h 2394"/>
                <a:gd name="T40" fmla="*/ 260 w 728"/>
                <a:gd name="T41" fmla="*/ 2335 h 2394"/>
                <a:gd name="T42" fmla="*/ 240 w 728"/>
                <a:gd name="T43" fmla="*/ 2285 h 2394"/>
                <a:gd name="T44" fmla="*/ 233 w 728"/>
                <a:gd name="T45" fmla="*/ 2258 h 2394"/>
                <a:gd name="T46" fmla="*/ 222 w 728"/>
                <a:gd name="T47" fmla="*/ 2311 h 2394"/>
                <a:gd name="T48" fmla="*/ 192 w 728"/>
                <a:gd name="T49" fmla="*/ 2354 h 2394"/>
                <a:gd name="T50" fmla="*/ 149 w 728"/>
                <a:gd name="T51" fmla="*/ 2383 h 2394"/>
                <a:gd name="T52" fmla="*/ 96 w 728"/>
                <a:gd name="T53" fmla="*/ 2394 h 2394"/>
                <a:gd name="T54" fmla="*/ 43 w 728"/>
                <a:gd name="T55" fmla="*/ 2383 h 2394"/>
                <a:gd name="T56" fmla="*/ 0 w 728"/>
                <a:gd name="T57" fmla="*/ 2354 h 2394"/>
                <a:gd name="T58" fmla="*/ 39 w 728"/>
                <a:gd name="T59" fmla="*/ 1697 h 2394"/>
                <a:gd name="T60" fmla="*/ 109 w 728"/>
                <a:gd name="T61" fmla="*/ 1668 h 2394"/>
                <a:gd name="T62" fmla="*/ 168 w 728"/>
                <a:gd name="T63" fmla="*/ 1622 h 2394"/>
                <a:gd name="T64" fmla="*/ 210 w 728"/>
                <a:gd name="T65" fmla="*/ 1560 h 2394"/>
                <a:gd name="T66" fmla="*/ 234 w 728"/>
                <a:gd name="T67" fmla="*/ 1488 h 2394"/>
                <a:gd name="T68" fmla="*/ 236 w 728"/>
                <a:gd name="T69" fmla="*/ 208 h 2394"/>
                <a:gd name="T70" fmla="*/ 227 w 728"/>
                <a:gd name="T71" fmla="*/ 137 h 2394"/>
                <a:gd name="T72" fmla="*/ 199 w 728"/>
                <a:gd name="T73" fmla="*/ 74 h 2394"/>
                <a:gd name="T74" fmla="*/ 155 w 728"/>
                <a:gd name="T75" fmla="*/ 21 h 2394"/>
                <a:gd name="T76" fmla="*/ 438 w 728"/>
                <a:gd name="T77" fmla="*/ 0 h 2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28" h="2394">
                  <a:moveTo>
                    <a:pt x="476" y="0"/>
                  </a:moveTo>
                  <a:lnTo>
                    <a:pt x="510" y="0"/>
                  </a:lnTo>
                  <a:lnTo>
                    <a:pt x="561" y="0"/>
                  </a:lnTo>
                  <a:lnTo>
                    <a:pt x="579" y="0"/>
                  </a:lnTo>
                  <a:lnTo>
                    <a:pt x="591" y="0"/>
                  </a:lnTo>
                  <a:lnTo>
                    <a:pt x="594" y="0"/>
                  </a:lnTo>
                  <a:lnTo>
                    <a:pt x="594" y="1"/>
                  </a:lnTo>
                  <a:lnTo>
                    <a:pt x="621" y="4"/>
                  </a:lnTo>
                  <a:lnTo>
                    <a:pt x="647" y="12"/>
                  </a:lnTo>
                  <a:lnTo>
                    <a:pt x="669" y="25"/>
                  </a:lnTo>
                  <a:lnTo>
                    <a:pt x="689" y="42"/>
                  </a:lnTo>
                  <a:lnTo>
                    <a:pt x="705" y="61"/>
                  </a:lnTo>
                  <a:lnTo>
                    <a:pt x="717" y="84"/>
                  </a:lnTo>
                  <a:lnTo>
                    <a:pt x="725" y="110"/>
                  </a:lnTo>
                  <a:lnTo>
                    <a:pt x="728" y="137"/>
                  </a:lnTo>
                  <a:lnTo>
                    <a:pt x="728" y="1276"/>
                  </a:lnTo>
                  <a:lnTo>
                    <a:pt x="725" y="1305"/>
                  </a:lnTo>
                  <a:lnTo>
                    <a:pt x="717" y="1330"/>
                  </a:lnTo>
                  <a:lnTo>
                    <a:pt x="704" y="1353"/>
                  </a:lnTo>
                  <a:lnTo>
                    <a:pt x="688" y="1374"/>
                  </a:lnTo>
                  <a:lnTo>
                    <a:pt x="667" y="1390"/>
                  </a:lnTo>
                  <a:lnTo>
                    <a:pt x="645" y="1403"/>
                  </a:lnTo>
                  <a:lnTo>
                    <a:pt x="619" y="1410"/>
                  </a:lnTo>
                  <a:lnTo>
                    <a:pt x="592" y="1414"/>
                  </a:lnTo>
                  <a:lnTo>
                    <a:pt x="569" y="1411"/>
                  </a:lnTo>
                  <a:lnTo>
                    <a:pt x="547" y="1406"/>
                  </a:lnTo>
                  <a:lnTo>
                    <a:pt x="527" y="1397"/>
                  </a:lnTo>
                  <a:lnTo>
                    <a:pt x="509" y="1386"/>
                  </a:lnTo>
                  <a:lnTo>
                    <a:pt x="509" y="2258"/>
                  </a:lnTo>
                  <a:lnTo>
                    <a:pt x="506" y="2285"/>
                  </a:lnTo>
                  <a:lnTo>
                    <a:pt x="499" y="2311"/>
                  </a:lnTo>
                  <a:lnTo>
                    <a:pt x="486" y="2335"/>
                  </a:lnTo>
                  <a:lnTo>
                    <a:pt x="470" y="2354"/>
                  </a:lnTo>
                  <a:lnTo>
                    <a:pt x="449" y="2372"/>
                  </a:lnTo>
                  <a:lnTo>
                    <a:pt x="426" y="2383"/>
                  </a:lnTo>
                  <a:lnTo>
                    <a:pt x="401" y="2392"/>
                  </a:lnTo>
                  <a:lnTo>
                    <a:pt x="372" y="2394"/>
                  </a:lnTo>
                  <a:lnTo>
                    <a:pt x="345" y="2392"/>
                  </a:lnTo>
                  <a:lnTo>
                    <a:pt x="320" y="2383"/>
                  </a:lnTo>
                  <a:lnTo>
                    <a:pt x="297" y="2372"/>
                  </a:lnTo>
                  <a:lnTo>
                    <a:pt x="276" y="2354"/>
                  </a:lnTo>
                  <a:lnTo>
                    <a:pt x="260" y="2335"/>
                  </a:lnTo>
                  <a:lnTo>
                    <a:pt x="247" y="2311"/>
                  </a:lnTo>
                  <a:lnTo>
                    <a:pt x="240" y="2285"/>
                  </a:lnTo>
                  <a:lnTo>
                    <a:pt x="236" y="2258"/>
                  </a:lnTo>
                  <a:lnTo>
                    <a:pt x="233" y="2258"/>
                  </a:lnTo>
                  <a:lnTo>
                    <a:pt x="230" y="2285"/>
                  </a:lnTo>
                  <a:lnTo>
                    <a:pt x="222" y="2311"/>
                  </a:lnTo>
                  <a:lnTo>
                    <a:pt x="209" y="2335"/>
                  </a:lnTo>
                  <a:lnTo>
                    <a:pt x="192" y="2354"/>
                  </a:lnTo>
                  <a:lnTo>
                    <a:pt x="173" y="2372"/>
                  </a:lnTo>
                  <a:lnTo>
                    <a:pt x="149" y="2383"/>
                  </a:lnTo>
                  <a:lnTo>
                    <a:pt x="123" y="2392"/>
                  </a:lnTo>
                  <a:lnTo>
                    <a:pt x="96" y="2394"/>
                  </a:lnTo>
                  <a:lnTo>
                    <a:pt x="69" y="2392"/>
                  </a:lnTo>
                  <a:lnTo>
                    <a:pt x="43" y="2383"/>
                  </a:lnTo>
                  <a:lnTo>
                    <a:pt x="19" y="2372"/>
                  </a:lnTo>
                  <a:lnTo>
                    <a:pt x="0" y="2354"/>
                  </a:lnTo>
                  <a:lnTo>
                    <a:pt x="0" y="1702"/>
                  </a:lnTo>
                  <a:lnTo>
                    <a:pt x="39" y="1697"/>
                  </a:lnTo>
                  <a:lnTo>
                    <a:pt x="75" y="1685"/>
                  </a:lnTo>
                  <a:lnTo>
                    <a:pt x="109" y="1668"/>
                  </a:lnTo>
                  <a:lnTo>
                    <a:pt x="140" y="1648"/>
                  </a:lnTo>
                  <a:lnTo>
                    <a:pt x="168" y="1622"/>
                  </a:lnTo>
                  <a:lnTo>
                    <a:pt x="191" y="1593"/>
                  </a:lnTo>
                  <a:lnTo>
                    <a:pt x="210" y="1560"/>
                  </a:lnTo>
                  <a:lnTo>
                    <a:pt x="224" y="1526"/>
                  </a:lnTo>
                  <a:lnTo>
                    <a:pt x="234" y="1488"/>
                  </a:lnTo>
                  <a:lnTo>
                    <a:pt x="236" y="1448"/>
                  </a:lnTo>
                  <a:lnTo>
                    <a:pt x="236" y="208"/>
                  </a:lnTo>
                  <a:lnTo>
                    <a:pt x="234" y="172"/>
                  </a:lnTo>
                  <a:lnTo>
                    <a:pt x="227" y="137"/>
                  </a:lnTo>
                  <a:lnTo>
                    <a:pt x="215" y="105"/>
                  </a:lnTo>
                  <a:lnTo>
                    <a:pt x="199" y="74"/>
                  </a:lnTo>
                  <a:lnTo>
                    <a:pt x="178" y="46"/>
                  </a:lnTo>
                  <a:lnTo>
                    <a:pt x="155" y="21"/>
                  </a:lnTo>
                  <a:lnTo>
                    <a:pt x="128" y="0"/>
                  </a:lnTo>
                  <a:lnTo>
                    <a:pt x="438" y="0"/>
                  </a:lnTo>
                  <a:lnTo>
                    <a:pt x="47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2000">
                <a:latin typeface="+mn-ea"/>
                <a:sym typeface="+mn-lt"/>
              </a:endParaRPr>
            </a:p>
          </p:txBody>
        </p:sp>
      </p:grpSp>
      <p:grpSp>
        <p:nvGrpSpPr>
          <p:cNvPr id="28" name="Group 36"/>
          <p:cNvGrpSpPr/>
          <p:nvPr/>
        </p:nvGrpSpPr>
        <p:grpSpPr>
          <a:xfrm>
            <a:off x="7085822" y="2593039"/>
            <a:ext cx="359552" cy="528864"/>
            <a:chOff x="9209088" y="5059363"/>
            <a:chExt cx="300038" cy="441324"/>
          </a:xfrm>
          <a:solidFill>
            <a:srgbClr val="01527F"/>
          </a:solidFill>
        </p:grpSpPr>
        <p:sp>
          <p:nvSpPr>
            <p:cNvPr id="29" name="Freeform 412"/>
            <p:cNvSpPr/>
            <p:nvPr/>
          </p:nvSpPr>
          <p:spPr bwMode="auto">
            <a:xfrm>
              <a:off x="9313863" y="5059363"/>
              <a:ext cx="90488" cy="90487"/>
            </a:xfrm>
            <a:custGeom>
              <a:avLst/>
              <a:gdLst>
                <a:gd name="T0" fmla="*/ 343 w 686"/>
                <a:gd name="T1" fmla="*/ 0 h 686"/>
                <a:gd name="T2" fmla="*/ 390 w 686"/>
                <a:gd name="T3" fmla="*/ 3 h 686"/>
                <a:gd name="T4" fmla="*/ 435 w 686"/>
                <a:gd name="T5" fmla="*/ 12 h 686"/>
                <a:gd name="T6" fmla="*/ 477 w 686"/>
                <a:gd name="T7" fmla="*/ 27 h 686"/>
                <a:gd name="T8" fmla="*/ 517 w 686"/>
                <a:gd name="T9" fmla="*/ 46 h 686"/>
                <a:gd name="T10" fmla="*/ 553 w 686"/>
                <a:gd name="T11" fmla="*/ 71 h 686"/>
                <a:gd name="T12" fmla="*/ 586 w 686"/>
                <a:gd name="T13" fmla="*/ 100 h 686"/>
                <a:gd name="T14" fmla="*/ 615 w 686"/>
                <a:gd name="T15" fmla="*/ 133 h 686"/>
                <a:gd name="T16" fmla="*/ 640 w 686"/>
                <a:gd name="T17" fmla="*/ 169 h 686"/>
                <a:gd name="T18" fmla="*/ 659 w 686"/>
                <a:gd name="T19" fmla="*/ 209 h 686"/>
                <a:gd name="T20" fmla="*/ 674 w 686"/>
                <a:gd name="T21" fmla="*/ 251 h 686"/>
                <a:gd name="T22" fmla="*/ 683 w 686"/>
                <a:gd name="T23" fmla="*/ 296 h 686"/>
                <a:gd name="T24" fmla="*/ 686 w 686"/>
                <a:gd name="T25" fmla="*/ 342 h 686"/>
                <a:gd name="T26" fmla="*/ 683 w 686"/>
                <a:gd name="T27" fmla="*/ 389 h 686"/>
                <a:gd name="T28" fmla="*/ 674 w 686"/>
                <a:gd name="T29" fmla="*/ 434 h 686"/>
                <a:gd name="T30" fmla="*/ 659 w 686"/>
                <a:gd name="T31" fmla="*/ 476 h 686"/>
                <a:gd name="T32" fmla="*/ 640 w 686"/>
                <a:gd name="T33" fmla="*/ 516 h 686"/>
                <a:gd name="T34" fmla="*/ 615 w 686"/>
                <a:gd name="T35" fmla="*/ 552 h 686"/>
                <a:gd name="T36" fmla="*/ 586 w 686"/>
                <a:gd name="T37" fmla="*/ 585 h 686"/>
                <a:gd name="T38" fmla="*/ 553 w 686"/>
                <a:gd name="T39" fmla="*/ 614 h 686"/>
                <a:gd name="T40" fmla="*/ 517 w 686"/>
                <a:gd name="T41" fmla="*/ 639 h 686"/>
                <a:gd name="T42" fmla="*/ 477 w 686"/>
                <a:gd name="T43" fmla="*/ 659 h 686"/>
                <a:gd name="T44" fmla="*/ 435 w 686"/>
                <a:gd name="T45" fmla="*/ 674 h 686"/>
                <a:gd name="T46" fmla="*/ 390 w 686"/>
                <a:gd name="T47" fmla="*/ 682 h 686"/>
                <a:gd name="T48" fmla="*/ 343 w 686"/>
                <a:gd name="T49" fmla="*/ 686 h 686"/>
                <a:gd name="T50" fmla="*/ 296 w 686"/>
                <a:gd name="T51" fmla="*/ 682 h 686"/>
                <a:gd name="T52" fmla="*/ 252 w 686"/>
                <a:gd name="T53" fmla="*/ 674 h 686"/>
                <a:gd name="T54" fmla="*/ 210 w 686"/>
                <a:gd name="T55" fmla="*/ 659 h 686"/>
                <a:gd name="T56" fmla="*/ 170 w 686"/>
                <a:gd name="T57" fmla="*/ 639 h 686"/>
                <a:gd name="T58" fmla="*/ 134 w 686"/>
                <a:gd name="T59" fmla="*/ 614 h 686"/>
                <a:gd name="T60" fmla="*/ 101 w 686"/>
                <a:gd name="T61" fmla="*/ 585 h 686"/>
                <a:gd name="T62" fmla="*/ 72 w 686"/>
                <a:gd name="T63" fmla="*/ 552 h 686"/>
                <a:gd name="T64" fmla="*/ 48 w 686"/>
                <a:gd name="T65" fmla="*/ 516 h 686"/>
                <a:gd name="T66" fmla="*/ 27 w 686"/>
                <a:gd name="T67" fmla="*/ 476 h 686"/>
                <a:gd name="T68" fmla="*/ 13 w 686"/>
                <a:gd name="T69" fmla="*/ 434 h 686"/>
                <a:gd name="T70" fmla="*/ 4 w 686"/>
                <a:gd name="T71" fmla="*/ 389 h 686"/>
                <a:gd name="T72" fmla="*/ 0 w 686"/>
                <a:gd name="T73" fmla="*/ 342 h 686"/>
                <a:gd name="T74" fmla="*/ 4 w 686"/>
                <a:gd name="T75" fmla="*/ 296 h 686"/>
                <a:gd name="T76" fmla="*/ 13 w 686"/>
                <a:gd name="T77" fmla="*/ 251 h 686"/>
                <a:gd name="T78" fmla="*/ 27 w 686"/>
                <a:gd name="T79" fmla="*/ 209 h 686"/>
                <a:gd name="T80" fmla="*/ 48 w 686"/>
                <a:gd name="T81" fmla="*/ 169 h 686"/>
                <a:gd name="T82" fmla="*/ 72 w 686"/>
                <a:gd name="T83" fmla="*/ 133 h 686"/>
                <a:gd name="T84" fmla="*/ 101 w 686"/>
                <a:gd name="T85" fmla="*/ 100 h 686"/>
                <a:gd name="T86" fmla="*/ 134 w 686"/>
                <a:gd name="T87" fmla="*/ 71 h 686"/>
                <a:gd name="T88" fmla="*/ 170 w 686"/>
                <a:gd name="T89" fmla="*/ 46 h 686"/>
                <a:gd name="T90" fmla="*/ 210 w 686"/>
                <a:gd name="T91" fmla="*/ 27 h 686"/>
                <a:gd name="T92" fmla="*/ 252 w 686"/>
                <a:gd name="T93" fmla="*/ 12 h 686"/>
                <a:gd name="T94" fmla="*/ 296 w 686"/>
                <a:gd name="T95" fmla="*/ 3 h 686"/>
                <a:gd name="T96" fmla="*/ 343 w 686"/>
                <a:gd name="T97"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86" h="686">
                  <a:moveTo>
                    <a:pt x="343" y="0"/>
                  </a:moveTo>
                  <a:lnTo>
                    <a:pt x="390" y="3"/>
                  </a:lnTo>
                  <a:lnTo>
                    <a:pt x="435" y="12"/>
                  </a:lnTo>
                  <a:lnTo>
                    <a:pt x="477" y="27"/>
                  </a:lnTo>
                  <a:lnTo>
                    <a:pt x="517" y="46"/>
                  </a:lnTo>
                  <a:lnTo>
                    <a:pt x="553" y="71"/>
                  </a:lnTo>
                  <a:lnTo>
                    <a:pt x="586" y="100"/>
                  </a:lnTo>
                  <a:lnTo>
                    <a:pt x="615" y="133"/>
                  </a:lnTo>
                  <a:lnTo>
                    <a:pt x="640" y="169"/>
                  </a:lnTo>
                  <a:lnTo>
                    <a:pt x="659" y="209"/>
                  </a:lnTo>
                  <a:lnTo>
                    <a:pt x="674" y="251"/>
                  </a:lnTo>
                  <a:lnTo>
                    <a:pt x="683" y="296"/>
                  </a:lnTo>
                  <a:lnTo>
                    <a:pt x="686" y="342"/>
                  </a:lnTo>
                  <a:lnTo>
                    <a:pt x="683" y="389"/>
                  </a:lnTo>
                  <a:lnTo>
                    <a:pt x="674" y="434"/>
                  </a:lnTo>
                  <a:lnTo>
                    <a:pt x="659" y="476"/>
                  </a:lnTo>
                  <a:lnTo>
                    <a:pt x="640" y="516"/>
                  </a:lnTo>
                  <a:lnTo>
                    <a:pt x="615" y="552"/>
                  </a:lnTo>
                  <a:lnTo>
                    <a:pt x="586" y="585"/>
                  </a:lnTo>
                  <a:lnTo>
                    <a:pt x="553" y="614"/>
                  </a:lnTo>
                  <a:lnTo>
                    <a:pt x="517" y="639"/>
                  </a:lnTo>
                  <a:lnTo>
                    <a:pt x="477" y="659"/>
                  </a:lnTo>
                  <a:lnTo>
                    <a:pt x="435" y="674"/>
                  </a:lnTo>
                  <a:lnTo>
                    <a:pt x="390" y="682"/>
                  </a:lnTo>
                  <a:lnTo>
                    <a:pt x="343" y="686"/>
                  </a:lnTo>
                  <a:lnTo>
                    <a:pt x="296" y="682"/>
                  </a:lnTo>
                  <a:lnTo>
                    <a:pt x="252" y="674"/>
                  </a:lnTo>
                  <a:lnTo>
                    <a:pt x="210" y="659"/>
                  </a:lnTo>
                  <a:lnTo>
                    <a:pt x="170" y="639"/>
                  </a:lnTo>
                  <a:lnTo>
                    <a:pt x="134" y="614"/>
                  </a:lnTo>
                  <a:lnTo>
                    <a:pt x="101" y="585"/>
                  </a:lnTo>
                  <a:lnTo>
                    <a:pt x="72" y="552"/>
                  </a:lnTo>
                  <a:lnTo>
                    <a:pt x="48" y="516"/>
                  </a:lnTo>
                  <a:lnTo>
                    <a:pt x="27" y="476"/>
                  </a:lnTo>
                  <a:lnTo>
                    <a:pt x="13" y="434"/>
                  </a:lnTo>
                  <a:lnTo>
                    <a:pt x="4" y="389"/>
                  </a:lnTo>
                  <a:lnTo>
                    <a:pt x="0" y="342"/>
                  </a:lnTo>
                  <a:lnTo>
                    <a:pt x="4" y="296"/>
                  </a:lnTo>
                  <a:lnTo>
                    <a:pt x="13" y="251"/>
                  </a:lnTo>
                  <a:lnTo>
                    <a:pt x="27" y="209"/>
                  </a:lnTo>
                  <a:lnTo>
                    <a:pt x="48" y="169"/>
                  </a:lnTo>
                  <a:lnTo>
                    <a:pt x="72" y="133"/>
                  </a:lnTo>
                  <a:lnTo>
                    <a:pt x="101" y="100"/>
                  </a:lnTo>
                  <a:lnTo>
                    <a:pt x="134" y="71"/>
                  </a:lnTo>
                  <a:lnTo>
                    <a:pt x="170" y="46"/>
                  </a:lnTo>
                  <a:lnTo>
                    <a:pt x="210" y="27"/>
                  </a:lnTo>
                  <a:lnTo>
                    <a:pt x="252" y="12"/>
                  </a:lnTo>
                  <a:lnTo>
                    <a:pt x="296" y="3"/>
                  </a:lnTo>
                  <a:lnTo>
                    <a:pt x="343"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2000">
                <a:latin typeface="+mn-ea"/>
                <a:sym typeface="+mn-lt"/>
              </a:endParaRPr>
            </a:p>
          </p:txBody>
        </p:sp>
        <p:sp>
          <p:nvSpPr>
            <p:cNvPr id="30" name="Freeform 413"/>
            <p:cNvSpPr/>
            <p:nvPr/>
          </p:nvSpPr>
          <p:spPr bwMode="auto">
            <a:xfrm>
              <a:off x="9288463" y="5156200"/>
              <a:ext cx="141288" cy="344487"/>
            </a:xfrm>
            <a:custGeom>
              <a:avLst/>
              <a:gdLst>
                <a:gd name="T0" fmla="*/ 925 w 1073"/>
                <a:gd name="T1" fmla="*/ 1 h 2605"/>
                <a:gd name="T2" fmla="*/ 982 w 1073"/>
                <a:gd name="T3" fmla="*/ 12 h 2605"/>
                <a:gd name="T4" fmla="*/ 1029 w 1073"/>
                <a:gd name="T5" fmla="*/ 45 h 2605"/>
                <a:gd name="T6" fmla="*/ 1061 w 1073"/>
                <a:gd name="T7" fmla="*/ 91 h 2605"/>
                <a:gd name="T8" fmla="*/ 1073 w 1073"/>
                <a:gd name="T9" fmla="*/ 149 h 2605"/>
                <a:gd name="T10" fmla="*/ 1069 w 1073"/>
                <a:gd name="T11" fmla="*/ 1419 h 2605"/>
                <a:gd name="T12" fmla="*/ 1048 w 1073"/>
                <a:gd name="T13" fmla="*/ 1472 h 2605"/>
                <a:gd name="T14" fmla="*/ 1007 w 1073"/>
                <a:gd name="T15" fmla="*/ 1512 h 2605"/>
                <a:gd name="T16" fmla="*/ 954 w 1073"/>
                <a:gd name="T17" fmla="*/ 1535 h 2605"/>
                <a:gd name="T18" fmla="*/ 900 w 1073"/>
                <a:gd name="T19" fmla="*/ 1536 h 2605"/>
                <a:gd name="T20" fmla="*/ 854 w 1073"/>
                <a:gd name="T21" fmla="*/ 1520 h 2605"/>
                <a:gd name="T22" fmla="*/ 835 w 1073"/>
                <a:gd name="T23" fmla="*/ 2456 h 2605"/>
                <a:gd name="T24" fmla="*/ 824 w 1073"/>
                <a:gd name="T25" fmla="*/ 2515 h 2605"/>
                <a:gd name="T26" fmla="*/ 792 w 1073"/>
                <a:gd name="T27" fmla="*/ 2561 h 2605"/>
                <a:gd name="T28" fmla="*/ 744 w 1073"/>
                <a:gd name="T29" fmla="*/ 2593 h 2605"/>
                <a:gd name="T30" fmla="*/ 687 w 1073"/>
                <a:gd name="T31" fmla="*/ 2605 h 2605"/>
                <a:gd name="T32" fmla="*/ 629 w 1073"/>
                <a:gd name="T33" fmla="*/ 2593 h 2605"/>
                <a:gd name="T34" fmla="*/ 582 w 1073"/>
                <a:gd name="T35" fmla="*/ 2561 h 2605"/>
                <a:gd name="T36" fmla="*/ 551 w 1073"/>
                <a:gd name="T37" fmla="*/ 2515 h 2605"/>
                <a:gd name="T38" fmla="*/ 539 w 1073"/>
                <a:gd name="T39" fmla="*/ 2456 h 2605"/>
                <a:gd name="T40" fmla="*/ 532 w 1073"/>
                <a:gd name="T41" fmla="*/ 2486 h 2605"/>
                <a:gd name="T42" fmla="*/ 509 w 1073"/>
                <a:gd name="T43" fmla="*/ 2539 h 2605"/>
                <a:gd name="T44" fmla="*/ 469 w 1073"/>
                <a:gd name="T45" fmla="*/ 2579 h 2605"/>
                <a:gd name="T46" fmla="*/ 416 w 1073"/>
                <a:gd name="T47" fmla="*/ 2602 h 2605"/>
                <a:gd name="T48" fmla="*/ 357 w 1073"/>
                <a:gd name="T49" fmla="*/ 2602 h 2605"/>
                <a:gd name="T50" fmla="*/ 304 w 1073"/>
                <a:gd name="T51" fmla="*/ 2579 h 2605"/>
                <a:gd name="T52" fmla="*/ 263 w 1073"/>
                <a:gd name="T53" fmla="*/ 2539 h 2605"/>
                <a:gd name="T54" fmla="*/ 241 w 1073"/>
                <a:gd name="T55" fmla="*/ 2486 h 2605"/>
                <a:gd name="T56" fmla="*/ 238 w 1073"/>
                <a:gd name="T57" fmla="*/ 1507 h 2605"/>
                <a:gd name="T58" fmla="*/ 197 w 1073"/>
                <a:gd name="T59" fmla="*/ 1530 h 2605"/>
                <a:gd name="T60" fmla="*/ 148 w 1073"/>
                <a:gd name="T61" fmla="*/ 1538 h 2605"/>
                <a:gd name="T62" fmla="*/ 91 w 1073"/>
                <a:gd name="T63" fmla="*/ 1526 h 2605"/>
                <a:gd name="T64" fmla="*/ 43 w 1073"/>
                <a:gd name="T65" fmla="*/ 1495 h 2605"/>
                <a:gd name="T66" fmla="*/ 12 w 1073"/>
                <a:gd name="T67" fmla="*/ 1447 h 2605"/>
                <a:gd name="T68" fmla="*/ 0 w 1073"/>
                <a:gd name="T69" fmla="*/ 1389 h 2605"/>
                <a:gd name="T70" fmla="*/ 3 w 1073"/>
                <a:gd name="T71" fmla="*/ 119 h 2605"/>
                <a:gd name="T72" fmla="*/ 25 w 1073"/>
                <a:gd name="T73" fmla="*/ 67 h 2605"/>
                <a:gd name="T74" fmla="*/ 64 w 1073"/>
                <a:gd name="T75" fmla="*/ 27 h 2605"/>
                <a:gd name="T76" fmla="*/ 116 w 1073"/>
                <a:gd name="T77" fmla="*/ 5 h 2605"/>
                <a:gd name="T78" fmla="*/ 145 w 1073"/>
                <a:gd name="T79" fmla="*/ 0 h 2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73" h="2605">
                  <a:moveTo>
                    <a:pt x="145" y="0"/>
                  </a:moveTo>
                  <a:lnTo>
                    <a:pt x="925" y="1"/>
                  </a:lnTo>
                  <a:lnTo>
                    <a:pt x="954" y="4"/>
                  </a:lnTo>
                  <a:lnTo>
                    <a:pt x="982" y="12"/>
                  </a:lnTo>
                  <a:lnTo>
                    <a:pt x="1007" y="26"/>
                  </a:lnTo>
                  <a:lnTo>
                    <a:pt x="1029" y="45"/>
                  </a:lnTo>
                  <a:lnTo>
                    <a:pt x="1048" y="66"/>
                  </a:lnTo>
                  <a:lnTo>
                    <a:pt x="1061" y="91"/>
                  </a:lnTo>
                  <a:lnTo>
                    <a:pt x="1069" y="119"/>
                  </a:lnTo>
                  <a:lnTo>
                    <a:pt x="1073" y="149"/>
                  </a:lnTo>
                  <a:lnTo>
                    <a:pt x="1073" y="1389"/>
                  </a:lnTo>
                  <a:lnTo>
                    <a:pt x="1069" y="1419"/>
                  </a:lnTo>
                  <a:lnTo>
                    <a:pt x="1061" y="1447"/>
                  </a:lnTo>
                  <a:lnTo>
                    <a:pt x="1048" y="1472"/>
                  </a:lnTo>
                  <a:lnTo>
                    <a:pt x="1029" y="1495"/>
                  </a:lnTo>
                  <a:lnTo>
                    <a:pt x="1007" y="1512"/>
                  </a:lnTo>
                  <a:lnTo>
                    <a:pt x="982" y="1526"/>
                  </a:lnTo>
                  <a:lnTo>
                    <a:pt x="954" y="1535"/>
                  </a:lnTo>
                  <a:lnTo>
                    <a:pt x="925" y="1538"/>
                  </a:lnTo>
                  <a:lnTo>
                    <a:pt x="900" y="1536"/>
                  </a:lnTo>
                  <a:lnTo>
                    <a:pt x="876" y="1530"/>
                  </a:lnTo>
                  <a:lnTo>
                    <a:pt x="854" y="1520"/>
                  </a:lnTo>
                  <a:lnTo>
                    <a:pt x="835" y="1508"/>
                  </a:lnTo>
                  <a:lnTo>
                    <a:pt x="835" y="2456"/>
                  </a:lnTo>
                  <a:lnTo>
                    <a:pt x="833" y="2486"/>
                  </a:lnTo>
                  <a:lnTo>
                    <a:pt x="824" y="2515"/>
                  </a:lnTo>
                  <a:lnTo>
                    <a:pt x="810" y="2539"/>
                  </a:lnTo>
                  <a:lnTo>
                    <a:pt x="792" y="2561"/>
                  </a:lnTo>
                  <a:lnTo>
                    <a:pt x="770" y="2579"/>
                  </a:lnTo>
                  <a:lnTo>
                    <a:pt x="744" y="2593"/>
                  </a:lnTo>
                  <a:lnTo>
                    <a:pt x="717" y="2602"/>
                  </a:lnTo>
                  <a:lnTo>
                    <a:pt x="687" y="2605"/>
                  </a:lnTo>
                  <a:lnTo>
                    <a:pt x="657" y="2602"/>
                  </a:lnTo>
                  <a:lnTo>
                    <a:pt x="629" y="2593"/>
                  </a:lnTo>
                  <a:lnTo>
                    <a:pt x="604" y="2579"/>
                  </a:lnTo>
                  <a:lnTo>
                    <a:pt x="582" y="2561"/>
                  </a:lnTo>
                  <a:lnTo>
                    <a:pt x="564" y="2539"/>
                  </a:lnTo>
                  <a:lnTo>
                    <a:pt x="551" y="2515"/>
                  </a:lnTo>
                  <a:lnTo>
                    <a:pt x="542" y="2486"/>
                  </a:lnTo>
                  <a:lnTo>
                    <a:pt x="539" y="2456"/>
                  </a:lnTo>
                  <a:lnTo>
                    <a:pt x="535" y="2456"/>
                  </a:lnTo>
                  <a:lnTo>
                    <a:pt x="532" y="2486"/>
                  </a:lnTo>
                  <a:lnTo>
                    <a:pt x="523" y="2515"/>
                  </a:lnTo>
                  <a:lnTo>
                    <a:pt x="509" y="2539"/>
                  </a:lnTo>
                  <a:lnTo>
                    <a:pt x="492" y="2561"/>
                  </a:lnTo>
                  <a:lnTo>
                    <a:pt x="469" y="2579"/>
                  </a:lnTo>
                  <a:lnTo>
                    <a:pt x="444" y="2593"/>
                  </a:lnTo>
                  <a:lnTo>
                    <a:pt x="416" y="2602"/>
                  </a:lnTo>
                  <a:lnTo>
                    <a:pt x="386" y="2605"/>
                  </a:lnTo>
                  <a:lnTo>
                    <a:pt x="357" y="2602"/>
                  </a:lnTo>
                  <a:lnTo>
                    <a:pt x="328" y="2593"/>
                  </a:lnTo>
                  <a:lnTo>
                    <a:pt x="304" y="2579"/>
                  </a:lnTo>
                  <a:lnTo>
                    <a:pt x="281" y="2561"/>
                  </a:lnTo>
                  <a:lnTo>
                    <a:pt x="263" y="2539"/>
                  </a:lnTo>
                  <a:lnTo>
                    <a:pt x="250" y="2515"/>
                  </a:lnTo>
                  <a:lnTo>
                    <a:pt x="241" y="2486"/>
                  </a:lnTo>
                  <a:lnTo>
                    <a:pt x="238" y="2456"/>
                  </a:lnTo>
                  <a:lnTo>
                    <a:pt x="238" y="1507"/>
                  </a:lnTo>
                  <a:lnTo>
                    <a:pt x="218" y="1520"/>
                  </a:lnTo>
                  <a:lnTo>
                    <a:pt x="197" y="1530"/>
                  </a:lnTo>
                  <a:lnTo>
                    <a:pt x="173" y="1536"/>
                  </a:lnTo>
                  <a:lnTo>
                    <a:pt x="148" y="1538"/>
                  </a:lnTo>
                  <a:lnTo>
                    <a:pt x="119" y="1535"/>
                  </a:lnTo>
                  <a:lnTo>
                    <a:pt x="91" y="1526"/>
                  </a:lnTo>
                  <a:lnTo>
                    <a:pt x="66" y="1512"/>
                  </a:lnTo>
                  <a:lnTo>
                    <a:pt x="43" y="1495"/>
                  </a:lnTo>
                  <a:lnTo>
                    <a:pt x="25" y="1472"/>
                  </a:lnTo>
                  <a:lnTo>
                    <a:pt x="12" y="1447"/>
                  </a:lnTo>
                  <a:lnTo>
                    <a:pt x="3" y="1419"/>
                  </a:lnTo>
                  <a:lnTo>
                    <a:pt x="0" y="1389"/>
                  </a:lnTo>
                  <a:lnTo>
                    <a:pt x="0" y="149"/>
                  </a:lnTo>
                  <a:lnTo>
                    <a:pt x="3" y="119"/>
                  </a:lnTo>
                  <a:lnTo>
                    <a:pt x="11" y="92"/>
                  </a:lnTo>
                  <a:lnTo>
                    <a:pt x="25" y="67"/>
                  </a:lnTo>
                  <a:lnTo>
                    <a:pt x="42" y="46"/>
                  </a:lnTo>
                  <a:lnTo>
                    <a:pt x="64" y="27"/>
                  </a:lnTo>
                  <a:lnTo>
                    <a:pt x="89" y="13"/>
                  </a:lnTo>
                  <a:lnTo>
                    <a:pt x="116" y="5"/>
                  </a:lnTo>
                  <a:lnTo>
                    <a:pt x="145" y="1"/>
                  </a:lnTo>
                  <a:lnTo>
                    <a:pt x="14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2000">
                <a:latin typeface="+mn-ea"/>
                <a:sym typeface="+mn-lt"/>
              </a:endParaRPr>
            </a:p>
          </p:txBody>
        </p:sp>
        <p:sp>
          <p:nvSpPr>
            <p:cNvPr id="31" name="Freeform 414"/>
            <p:cNvSpPr/>
            <p:nvPr/>
          </p:nvSpPr>
          <p:spPr bwMode="auto">
            <a:xfrm>
              <a:off x="9232901" y="5059363"/>
              <a:ext cx="74613" cy="82550"/>
            </a:xfrm>
            <a:custGeom>
              <a:avLst/>
              <a:gdLst>
                <a:gd name="T0" fmla="*/ 314 w 565"/>
                <a:gd name="T1" fmla="*/ 0 h 629"/>
                <a:gd name="T2" fmla="*/ 358 w 565"/>
                <a:gd name="T3" fmla="*/ 3 h 629"/>
                <a:gd name="T4" fmla="*/ 400 w 565"/>
                <a:gd name="T5" fmla="*/ 12 h 629"/>
                <a:gd name="T6" fmla="*/ 439 w 565"/>
                <a:gd name="T7" fmla="*/ 25 h 629"/>
                <a:gd name="T8" fmla="*/ 474 w 565"/>
                <a:gd name="T9" fmla="*/ 44 h 629"/>
                <a:gd name="T10" fmla="*/ 508 w 565"/>
                <a:gd name="T11" fmla="*/ 67 h 629"/>
                <a:gd name="T12" fmla="*/ 538 w 565"/>
                <a:gd name="T13" fmla="*/ 94 h 629"/>
                <a:gd name="T14" fmla="*/ 565 w 565"/>
                <a:gd name="T15" fmla="*/ 125 h 629"/>
                <a:gd name="T16" fmla="*/ 545 w 565"/>
                <a:gd name="T17" fmla="*/ 165 h 629"/>
                <a:gd name="T18" fmla="*/ 528 w 565"/>
                <a:gd name="T19" fmla="*/ 206 h 629"/>
                <a:gd name="T20" fmla="*/ 516 w 565"/>
                <a:gd name="T21" fmla="*/ 250 h 629"/>
                <a:gd name="T22" fmla="*/ 509 w 565"/>
                <a:gd name="T23" fmla="*/ 296 h 629"/>
                <a:gd name="T24" fmla="*/ 507 w 565"/>
                <a:gd name="T25" fmla="*/ 342 h 629"/>
                <a:gd name="T26" fmla="*/ 509 w 565"/>
                <a:gd name="T27" fmla="*/ 391 h 629"/>
                <a:gd name="T28" fmla="*/ 518 w 565"/>
                <a:gd name="T29" fmla="*/ 437 h 629"/>
                <a:gd name="T30" fmla="*/ 530 w 565"/>
                <a:gd name="T31" fmla="*/ 483 h 629"/>
                <a:gd name="T32" fmla="*/ 548 w 565"/>
                <a:gd name="T33" fmla="*/ 525 h 629"/>
                <a:gd name="T34" fmla="*/ 518 w 565"/>
                <a:gd name="T35" fmla="*/ 555 h 629"/>
                <a:gd name="T36" fmla="*/ 483 w 565"/>
                <a:gd name="T37" fmla="*/ 581 h 629"/>
                <a:gd name="T38" fmla="*/ 445 w 565"/>
                <a:gd name="T39" fmla="*/ 601 h 629"/>
                <a:gd name="T40" fmla="*/ 404 w 565"/>
                <a:gd name="T41" fmla="*/ 616 h 629"/>
                <a:gd name="T42" fmla="*/ 361 w 565"/>
                <a:gd name="T43" fmla="*/ 626 h 629"/>
                <a:gd name="T44" fmla="*/ 314 w 565"/>
                <a:gd name="T45" fmla="*/ 629 h 629"/>
                <a:gd name="T46" fmla="*/ 272 w 565"/>
                <a:gd name="T47" fmla="*/ 627 h 629"/>
                <a:gd name="T48" fmla="*/ 231 w 565"/>
                <a:gd name="T49" fmla="*/ 619 h 629"/>
                <a:gd name="T50" fmla="*/ 192 w 565"/>
                <a:gd name="T51" fmla="*/ 605 h 629"/>
                <a:gd name="T52" fmla="*/ 156 w 565"/>
                <a:gd name="T53" fmla="*/ 587 h 629"/>
                <a:gd name="T54" fmla="*/ 122 w 565"/>
                <a:gd name="T55" fmla="*/ 565 h 629"/>
                <a:gd name="T56" fmla="*/ 92 w 565"/>
                <a:gd name="T57" fmla="*/ 538 h 629"/>
                <a:gd name="T58" fmla="*/ 66 w 565"/>
                <a:gd name="T59" fmla="*/ 507 h 629"/>
                <a:gd name="T60" fmla="*/ 43 w 565"/>
                <a:gd name="T61" fmla="*/ 474 h 629"/>
                <a:gd name="T62" fmla="*/ 25 w 565"/>
                <a:gd name="T63" fmla="*/ 437 h 629"/>
                <a:gd name="T64" fmla="*/ 11 w 565"/>
                <a:gd name="T65" fmla="*/ 398 h 629"/>
                <a:gd name="T66" fmla="*/ 2 w 565"/>
                <a:gd name="T67" fmla="*/ 357 h 629"/>
                <a:gd name="T68" fmla="*/ 0 w 565"/>
                <a:gd name="T69" fmla="*/ 315 h 629"/>
                <a:gd name="T70" fmla="*/ 3 w 565"/>
                <a:gd name="T71" fmla="*/ 269 h 629"/>
                <a:gd name="T72" fmla="*/ 13 w 565"/>
                <a:gd name="T73" fmla="*/ 223 h 629"/>
                <a:gd name="T74" fmla="*/ 29 w 565"/>
                <a:gd name="T75" fmla="*/ 182 h 629"/>
                <a:gd name="T76" fmla="*/ 51 w 565"/>
                <a:gd name="T77" fmla="*/ 143 h 629"/>
                <a:gd name="T78" fmla="*/ 77 w 565"/>
                <a:gd name="T79" fmla="*/ 108 h 629"/>
                <a:gd name="T80" fmla="*/ 108 w 565"/>
                <a:gd name="T81" fmla="*/ 76 h 629"/>
                <a:gd name="T82" fmla="*/ 144 w 565"/>
                <a:gd name="T83" fmla="*/ 51 h 629"/>
                <a:gd name="T84" fmla="*/ 183 w 565"/>
                <a:gd name="T85" fmla="*/ 29 h 629"/>
                <a:gd name="T86" fmla="*/ 224 w 565"/>
                <a:gd name="T87" fmla="*/ 13 h 629"/>
                <a:gd name="T88" fmla="*/ 268 w 565"/>
                <a:gd name="T89" fmla="*/ 3 h 629"/>
                <a:gd name="T90" fmla="*/ 314 w 565"/>
                <a:gd name="T91" fmla="*/ 0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5" h="629">
                  <a:moveTo>
                    <a:pt x="314" y="0"/>
                  </a:moveTo>
                  <a:lnTo>
                    <a:pt x="358" y="3"/>
                  </a:lnTo>
                  <a:lnTo>
                    <a:pt x="400" y="12"/>
                  </a:lnTo>
                  <a:lnTo>
                    <a:pt x="439" y="25"/>
                  </a:lnTo>
                  <a:lnTo>
                    <a:pt x="474" y="44"/>
                  </a:lnTo>
                  <a:lnTo>
                    <a:pt x="508" y="67"/>
                  </a:lnTo>
                  <a:lnTo>
                    <a:pt x="538" y="94"/>
                  </a:lnTo>
                  <a:lnTo>
                    <a:pt x="565" y="125"/>
                  </a:lnTo>
                  <a:lnTo>
                    <a:pt x="545" y="165"/>
                  </a:lnTo>
                  <a:lnTo>
                    <a:pt x="528" y="206"/>
                  </a:lnTo>
                  <a:lnTo>
                    <a:pt x="516" y="250"/>
                  </a:lnTo>
                  <a:lnTo>
                    <a:pt x="509" y="296"/>
                  </a:lnTo>
                  <a:lnTo>
                    <a:pt x="507" y="342"/>
                  </a:lnTo>
                  <a:lnTo>
                    <a:pt x="509" y="391"/>
                  </a:lnTo>
                  <a:lnTo>
                    <a:pt x="518" y="437"/>
                  </a:lnTo>
                  <a:lnTo>
                    <a:pt x="530" y="483"/>
                  </a:lnTo>
                  <a:lnTo>
                    <a:pt x="548" y="525"/>
                  </a:lnTo>
                  <a:lnTo>
                    <a:pt x="518" y="555"/>
                  </a:lnTo>
                  <a:lnTo>
                    <a:pt x="483" y="581"/>
                  </a:lnTo>
                  <a:lnTo>
                    <a:pt x="445" y="601"/>
                  </a:lnTo>
                  <a:lnTo>
                    <a:pt x="404" y="616"/>
                  </a:lnTo>
                  <a:lnTo>
                    <a:pt x="361" y="626"/>
                  </a:lnTo>
                  <a:lnTo>
                    <a:pt x="314" y="629"/>
                  </a:lnTo>
                  <a:lnTo>
                    <a:pt x="272" y="627"/>
                  </a:lnTo>
                  <a:lnTo>
                    <a:pt x="231" y="619"/>
                  </a:lnTo>
                  <a:lnTo>
                    <a:pt x="192" y="605"/>
                  </a:lnTo>
                  <a:lnTo>
                    <a:pt x="156" y="587"/>
                  </a:lnTo>
                  <a:lnTo>
                    <a:pt x="122" y="565"/>
                  </a:lnTo>
                  <a:lnTo>
                    <a:pt x="92" y="538"/>
                  </a:lnTo>
                  <a:lnTo>
                    <a:pt x="66" y="507"/>
                  </a:lnTo>
                  <a:lnTo>
                    <a:pt x="43" y="474"/>
                  </a:lnTo>
                  <a:lnTo>
                    <a:pt x="25" y="437"/>
                  </a:lnTo>
                  <a:lnTo>
                    <a:pt x="11" y="398"/>
                  </a:lnTo>
                  <a:lnTo>
                    <a:pt x="2" y="357"/>
                  </a:lnTo>
                  <a:lnTo>
                    <a:pt x="0" y="315"/>
                  </a:lnTo>
                  <a:lnTo>
                    <a:pt x="3" y="269"/>
                  </a:lnTo>
                  <a:lnTo>
                    <a:pt x="13" y="223"/>
                  </a:lnTo>
                  <a:lnTo>
                    <a:pt x="29" y="182"/>
                  </a:lnTo>
                  <a:lnTo>
                    <a:pt x="51" y="143"/>
                  </a:lnTo>
                  <a:lnTo>
                    <a:pt x="77" y="108"/>
                  </a:lnTo>
                  <a:lnTo>
                    <a:pt x="108" y="76"/>
                  </a:lnTo>
                  <a:lnTo>
                    <a:pt x="144" y="51"/>
                  </a:lnTo>
                  <a:lnTo>
                    <a:pt x="183" y="29"/>
                  </a:lnTo>
                  <a:lnTo>
                    <a:pt x="224" y="13"/>
                  </a:lnTo>
                  <a:lnTo>
                    <a:pt x="268" y="3"/>
                  </a:lnTo>
                  <a:lnTo>
                    <a:pt x="31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2000">
                <a:latin typeface="+mn-ea"/>
                <a:sym typeface="+mn-lt"/>
              </a:endParaRPr>
            </a:p>
          </p:txBody>
        </p:sp>
        <p:sp>
          <p:nvSpPr>
            <p:cNvPr id="32" name="Freeform 415"/>
            <p:cNvSpPr/>
            <p:nvPr/>
          </p:nvSpPr>
          <p:spPr bwMode="auto">
            <a:xfrm>
              <a:off x="9209088" y="5148263"/>
              <a:ext cx="96838" cy="317500"/>
            </a:xfrm>
            <a:custGeom>
              <a:avLst/>
              <a:gdLst>
                <a:gd name="T0" fmla="*/ 373 w 729"/>
                <a:gd name="T1" fmla="*/ 0 h 2394"/>
                <a:gd name="T2" fmla="*/ 510 w 729"/>
                <a:gd name="T3" fmla="*/ 0 h 2394"/>
                <a:gd name="T4" fmla="*/ 600 w 729"/>
                <a:gd name="T5" fmla="*/ 0 h 2394"/>
                <a:gd name="T6" fmla="*/ 550 w 729"/>
                <a:gd name="T7" fmla="*/ 46 h 2394"/>
                <a:gd name="T8" fmla="*/ 513 w 729"/>
                <a:gd name="T9" fmla="*/ 105 h 2394"/>
                <a:gd name="T10" fmla="*/ 494 w 729"/>
                <a:gd name="T11" fmla="*/ 172 h 2394"/>
                <a:gd name="T12" fmla="*/ 490 w 729"/>
                <a:gd name="T13" fmla="*/ 1448 h 2394"/>
                <a:gd name="T14" fmla="*/ 502 w 729"/>
                <a:gd name="T15" fmla="*/ 1526 h 2394"/>
                <a:gd name="T16" fmla="*/ 536 w 729"/>
                <a:gd name="T17" fmla="*/ 1594 h 2394"/>
                <a:gd name="T18" fmla="*/ 588 w 729"/>
                <a:gd name="T19" fmla="*/ 1648 h 2394"/>
                <a:gd name="T20" fmla="*/ 652 w 729"/>
                <a:gd name="T21" fmla="*/ 1685 h 2394"/>
                <a:gd name="T22" fmla="*/ 729 w 729"/>
                <a:gd name="T23" fmla="*/ 1702 h 2394"/>
                <a:gd name="T24" fmla="*/ 708 w 729"/>
                <a:gd name="T25" fmla="*/ 2370 h 2394"/>
                <a:gd name="T26" fmla="*/ 659 w 729"/>
                <a:gd name="T27" fmla="*/ 2392 h 2394"/>
                <a:gd name="T28" fmla="*/ 604 w 729"/>
                <a:gd name="T29" fmla="*/ 2392 h 2394"/>
                <a:gd name="T30" fmla="*/ 555 w 729"/>
                <a:gd name="T31" fmla="*/ 2372 h 2394"/>
                <a:gd name="T32" fmla="*/ 518 w 729"/>
                <a:gd name="T33" fmla="*/ 2335 h 2394"/>
                <a:gd name="T34" fmla="*/ 498 w 729"/>
                <a:gd name="T35" fmla="*/ 2285 h 2394"/>
                <a:gd name="T36" fmla="*/ 491 w 729"/>
                <a:gd name="T37" fmla="*/ 2258 h 2394"/>
                <a:gd name="T38" fmla="*/ 481 w 729"/>
                <a:gd name="T39" fmla="*/ 2311 h 2394"/>
                <a:gd name="T40" fmla="*/ 451 w 729"/>
                <a:gd name="T41" fmla="*/ 2354 h 2394"/>
                <a:gd name="T42" fmla="*/ 408 w 729"/>
                <a:gd name="T43" fmla="*/ 2383 h 2394"/>
                <a:gd name="T44" fmla="*/ 355 w 729"/>
                <a:gd name="T45" fmla="*/ 2394 h 2394"/>
                <a:gd name="T46" fmla="*/ 301 w 729"/>
                <a:gd name="T47" fmla="*/ 2383 h 2394"/>
                <a:gd name="T48" fmla="*/ 258 w 729"/>
                <a:gd name="T49" fmla="*/ 2354 h 2394"/>
                <a:gd name="T50" fmla="*/ 229 w 729"/>
                <a:gd name="T51" fmla="*/ 2311 h 2394"/>
                <a:gd name="T52" fmla="*/ 218 w 729"/>
                <a:gd name="T53" fmla="*/ 2258 h 2394"/>
                <a:gd name="T54" fmla="*/ 201 w 729"/>
                <a:gd name="T55" fmla="*/ 1397 h 2394"/>
                <a:gd name="T56" fmla="*/ 159 w 729"/>
                <a:gd name="T57" fmla="*/ 1411 h 2394"/>
                <a:gd name="T58" fmla="*/ 109 w 729"/>
                <a:gd name="T59" fmla="*/ 1410 h 2394"/>
                <a:gd name="T60" fmla="*/ 60 w 729"/>
                <a:gd name="T61" fmla="*/ 1390 h 2394"/>
                <a:gd name="T62" fmla="*/ 24 w 729"/>
                <a:gd name="T63" fmla="*/ 1353 h 2394"/>
                <a:gd name="T64" fmla="*/ 3 w 729"/>
                <a:gd name="T65" fmla="*/ 1305 h 2394"/>
                <a:gd name="T66" fmla="*/ 0 w 729"/>
                <a:gd name="T67" fmla="*/ 137 h 2394"/>
                <a:gd name="T68" fmla="*/ 11 w 729"/>
                <a:gd name="T69" fmla="*/ 84 h 2394"/>
                <a:gd name="T70" fmla="*/ 39 w 729"/>
                <a:gd name="T71" fmla="*/ 42 h 2394"/>
                <a:gd name="T72" fmla="*/ 81 w 729"/>
                <a:gd name="T73" fmla="*/ 12 h 2394"/>
                <a:gd name="T74" fmla="*/ 133 w 729"/>
                <a:gd name="T75" fmla="*/ 1 h 2394"/>
                <a:gd name="T76" fmla="*/ 289 w 729"/>
                <a:gd name="T77" fmla="*/ 0 h 2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29" h="2394">
                  <a:moveTo>
                    <a:pt x="329" y="0"/>
                  </a:moveTo>
                  <a:lnTo>
                    <a:pt x="373" y="0"/>
                  </a:lnTo>
                  <a:lnTo>
                    <a:pt x="463" y="0"/>
                  </a:lnTo>
                  <a:lnTo>
                    <a:pt x="510" y="0"/>
                  </a:lnTo>
                  <a:lnTo>
                    <a:pt x="556" y="0"/>
                  </a:lnTo>
                  <a:lnTo>
                    <a:pt x="600" y="0"/>
                  </a:lnTo>
                  <a:lnTo>
                    <a:pt x="573" y="21"/>
                  </a:lnTo>
                  <a:lnTo>
                    <a:pt x="550" y="46"/>
                  </a:lnTo>
                  <a:lnTo>
                    <a:pt x="529" y="74"/>
                  </a:lnTo>
                  <a:lnTo>
                    <a:pt x="513" y="105"/>
                  </a:lnTo>
                  <a:lnTo>
                    <a:pt x="501" y="137"/>
                  </a:lnTo>
                  <a:lnTo>
                    <a:pt x="494" y="172"/>
                  </a:lnTo>
                  <a:lnTo>
                    <a:pt x="490" y="208"/>
                  </a:lnTo>
                  <a:lnTo>
                    <a:pt x="490" y="1448"/>
                  </a:lnTo>
                  <a:lnTo>
                    <a:pt x="494" y="1488"/>
                  </a:lnTo>
                  <a:lnTo>
                    <a:pt x="502" y="1526"/>
                  </a:lnTo>
                  <a:lnTo>
                    <a:pt x="516" y="1562"/>
                  </a:lnTo>
                  <a:lnTo>
                    <a:pt x="536" y="1594"/>
                  </a:lnTo>
                  <a:lnTo>
                    <a:pt x="559" y="1622"/>
                  </a:lnTo>
                  <a:lnTo>
                    <a:pt x="588" y="1648"/>
                  </a:lnTo>
                  <a:lnTo>
                    <a:pt x="619" y="1668"/>
                  </a:lnTo>
                  <a:lnTo>
                    <a:pt x="652" y="1685"/>
                  </a:lnTo>
                  <a:lnTo>
                    <a:pt x="690" y="1697"/>
                  </a:lnTo>
                  <a:lnTo>
                    <a:pt x="729" y="1702"/>
                  </a:lnTo>
                  <a:lnTo>
                    <a:pt x="729" y="2354"/>
                  </a:lnTo>
                  <a:lnTo>
                    <a:pt x="708" y="2370"/>
                  </a:lnTo>
                  <a:lnTo>
                    <a:pt x="685" y="2383"/>
                  </a:lnTo>
                  <a:lnTo>
                    <a:pt x="659" y="2392"/>
                  </a:lnTo>
                  <a:lnTo>
                    <a:pt x="632" y="2394"/>
                  </a:lnTo>
                  <a:lnTo>
                    <a:pt x="604" y="2392"/>
                  </a:lnTo>
                  <a:lnTo>
                    <a:pt x="579" y="2383"/>
                  </a:lnTo>
                  <a:lnTo>
                    <a:pt x="555" y="2372"/>
                  </a:lnTo>
                  <a:lnTo>
                    <a:pt x="535" y="2354"/>
                  </a:lnTo>
                  <a:lnTo>
                    <a:pt x="518" y="2335"/>
                  </a:lnTo>
                  <a:lnTo>
                    <a:pt x="505" y="2311"/>
                  </a:lnTo>
                  <a:lnTo>
                    <a:pt x="498" y="2285"/>
                  </a:lnTo>
                  <a:lnTo>
                    <a:pt x="495" y="2258"/>
                  </a:lnTo>
                  <a:lnTo>
                    <a:pt x="491" y="2258"/>
                  </a:lnTo>
                  <a:lnTo>
                    <a:pt x="488" y="2285"/>
                  </a:lnTo>
                  <a:lnTo>
                    <a:pt x="481" y="2311"/>
                  </a:lnTo>
                  <a:lnTo>
                    <a:pt x="469" y="2335"/>
                  </a:lnTo>
                  <a:lnTo>
                    <a:pt x="451" y="2354"/>
                  </a:lnTo>
                  <a:lnTo>
                    <a:pt x="431" y="2372"/>
                  </a:lnTo>
                  <a:lnTo>
                    <a:pt x="408" y="2383"/>
                  </a:lnTo>
                  <a:lnTo>
                    <a:pt x="382" y="2392"/>
                  </a:lnTo>
                  <a:lnTo>
                    <a:pt x="355" y="2394"/>
                  </a:lnTo>
                  <a:lnTo>
                    <a:pt x="327" y="2392"/>
                  </a:lnTo>
                  <a:lnTo>
                    <a:pt x="301" y="2383"/>
                  </a:lnTo>
                  <a:lnTo>
                    <a:pt x="279" y="2372"/>
                  </a:lnTo>
                  <a:lnTo>
                    <a:pt x="258" y="2354"/>
                  </a:lnTo>
                  <a:lnTo>
                    <a:pt x="242" y="2335"/>
                  </a:lnTo>
                  <a:lnTo>
                    <a:pt x="229" y="2311"/>
                  </a:lnTo>
                  <a:lnTo>
                    <a:pt x="221" y="2285"/>
                  </a:lnTo>
                  <a:lnTo>
                    <a:pt x="218" y="2258"/>
                  </a:lnTo>
                  <a:lnTo>
                    <a:pt x="218" y="1386"/>
                  </a:lnTo>
                  <a:lnTo>
                    <a:pt x="201" y="1397"/>
                  </a:lnTo>
                  <a:lnTo>
                    <a:pt x="180" y="1406"/>
                  </a:lnTo>
                  <a:lnTo>
                    <a:pt x="159" y="1411"/>
                  </a:lnTo>
                  <a:lnTo>
                    <a:pt x="137" y="1414"/>
                  </a:lnTo>
                  <a:lnTo>
                    <a:pt x="109" y="1410"/>
                  </a:lnTo>
                  <a:lnTo>
                    <a:pt x="83" y="1403"/>
                  </a:lnTo>
                  <a:lnTo>
                    <a:pt x="60" y="1390"/>
                  </a:lnTo>
                  <a:lnTo>
                    <a:pt x="40" y="1374"/>
                  </a:lnTo>
                  <a:lnTo>
                    <a:pt x="24" y="1353"/>
                  </a:lnTo>
                  <a:lnTo>
                    <a:pt x="11" y="1330"/>
                  </a:lnTo>
                  <a:lnTo>
                    <a:pt x="3" y="1305"/>
                  </a:lnTo>
                  <a:lnTo>
                    <a:pt x="0" y="1276"/>
                  </a:lnTo>
                  <a:lnTo>
                    <a:pt x="0" y="137"/>
                  </a:lnTo>
                  <a:lnTo>
                    <a:pt x="2" y="110"/>
                  </a:lnTo>
                  <a:lnTo>
                    <a:pt x="11" y="84"/>
                  </a:lnTo>
                  <a:lnTo>
                    <a:pt x="23" y="61"/>
                  </a:lnTo>
                  <a:lnTo>
                    <a:pt x="39" y="42"/>
                  </a:lnTo>
                  <a:lnTo>
                    <a:pt x="58" y="25"/>
                  </a:lnTo>
                  <a:lnTo>
                    <a:pt x="81" y="12"/>
                  </a:lnTo>
                  <a:lnTo>
                    <a:pt x="106" y="4"/>
                  </a:lnTo>
                  <a:lnTo>
                    <a:pt x="133" y="1"/>
                  </a:lnTo>
                  <a:lnTo>
                    <a:pt x="133" y="0"/>
                  </a:lnTo>
                  <a:lnTo>
                    <a:pt x="289" y="0"/>
                  </a:lnTo>
                  <a:lnTo>
                    <a:pt x="329"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2000">
                <a:latin typeface="+mn-ea"/>
                <a:sym typeface="+mn-lt"/>
              </a:endParaRPr>
            </a:p>
          </p:txBody>
        </p:sp>
        <p:sp>
          <p:nvSpPr>
            <p:cNvPr id="33" name="Freeform 416"/>
            <p:cNvSpPr/>
            <p:nvPr/>
          </p:nvSpPr>
          <p:spPr bwMode="auto">
            <a:xfrm>
              <a:off x="9410701" y="5059363"/>
              <a:ext cx="74613" cy="82550"/>
            </a:xfrm>
            <a:custGeom>
              <a:avLst/>
              <a:gdLst>
                <a:gd name="T0" fmla="*/ 249 w 565"/>
                <a:gd name="T1" fmla="*/ 0 h 629"/>
                <a:gd name="T2" fmla="*/ 297 w 565"/>
                <a:gd name="T3" fmla="*/ 3 h 629"/>
                <a:gd name="T4" fmla="*/ 341 w 565"/>
                <a:gd name="T5" fmla="*/ 13 h 629"/>
                <a:gd name="T6" fmla="*/ 382 w 565"/>
                <a:gd name="T7" fmla="*/ 29 h 629"/>
                <a:gd name="T8" fmla="*/ 421 w 565"/>
                <a:gd name="T9" fmla="*/ 51 h 629"/>
                <a:gd name="T10" fmla="*/ 457 w 565"/>
                <a:gd name="T11" fmla="*/ 76 h 629"/>
                <a:gd name="T12" fmla="*/ 488 w 565"/>
                <a:gd name="T13" fmla="*/ 108 h 629"/>
                <a:gd name="T14" fmla="*/ 514 w 565"/>
                <a:gd name="T15" fmla="*/ 143 h 629"/>
                <a:gd name="T16" fmla="*/ 535 w 565"/>
                <a:gd name="T17" fmla="*/ 182 h 629"/>
                <a:gd name="T18" fmla="*/ 552 w 565"/>
                <a:gd name="T19" fmla="*/ 223 h 629"/>
                <a:gd name="T20" fmla="*/ 561 w 565"/>
                <a:gd name="T21" fmla="*/ 269 h 629"/>
                <a:gd name="T22" fmla="*/ 565 w 565"/>
                <a:gd name="T23" fmla="*/ 315 h 629"/>
                <a:gd name="T24" fmla="*/ 562 w 565"/>
                <a:gd name="T25" fmla="*/ 357 h 629"/>
                <a:gd name="T26" fmla="*/ 554 w 565"/>
                <a:gd name="T27" fmla="*/ 398 h 629"/>
                <a:gd name="T28" fmla="*/ 540 w 565"/>
                <a:gd name="T29" fmla="*/ 437 h 629"/>
                <a:gd name="T30" fmla="*/ 521 w 565"/>
                <a:gd name="T31" fmla="*/ 474 h 629"/>
                <a:gd name="T32" fmla="*/ 499 w 565"/>
                <a:gd name="T33" fmla="*/ 507 h 629"/>
                <a:gd name="T34" fmla="*/ 473 w 565"/>
                <a:gd name="T35" fmla="*/ 538 h 629"/>
                <a:gd name="T36" fmla="*/ 443 w 565"/>
                <a:gd name="T37" fmla="*/ 565 h 629"/>
                <a:gd name="T38" fmla="*/ 409 w 565"/>
                <a:gd name="T39" fmla="*/ 587 h 629"/>
                <a:gd name="T40" fmla="*/ 372 w 565"/>
                <a:gd name="T41" fmla="*/ 605 h 629"/>
                <a:gd name="T42" fmla="*/ 333 w 565"/>
                <a:gd name="T43" fmla="*/ 619 h 629"/>
                <a:gd name="T44" fmla="*/ 292 w 565"/>
                <a:gd name="T45" fmla="*/ 627 h 629"/>
                <a:gd name="T46" fmla="*/ 249 w 565"/>
                <a:gd name="T47" fmla="*/ 629 h 629"/>
                <a:gd name="T48" fmla="*/ 204 w 565"/>
                <a:gd name="T49" fmla="*/ 626 h 629"/>
                <a:gd name="T50" fmla="*/ 161 w 565"/>
                <a:gd name="T51" fmla="*/ 616 h 629"/>
                <a:gd name="T52" fmla="*/ 120 w 565"/>
                <a:gd name="T53" fmla="*/ 601 h 629"/>
                <a:gd name="T54" fmla="*/ 82 w 565"/>
                <a:gd name="T55" fmla="*/ 581 h 629"/>
                <a:gd name="T56" fmla="*/ 47 w 565"/>
                <a:gd name="T57" fmla="*/ 555 h 629"/>
                <a:gd name="T58" fmla="*/ 17 w 565"/>
                <a:gd name="T59" fmla="*/ 526 h 629"/>
                <a:gd name="T60" fmla="*/ 34 w 565"/>
                <a:gd name="T61" fmla="*/ 483 h 629"/>
                <a:gd name="T62" fmla="*/ 47 w 565"/>
                <a:gd name="T63" fmla="*/ 438 h 629"/>
                <a:gd name="T64" fmla="*/ 56 w 565"/>
                <a:gd name="T65" fmla="*/ 391 h 629"/>
                <a:gd name="T66" fmla="*/ 59 w 565"/>
                <a:gd name="T67" fmla="*/ 342 h 629"/>
                <a:gd name="T68" fmla="*/ 56 w 565"/>
                <a:gd name="T69" fmla="*/ 296 h 629"/>
                <a:gd name="T70" fmla="*/ 48 w 565"/>
                <a:gd name="T71" fmla="*/ 250 h 629"/>
                <a:gd name="T72" fmla="*/ 36 w 565"/>
                <a:gd name="T73" fmla="*/ 206 h 629"/>
                <a:gd name="T74" fmla="*/ 20 w 565"/>
                <a:gd name="T75" fmla="*/ 164 h 629"/>
                <a:gd name="T76" fmla="*/ 0 w 565"/>
                <a:gd name="T77" fmla="*/ 124 h 629"/>
                <a:gd name="T78" fmla="*/ 27 w 565"/>
                <a:gd name="T79" fmla="*/ 94 h 629"/>
                <a:gd name="T80" fmla="*/ 57 w 565"/>
                <a:gd name="T81" fmla="*/ 67 h 629"/>
                <a:gd name="T82" fmla="*/ 90 w 565"/>
                <a:gd name="T83" fmla="*/ 44 h 629"/>
                <a:gd name="T84" fmla="*/ 126 w 565"/>
                <a:gd name="T85" fmla="*/ 25 h 629"/>
                <a:gd name="T86" fmla="*/ 165 w 565"/>
                <a:gd name="T87" fmla="*/ 12 h 629"/>
                <a:gd name="T88" fmla="*/ 207 w 565"/>
                <a:gd name="T89" fmla="*/ 3 h 629"/>
                <a:gd name="T90" fmla="*/ 249 w 565"/>
                <a:gd name="T91" fmla="*/ 0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5" h="629">
                  <a:moveTo>
                    <a:pt x="249" y="0"/>
                  </a:moveTo>
                  <a:lnTo>
                    <a:pt x="297" y="3"/>
                  </a:lnTo>
                  <a:lnTo>
                    <a:pt x="341" y="13"/>
                  </a:lnTo>
                  <a:lnTo>
                    <a:pt x="382" y="29"/>
                  </a:lnTo>
                  <a:lnTo>
                    <a:pt x="421" y="51"/>
                  </a:lnTo>
                  <a:lnTo>
                    <a:pt x="457" y="76"/>
                  </a:lnTo>
                  <a:lnTo>
                    <a:pt x="488" y="108"/>
                  </a:lnTo>
                  <a:lnTo>
                    <a:pt x="514" y="143"/>
                  </a:lnTo>
                  <a:lnTo>
                    <a:pt x="535" y="182"/>
                  </a:lnTo>
                  <a:lnTo>
                    <a:pt x="552" y="223"/>
                  </a:lnTo>
                  <a:lnTo>
                    <a:pt x="561" y="269"/>
                  </a:lnTo>
                  <a:lnTo>
                    <a:pt x="565" y="315"/>
                  </a:lnTo>
                  <a:lnTo>
                    <a:pt x="562" y="357"/>
                  </a:lnTo>
                  <a:lnTo>
                    <a:pt x="554" y="398"/>
                  </a:lnTo>
                  <a:lnTo>
                    <a:pt x="540" y="437"/>
                  </a:lnTo>
                  <a:lnTo>
                    <a:pt x="521" y="474"/>
                  </a:lnTo>
                  <a:lnTo>
                    <a:pt x="499" y="507"/>
                  </a:lnTo>
                  <a:lnTo>
                    <a:pt x="473" y="538"/>
                  </a:lnTo>
                  <a:lnTo>
                    <a:pt x="443" y="565"/>
                  </a:lnTo>
                  <a:lnTo>
                    <a:pt x="409" y="587"/>
                  </a:lnTo>
                  <a:lnTo>
                    <a:pt x="372" y="605"/>
                  </a:lnTo>
                  <a:lnTo>
                    <a:pt x="333" y="619"/>
                  </a:lnTo>
                  <a:lnTo>
                    <a:pt x="292" y="627"/>
                  </a:lnTo>
                  <a:lnTo>
                    <a:pt x="249" y="629"/>
                  </a:lnTo>
                  <a:lnTo>
                    <a:pt x="204" y="626"/>
                  </a:lnTo>
                  <a:lnTo>
                    <a:pt x="161" y="616"/>
                  </a:lnTo>
                  <a:lnTo>
                    <a:pt x="120" y="601"/>
                  </a:lnTo>
                  <a:lnTo>
                    <a:pt x="82" y="581"/>
                  </a:lnTo>
                  <a:lnTo>
                    <a:pt x="47" y="555"/>
                  </a:lnTo>
                  <a:lnTo>
                    <a:pt x="17" y="526"/>
                  </a:lnTo>
                  <a:lnTo>
                    <a:pt x="34" y="483"/>
                  </a:lnTo>
                  <a:lnTo>
                    <a:pt x="47" y="438"/>
                  </a:lnTo>
                  <a:lnTo>
                    <a:pt x="56" y="391"/>
                  </a:lnTo>
                  <a:lnTo>
                    <a:pt x="59" y="342"/>
                  </a:lnTo>
                  <a:lnTo>
                    <a:pt x="56" y="296"/>
                  </a:lnTo>
                  <a:lnTo>
                    <a:pt x="48" y="250"/>
                  </a:lnTo>
                  <a:lnTo>
                    <a:pt x="36" y="206"/>
                  </a:lnTo>
                  <a:lnTo>
                    <a:pt x="20" y="164"/>
                  </a:lnTo>
                  <a:lnTo>
                    <a:pt x="0" y="124"/>
                  </a:lnTo>
                  <a:lnTo>
                    <a:pt x="27" y="94"/>
                  </a:lnTo>
                  <a:lnTo>
                    <a:pt x="57" y="67"/>
                  </a:lnTo>
                  <a:lnTo>
                    <a:pt x="90" y="44"/>
                  </a:lnTo>
                  <a:lnTo>
                    <a:pt x="126" y="25"/>
                  </a:lnTo>
                  <a:lnTo>
                    <a:pt x="165" y="12"/>
                  </a:lnTo>
                  <a:lnTo>
                    <a:pt x="207" y="3"/>
                  </a:lnTo>
                  <a:lnTo>
                    <a:pt x="249"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2000">
                <a:latin typeface="+mn-ea"/>
                <a:sym typeface="+mn-lt"/>
              </a:endParaRPr>
            </a:p>
          </p:txBody>
        </p:sp>
        <p:sp>
          <p:nvSpPr>
            <p:cNvPr id="34" name="Freeform 417"/>
            <p:cNvSpPr/>
            <p:nvPr/>
          </p:nvSpPr>
          <p:spPr bwMode="auto">
            <a:xfrm>
              <a:off x="9412288" y="5148263"/>
              <a:ext cx="96838" cy="317500"/>
            </a:xfrm>
            <a:custGeom>
              <a:avLst/>
              <a:gdLst>
                <a:gd name="T0" fmla="*/ 510 w 728"/>
                <a:gd name="T1" fmla="*/ 0 h 2394"/>
                <a:gd name="T2" fmla="*/ 579 w 728"/>
                <a:gd name="T3" fmla="*/ 0 h 2394"/>
                <a:gd name="T4" fmla="*/ 594 w 728"/>
                <a:gd name="T5" fmla="*/ 0 h 2394"/>
                <a:gd name="T6" fmla="*/ 621 w 728"/>
                <a:gd name="T7" fmla="*/ 4 h 2394"/>
                <a:gd name="T8" fmla="*/ 669 w 728"/>
                <a:gd name="T9" fmla="*/ 25 h 2394"/>
                <a:gd name="T10" fmla="*/ 705 w 728"/>
                <a:gd name="T11" fmla="*/ 61 h 2394"/>
                <a:gd name="T12" fmla="*/ 725 w 728"/>
                <a:gd name="T13" fmla="*/ 110 h 2394"/>
                <a:gd name="T14" fmla="*/ 728 w 728"/>
                <a:gd name="T15" fmla="*/ 1276 h 2394"/>
                <a:gd name="T16" fmla="*/ 717 w 728"/>
                <a:gd name="T17" fmla="*/ 1330 h 2394"/>
                <a:gd name="T18" fmla="*/ 688 w 728"/>
                <a:gd name="T19" fmla="*/ 1374 h 2394"/>
                <a:gd name="T20" fmla="*/ 645 w 728"/>
                <a:gd name="T21" fmla="*/ 1403 h 2394"/>
                <a:gd name="T22" fmla="*/ 592 w 728"/>
                <a:gd name="T23" fmla="*/ 1414 h 2394"/>
                <a:gd name="T24" fmla="*/ 547 w 728"/>
                <a:gd name="T25" fmla="*/ 1406 h 2394"/>
                <a:gd name="T26" fmla="*/ 509 w 728"/>
                <a:gd name="T27" fmla="*/ 1386 h 2394"/>
                <a:gd name="T28" fmla="*/ 506 w 728"/>
                <a:gd name="T29" fmla="*/ 2285 h 2394"/>
                <a:gd name="T30" fmla="*/ 486 w 728"/>
                <a:gd name="T31" fmla="*/ 2335 h 2394"/>
                <a:gd name="T32" fmla="*/ 449 w 728"/>
                <a:gd name="T33" fmla="*/ 2372 h 2394"/>
                <a:gd name="T34" fmla="*/ 401 w 728"/>
                <a:gd name="T35" fmla="*/ 2392 h 2394"/>
                <a:gd name="T36" fmla="*/ 345 w 728"/>
                <a:gd name="T37" fmla="*/ 2392 h 2394"/>
                <a:gd name="T38" fmla="*/ 297 w 728"/>
                <a:gd name="T39" fmla="*/ 2372 h 2394"/>
                <a:gd name="T40" fmla="*/ 260 w 728"/>
                <a:gd name="T41" fmla="*/ 2335 h 2394"/>
                <a:gd name="T42" fmla="*/ 240 w 728"/>
                <a:gd name="T43" fmla="*/ 2285 h 2394"/>
                <a:gd name="T44" fmla="*/ 233 w 728"/>
                <a:gd name="T45" fmla="*/ 2258 h 2394"/>
                <a:gd name="T46" fmla="*/ 222 w 728"/>
                <a:gd name="T47" fmla="*/ 2311 h 2394"/>
                <a:gd name="T48" fmla="*/ 192 w 728"/>
                <a:gd name="T49" fmla="*/ 2354 h 2394"/>
                <a:gd name="T50" fmla="*/ 149 w 728"/>
                <a:gd name="T51" fmla="*/ 2383 h 2394"/>
                <a:gd name="T52" fmla="*/ 96 w 728"/>
                <a:gd name="T53" fmla="*/ 2394 h 2394"/>
                <a:gd name="T54" fmla="*/ 43 w 728"/>
                <a:gd name="T55" fmla="*/ 2383 h 2394"/>
                <a:gd name="T56" fmla="*/ 0 w 728"/>
                <a:gd name="T57" fmla="*/ 2354 h 2394"/>
                <a:gd name="T58" fmla="*/ 39 w 728"/>
                <a:gd name="T59" fmla="*/ 1697 h 2394"/>
                <a:gd name="T60" fmla="*/ 109 w 728"/>
                <a:gd name="T61" fmla="*/ 1668 h 2394"/>
                <a:gd name="T62" fmla="*/ 168 w 728"/>
                <a:gd name="T63" fmla="*/ 1622 h 2394"/>
                <a:gd name="T64" fmla="*/ 210 w 728"/>
                <a:gd name="T65" fmla="*/ 1560 h 2394"/>
                <a:gd name="T66" fmla="*/ 234 w 728"/>
                <a:gd name="T67" fmla="*/ 1488 h 2394"/>
                <a:gd name="T68" fmla="*/ 236 w 728"/>
                <a:gd name="T69" fmla="*/ 208 h 2394"/>
                <a:gd name="T70" fmla="*/ 227 w 728"/>
                <a:gd name="T71" fmla="*/ 137 h 2394"/>
                <a:gd name="T72" fmla="*/ 199 w 728"/>
                <a:gd name="T73" fmla="*/ 74 h 2394"/>
                <a:gd name="T74" fmla="*/ 155 w 728"/>
                <a:gd name="T75" fmla="*/ 21 h 2394"/>
                <a:gd name="T76" fmla="*/ 438 w 728"/>
                <a:gd name="T77" fmla="*/ 0 h 2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28" h="2394">
                  <a:moveTo>
                    <a:pt x="476" y="0"/>
                  </a:moveTo>
                  <a:lnTo>
                    <a:pt x="510" y="0"/>
                  </a:lnTo>
                  <a:lnTo>
                    <a:pt x="561" y="0"/>
                  </a:lnTo>
                  <a:lnTo>
                    <a:pt x="579" y="0"/>
                  </a:lnTo>
                  <a:lnTo>
                    <a:pt x="591" y="0"/>
                  </a:lnTo>
                  <a:lnTo>
                    <a:pt x="594" y="0"/>
                  </a:lnTo>
                  <a:lnTo>
                    <a:pt x="594" y="1"/>
                  </a:lnTo>
                  <a:lnTo>
                    <a:pt x="621" y="4"/>
                  </a:lnTo>
                  <a:lnTo>
                    <a:pt x="647" y="12"/>
                  </a:lnTo>
                  <a:lnTo>
                    <a:pt x="669" y="25"/>
                  </a:lnTo>
                  <a:lnTo>
                    <a:pt x="689" y="42"/>
                  </a:lnTo>
                  <a:lnTo>
                    <a:pt x="705" y="61"/>
                  </a:lnTo>
                  <a:lnTo>
                    <a:pt x="717" y="84"/>
                  </a:lnTo>
                  <a:lnTo>
                    <a:pt x="725" y="110"/>
                  </a:lnTo>
                  <a:lnTo>
                    <a:pt x="728" y="137"/>
                  </a:lnTo>
                  <a:lnTo>
                    <a:pt x="728" y="1276"/>
                  </a:lnTo>
                  <a:lnTo>
                    <a:pt x="725" y="1305"/>
                  </a:lnTo>
                  <a:lnTo>
                    <a:pt x="717" y="1330"/>
                  </a:lnTo>
                  <a:lnTo>
                    <a:pt x="704" y="1353"/>
                  </a:lnTo>
                  <a:lnTo>
                    <a:pt x="688" y="1374"/>
                  </a:lnTo>
                  <a:lnTo>
                    <a:pt x="667" y="1390"/>
                  </a:lnTo>
                  <a:lnTo>
                    <a:pt x="645" y="1403"/>
                  </a:lnTo>
                  <a:lnTo>
                    <a:pt x="619" y="1410"/>
                  </a:lnTo>
                  <a:lnTo>
                    <a:pt x="592" y="1414"/>
                  </a:lnTo>
                  <a:lnTo>
                    <a:pt x="569" y="1411"/>
                  </a:lnTo>
                  <a:lnTo>
                    <a:pt x="547" y="1406"/>
                  </a:lnTo>
                  <a:lnTo>
                    <a:pt x="527" y="1397"/>
                  </a:lnTo>
                  <a:lnTo>
                    <a:pt x="509" y="1386"/>
                  </a:lnTo>
                  <a:lnTo>
                    <a:pt x="509" y="2258"/>
                  </a:lnTo>
                  <a:lnTo>
                    <a:pt x="506" y="2285"/>
                  </a:lnTo>
                  <a:lnTo>
                    <a:pt x="499" y="2311"/>
                  </a:lnTo>
                  <a:lnTo>
                    <a:pt x="486" y="2335"/>
                  </a:lnTo>
                  <a:lnTo>
                    <a:pt x="470" y="2354"/>
                  </a:lnTo>
                  <a:lnTo>
                    <a:pt x="449" y="2372"/>
                  </a:lnTo>
                  <a:lnTo>
                    <a:pt x="426" y="2383"/>
                  </a:lnTo>
                  <a:lnTo>
                    <a:pt x="401" y="2392"/>
                  </a:lnTo>
                  <a:lnTo>
                    <a:pt x="372" y="2394"/>
                  </a:lnTo>
                  <a:lnTo>
                    <a:pt x="345" y="2392"/>
                  </a:lnTo>
                  <a:lnTo>
                    <a:pt x="320" y="2383"/>
                  </a:lnTo>
                  <a:lnTo>
                    <a:pt x="297" y="2372"/>
                  </a:lnTo>
                  <a:lnTo>
                    <a:pt x="276" y="2354"/>
                  </a:lnTo>
                  <a:lnTo>
                    <a:pt x="260" y="2335"/>
                  </a:lnTo>
                  <a:lnTo>
                    <a:pt x="247" y="2311"/>
                  </a:lnTo>
                  <a:lnTo>
                    <a:pt x="240" y="2285"/>
                  </a:lnTo>
                  <a:lnTo>
                    <a:pt x="236" y="2258"/>
                  </a:lnTo>
                  <a:lnTo>
                    <a:pt x="233" y="2258"/>
                  </a:lnTo>
                  <a:lnTo>
                    <a:pt x="230" y="2285"/>
                  </a:lnTo>
                  <a:lnTo>
                    <a:pt x="222" y="2311"/>
                  </a:lnTo>
                  <a:lnTo>
                    <a:pt x="209" y="2335"/>
                  </a:lnTo>
                  <a:lnTo>
                    <a:pt x="192" y="2354"/>
                  </a:lnTo>
                  <a:lnTo>
                    <a:pt x="173" y="2372"/>
                  </a:lnTo>
                  <a:lnTo>
                    <a:pt x="149" y="2383"/>
                  </a:lnTo>
                  <a:lnTo>
                    <a:pt x="123" y="2392"/>
                  </a:lnTo>
                  <a:lnTo>
                    <a:pt x="96" y="2394"/>
                  </a:lnTo>
                  <a:lnTo>
                    <a:pt x="69" y="2392"/>
                  </a:lnTo>
                  <a:lnTo>
                    <a:pt x="43" y="2383"/>
                  </a:lnTo>
                  <a:lnTo>
                    <a:pt x="19" y="2372"/>
                  </a:lnTo>
                  <a:lnTo>
                    <a:pt x="0" y="2354"/>
                  </a:lnTo>
                  <a:lnTo>
                    <a:pt x="0" y="1702"/>
                  </a:lnTo>
                  <a:lnTo>
                    <a:pt x="39" y="1697"/>
                  </a:lnTo>
                  <a:lnTo>
                    <a:pt x="75" y="1685"/>
                  </a:lnTo>
                  <a:lnTo>
                    <a:pt x="109" y="1668"/>
                  </a:lnTo>
                  <a:lnTo>
                    <a:pt x="140" y="1648"/>
                  </a:lnTo>
                  <a:lnTo>
                    <a:pt x="168" y="1622"/>
                  </a:lnTo>
                  <a:lnTo>
                    <a:pt x="191" y="1593"/>
                  </a:lnTo>
                  <a:lnTo>
                    <a:pt x="210" y="1560"/>
                  </a:lnTo>
                  <a:lnTo>
                    <a:pt x="224" y="1526"/>
                  </a:lnTo>
                  <a:lnTo>
                    <a:pt x="234" y="1488"/>
                  </a:lnTo>
                  <a:lnTo>
                    <a:pt x="236" y="1448"/>
                  </a:lnTo>
                  <a:lnTo>
                    <a:pt x="236" y="208"/>
                  </a:lnTo>
                  <a:lnTo>
                    <a:pt x="234" y="172"/>
                  </a:lnTo>
                  <a:lnTo>
                    <a:pt x="227" y="137"/>
                  </a:lnTo>
                  <a:lnTo>
                    <a:pt x="215" y="105"/>
                  </a:lnTo>
                  <a:lnTo>
                    <a:pt x="199" y="74"/>
                  </a:lnTo>
                  <a:lnTo>
                    <a:pt x="178" y="46"/>
                  </a:lnTo>
                  <a:lnTo>
                    <a:pt x="155" y="21"/>
                  </a:lnTo>
                  <a:lnTo>
                    <a:pt x="128" y="0"/>
                  </a:lnTo>
                  <a:lnTo>
                    <a:pt x="438" y="0"/>
                  </a:lnTo>
                  <a:lnTo>
                    <a:pt x="47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2000">
                <a:latin typeface="+mn-ea"/>
                <a:sym typeface="+mn-lt"/>
              </a:endParaRPr>
            </a:p>
          </p:txBody>
        </p:sp>
      </p:grpSp>
      <p:grpSp>
        <p:nvGrpSpPr>
          <p:cNvPr id="35" name="Group 36"/>
          <p:cNvGrpSpPr/>
          <p:nvPr/>
        </p:nvGrpSpPr>
        <p:grpSpPr>
          <a:xfrm>
            <a:off x="9910302" y="2593039"/>
            <a:ext cx="359552" cy="528864"/>
            <a:chOff x="9209088" y="5059363"/>
            <a:chExt cx="300038" cy="441324"/>
          </a:xfrm>
          <a:solidFill>
            <a:srgbClr val="01527F"/>
          </a:solidFill>
        </p:grpSpPr>
        <p:sp>
          <p:nvSpPr>
            <p:cNvPr id="36" name="Freeform 412"/>
            <p:cNvSpPr/>
            <p:nvPr/>
          </p:nvSpPr>
          <p:spPr bwMode="auto">
            <a:xfrm>
              <a:off x="9313863" y="5059363"/>
              <a:ext cx="90488" cy="90487"/>
            </a:xfrm>
            <a:custGeom>
              <a:avLst/>
              <a:gdLst>
                <a:gd name="T0" fmla="*/ 343 w 686"/>
                <a:gd name="T1" fmla="*/ 0 h 686"/>
                <a:gd name="T2" fmla="*/ 390 w 686"/>
                <a:gd name="T3" fmla="*/ 3 h 686"/>
                <a:gd name="T4" fmla="*/ 435 w 686"/>
                <a:gd name="T5" fmla="*/ 12 h 686"/>
                <a:gd name="T6" fmla="*/ 477 w 686"/>
                <a:gd name="T7" fmla="*/ 27 h 686"/>
                <a:gd name="T8" fmla="*/ 517 w 686"/>
                <a:gd name="T9" fmla="*/ 46 h 686"/>
                <a:gd name="T10" fmla="*/ 553 w 686"/>
                <a:gd name="T11" fmla="*/ 71 h 686"/>
                <a:gd name="T12" fmla="*/ 586 w 686"/>
                <a:gd name="T13" fmla="*/ 100 h 686"/>
                <a:gd name="T14" fmla="*/ 615 w 686"/>
                <a:gd name="T15" fmla="*/ 133 h 686"/>
                <a:gd name="T16" fmla="*/ 640 w 686"/>
                <a:gd name="T17" fmla="*/ 169 h 686"/>
                <a:gd name="T18" fmla="*/ 659 w 686"/>
                <a:gd name="T19" fmla="*/ 209 h 686"/>
                <a:gd name="T20" fmla="*/ 674 w 686"/>
                <a:gd name="T21" fmla="*/ 251 h 686"/>
                <a:gd name="T22" fmla="*/ 683 w 686"/>
                <a:gd name="T23" fmla="*/ 296 h 686"/>
                <a:gd name="T24" fmla="*/ 686 w 686"/>
                <a:gd name="T25" fmla="*/ 342 h 686"/>
                <a:gd name="T26" fmla="*/ 683 w 686"/>
                <a:gd name="T27" fmla="*/ 389 h 686"/>
                <a:gd name="T28" fmla="*/ 674 w 686"/>
                <a:gd name="T29" fmla="*/ 434 h 686"/>
                <a:gd name="T30" fmla="*/ 659 w 686"/>
                <a:gd name="T31" fmla="*/ 476 h 686"/>
                <a:gd name="T32" fmla="*/ 640 w 686"/>
                <a:gd name="T33" fmla="*/ 516 h 686"/>
                <a:gd name="T34" fmla="*/ 615 w 686"/>
                <a:gd name="T35" fmla="*/ 552 h 686"/>
                <a:gd name="T36" fmla="*/ 586 w 686"/>
                <a:gd name="T37" fmla="*/ 585 h 686"/>
                <a:gd name="T38" fmla="*/ 553 w 686"/>
                <a:gd name="T39" fmla="*/ 614 h 686"/>
                <a:gd name="T40" fmla="*/ 517 w 686"/>
                <a:gd name="T41" fmla="*/ 639 h 686"/>
                <a:gd name="T42" fmla="*/ 477 w 686"/>
                <a:gd name="T43" fmla="*/ 659 h 686"/>
                <a:gd name="T44" fmla="*/ 435 w 686"/>
                <a:gd name="T45" fmla="*/ 674 h 686"/>
                <a:gd name="T46" fmla="*/ 390 w 686"/>
                <a:gd name="T47" fmla="*/ 682 h 686"/>
                <a:gd name="T48" fmla="*/ 343 w 686"/>
                <a:gd name="T49" fmla="*/ 686 h 686"/>
                <a:gd name="T50" fmla="*/ 296 w 686"/>
                <a:gd name="T51" fmla="*/ 682 h 686"/>
                <a:gd name="T52" fmla="*/ 252 w 686"/>
                <a:gd name="T53" fmla="*/ 674 h 686"/>
                <a:gd name="T54" fmla="*/ 210 w 686"/>
                <a:gd name="T55" fmla="*/ 659 h 686"/>
                <a:gd name="T56" fmla="*/ 170 w 686"/>
                <a:gd name="T57" fmla="*/ 639 h 686"/>
                <a:gd name="T58" fmla="*/ 134 w 686"/>
                <a:gd name="T59" fmla="*/ 614 h 686"/>
                <a:gd name="T60" fmla="*/ 101 w 686"/>
                <a:gd name="T61" fmla="*/ 585 h 686"/>
                <a:gd name="T62" fmla="*/ 72 w 686"/>
                <a:gd name="T63" fmla="*/ 552 h 686"/>
                <a:gd name="T64" fmla="*/ 48 w 686"/>
                <a:gd name="T65" fmla="*/ 516 h 686"/>
                <a:gd name="T66" fmla="*/ 27 w 686"/>
                <a:gd name="T67" fmla="*/ 476 h 686"/>
                <a:gd name="T68" fmla="*/ 13 w 686"/>
                <a:gd name="T69" fmla="*/ 434 h 686"/>
                <a:gd name="T70" fmla="*/ 4 w 686"/>
                <a:gd name="T71" fmla="*/ 389 h 686"/>
                <a:gd name="T72" fmla="*/ 0 w 686"/>
                <a:gd name="T73" fmla="*/ 342 h 686"/>
                <a:gd name="T74" fmla="*/ 4 w 686"/>
                <a:gd name="T75" fmla="*/ 296 h 686"/>
                <a:gd name="T76" fmla="*/ 13 w 686"/>
                <a:gd name="T77" fmla="*/ 251 h 686"/>
                <a:gd name="T78" fmla="*/ 27 w 686"/>
                <a:gd name="T79" fmla="*/ 209 h 686"/>
                <a:gd name="T80" fmla="*/ 48 w 686"/>
                <a:gd name="T81" fmla="*/ 169 h 686"/>
                <a:gd name="T82" fmla="*/ 72 w 686"/>
                <a:gd name="T83" fmla="*/ 133 h 686"/>
                <a:gd name="T84" fmla="*/ 101 w 686"/>
                <a:gd name="T85" fmla="*/ 100 h 686"/>
                <a:gd name="T86" fmla="*/ 134 w 686"/>
                <a:gd name="T87" fmla="*/ 71 h 686"/>
                <a:gd name="T88" fmla="*/ 170 w 686"/>
                <a:gd name="T89" fmla="*/ 46 h 686"/>
                <a:gd name="T90" fmla="*/ 210 w 686"/>
                <a:gd name="T91" fmla="*/ 27 h 686"/>
                <a:gd name="T92" fmla="*/ 252 w 686"/>
                <a:gd name="T93" fmla="*/ 12 h 686"/>
                <a:gd name="T94" fmla="*/ 296 w 686"/>
                <a:gd name="T95" fmla="*/ 3 h 686"/>
                <a:gd name="T96" fmla="*/ 343 w 686"/>
                <a:gd name="T97"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86" h="686">
                  <a:moveTo>
                    <a:pt x="343" y="0"/>
                  </a:moveTo>
                  <a:lnTo>
                    <a:pt x="390" y="3"/>
                  </a:lnTo>
                  <a:lnTo>
                    <a:pt x="435" y="12"/>
                  </a:lnTo>
                  <a:lnTo>
                    <a:pt x="477" y="27"/>
                  </a:lnTo>
                  <a:lnTo>
                    <a:pt x="517" y="46"/>
                  </a:lnTo>
                  <a:lnTo>
                    <a:pt x="553" y="71"/>
                  </a:lnTo>
                  <a:lnTo>
                    <a:pt x="586" y="100"/>
                  </a:lnTo>
                  <a:lnTo>
                    <a:pt x="615" y="133"/>
                  </a:lnTo>
                  <a:lnTo>
                    <a:pt x="640" y="169"/>
                  </a:lnTo>
                  <a:lnTo>
                    <a:pt x="659" y="209"/>
                  </a:lnTo>
                  <a:lnTo>
                    <a:pt x="674" y="251"/>
                  </a:lnTo>
                  <a:lnTo>
                    <a:pt x="683" y="296"/>
                  </a:lnTo>
                  <a:lnTo>
                    <a:pt x="686" y="342"/>
                  </a:lnTo>
                  <a:lnTo>
                    <a:pt x="683" y="389"/>
                  </a:lnTo>
                  <a:lnTo>
                    <a:pt x="674" y="434"/>
                  </a:lnTo>
                  <a:lnTo>
                    <a:pt x="659" y="476"/>
                  </a:lnTo>
                  <a:lnTo>
                    <a:pt x="640" y="516"/>
                  </a:lnTo>
                  <a:lnTo>
                    <a:pt x="615" y="552"/>
                  </a:lnTo>
                  <a:lnTo>
                    <a:pt x="586" y="585"/>
                  </a:lnTo>
                  <a:lnTo>
                    <a:pt x="553" y="614"/>
                  </a:lnTo>
                  <a:lnTo>
                    <a:pt x="517" y="639"/>
                  </a:lnTo>
                  <a:lnTo>
                    <a:pt x="477" y="659"/>
                  </a:lnTo>
                  <a:lnTo>
                    <a:pt x="435" y="674"/>
                  </a:lnTo>
                  <a:lnTo>
                    <a:pt x="390" y="682"/>
                  </a:lnTo>
                  <a:lnTo>
                    <a:pt x="343" y="686"/>
                  </a:lnTo>
                  <a:lnTo>
                    <a:pt x="296" y="682"/>
                  </a:lnTo>
                  <a:lnTo>
                    <a:pt x="252" y="674"/>
                  </a:lnTo>
                  <a:lnTo>
                    <a:pt x="210" y="659"/>
                  </a:lnTo>
                  <a:lnTo>
                    <a:pt x="170" y="639"/>
                  </a:lnTo>
                  <a:lnTo>
                    <a:pt x="134" y="614"/>
                  </a:lnTo>
                  <a:lnTo>
                    <a:pt x="101" y="585"/>
                  </a:lnTo>
                  <a:lnTo>
                    <a:pt x="72" y="552"/>
                  </a:lnTo>
                  <a:lnTo>
                    <a:pt x="48" y="516"/>
                  </a:lnTo>
                  <a:lnTo>
                    <a:pt x="27" y="476"/>
                  </a:lnTo>
                  <a:lnTo>
                    <a:pt x="13" y="434"/>
                  </a:lnTo>
                  <a:lnTo>
                    <a:pt x="4" y="389"/>
                  </a:lnTo>
                  <a:lnTo>
                    <a:pt x="0" y="342"/>
                  </a:lnTo>
                  <a:lnTo>
                    <a:pt x="4" y="296"/>
                  </a:lnTo>
                  <a:lnTo>
                    <a:pt x="13" y="251"/>
                  </a:lnTo>
                  <a:lnTo>
                    <a:pt x="27" y="209"/>
                  </a:lnTo>
                  <a:lnTo>
                    <a:pt x="48" y="169"/>
                  </a:lnTo>
                  <a:lnTo>
                    <a:pt x="72" y="133"/>
                  </a:lnTo>
                  <a:lnTo>
                    <a:pt x="101" y="100"/>
                  </a:lnTo>
                  <a:lnTo>
                    <a:pt x="134" y="71"/>
                  </a:lnTo>
                  <a:lnTo>
                    <a:pt x="170" y="46"/>
                  </a:lnTo>
                  <a:lnTo>
                    <a:pt x="210" y="27"/>
                  </a:lnTo>
                  <a:lnTo>
                    <a:pt x="252" y="12"/>
                  </a:lnTo>
                  <a:lnTo>
                    <a:pt x="296" y="3"/>
                  </a:lnTo>
                  <a:lnTo>
                    <a:pt x="343"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2000">
                <a:latin typeface="+mn-ea"/>
                <a:sym typeface="+mn-lt"/>
              </a:endParaRPr>
            </a:p>
          </p:txBody>
        </p:sp>
        <p:sp>
          <p:nvSpPr>
            <p:cNvPr id="37" name="Freeform 413"/>
            <p:cNvSpPr/>
            <p:nvPr/>
          </p:nvSpPr>
          <p:spPr bwMode="auto">
            <a:xfrm>
              <a:off x="9288463" y="5156200"/>
              <a:ext cx="141288" cy="344487"/>
            </a:xfrm>
            <a:custGeom>
              <a:avLst/>
              <a:gdLst>
                <a:gd name="T0" fmla="*/ 925 w 1073"/>
                <a:gd name="T1" fmla="*/ 1 h 2605"/>
                <a:gd name="T2" fmla="*/ 982 w 1073"/>
                <a:gd name="T3" fmla="*/ 12 h 2605"/>
                <a:gd name="T4" fmla="*/ 1029 w 1073"/>
                <a:gd name="T5" fmla="*/ 45 h 2605"/>
                <a:gd name="T6" fmla="*/ 1061 w 1073"/>
                <a:gd name="T7" fmla="*/ 91 h 2605"/>
                <a:gd name="T8" fmla="*/ 1073 w 1073"/>
                <a:gd name="T9" fmla="*/ 149 h 2605"/>
                <a:gd name="T10" fmla="*/ 1069 w 1073"/>
                <a:gd name="T11" fmla="*/ 1419 h 2605"/>
                <a:gd name="T12" fmla="*/ 1048 w 1073"/>
                <a:gd name="T13" fmla="*/ 1472 h 2605"/>
                <a:gd name="T14" fmla="*/ 1007 w 1073"/>
                <a:gd name="T15" fmla="*/ 1512 h 2605"/>
                <a:gd name="T16" fmla="*/ 954 w 1073"/>
                <a:gd name="T17" fmla="*/ 1535 h 2605"/>
                <a:gd name="T18" fmla="*/ 900 w 1073"/>
                <a:gd name="T19" fmla="*/ 1536 h 2605"/>
                <a:gd name="T20" fmla="*/ 854 w 1073"/>
                <a:gd name="T21" fmla="*/ 1520 h 2605"/>
                <a:gd name="T22" fmla="*/ 835 w 1073"/>
                <a:gd name="T23" fmla="*/ 2456 h 2605"/>
                <a:gd name="T24" fmla="*/ 824 w 1073"/>
                <a:gd name="T25" fmla="*/ 2515 h 2605"/>
                <a:gd name="T26" fmla="*/ 792 w 1073"/>
                <a:gd name="T27" fmla="*/ 2561 h 2605"/>
                <a:gd name="T28" fmla="*/ 744 w 1073"/>
                <a:gd name="T29" fmla="*/ 2593 h 2605"/>
                <a:gd name="T30" fmla="*/ 687 w 1073"/>
                <a:gd name="T31" fmla="*/ 2605 h 2605"/>
                <a:gd name="T32" fmla="*/ 629 w 1073"/>
                <a:gd name="T33" fmla="*/ 2593 h 2605"/>
                <a:gd name="T34" fmla="*/ 582 w 1073"/>
                <a:gd name="T35" fmla="*/ 2561 h 2605"/>
                <a:gd name="T36" fmla="*/ 551 w 1073"/>
                <a:gd name="T37" fmla="*/ 2515 h 2605"/>
                <a:gd name="T38" fmla="*/ 539 w 1073"/>
                <a:gd name="T39" fmla="*/ 2456 h 2605"/>
                <a:gd name="T40" fmla="*/ 532 w 1073"/>
                <a:gd name="T41" fmla="*/ 2486 h 2605"/>
                <a:gd name="T42" fmla="*/ 509 w 1073"/>
                <a:gd name="T43" fmla="*/ 2539 h 2605"/>
                <a:gd name="T44" fmla="*/ 469 w 1073"/>
                <a:gd name="T45" fmla="*/ 2579 h 2605"/>
                <a:gd name="T46" fmla="*/ 416 w 1073"/>
                <a:gd name="T47" fmla="*/ 2602 h 2605"/>
                <a:gd name="T48" fmla="*/ 357 w 1073"/>
                <a:gd name="T49" fmla="*/ 2602 h 2605"/>
                <a:gd name="T50" fmla="*/ 304 w 1073"/>
                <a:gd name="T51" fmla="*/ 2579 h 2605"/>
                <a:gd name="T52" fmla="*/ 263 w 1073"/>
                <a:gd name="T53" fmla="*/ 2539 h 2605"/>
                <a:gd name="T54" fmla="*/ 241 w 1073"/>
                <a:gd name="T55" fmla="*/ 2486 h 2605"/>
                <a:gd name="T56" fmla="*/ 238 w 1073"/>
                <a:gd name="T57" fmla="*/ 1507 h 2605"/>
                <a:gd name="T58" fmla="*/ 197 w 1073"/>
                <a:gd name="T59" fmla="*/ 1530 h 2605"/>
                <a:gd name="T60" fmla="*/ 148 w 1073"/>
                <a:gd name="T61" fmla="*/ 1538 h 2605"/>
                <a:gd name="T62" fmla="*/ 91 w 1073"/>
                <a:gd name="T63" fmla="*/ 1526 h 2605"/>
                <a:gd name="T64" fmla="*/ 43 w 1073"/>
                <a:gd name="T65" fmla="*/ 1495 h 2605"/>
                <a:gd name="T66" fmla="*/ 12 w 1073"/>
                <a:gd name="T67" fmla="*/ 1447 h 2605"/>
                <a:gd name="T68" fmla="*/ 0 w 1073"/>
                <a:gd name="T69" fmla="*/ 1389 h 2605"/>
                <a:gd name="T70" fmla="*/ 3 w 1073"/>
                <a:gd name="T71" fmla="*/ 119 h 2605"/>
                <a:gd name="T72" fmla="*/ 25 w 1073"/>
                <a:gd name="T73" fmla="*/ 67 h 2605"/>
                <a:gd name="T74" fmla="*/ 64 w 1073"/>
                <a:gd name="T75" fmla="*/ 27 h 2605"/>
                <a:gd name="T76" fmla="*/ 116 w 1073"/>
                <a:gd name="T77" fmla="*/ 5 h 2605"/>
                <a:gd name="T78" fmla="*/ 145 w 1073"/>
                <a:gd name="T79" fmla="*/ 0 h 2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73" h="2605">
                  <a:moveTo>
                    <a:pt x="145" y="0"/>
                  </a:moveTo>
                  <a:lnTo>
                    <a:pt x="925" y="1"/>
                  </a:lnTo>
                  <a:lnTo>
                    <a:pt x="954" y="4"/>
                  </a:lnTo>
                  <a:lnTo>
                    <a:pt x="982" y="12"/>
                  </a:lnTo>
                  <a:lnTo>
                    <a:pt x="1007" y="26"/>
                  </a:lnTo>
                  <a:lnTo>
                    <a:pt x="1029" y="45"/>
                  </a:lnTo>
                  <a:lnTo>
                    <a:pt x="1048" y="66"/>
                  </a:lnTo>
                  <a:lnTo>
                    <a:pt x="1061" y="91"/>
                  </a:lnTo>
                  <a:lnTo>
                    <a:pt x="1069" y="119"/>
                  </a:lnTo>
                  <a:lnTo>
                    <a:pt x="1073" y="149"/>
                  </a:lnTo>
                  <a:lnTo>
                    <a:pt x="1073" y="1389"/>
                  </a:lnTo>
                  <a:lnTo>
                    <a:pt x="1069" y="1419"/>
                  </a:lnTo>
                  <a:lnTo>
                    <a:pt x="1061" y="1447"/>
                  </a:lnTo>
                  <a:lnTo>
                    <a:pt x="1048" y="1472"/>
                  </a:lnTo>
                  <a:lnTo>
                    <a:pt x="1029" y="1495"/>
                  </a:lnTo>
                  <a:lnTo>
                    <a:pt x="1007" y="1512"/>
                  </a:lnTo>
                  <a:lnTo>
                    <a:pt x="982" y="1526"/>
                  </a:lnTo>
                  <a:lnTo>
                    <a:pt x="954" y="1535"/>
                  </a:lnTo>
                  <a:lnTo>
                    <a:pt x="925" y="1538"/>
                  </a:lnTo>
                  <a:lnTo>
                    <a:pt x="900" y="1536"/>
                  </a:lnTo>
                  <a:lnTo>
                    <a:pt x="876" y="1530"/>
                  </a:lnTo>
                  <a:lnTo>
                    <a:pt x="854" y="1520"/>
                  </a:lnTo>
                  <a:lnTo>
                    <a:pt x="835" y="1508"/>
                  </a:lnTo>
                  <a:lnTo>
                    <a:pt x="835" y="2456"/>
                  </a:lnTo>
                  <a:lnTo>
                    <a:pt x="833" y="2486"/>
                  </a:lnTo>
                  <a:lnTo>
                    <a:pt x="824" y="2515"/>
                  </a:lnTo>
                  <a:lnTo>
                    <a:pt x="810" y="2539"/>
                  </a:lnTo>
                  <a:lnTo>
                    <a:pt x="792" y="2561"/>
                  </a:lnTo>
                  <a:lnTo>
                    <a:pt x="770" y="2579"/>
                  </a:lnTo>
                  <a:lnTo>
                    <a:pt x="744" y="2593"/>
                  </a:lnTo>
                  <a:lnTo>
                    <a:pt x="717" y="2602"/>
                  </a:lnTo>
                  <a:lnTo>
                    <a:pt x="687" y="2605"/>
                  </a:lnTo>
                  <a:lnTo>
                    <a:pt x="657" y="2602"/>
                  </a:lnTo>
                  <a:lnTo>
                    <a:pt x="629" y="2593"/>
                  </a:lnTo>
                  <a:lnTo>
                    <a:pt x="604" y="2579"/>
                  </a:lnTo>
                  <a:lnTo>
                    <a:pt x="582" y="2561"/>
                  </a:lnTo>
                  <a:lnTo>
                    <a:pt x="564" y="2539"/>
                  </a:lnTo>
                  <a:lnTo>
                    <a:pt x="551" y="2515"/>
                  </a:lnTo>
                  <a:lnTo>
                    <a:pt x="542" y="2486"/>
                  </a:lnTo>
                  <a:lnTo>
                    <a:pt x="539" y="2456"/>
                  </a:lnTo>
                  <a:lnTo>
                    <a:pt x="535" y="2456"/>
                  </a:lnTo>
                  <a:lnTo>
                    <a:pt x="532" y="2486"/>
                  </a:lnTo>
                  <a:lnTo>
                    <a:pt x="523" y="2515"/>
                  </a:lnTo>
                  <a:lnTo>
                    <a:pt x="509" y="2539"/>
                  </a:lnTo>
                  <a:lnTo>
                    <a:pt x="492" y="2561"/>
                  </a:lnTo>
                  <a:lnTo>
                    <a:pt x="469" y="2579"/>
                  </a:lnTo>
                  <a:lnTo>
                    <a:pt x="444" y="2593"/>
                  </a:lnTo>
                  <a:lnTo>
                    <a:pt x="416" y="2602"/>
                  </a:lnTo>
                  <a:lnTo>
                    <a:pt x="386" y="2605"/>
                  </a:lnTo>
                  <a:lnTo>
                    <a:pt x="357" y="2602"/>
                  </a:lnTo>
                  <a:lnTo>
                    <a:pt x="328" y="2593"/>
                  </a:lnTo>
                  <a:lnTo>
                    <a:pt x="304" y="2579"/>
                  </a:lnTo>
                  <a:lnTo>
                    <a:pt x="281" y="2561"/>
                  </a:lnTo>
                  <a:lnTo>
                    <a:pt x="263" y="2539"/>
                  </a:lnTo>
                  <a:lnTo>
                    <a:pt x="250" y="2515"/>
                  </a:lnTo>
                  <a:lnTo>
                    <a:pt x="241" y="2486"/>
                  </a:lnTo>
                  <a:lnTo>
                    <a:pt x="238" y="2456"/>
                  </a:lnTo>
                  <a:lnTo>
                    <a:pt x="238" y="1507"/>
                  </a:lnTo>
                  <a:lnTo>
                    <a:pt x="218" y="1520"/>
                  </a:lnTo>
                  <a:lnTo>
                    <a:pt x="197" y="1530"/>
                  </a:lnTo>
                  <a:lnTo>
                    <a:pt x="173" y="1536"/>
                  </a:lnTo>
                  <a:lnTo>
                    <a:pt x="148" y="1538"/>
                  </a:lnTo>
                  <a:lnTo>
                    <a:pt x="119" y="1535"/>
                  </a:lnTo>
                  <a:lnTo>
                    <a:pt x="91" y="1526"/>
                  </a:lnTo>
                  <a:lnTo>
                    <a:pt x="66" y="1512"/>
                  </a:lnTo>
                  <a:lnTo>
                    <a:pt x="43" y="1495"/>
                  </a:lnTo>
                  <a:lnTo>
                    <a:pt x="25" y="1472"/>
                  </a:lnTo>
                  <a:lnTo>
                    <a:pt x="12" y="1447"/>
                  </a:lnTo>
                  <a:lnTo>
                    <a:pt x="3" y="1419"/>
                  </a:lnTo>
                  <a:lnTo>
                    <a:pt x="0" y="1389"/>
                  </a:lnTo>
                  <a:lnTo>
                    <a:pt x="0" y="149"/>
                  </a:lnTo>
                  <a:lnTo>
                    <a:pt x="3" y="119"/>
                  </a:lnTo>
                  <a:lnTo>
                    <a:pt x="11" y="92"/>
                  </a:lnTo>
                  <a:lnTo>
                    <a:pt x="25" y="67"/>
                  </a:lnTo>
                  <a:lnTo>
                    <a:pt x="42" y="46"/>
                  </a:lnTo>
                  <a:lnTo>
                    <a:pt x="64" y="27"/>
                  </a:lnTo>
                  <a:lnTo>
                    <a:pt x="89" y="13"/>
                  </a:lnTo>
                  <a:lnTo>
                    <a:pt x="116" y="5"/>
                  </a:lnTo>
                  <a:lnTo>
                    <a:pt x="145" y="1"/>
                  </a:lnTo>
                  <a:lnTo>
                    <a:pt x="14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2000">
                <a:latin typeface="+mn-ea"/>
                <a:sym typeface="+mn-lt"/>
              </a:endParaRPr>
            </a:p>
          </p:txBody>
        </p:sp>
        <p:sp>
          <p:nvSpPr>
            <p:cNvPr id="38" name="Freeform 414"/>
            <p:cNvSpPr/>
            <p:nvPr/>
          </p:nvSpPr>
          <p:spPr bwMode="auto">
            <a:xfrm>
              <a:off x="9232901" y="5059363"/>
              <a:ext cx="74613" cy="82550"/>
            </a:xfrm>
            <a:custGeom>
              <a:avLst/>
              <a:gdLst>
                <a:gd name="T0" fmla="*/ 314 w 565"/>
                <a:gd name="T1" fmla="*/ 0 h 629"/>
                <a:gd name="T2" fmla="*/ 358 w 565"/>
                <a:gd name="T3" fmla="*/ 3 h 629"/>
                <a:gd name="T4" fmla="*/ 400 w 565"/>
                <a:gd name="T5" fmla="*/ 12 h 629"/>
                <a:gd name="T6" fmla="*/ 439 w 565"/>
                <a:gd name="T7" fmla="*/ 25 h 629"/>
                <a:gd name="T8" fmla="*/ 474 w 565"/>
                <a:gd name="T9" fmla="*/ 44 h 629"/>
                <a:gd name="T10" fmla="*/ 508 w 565"/>
                <a:gd name="T11" fmla="*/ 67 h 629"/>
                <a:gd name="T12" fmla="*/ 538 w 565"/>
                <a:gd name="T13" fmla="*/ 94 h 629"/>
                <a:gd name="T14" fmla="*/ 565 w 565"/>
                <a:gd name="T15" fmla="*/ 125 h 629"/>
                <a:gd name="T16" fmla="*/ 545 w 565"/>
                <a:gd name="T17" fmla="*/ 165 h 629"/>
                <a:gd name="T18" fmla="*/ 528 w 565"/>
                <a:gd name="T19" fmla="*/ 206 h 629"/>
                <a:gd name="T20" fmla="*/ 516 w 565"/>
                <a:gd name="T21" fmla="*/ 250 h 629"/>
                <a:gd name="T22" fmla="*/ 509 w 565"/>
                <a:gd name="T23" fmla="*/ 296 h 629"/>
                <a:gd name="T24" fmla="*/ 507 w 565"/>
                <a:gd name="T25" fmla="*/ 342 h 629"/>
                <a:gd name="T26" fmla="*/ 509 w 565"/>
                <a:gd name="T27" fmla="*/ 391 h 629"/>
                <a:gd name="T28" fmla="*/ 518 w 565"/>
                <a:gd name="T29" fmla="*/ 437 h 629"/>
                <a:gd name="T30" fmla="*/ 530 w 565"/>
                <a:gd name="T31" fmla="*/ 483 h 629"/>
                <a:gd name="T32" fmla="*/ 548 w 565"/>
                <a:gd name="T33" fmla="*/ 525 h 629"/>
                <a:gd name="T34" fmla="*/ 518 w 565"/>
                <a:gd name="T35" fmla="*/ 555 h 629"/>
                <a:gd name="T36" fmla="*/ 483 w 565"/>
                <a:gd name="T37" fmla="*/ 581 h 629"/>
                <a:gd name="T38" fmla="*/ 445 w 565"/>
                <a:gd name="T39" fmla="*/ 601 h 629"/>
                <a:gd name="T40" fmla="*/ 404 w 565"/>
                <a:gd name="T41" fmla="*/ 616 h 629"/>
                <a:gd name="T42" fmla="*/ 361 w 565"/>
                <a:gd name="T43" fmla="*/ 626 h 629"/>
                <a:gd name="T44" fmla="*/ 314 w 565"/>
                <a:gd name="T45" fmla="*/ 629 h 629"/>
                <a:gd name="T46" fmla="*/ 272 w 565"/>
                <a:gd name="T47" fmla="*/ 627 h 629"/>
                <a:gd name="T48" fmla="*/ 231 w 565"/>
                <a:gd name="T49" fmla="*/ 619 h 629"/>
                <a:gd name="T50" fmla="*/ 192 w 565"/>
                <a:gd name="T51" fmla="*/ 605 h 629"/>
                <a:gd name="T52" fmla="*/ 156 w 565"/>
                <a:gd name="T53" fmla="*/ 587 h 629"/>
                <a:gd name="T54" fmla="*/ 122 w 565"/>
                <a:gd name="T55" fmla="*/ 565 h 629"/>
                <a:gd name="T56" fmla="*/ 92 w 565"/>
                <a:gd name="T57" fmla="*/ 538 h 629"/>
                <a:gd name="T58" fmla="*/ 66 w 565"/>
                <a:gd name="T59" fmla="*/ 507 h 629"/>
                <a:gd name="T60" fmla="*/ 43 w 565"/>
                <a:gd name="T61" fmla="*/ 474 h 629"/>
                <a:gd name="T62" fmla="*/ 25 w 565"/>
                <a:gd name="T63" fmla="*/ 437 h 629"/>
                <a:gd name="T64" fmla="*/ 11 w 565"/>
                <a:gd name="T65" fmla="*/ 398 h 629"/>
                <a:gd name="T66" fmla="*/ 2 w 565"/>
                <a:gd name="T67" fmla="*/ 357 h 629"/>
                <a:gd name="T68" fmla="*/ 0 w 565"/>
                <a:gd name="T69" fmla="*/ 315 h 629"/>
                <a:gd name="T70" fmla="*/ 3 w 565"/>
                <a:gd name="T71" fmla="*/ 269 h 629"/>
                <a:gd name="T72" fmla="*/ 13 w 565"/>
                <a:gd name="T73" fmla="*/ 223 h 629"/>
                <a:gd name="T74" fmla="*/ 29 w 565"/>
                <a:gd name="T75" fmla="*/ 182 h 629"/>
                <a:gd name="T76" fmla="*/ 51 w 565"/>
                <a:gd name="T77" fmla="*/ 143 h 629"/>
                <a:gd name="T78" fmla="*/ 77 w 565"/>
                <a:gd name="T79" fmla="*/ 108 h 629"/>
                <a:gd name="T80" fmla="*/ 108 w 565"/>
                <a:gd name="T81" fmla="*/ 76 h 629"/>
                <a:gd name="T82" fmla="*/ 144 w 565"/>
                <a:gd name="T83" fmla="*/ 51 h 629"/>
                <a:gd name="T84" fmla="*/ 183 w 565"/>
                <a:gd name="T85" fmla="*/ 29 h 629"/>
                <a:gd name="T86" fmla="*/ 224 w 565"/>
                <a:gd name="T87" fmla="*/ 13 h 629"/>
                <a:gd name="T88" fmla="*/ 268 w 565"/>
                <a:gd name="T89" fmla="*/ 3 h 629"/>
                <a:gd name="T90" fmla="*/ 314 w 565"/>
                <a:gd name="T91" fmla="*/ 0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5" h="629">
                  <a:moveTo>
                    <a:pt x="314" y="0"/>
                  </a:moveTo>
                  <a:lnTo>
                    <a:pt x="358" y="3"/>
                  </a:lnTo>
                  <a:lnTo>
                    <a:pt x="400" y="12"/>
                  </a:lnTo>
                  <a:lnTo>
                    <a:pt x="439" y="25"/>
                  </a:lnTo>
                  <a:lnTo>
                    <a:pt x="474" y="44"/>
                  </a:lnTo>
                  <a:lnTo>
                    <a:pt x="508" y="67"/>
                  </a:lnTo>
                  <a:lnTo>
                    <a:pt x="538" y="94"/>
                  </a:lnTo>
                  <a:lnTo>
                    <a:pt x="565" y="125"/>
                  </a:lnTo>
                  <a:lnTo>
                    <a:pt x="545" y="165"/>
                  </a:lnTo>
                  <a:lnTo>
                    <a:pt x="528" y="206"/>
                  </a:lnTo>
                  <a:lnTo>
                    <a:pt x="516" y="250"/>
                  </a:lnTo>
                  <a:lnTo>
                    <a:pt x="509" y="296"/>
                  </a:lnTo>
                  <a:lnTo>
                    <a:pt x="507" y="342"/>
                  </a:lnTo>
                  <a:lnTo>
                    <a:pt x="509" y="391"/>
                  </a:lnTo>
                  <a:lnTo>
                    <a:pt x="518" y="437"/>
                  </a:lnTo>
                  <a:lnTo>
                    <a:pt x="530" y="483"/>
                  </a:lnTo>
                  <a:lnTo>
                    <a:pt x="548" y="525"/>
                  </a:lnTo>
                  <a:lnTo>
                    <a:pt x="518" y="555"/>
                  </a:lnTo>
                  <a:lnTo>
                    <a:pt x="483" y="581"/>
                  </a:lnTo>
                  <a:lnTo>
                    <a:pt x="445" y="601"/>
                  </a:lnTo>
                  <a:lnTo>
                    <a:pt x="404" y="616"/>
                  </a:lnTo>
                  <a:lnTo>
                    <a:pt x="361" y="626"/>
                  </a:lnTo>
                  <a:lnTo>
                    <a:pt x="314" y="629"/>
                  </a:lnTo>
                  <a:lnTo>
                    <a:pt x="272" y="627"/>
                  </a:lnTo>
                  <a:lnTo>
                    <a:pt x="231" y="619"/>
                  </a:lnTo>
                  <a:lnTo>
                    <a:pt x="192" y="605"/>
                  </a:lnTo>
                  <a:lnTo>
                    <a:pt x="156" y="587"/>
                  </a:lnTo>
                  <a:lnTo>
                    <a:pt x="122" y="565"/>
                  </a:lnTo>
                  <a:lnTo>
                    <a:pt x="92" y="538"/>
                  </a:lnTo>
                  <a:lnTo>
                    <a:pt x="66" y="507"/>
                  </a:lnTo>
                  <a:lnTo>
                    <a:pt x="43" y="474"/>
                  </a:lnTo>
                  <a:lnTo>
                    <a:pt x="25" y="437"/>
                  </a:lnTo>
                  <a:lnTo>
                    <a:pt x="11" y="398"/>
                  </a:lnTo>
                  <a:lnTo>
                    <a:pt x="2" y="357"/>
                  </a:lnTo>
                  <a:lnTo>
                    <a:pt x="0" y="315"/>
                  </a:lnTo>
                  <a:lnTo>
                    <a:pt x="3" y="269"/>
                  </a:lnTo>
                  <a:lnTo>
                    <a:pt x="13" y="223"/>
                  </a:lnTo>
                  <a:lnTo>
                    <a:pt x="29" y="182"/>
                  </a:lnTo>
                  <a:lnTo>
                    <a:pt x="51" y="143"/>
                  </a:lnTo>
                  <a:lnTo>
                    <a:pt x="77" y="108"/>
                  </a:lnTo>
                  <a:lnTo>
                    <a:pt x="108" y="76"/>
                  </a:lnTo>
                  <a:lnTo>
                    <a:pt x="144" y="51"/>
                  </a:lnTo>
                  <a:lnTo>
                    <a:pt x="183" y="29"/>
                  </a:lnTo>
                  <a:lnTo>
                    <a:pt x="224" y="13"/>
                  </a:lnTo>
                  <a:lnTo>
                    <a:pt x="268" y="3"/>
                  </a:lnTo>
                  <a:lnTo>
                    <a:pt x="31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2000">
                <a:latin typeface="+mn-ea"/>
                <a:sym typeface="+mn-lt"/>
              </a:endParaRPr>
            </a:p>
          </p:txBody>
        </p:sp>
        <p:sp>
          <p:nvSpPr>
            <p:cNvPr id="39" name="Freeform 415"/>
            <p:cNvSpPr/>
            <p:nvPr/>
          </p:nvSpPr>
          <p:spPr bwMode="auto">
            <a:xfrm>
              <a:off x="9209088" y="5148263"/>
              <a:ext cx="96838" cy="317500"/>
            </a:xfrm>
            <a:custGeom>
              <a:avLst/>
              <a:gdLst>
                <a:gd name="T0" fmla="*/ 373 w 729"/>
                <a:gd name="T1" fmla="*/ 0 h 2394"/>
                <a:gd name="T2" fmla="*/ 510 w 729"/>
                <a:gd name="T3" fmla="*/ 0 h 2394"/>
                <a:gd name="T4" fmla="*/ 600 w 729"/>
                <a:gd name="T5" fmla="*/ 0 h 2394"/>
                <a:gd name="T6" fmla="*/ 550 w 729"/>
                <a:gd name="T7" fmla="*/ 46 h 2394"/>
                <a:gd name="T8" fmla="*/ 513 w 729"/>
                <a:gd name="T9" fmla="*/ 105 h 2394"/>
                <a:gd name="T10" fmla="*/ 494 w 729"/>
                <a:gd name="T11" fmla="*/ 172 h 2394"/>
                <a:gd name="T12" fmla="*/ 490 w 729"/>
                <a:gd name="T13" fmla="*/ 1448 h 2394"/>
                <a:gd name="T14" fmla="*/ 502 w 729"/>
                <a:gd name="T15" fmla="*/ 1526 h 2394"/>
                <a:gd name="T16" fmla="*/ 536 w 729"/>
                <a:gd name="T17" fmla="*/ 1594 h 2394"/>
                <a:gd name="T18" fmla="*/ 588 w 729"/>
                <a:gd name="T19" fmla="*/ 1648 h 2394"/>
                <a:gd name="T20" fmla="*/ 652 w 729"/>
                <a:gd name="T21" fmla="*/ 1685 h 2394"/>
                <a:gd name="T22" fmla="*/ 729 w 729"/>
                <a:gd name="T23" fmla="*/ 1702 h 2394"/>
                <a:gd name="T24" fmla="*/ 708 w 729"/>
                <a:gd name="T25" fmla="*/ 2370 h 2394"/>
                <a:gd name="T26" fmla="*/ 659 w 729"/>
                <a:gd name="T27" fmla="*/ 2392 h 2394"/>
                <a:gd name="T28" fmla="*/ 604 w 729"/>
                <a:gd name="T29" fmla="*/ 2392 h 2394"/>
                <a:gd name="T30" fmla="*/ 555 w 729"/>
                <a:gd name="T31" fmla="*/ 2372 h 2394"/>
                <a:gd name="T32" fmla="*/ 518 w 729"/>
                <a:gd name="T33" fmla="*/ 2335 h 2394"/>
                <a:gd name="T34" fmla="*/ 498 w 729"/>
                <a:gd name="T35" fmla="*/ 2285 h 2394"/>
                <a:gd name="T36" fmla="*/ 491 w 729"/>
                <a:gd name="T37" fmla="*/ 2258 h 2394"/>
                <a:gd name="T38" fmla="*/ 481 w 729"/>
                <a:gd name="T39" fmla="*/ 2311 h 2394"/>
                <a:gd name="T40" fmla="*/ 451 w 729"/>
                <a:gd name="T41" fmla="*/ 2354 h 2394"/>
                <a:gd name="T42" fmla="*/ 408 w 729"/>
                <a:gd name="T43" fmla="*/ 2383 h 2394"/>
                <a:gd name="T44" fmla="*/ 355 w 729"/>
                <a:gd name="T45" fmla="*/ 2394 h 2394"/>
                <a:gd name="T46" fmla="*/ 301 w 729"/>
                <a:gd name="T47" fmla="*/ 2383 h 2394"/>
                <a:gd name="T48" fmla="*/ 258 w 729"/>
                <a:gd name="T49" fmla="*/ 2354 h 2394"/>
                <a:gd name="T50" fmla="*/ 229 w 729"/>
                <a:gd name="T51" fmla="*/ 2311 h 2394"/>
                <a:gd name="T52" fmla="*/ 218 w 729"/>
                <a:gd name="T53" fmla="*/ 2258 h 2394"/>
                <a:gd name="T54" fmla="*/ 201 w 729"/>
                <a:gd name="T55" fmla="*/ 1397 h 2394"/>
                <a:gd name="T56" fmla="*/ 159 w 729"/>
                <a:gd name="T57" fmla="*/ 1411 h 2394"/>
                <a:gd name="T58" fmla="*/ 109 w 729"/>
                <a:gd name="T59" fmla="*/ 1410 h 2394"/>
                <a:gd name="T60" fmla="*/ 60 w 729"/>
                <a:gd name="T61" fmla="*/ 1390 h 2394"/>
                <a:gd name="T62" fmla="*/ 24 w 729"/>
                <a:gd name="T63" fmla="*/ 1353 h 2394"/>
                <a:gd name="T64" fmla="*/ 3 w 729"/>
                <a:gd name="T65" fmla="*/ 1305 h 2394"/>
                <a:gd name="T66" fmla="*/ 0 w 729"/>
                <a:gd name="T67" fmla="*/ 137 h 2394"/>
                <a:gd name="T68" fmla="*/ 11 w 729"/>
                <a:gd name="T69" fmla="*/ 84 h 2394"/>
                <a:gd name="T70" fmla="*/ 39 w 729"/>
                <a:gd name="T71" fmla="*/ 42 h 2394"/>
                <a:gd name="T72" fmla="*/ 81 w 729"/>
                <a:gd name="T73" fmla="*/ 12 h 2394"/>
                <a:gd name="T74" fmla="*/ 133 w 729"/>
                <a:gd name="T75" fmla="*/ 1 h 2394"/>
                <a:gd name="T76" fmla="*/ 289 w 729"/>
                <a:gd name="T77" fmla="*/ 0 h 2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29" h="2394">
                  <a:moveTo>
                    <a:pt x="329" y="0"/>
                  </a:moveTo>
                  <a:lnTo>
                    <a:pt x="373" y="0"/>
                  </a:lnTo>
                  <a:lnTo>
                    <a:pt x="463" y="0"/>
                  </a:lnTo>
                  <a:lnTo>
                    <a:pt x="510" y="0"/>
                  </a:lnTo>
                  <a:lnTo>
                    <a:pt x="556" y="0"/>
                  </a:lnTo>
                  <a:lnTo>
                    <a:pt x="600" y="0"/>
                  </a:lnTo>
                  <a:lnTo>
                    <a:pt x="573" y="21"/>
                  </a:lnTo>
                  <a:lnTo>
                    <a:pt x="550" y="46"/>
                  </a:lnTo>
                  <a:lnTo>
                    <a:pt x="529" y="74"/>
                  </a:lnTo>
                  <a:lnTo>
                    <a:pt x="513" y="105"/>
                  </a:lnTo>
                  <a:lnTo>
                    <a:pt x="501" y="137"/>
                  </a:lnTo>
                  <a:lnTo>
                    <a:pt x="494" y="172"/>
                  </a:lnTo>
                  <a:lnTo>
                    <a:pt x="490" y="208"/>
                  </a:lnTo>
                  <a:lnTo>
                    <a:pt x="490" y="1448"/>
                  </a:lnTo>
                  <a:lnTo>
                    <a:pt x="494" y="1488"/>
                  </a:lnTo>
                  <a:lnTo>
                    <a:pt x="502" y="1526"/>
                  </a:lnTo>
                  <a:lnTo>
                    <a:pt x="516" y="1562"/>
                  </a:lnTo>
                  <a:lnTo>
                    <a:pt x="536" y="1594"/>
                  </a:lnTo>
                  <a:lnTo>
                    <a:pt x="559" y="1622"/>
                  </a:lnTo>
                  <a:lnTo>
                    <a:pt x="588" y="1648"/>
                  </a:lnTo>
                  <a:lnTo>
                    <a:pt x="619" y="1668"/>
                  </a:lnTo>
                  <a:lnTo>
                    <a:pt x="652" y="1685"/>
                  </a:lnTo>
                  <a:lnTo>
                    <a:pt x="690" y="1697"/>
                  </a:lnTo>
                  <a:lnTo>
                    <a:pt x="729" y="1702"/>
                  </a:lnTo>
                  <a:lnTo>
                    <a:pt x="729" y="2354"/>
                  </a:lnTo>
                  <a:lnTo>
                    <a:pt x="708" y="2370"/>
                  </a:lnTo>
                  <a:lnTo>
                    <a:pt x="685" y="2383"/>
                  </a:lnTo>
                  <a:lnTo>
                    <a:pt x="659" y="2392"/>
                  </a:lnTo>
                  <a:lnTo>
                    <a:pt x="632" y="2394"/>
                  </a:lnTo>
                  <a:lnTo>
                    <a:pt x="604" y="2392"/>
                  </a:lnTo>
                  <a:lnTo>
                    <a:pt x="579" y="2383"/>
                  </a:lnTo>
                  <a:lnTo>
                    <a:pt x="555" y="2372"/>
                  </a:lnTo>
                  <a:lnTo>
                    <a:pt x="535" y="2354"/>
                  </a:lnTo>
                  <a:lnTo>
                    <a:pt x="518" y="2335"/>
                  </a:lnTo>
                  <a:lnTo>
                    <a:pt x="505" y="2311"/>
                  </a:lnTo>
                  <a:lnTo>
                    <a:pt x="498" y="2285"/>
                  </a:lnTo>
                  <a:lnTo>
                    <a:pt x="495" y="2258"/>
                  </a:lnTo>
                  <a:lnTo>
                    <a:pt x="491" y="2258"/>
                  </a:lnTo>
                  <a:lnTo>
                    <a:pt x="488" y="2285"/>
                  </a:lnTo>
                  <a:lnTo>
                    <a:pt x="481" y="2311"/>
                  </a:lnTo>
                  <a:lnTo>
                    <a:pt x="469" y="2335"/>
                  </a:lnTo>
                  <a:lnTo>
                    <a:pt x="451" y="2354"/>
                  </a:lnTo>
                  <a:lnTo>
                    <a:pt x="431" y="2372"/>
                  </a:lnTo>
                  <a:lnTo>
                    <a:pt x="408" y="2383"/>
                  </a:lnTo>
                  <a:lnTo>
                    <a:pt x="382" y="2392"/>
                  </a:lnTo>
                  <a:lnTo>
                    <a:pt x="355" y="2394"/>
                  </a:lnTo>
                  <a:lnTo>
                    <a:pt x="327" y="2392"/>
                  </a:lnTo>
                  <a:lnTo>
                    <a:pt x="301" y="2383"/>
                  </a:lnTo>
                  <a:lnTo>
                    <a:pt x="279" y="2372"/>
                  </a:lnTo>
                  <a:lnTo>
                    <a:pt x="258" y="2354"/>
                  </a:lnTo>
                  <a:lnTo>
                    <a:pt x="242" y="2335"/>
                  </a:lnTo>
                  <a:lnTo>
                    <a:pt x="229" y="2311"/>
                  </a:lnTo>
                  <a:lnTo>
                    <a:pt x="221" y="2285"/>
                  </a:lnTo>
                  <a:lnTo>
                    <a:pt x="218" y="2258"/>
                  </a:lnTo>
                  <a:lnTo>
                    <a:pt x="218" y="1386"/>
                  </a:lnTo>
                  <a:lnTo>
                    <a:pt x="201" y="1397"/>
                  </a:lnTo>
                  <a:lnTo>
                    <a:pt x="180" y="1406"/>
                  </a:lnTo>
                  <a:lnTo>
                    <a:pt x="159" y="1411"/>
                  </a:lnTo>
                  <a:lnTo>
                    <a:pt x="137" y="1414"/>
                  </a:lnTo>
                  <a:lnTo>
                    <a:pt x="109" y="1410"/>
                  </a:lnTo>
                  <a:lnTo>
                    <a:pt x="83" y="1403"/>
                  </a:lnTo>
                  <a:lnTo>
                    <a:pt x="60" y="1390"/>
                  </a:lnTo>
                  <a:lnTo>
                    <a:pt x="40" y="1374"/>
                  </a:lnTo>
                  <a:lnTo>
                    <a:pt x="24" y="1353"/>
                  </a:lnTo>
                  <a:lnTo>
                    <a:pt x="11" y="1330"/>
                  </a:lnTo>
                  <a:lnTo>
                    <a:pt x="3" y="1305"/>
                  </a:lnTo>
                  <a:lnTo>
                    <a:pt x="0" y="1276"/>
                  </a:lnTo>
                  <a:lnTo>
                    <a:pt x="0" y="137"/>
                  </a:lnTo>
                  <a:lnTo>
                    <a:pt x="2" y="110"/>
                  </a:lnTo>
                  <a:lnTo>
                    <a:pt x="11" y="84"/>
                  </a:lnTo>
                  <a:lnTo>
                    <a:pt x="23" y="61"/>
                  </a:lnTo>
                  <a:lnTo>
                    <a:pt x="39" y="42"/>
                  </a:lnTo>
                  <a:lnTo>
                    <a:pt x="58" y="25"/>
                  </a:lnTo>
                  <a:lnTo>
                    <a:pt x="81" y="12"/>
                  </a:lnTo>
                  <a:lnTo>
                    <a:pt x="106" y="4"/>
                  </a:lnTo>
                  <a:lnTo>
                    <a:pt x="133" y="1"/>
                  </a:lnTo>
                  <a:lnTo>
                    <a:pt x="133" y="0"/>
                  </a:lnTo>
                  <a:lnTo>
                    <a:pt x="289" y="0"/>
                  </a:lnTo>
                  <a:lnTo>
                    <a:pt x="329"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2000">
                <a:latin typeface="+mn-ea"/>
                <a:sym typeface="+mn-lt"/>
              </a:endParaRPr>
            </a:p>
          </p:txBody>
        </p:sp>
        <p:sp>
          <p:nvSpPr>
            <p:cNvPr id="40" name="Freeform 416"/>
            <p:cNvSpPr/>
            <p:nvPr/>
          </p:nvSpPr>
          <p:spPr bwMode="auto">
            <a:xfrm>
              <a:off x="9410701" y="5059363"/>
              <a:ext cx="74613" cy="82550"/>
            </a:xfrm>
            <a:custGeom>
              <a:avLst/>
              <a:gdLst>
                <a:gd name="T0" fmla="*/ 249 w 565"/>
                <a:gd name="T1" fmla="*/ 0 h 629"/>
                <a:gd name="T2" fmla="*/ 297 w 565"/>
                <a:gd name="T3" fmla="*/ 3 h 629"/>
                <a:gd name="T4" fmla="*/ 341 w 565"/>
                <a:gd name="T5" fmla="*/ 13 h 629"/>
                <a:gd name="T6" fmla="*/ 382 w 565"/>
                <a:gd name="T7" fmla="*/ 29 h 629"/>
                <a:gd name="T8" fmla="*/ 421 w 565"/>
                <a:gd name="T9" fmla="*/ 51 h 629"/>
                <a:gd name="T10" fmla="*/ 457 w 565"/>
                <a:gd name="T11" fmla="*/ 76 h 629"/>
                <a:gd name="T12" fmla="*/ 488 w 565"/>
                <a:gd name="T13" fmla="*/ 108 h 629"/>
                <a:gd name="T14" fmla="*/ 514 w 565"/>
                <a:gd name="T15" fmla="*/ 143 h 629"/>
                <a:gd name="T16" fmla="*/ 535 w 565"/>
                <a:gd name="T17" fmla="*/ 182 h 629"/>
                <a:gd name="T18" fmla="*/ 552 w 565"/>
                <a:gd name="T19" fmla="*/ 223 h 629"/>
                <a:gd name="T20" fmla="*/ 561 w 565"/>
                <a:gd name="T21" fmla="*/ 269 h 629"/>
                <a:gd name="T22" fmla="*/ 565 w 565"/>
                <a:gd name="T23" fmla="*/ 315 h 629"/>
                <a:gd name="T24" fmla="*/ 562 w 565"/>
                <a:gd name="T25" fmla="*/ 357 h 629"/>
                <a:gd name="T26" fmla="*/ 554 w 565"/>
                <a:gd name="T27" fmla="*/ 398 h 629"/>
                <a:gd name="T28" fmla="*/ 540 w 565"/>
                <a:gd name="T29" fmla="*/ 437 h 629"/>
                <a:gd name="T30" fmla="*/ 521 w 565"/>
                <a:gd name="T31" fmla="*/ 474 h 629"/>
                <a:gd name="T32" fmla="*/ 499 w 565"/>
                <a:gd name="T33" fmla="*/ 507 h 629"/>
                <a:gd name="T34" fmla="*/ 473 w 565"/>
                <a:gd name="T35" fmla="*/ 538 h 629"/>
                <a:gd name="T36" fmla="*/ 443 w 565"/>
                <a:gd name="T37" fmla="*/ 565 h 629"/>
                <a:gd name="T38" fmla="*/ 409 w 565"/>
                <a:gd name="T39" fmla="*/ 587 h 629"/>
                <a:gd name="T40" fmla="*/ 372 w 565"/>
                <a:gd name="T41" fmla="*/ 605 h 629"/>
                <a:gd name="T42" fmla="*/ 333 w 565"/>
                <a:gd name="T43" fmla="*/ 619 h 629"/>
                <a:gd name="T44" fmla="*/ 292 w 565"/>
                <a:gd name="T45" fmla="*/ 627 h 629"/>
                <a:gd name="T46" fmla="*/ 249 w 565"/>
                <a:gd name="T47" fmla="*/ 629 h 629"/>
                <a:gd name="T48" fmla="*/ 204 w 565"/>
                <a:gd name="T49" fmla="*/ 626 h 629"/>
                <a:gd name="T50" fmla="*/ 161 w 565"/>
                <a:gd name="T51" fmla="*/ 616 h 629"/>
                <a:gd name="T52" fmla="*/ 120 w 565"/>
                <a:gd name="T53" fmla="*/ 601 h 629"/>
                <a:gd name="T54" fmla="*/ 82 w 565"/>
                <a:gd name="T55" fmla="*/ 581 h 629"/>
                <a:gd name="T56" fmla="*/ 47 w 565"/>
                <a:gd name="T57" fmla="*/ 555 h 629"/>
                <a:gd name="T58" fmla="*/ 17 w 565"/>
                <a:gd name="T59" fmla="*/ 526 h 629"/>
                <a:gd name="T60" fmla="*/ 34 w 565"/>
                <a:gd name="T61" fmla="*/ 483 h 629"/>
                <a:gd name="T62" fmla="*/ 47 w 565"/>
                <a:gd name="T63" fmla="*/ 438 h 629"/>
                <a:gd name="T64" fmla="*/ 56 w 565"/>
                <a:gd name="T65" fmla="*/ 391 h 629"/>
                <a:gd name="T66" fmla="*/ 59 w 565"/>
                <a:gd name="T67" fmla="*/ 342 h 629"/>
                <a:gd name="T68" fmla="*/ 56 w 565"/>
                <a:gd name="T69" fmla="*/ 296 h 629"/>
                <a:gd name="T70" fmla="*/ 48 w 565"/>
                <a:gd name="T71" fmla="*/ 250 h 629"/>
                <a:gd name="T72" fmla="*/ 36 w 565"/>
                <a:gd name="T73" fmla="*/ 206 h 629"/>
                <a:gd name="T74" fmla="*/ 20 w 565"/>
                <a:gd name="T75" fmla="*/ 164 h 629"/>
                <a:gd name="T76" fmla="*/ 0 w 565"/>
                <a:gd name="T77" fmla="*/ 124 h 629"/>
                <a:gd name="T78" fmla="*/ 27 w 565"/>
                <a:gd name="T79" fmla="*/ 94 h 629"/>
                <a:gd name="T80" fmla="*/ 57 w 565"/>
                <a:gd name="T81" fmla="*/ 67 h 629"/>
                <a:gd name="T82" fmla="*/ 90 w 565"/>
                <a:gd name="T83" fmla="*/ 44 h 629"/>
                <a:gd name="T84" fmla="*/ 126 w 565"/>
                <a:gd name="T85" fmla="*/ 25 h 629"/>
                <a:gd name="T86" fmla="*/ 165 w 565"/>
                <a:gd name="T87" fmla="*/ 12 h 629"/>
                <a:gd name="T88" fmla="*/ 207 w 565"/>
                <a:gd name="T89" fmla="*/ 3 h 629"/>
                <a:gd name="T90" fmla="*/ 249 w 565"/>
                <a:gd name="T91" fmla="*/ 0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5" h="629">
                  <a:moveTo>
                    <a:pt x="249" y="0"/>
                  </a:moveTo>
                  <a:lnTo>
                    <a:pt x="297" y="3"/>
                  </a:lnTo>
                  <a:lnTo>
                    <a:pt x="341" y="13"/>
                  </a:lnTo>
                  <a:lnTo>
                    <a:pt x="382" y="29"/>
                  </a:lnTo>
                  <a:lnTo>
                    <a:pt x="421" y="51"/>
                  </a:lnTo>
                  <a:lnTo>
                    <a:pt x="457" y="76"/>
                  </a:lnTo>
                  <a:lnTo>
                    <a:pt x="488" y="108"/>
                  </a:lnTo>
                  <a:lnTo>
                    <a:pt x="514" y="143"/>
                  </a:lnTo>
                  <a:lnTo>
                    <a:pt x="535" y="182"/>
                  </a:lnTo>
                  <a:lnTo>
                    <a:pt x="552" y="223"/>
                  </a:lnTo>
                  <a:lnTo>
                    <a:pt x="561" y="269"/>
                  </a:lnTo>
                  <a:lnTo>
                    <a:pt x="565" y="315"/>
                  </a:lnTo>
                  <a:lnTo>
                    <a:pt x="562" y="357"/>
                  </a:lnTo>
                  <a:lnTo>
                    <a:pt x="554" y="398"/>
                  </a:lnTo>
                  <a:lnTo>
                    <a:pt x="540" y="437"/>
                  </a:lnTo>
                  <a:lnTo>
                    <a:pt x="521" y="474"/>
                  </a:lnTo>
                  <a:lnTo>
                    <a:pt x="499" y="507"/>
                  </a:lnTo>
                  <a:lnTo>
                    <a:pt x="473" y="538"/>
                  </a:lnTo>
                  <a:lnTo>
                    <a:pt x="443" y="565"/>
                  </a:lnTo>
                  <a:lnTo>
                    <a:pt x="409" y="587"/>
                  </a:lnTo>
                  <a:lnTo>
                    <a:pt x="372" y="605"/>
                  </a:lnTo>
                  <a:lnTo>
                    <a:pt x="333" y="619"/>
                  </a:lnTo>
                  <a:lnTo>
                    <a:pt x="292" y="627"/>
                  </a:lnTo>
                  <a:lnTo>
                    <a:pt x="249" y="629"/>
                  </a:lnTo>
                  <a:lnTo>
                    <a:pt x="204" y="626"/>
                  </a:lnTo>
                  <a:lnTo>
                    <a:pt x="161" y="616"/>
                  </a:lnTo>
                  <a:lnTo>
                    <a:pt x="120" y="601"/>
                  </a:lnTo>
                  <a:lnTo>
                    <a:pt x="82" y="581"/>
                  </a:lnTo>
                  <a:lnTo>
                    <a:pt x="47" y="555"/>
                  </a:lnTo>
                  <a:lnTo>
                    <a:pt x="17" y="526"/>
                  </a:lnTo>
                  <a:lnTo>
                    <a:pt x="34" y="483"/>
                  </a:lnTo>
                  <a:lnTo>
                    <a:pt x="47" y="438"/>
                  </a:lnTo>
                  <a:lnTo>
                    <a:pt x="56" y="391"/>
                  </a:lnTo>
                  <a:lnTo>
                    <a:pt x="59" y="342"/>
                  </a:lnTo>
                  <a:lnTo>
                    <a:pt x="56" y="296"/>
                  </a:lnTo>
                  <a:lnTo>
                    <a:pt x="48" y="250"/>
                  </a:lnTo>
                  <a:lnTo>
                    <a:pt x="36" y="206"/>
                  </a:lnTo>
                  <a:lnTo>
                    <a:pt x="20" y="164"/>
                  </a:lnTo>
                  <a:lnTo>
                    <a:pt x="0" y="124"/>
                  </a:lnTo>
                  <a:lnTo>
                    <a:pt x="27" y="94"/>
                  </a:lnTo>
                  <a:lnTo>
                    <a:pt x="57" y="67"/>
                  </a:lnTo>
                  <a:lnTo>
                    <a:pt x="90" y="44"/>
                  </a:lnTo>
                  <a:lnTo>
                    <a:pt x="126" y="25"/>
                  </a:lnTo>
                  <a:lnTo>
                    <a:pt x="165" y="12"/>
                  </a:lnTo>
                  <a:lnTo>
                    <a:pt x="207" y="3"/>
                  </a:lnTo>
                  <a:lnTo>
                    <a:pt x="249"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2000">
                <a:latin typeface="+mn-ea"/>
                <a:sym typeface="+mn-lt"/>
              </a:endParaRPr>
            </a:p>
          </p:txBody>
        </p:sp>
        <p:sp>
          <p:nvSpPr>
            <p:cNvPr id="41" name="Freeform 417"/>
            <p:cNvSpPr/>
            <p:nvPr/>
          </p:nvSpPr>
          <p:spPr bwMode="auto">
            <a:xfrm>
              <a:off x="9412288" y="5148263"/>
              <a:ext cx="96838" cy="317500"/>
            </a:xfrm>
            <a:custGeom>
              <a:avLst/>
              <a:gdLst>
                <a:gd name="T0" fmla="*/ 510 w 728"/>
                <a:gd name="T1" fmla="*/ 0 h 2394"/>
                <a:gd name="T2" fmla="*/ 579 w 728"/>
                <a:gd name="T3" fmla="*/ 0 h 2394"/>
                <a:gd name="T4" fmla="*/ 594 w 728"/>
                <a:gd name="T5" fmla="*/ 0 h 2394"/>
                <a:gd name="T6" fmla="*/ 621 w 728"/>
                <a:gd name="T7" fmla="*/ 4 h 2394"/>
                <a:gd name="T8" fmla="*/ 669 w 728"/>
                <a:gd name="T9" fmla="*/ 25 h 2394"/>
                <a:gd name="T10" fmla="*/ 705 w 728"/>
                <a:gd name="T11" fmla="*/ 61 h 2394"/>
                <a:gd name="T12" fmla="*/ 725 w 728"/>
                <a:gd name="T13" fmla="*/ 110 h 2394"/>
                <a:gd name="T14" fmla="*/ 728 w 728"/>
                <a:gd name="T15" fmla="*/ 1276 h 2394"/>
                <a:gd name="T16" fmla="*/ 717 w 728"/>
                <a:gd name="T17" fmla="*/ 1330 h 2394"/>
                <a:gd name="T18" fmla="*/ 688 w 728"/>
                <a:gd name="T19" fmla="*/ 1374 h 2394"/>
                <a:gd name="T20" fmla="*/ 645 w 728"/>
                <a:gd name="T21" fmla="*/ 1403 h 2394"/>
                <a:gd name="T22" fmla="*/ 592 w 728"/>
                <a:gd name="T23" fmla="*/ 1414 h 2394"/>
                <a:gd name="T24" fmla="*/ 547 w 728"/>
                <a:gd name="T25" fmla="*/ 1406 h 2394"/>
                <a:gd name="T26" fmla="*/ 509 w 728"/>
                <a:gd name="T27" fmla="*/ 1386 h 2394"/>
                <a:gd name="T28" fmla="*/ 506 w 728"/>
                <a:gd name="T29" fmla="*/ 2285 h 2394"/>
                <a:gd name="T30" fmla="*/ 486 w 728"/>
                <a:gd name="T31" fmla="*/ 2335 h 2394"/>
                <a:gd name="T32" fmla="*/ 449 w 728"/>
                <a:gd name="T33" fmla="*/ 2372 h 2394"/>
                <a:gd name="T34" fmla="*/ 401 w 728"/>
                <a:gd name="T35" fmla="*/ 2392 h 2394"/>
                <a:gd name="T36" fmla="*/ 345 w 728"/>
                <a:gd name="T37" fmla="*/ 2392 h 2394"/>
                <a:gd name="T38" fmla="*/ 297 w 728"/>
                <a:gd name="T39" fmla="*/ 2372 h 2394"/>
                <a:gd name="T40" fmla="*/ 260 w 728"/>
                <a:gd name="T41" fmla="*/ 2335 h 2394"/>
                <a:gd name="T42" fmla="*/ 240 w 728"/>
                <a:gd name="T43" fmla="*/ 2285 h 2394"/>
                <a:gd name="T44" fmla="*/ 233 w 728"/>
                <a:gd name="T45" fmla="*/ 2258 h 2394"/>
                <a:gd name="T46" fmla="*/ 222 w 728"/>
                <a:gd name="T47" fmla="*/ 2311 h 2394"/>
                <a:gd name="T48" fmla="*/ 192 w 728"/>
                <a:gd name="T49" fmla="*/ 2354 h 2394"/>
                <a:gd name="T50" fmla="*/ 149 w 728"/>
                <a:gd name="T51" fmla="*/ 2383 h 2394"/>
                <a:gd name="T52" fmla="*/ 96 w 728"/>
                <a:gd name="T53" fmla="*/ 2394 h 2394"/>
                <a:gd name="T54" fmla="*/ 43 w 728"/>
                <a:gd name="T55" fmla="*/ 2383 h 2394"/>
                <a:gd name="T56" fmla="*/ 0 w 728"/>
                <a:gd name="T57" fmla="*/ 2354 h 2394"/>
                <a:gd name="T58" fmla="*/ 39 w 728"/>
                <a:gd name="T59" fmla="*/ 1697 h 2394"/>
                <a:gd name="T60" fmla="*/ 109 w 728"/>
                <a:gd name="T61" fmla="*/ 1668 h 2394"/>
                <a:gd name="T62" fmla="*/ 168 w 728"/>
                <a:gd name="T63" fmla="*/ 1622 h 2394"/>
                <a:gd name="T64" fmla="*/ 210 w 728"/>
                <a:gd name="T65" fmla="*/ 1560 h 2394"/>
                <a:gd name="T66" fmla="*/ 234 w 728"/>
                <a:gd name="T67" fmla="*/ 1488 h 2394"/>
                <a:gd name="T68" fmla="*/ 236 w 728"/>
                <a:gd name="T69" fmla="*/ 208 h 2394"/>
                <a:gd name="T70" fmla="*/ 227 w 728"/>
                <a:gd name="T71" fmla="*/ 137 h 2394"/>
                <a:gd name="T72" fmla="*/ 199 w 728"/>
                <a:gd name="T73" fmla="*/ 74 h 2394"/>
                <a:gd name="T74" fmla="*/ 155 w 728"/>
                <a:gd name="T75" fmla="*/ 21 h 2394"/>
                <a:gd name="T76" fmla="*/ 438 w 728"/>
                <a:gd name="T77" fmla="*/ 0 h 2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28" h="2394">
                  <a:moveTo>
                    <a:pt x="476" y="0"/>
                  </a:moveTo>
                  <a:lnTo>
                    <a:pt x="510" y="0"/>
                  </a:lnTo>
                  <a:lnTo>
                    <a:pt x="561" y="0"/>
                  </a:lnTo>
                  <a:lnTo>
                    <a:pt x="579" y="0"/>
                  </a:lnTo>
                  <a:lnTo>
                    <a:pt x="591" y="0"/>
                  </a:lnTo>
                  <a:lnTo>
                    <a:pt x="594" y="0"/>
                  </a:lnTo>
                  <a:lnTo>
                    <a:pt x="594" y="1"/>
                  </a:lnTo>
                  <a:lnTo>
                    <a:pt x="621" y="4"/>
                  </a:lnTo>
                  <a:lnTo>
                    <a:pt x="647" y="12"/>
                  </a:lnTo>
                  <a:lnTo>
                    <a:pt x="669" y="25"/>
                  </a:lnTo>
                  <a:lnTo>
                    <a:pt x="689" y="42"/>
                  </a:lnTo>
                  <a:lnTo>
                    <a:pt x="705" y="61"/>
                  </a:lnTo>
                  <a:lnTo>
                    <a:pt x="717" y="84"/>
                  </a:lnTo>
                  <a:lnTo>
                    <a:pt x="725" y="110"/>
                  </a:lnTo>
                  <a:lnTo>
                    <a:pt x="728" y="137"/>
                  </a:lnTo>
                  <a:lnTo>
                    <a:pt x="728" y="1276"/>
                  </a:lnTo>
                  <a:lnTo>
                    <a:pt x="725" y="1305"/>
                  </a:lnTo>
                  <a:lnTo>
                    <a:pt x="717" y="1330"/>
                  </a:lnTo>
                  <a:lnTo>
                    <a:pt x="704" y="1353"/>
                  </a:lnTo>
                  <a:lnTo>
                    <a:pt x="688" y="1374"/>
                  </a:lnTo>
                  <a:lnTo>
                    <a:pt x="667" y="1390"/>
                  </a:lnTo>
                  <a:lnTo>
                    <a:pt x="645" y="1403"/>
                  </a:lnTo>
                  <a:lnTo>
                    <a:pt x="619" y="1410"/>
                  </a:lnTo>
                  <a:lnTo>
                    <a:pt x="592" y="1414"/>
                  </a:lnTo>
                  <a:lnTo>
                    <a:pt x="569" y="1411"/>
                  </a:lnTo>
                  <a:lnTo>
                    <a:pt x="547" y="1406"/>
                  </a:lnTo>
                  <a:lnTo>
                    <a:pt x="527" y="1397"/>
                  </a:lnTo>
                  <a:lnTo>
                    <a:pt x="509" y="1386"/>
                  </a:lnTo>
                  <a:lnTo>
                    <a:pt x="509" y="2258"/>
                  </a:lnTo>
                  <a:lnTo>
                    <a:pt x="506" y="2285"/>
                  </a:lnTo>
                  <a:lnTo>
                    <a:pt x="499" y="2311"/>
                  </a:lnTo>
                  <a:lnTo>
                    <a:pt x="486" y="2335"/>
                  </a:lnTo>
                  <a:lnTo>
                    <a:pt x="470" y="2354"/>
                  </a:lnTo>
                  <a:lnTo>
                    <a:pt x="449" y="2372"/>
                  </a:lnTo>
                  <a:lnTo>
                    <a:pt x="426" y="2383"/>
                  </a:lnTo>
                  <a:lnTo>
                    <a:pt x="401" y="2392"/>
                  </a:lnTo>
                  <a:lnTo>
                    <a:pt x="372" y="2394"/>
                  </a:lnTo>
                  <a:lnTo>
                    <a:pt x="345" y="2392"/>
                  </a:lnTo>
                  <a:lnTo>
                    <a:pt x="320" y="2383"/>
                  </a:lnTo>
                  <a:lnTo>
                    <a:pt x="297" y="2372"/>
                  </a:lnTo>
                  <a:lnTo>
                    <a:pt x="276" y="2354"/>
                  </a:lnTo>
                  <a:lnTo>
                    <a:pt x="260" y="2335"/>
                  </a:lnTo>
                  <a:lnTo>
                    <a:pt x="247" y="2311"/>
                  </a:lnTo>
                  <a:lnTo>
                    <a:pt x="240" y="2285"/>
                  </a:lnTo>
                  <a:lnTo>
                    <a:pt x="236" y="2258"/>
                  </a:lnTo>
                  <a:lnTo>
                    <a:pt x="233" y="2258"/>
                  </a:lnTo>
                  <a:lnTo>
                    <a:pt x="230" y="2285"/>
                  </a:lnTo>
                  <a:lnTo>
                    <a:pt x="222" y="2311"/>
                  </a:lnTo>
                  <a:lnTo>
                    <a:pt x="209" y="2335"/>
                  </a:lnTo>
                  <a:lnTo>
                    <a:pt x="192" y="2354"/>
                  </a:lnTo>
                  <a:lnTo>
                    <a:pt x="173" y="2372"/>
                  </a:lnTo>
                  <a:lnTo>
                    <a:pt x="149" y="2383"/>
                  </a:lnTo>
                  <a:lnTo>
                    <a:pt x="123" y="2392"/>
                  </a:lnTo>
                  <a:lnTo>
                    <a:pt x="96" y="2394"/>
                  </a:lnTo>
                  <a:lnTo>
                    <a:pt x="69" y="2392"/>
                  </a:lnTo>
                  <a:lnTo>
                    <a:pt x="43" y="2383"/>
                  </a:lnTo>
                  <a:lnTo>
                    <a:pt x="19" y="2372"/>
                  </a:lnTo>
                  <a:lnTo>
                    <a:pt x="0" y="2354"/>
                  </a:lnTo>
                  <a:lnTo>
                    <a:pt x="0" y="1702"/>
                  </a:lnTo>
                  <a:lnTo>
                    <a:pt x="39" y="1697"/>
                  </a:lnTo>
                  <a:lnTo>
                    <a:pt x="75" y="1685"/>
                  </a:lnTo>
                  <a:lnTo>
                    <a:pt x="109" y="1668"/>
                  </a:lnTo>
                  <a:lnTo>
                    <a:pt x="140" y="1648"/>
                  </a:lnTo>
                  <a:lnTo>
                    <a:pt x="168" y="1622"/>
                  </a:lnTo>
                  <a:lnTo>
                    <a:pt x="191" y="1593"/>
                  </a:lnTo>
                  <a:lnTo>
                    <a:pt x="210" y="1560"/>
                  </a:lnTo>
                  <a:lnTo>
                    <a:pt x="224" y="1526"/>
                  </a:lnTo>
                  <a:lnTo>
                    <a:pt x="234" y="1488"/>
                  </a:lnTo>
                  <a:lnTo>
                    <a:pt x="236" y="1448"/>
                  </a:lnTo>
                  <a:lnTo>
                    <a:pt x="236" y="208"/>
                  </a:lnTo>
                  <a:lnTo>
                    <a:pt x="234" y="172"/>
                  </a:lnTo>
                  <a:lnTo>
                    <a:pt x="227" y="137"/>
                  </a:lnTo>
                  <a:lnTo>
                    <a:pt x="215" y="105"/>
                  </a:lnTo>
                  <a:lnTo>
                    <a:pt x="199" y="74"/>
                  </a:lnTo>
                  <a:lnTo>
                    <a:pt x="178" y="46"/>
                  </a:lnTo>
                  <a:lnTo>
                    <a:pt x="155" y="21"/>
                  </a:lnTo>
                  <a:lnTo>
                    <a:pt x="128" y="0"/>
                  </a:lnTo>
                  <a:lnTo>
                    <a:pt x="438" y="0"/>
                  </a:lnTo>
                  <a:lnTo>
                    <a:pt x="47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2000">
                <a:latin typeface="+mn-ea"/>
                <a:sym typeface="+mn-lt"/>
              </a:endParaRPr>
            </a:p>
          </p:txBody>
        </p:sp>
      </p:grpSp>
      <p:grpSp>
        <p:nvGrpSpPr>
          <p:cNvPr id="42" name="组合 41"/>
          <p:cNvGrpSpPr/>
          <p:nvPr/>
        </p:nvGrpSpPr>
        <p:grpSpPr>
          <a:xfrm>
            <a:off x="3839210" y="4232719"/>
            <a:ext cx="1938020" cy="1339850"/>
            <a:chOff x="1696" y="6407"/>
            <a:chExt cx="3052" cy="2110"/>
          </a:xfrm>
        </p:grpSpPr>
        <p:sp>
          <p:nvSpPr>
            <p:cNvPr id="43" name="文本框 42"/>
            <p:cNvSpPr txBox="1"/>
            <p:nvPr/>
          </p:nvSpPr>
          <p:spPr>
            <a:xfrm>
              <a:off x="1696" y="6407"/>
              <a:ext cx="3001" cy="628"/>
            </a:xfrm>
            <a:prstGeom prst="rect">
              <a:avLst/>
            </a:prstGeom>
            <a:noFill/>
          </p:spPr>
          <p:txBody>
            <a:bodyPr wrap="square" rtlCol="0">
              <a:spAutoFit/>
            </a:bodyPr>
            <a:lstStyle/>
            <a:p>
              <a:pPr algn="ctr" hangingPunct="0">
                <a:lnSpc>
                  <a:spcPct val="150000"/>
                </a:lnSpc>
              </a:pPr>
              <a:r>
                <a:rPr lang="zh-CN" altLang="en-US" sz="1600" dirty="0">
                  <a:solidFill>
                    <a:schemeClr val="tx1">
                      <a:lumMod val="75000"/>
                      <a:lumOff val="25000"/>
                    </a:schemeClr>
                  </a:solidFill>
                  <a:latin typeface="+mn-ea"/>
                  <a:sym typeface="+mn-ea"/>
                </a:rPr>
                <a:t>新开发公司名称</a:t>
              </a:r>
              <a:endParaRPr lang="zh-CN" altLang="en-US" sz="1600" dirty="0">
                <a:solidFill>
                  <a:schemeClr val="tx1">
                    <a:lumMod val="75000"/>
                    <a:lumOff val="25000"/>
                  </a:schemeClr>
                </a:solidFill>
                <a:latin typeface="+mn-ea"/>
                <a:cs typeface="+mn-ea"/>
                <a:sym typeface="+mn-ea"/>
              </a:endParaRPr>
            </a:p>
          </p:txBody>
        </p:sp>
        <p:sp>
          <p:nvSpPr>
            <p:cNvPr id="44" name="文本框 43"/>
            <p:cNvSpPr txBox="1"/>
            <p:nvPr/>
          </p:nvSpPr>
          <p:spPr>
            <a:xfrm>
              <a:off x="1747" y="7343"/>
              <a:ext cx="3001" cy="1174"/>
            </a:xfrm>
            <a:prstGeom prst="rect">
              <a:avLst/>
            </a:prstGeom>
            <a:noFill/>
          </p:spPr>
          <p:txBody>
            <a:bodyPr wrap="square" rtlCol="0">
              <a:spAutoFit/>
            </a:bodyPr>
            <a:lstStyle/>
            <a:p>
              <a:pPr algn="just" hangingPunct="0">
                <a:lnSpc>
                  <a:spcPct val="150000"/>
                </a:lnSpc>
              </a:pPr>
              <a:r>
                <a:rPr lang="zh-CN" altLang="en-US" sz="1000" dirty="0">
                  <a:solidFill>
                    <a:schemeClr val="tx1">
                      <a:lumMod val="75000"/>
                      <a:lumOff val="25000"/>
                    </a:schemeClr>
                  </a:solidFill>
                  <a:latin typeface="+mn-ea"/>
                  <a:cs typeface="+mn-ea"/>
                  <a:sym typeface="+mn-lt"/>
                </a:rPr>
                <a:t>更改文字的颜色或者大小属性。还可以设置合适的文字格式，调整文字文本的行间距。</a:t>
              </a:r>
              <a:endParaRPr lang="zh-CN" altLang="en-US" sz="1000" dirty="0">
                <a:solidFill>
                  <a:schemeClr val="tx1">
                    <a:lumMod val="75000"/>
                    <a:lumOff val="25000"/>
                  </a:schemeClr>
                </a:solidFill>
                <a:latin typeface="+mn-ea"/>
                <a:cs typeface="+mn-ea"/>
                <a:sym typeface="+mn-lt"/>
              </a:endParaRPr>
            </a:p>
          </p:txBody>
        </p:sp>
      </p:grpSp>
      <p:grpSp>
        <p:nvGrpSpPr>
          <p:cNvPr id="45" name="组合 44"/>
          <p:cNvGrpSpPr/>
          <p:nvPr/>
        </p:nvGrpSpPr>
        <p:grpSpPr>
          <a:xfrm>
            <a:off x="6431280" y="4243514"/>
            <a:ext cx="1938020" cy="1339850"/>
            <a:chOff x="1696" y="6407"/>
            <a:chExt cx="3052" cy="2110"/>
          </a:xfrm>
        </p:grpSpPr>
        <p:sp>
          <p:nvSpPr>
            <p:cNvPr id="46" name="文本框 45"/>
            <p:cNvSpPr txBox="1"/>
            <p:nvPr/>
          </p:nvSpPr>
          <p:spPr>
            <a:xfrm>
              <a:off x="1696" y="6407"/>
              <a:ext cx="3001" cy="628"/>
            </a:xfrm>
            <a:prstGeom prst="rect">
              <a:avLst/>
            </a:prstGeom>
            <a:noFill/>
          </p:spPr>
          <p:txBody>
            <a:bodyPr wrap="square" rtlCol="0">
              <a:spAutoFit/>
            </a:bodyPr>
            <a:lstStyle/>
            <a:p>
              <a:pPr algn="ctr" hangingPunct="0">
                <a:lnSpc>
                  <a:spcPct val="150000"/>
                </a:lnSpc>
              </a:pPr>
              <a:r>
                <a:rPr lang="zh-CN" altLang="en-US" sz="1600" dirty="0">
                  <a:solidFill>
                    <a:schemeClr val="tx1">
                      <a:lumMod val="75000"/>
                      <a:lumOff val="25000"/>
                    </a:schemeClr>
                  </a:solidFill>
                  <a:latin typeface="+mn-ea"/>
                  <a:sym typeface="+mn-ea"/>
                </a:rPr>
                <a:t>新开发公司名称</a:t>
              </a:r>
              <a:endParaRPr lang="zh-CN" altLang="en-US" sz="1600" dirty="0">
                <a:solidFill>
                  <a:schemeClr val="tx1">
                    <a:lumMod val="75000"/>
                    <a:lumOff val="25000"/>
                  </a:schemeClr>
                </a:solidFill>
                <a:latin typeface="+mn-ea"/>
                <a:cs typeface="+mn-ea"/>
                <a:sym typeface="+mn-ea"/>
              </a:endParaRPr>
            </a:p>
          </p:txBody>
        </p:sp>
        <p:sp>
          <p:nvSpPr>
            <p:cNvPr id="47" name="文本框 46"/>
            <p:cNvSpPr txBox="1"/>
            <p:nvPr/>
          </p:nvSpPr>
          <p:spPr>
            <a:xfrm>
              <a:off x="1747" y="7343"/>
              <a:ext cx="3001" cy="1174"/>
            </a:xfrm>
            <a:prstGeom prst="rect">
              <a:avLst/>
            </a:prstGeom>
            <a:noFill/>
          </p:spPr>
          <p:txBody>
            <a:bodyPr wrap="square" rtlCol="0">
              <a:spAutoFit/>
            </a:bodyPr>
            <a:lstStyle/>
            <a:p>
              <a:pPr algn="just" hangingPunct="0">
                <a:lnSpc>
                  <a:spcPct val="150000"/>
                </a:lnSpc>
              </a:pPr>
              <a:r>
                <a:rPr lang="zh-CN" altLang="en-US" sz="1000" dirty="0">
                  <a:solidFill>
                    <a:schemeClr val="tx1">
                      <a:lumMod val="75000"/>
                      <a:lumOff val="25000"/>
                    </a:schemeClr>
                  </a:solidFill>
                  <a:latin typeface="+mn-ea"/>
                  <a:cs typeface="+mn-ea"/>
                  <a:sym typeface="+mn-lt"/>
                </a:rPr>
                <a:t>更改文字的颜色或者大小属性。还可以设置合适的文字格式，调整文字文本的行间距。</a:t>
              </a:r>
              <a:endParaRPr lang="zh-CN" altLang="en-US" sz="1000" dirty="0">
                <a:solidFill>
                  <a:schemeClr val="tx1">
                    <a:lumMod val="75000"/>
                    <a:lumOff val="25000"/>
                  </a:schemeClr>
                </a:solidFill>
                <a:latin typeface="+mn-ea"/>
                <a:cs typeface="+mn-ea"/>
                <a:sym typeface="+mn-lt"/>
              </a:endParaRPr>
            </a:p>
          </p:txBody>
        </p:sp>
      </p:grpSp>
      <p:grpSp>
        <p:nvGrpSpPr>
          <p:cNvPr id="48" name="组合 47"/>
          <p:cNvGrpSpPr/>
          <p:nvPr/>
        </p:nvGrpSpPr>
        <p:grpSpPr>
          <a:xfrm>
            <a:off x="9227820" y="4243514"/>
            <a:ext cx="1938020" cy="1339850"/>
            <a:chOff x="1696" y="6407"/>
            <a:chExt cx="3052" cy="2110"/>
          </a:xfrm>
        </p:grpSpPr>
        <p:sp>
          <p:nvSpPr>
            <p:cNvPr id="49" name="文本框 48"/>
            <p:cNvSpPr txBox="1"/>
            <p:nvPr/>
          </p:nvSpPr>
          <p:spPr>
            <a:xfrm>
              <a:off x="1696" y="6407"/>
              <a:ext cx="3001" cy="628"/>
            </a:xfrm>
            <a:prstGeom prst="rect">
              <a:avLst/>
            </a:prstGeom>
            <a:noFill/>
          </p:spPr>
          <p:txBody>
            <a:bodyPr wrap="square" rtlCol="0">
              <a:spAutoFit/>
            </a:bodyPr>
            <a:lstStyle/>
            <a:p>
              <a:pPr algn="ctr" hangingPunct="0">
                <a:lnSpc>
                  <a:spcPct val="150000"/>
                </a:lnSpc>
              </a:pPr>
              <a:r>
                <a:rPr lang="zh-CN" altLang="en-US" sz="1600" dirty="0">
                  <a:solidFill>
                    <a:schemeClr val="tx1">
                      <a:lumMod val="75000"/>
                      <a:lumOff val="25000"/>
                    </a:schemeClr>
                  </a:solidFill>
                  <a:latin typeface="+mn-ea"/>
                  <a:sym typeface="+mn-ea"/>
                </a:rPr>
                <a:t>新开发公司名称</a:t>
              </a:r>
              <a:endParaRPr lang="zh-CN" altLang="en-US" sz="1600" dirty="0">
                <a:solidFill>
                  <a:schemeClr val="tx1">
                    <a:lumMod val="75000"/>
                    <a:lumOff val="25000"/>
                  </a:schemeClr>
                </a:solidFill>
                <a:latin typeface="+mn-ea"/>
                <a:cs typeface="+mn-ea"/>
                <a:sym typeface="+mn-ea"/>
              </a:endParaRPr>
            </a:p>
          </p:txBody>
        </p:sp>
        <p:sp>
          <p:nvSpPr>
            <p:cNvPr id="50" name="文本框 49"/>
            <p:cNvSpPr txBox="1"/>
            <p:nvPr/>
          </p:nvSpPr>
          <p:spPr>
            <a:xfrm>
              <a:off x="1747" y="7343"/>
              <a:ext cx="3001" cy="1174"/>
            </a:xfrm>
            <a:prstGeom prst="rect">
              <a:avLst/>
            </a:prstGeom>
            <a:noFill/>
          </p:spPr>
          <p:txBody>
            <a:bodyPr wrap="square" rtlCol="0">
              <a:spAutoFit/>
            </a:bodyPr>
            <a:lstStyle/>
            <a:p>
              <a:pPr algn="just" hangingPunct="0">
                <a:lnSpc>
                  <a:spcPct val="150000"/>
                </a:lnSpc>
              </a:pPr>
              <a:r>
                <a:rPr lang="zh-CN" altLang="en-US" sz="1000" dirty="0">
                  <a:solidFill>
                    <a:schemeClr val="tx1">
                      <a:lumMod val="75000"/>
                      <a:lumOff val="25000"/>
                    </a:schemeClr>
                  </a:solidFill>
                  <a:latin typeface="+mn-ea"/>
                  <a:cs typeface="+mn-ea"/>
                  <a:sym typeface="+mn-lt"/>
                </a:rPr>
                <a:t>更改文字的颜色或者大小属性。还可以设置合适的文字格式，调整文字文本的行间距。</a:t>
              </a:r>
              <a:endParaRPr lang="zh-CN" altLang="en-US" sz="1000" dirty="0">
                <a:solidFill>
                  <a:schemeClr val="tx1">
                    <a:lumMod val="75000"/>
                    <a:lumOff val="25000"/>
                  </a:schemeClr>
                </a:solidFill>
                <a:latin typeface="+mn-ea"/>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par>
                                <p:cTn id="30" presetID="53" presetClass="entr" presetSubtype="16"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fltVal val="0"/>
                                          </p:val>
                                        </p:tav>
                                        <p:tav tm="100000">
                                          <p:val>
                                            <p:strVal val="#ppt_h"/>
                                          </p:val>
                                        </p:tav>
                                      </p:tavLst>
                                    </p:anim>
                                    <p:animEffect transition="in" filter="fade">
                                      <p:cBhvr>
                                        <p:cTn id="39" dur="500"/>
                                        <p:tgtEl>
                                          <p:spTgt spid="9"/>
                                        </p:tgtEl>
                                      </p:cBhvr>
                                    </p:animEffect>
                                  </p:childTnLst>
                                </p:cTn>
                              </p:par>
                              <p:par>
                                <p:cTn id="40" presetID="53" presetClass="entr" presetSubtype="16" fill="hold" nodeType="with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Effect transition="in" filter="fade">
                                      <p:cBhvr>
                                        <p:cTn id="44" dur="500"/>
                                        <p:tgtEl>
                                          <p:spTgt spid="10"/>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p:cTn id="47" dur="500" fill="hold"/>
                                        <p:tgtEl>
                                          <p:spTgt spid="17"/>
                                        </p:tgtEl>
                                        <p:attrNameLst>
                                          <p:attrName>ppt_w</p:attrName>
                                        </p:attrNameLst>
                                      </p:cBhvr>
                                      <p:tavLst>
                                        <p:tav tm="0">
                                          <p:val>
                                            <p:fltVal val="0"/>
                                          </p:val>
                                        </p:tav>
                                        <p:tav tm="100000">
                                          <p:val>
                                            <p:strVal val="#ppt_w"/>
                                          </p:val>
                                        </p:tav>
                                      </p:tavLst>
                                    </p:anim>
                                    <p:anim calcmode="lin" valueType="num">
                                      <p:cBhvr>
                                        <p:cTn id="48" dur="500" fill="hold"/>
                                        <p:tgtEl>
                                          <p:spTgt spid="17"/>
                                        </p:tgtEl>
                                        <p:attrNameLst>
                                          <p:attrName>ppt_h</p:attrName>
                                        </p:attrNameLst>
                                      </p:cBhvr>
                                      <p:tavLst>
                                        <p:tav tm="0">
                                          <p:val>
                                            <p:fltVal val="0"/>
                                          </p:val>
                                        </p:tav>
                                        <p:tav tm="100000">
                                          <p:val>
                                            <p:strVal val="#ppt_h"/>
                                          </p:val>
                                        </p:tav>
                                      </p:tavLst>
                                    </p:anim>
                                    <p:animEffect transition="in" filter="fade">
                                      <p:cBhvr>
                                        <p:cTn id="49" dur="500"/>
                                        <p:tgtEl>
                                          <p:spTgt spid="17"/>
                                        </p:tgtEl>
                                      </p:cBhvr>
                                    </p:animEffect>
                                  </p:childTnLst>
                                </p:cTn>
                              </p:par>
                              <p:par>
                                <p:cTn id="50" presetID="53" presetClass="entr" presetSubtype="16" fill="hold" nodeType="with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p:cTn id="52" dur="500" fill="hold"/>
                                        <p:tgtEl>
                                          <p:spTgt spid="18"/>
                                        </p:tgtEl>
                                        <p:attrNameLst>
                                          <p:attrName>ppt_w</p:attrName>
                                        </p:attrNameLst>
                                      </p:cBhvr>
                                      <p:tavLst>
                                        <p:tav tm="0">
                                          <p:val>
                                            <p:fltVal val="0"/>
                                          </p:val>
                                        </p:tav>
                                        <p:tav tm="100000">
                                          <p:val>
                                            <p:strVal val="#ppt_w"/>
                                          </p:val>
                                        </p:tav>
                                      </p:tavLst>
                                    </p:anim>
                                    <p:anim calcmode="lin" valueType="num">
                                      <p:cBhvr>
                                        <p:cTn id="53" dur="500" fill="hold"/>
                                        <p:tgtEl>
                                          <p:spTgt spid="18"/>
                                        </p:tgtEl>
                                        <p:attrNameLst>
                                          <p:attrName>ppt_h</p:attrName>
                                        </p:attrNameLst>
                                      </p:cBhvr>
                                      <p:tavLst>
                                        <p:tav tm="0">
                                          <p:val>
                                            <p:fltVal val="0"/>
                                          </p:val>
                                        </p:tav>
                                        <p:tav tm="100000">
                                          <p:val>
                                            <p:strVal val="#ppt_h"/>
                                          </p:val>
                                        </p:tav>
                                      </p:tavLst>
                                    </p:anim>
                                    <p:animEffect transition="in" filter="fade">
                                      <p:cBhvr>
                                        <p:cTn id="54" dur="500"/>
                                        <p:tgtEl>
                                          <p:spTgt spid="18"/>
                                        </p:tgtEl>
                                      </p:cBhvr>
                                    </p:animEffect>
                                  </p:childTnLst>
                                </p:cTn>
                              </p:par>
                              <p:par>
                                <p:cTn id="55" presetID="53" presetClass="entr" presetSubtype="16" fill="hold" nodeType="withEffect">
                                  <p:stCondLst>
                                    <p:cond delay="0"/>
                                  </p:stCondLst>
                                  <p:childTnLst>
                                    <p:set>
                                      <p:cBhvr>
                                        <p:cTn id="56" dur="1" fill="hold">
                                          <p:stCondLst>
                                            <p:cond delay="0"/>
                                          </p:stCondLst>
                                        </p:cTn>
                                        <p:tgtEl>
                                          <p:spTgt spid="21"/>
                                        </p:tgtEl>
                                        <p:attrNameLst>
                                          <p:attrName>style.visibility</p:attrName>
                                        </p:attrNameLst>
                                      </p:cBhvr>
                                      <p:to>
                                        <p:strVal val="visible"/>
                                      </p:to>
                                    </p:set>
                                    <p:anim calcmode="lin" valueType="num">
                                      <p:cBhvr>
                                        <p:cTn id="57" dur="500" fill="hold"/>
                                        <p:tgtEl>
                                          <p:spTgt spid="21"/>
                                        </p:tgtEl>
                                        <p:attrNameLst>
                                          <p:attrName>ppt_w</p:attrName>
                                        </p:attrNameLst>
                                      </p:cBhvr>
                                      <p:tavLst>
                                        <p:tav tm="0">
                                          <p:val>
                                            <p:fltVal val="0"/>
                                          </p:val>
                                        </p:tav>
                                        <p:tav tm="100000">
                                          <p:val>
                                            <p:strVal val="#ppt_w"/>
                                          </p:val>
                                        </p:tav>
                                      </p:tavLst>
                                    </p:anim>
                                    <p:anim calcmode="lin" valueType="num">
                                      <p:cBhvr>
                                        <p:cTn id="58" dur="500" fill="hold"/>
                                        <p:tgtEl>
                                          <p:spTgt spid="21"/>
                                        </p:tgtEl>
                                        <p:attrNameLst>
                                          <p:attrName>ppt_h</p:attrName>
                                        </p:attrNameLst>
                                      </p:cBhvr>
                                      <p:tavLst>
                                        <p:tav tm="0">
                                          <p:val>
                                            <p:fltVal val="0"/>
                                          </p:val>
                                        </p:tav>
                                        <p:tav tm="100000">
                                          <p:val>
                                            <p:strVal val="#ppt_h"/>
                                          </p:val>
                                        </p:tav>
                                      </p:tavLst>
                                    </p:anim>
                                    <p:animEffect transition="in" filter="fade">
                                      <p:cBhvr>
                                        <p:cTn id="59" dur="500"/>
                                        <p:tgtEl>
                                          <p:spTgt spid="21"/>
                                        </p:tgtEl>
                                      </p:cBhvr>
                                    </p:animEffect>
                                  </p:childTnLst>
                                </p:cTn>
                              </p:par>
                              <p:par>
                                <p:cTn id="60" presetID="53" presetClass="entr" presetSubtype="16" fill="hold" nodeType="withEffect">
                                  <p:stCondLst>
                                    <p:cond delay="0"/>
                                  </p:stCondLst>
                                  <p:childTnLst>
                                    <p:set>
                                      <p:cBhvr>
                                        <p:cTn id="61" dur="1" fill="hold">
                                          <p:stCondLst>
                                            <p:cond delay="0"/>
                                          </p:stCondLst>
                                        </p:cTn>
                                        <p:tgtEl>
                                          <p:spTgt spid="28"/>
                                        </p:tgtEl>
                                        <p:attrNameLst>
                                          <p:attrName>style.visibility</p:attrName>
                                        </p:attrNameLst>
                                      </p:cBhvr>
                                      <p:to>
                                        <p:strVal val="visible"/>
                                      </p:to>
                                    </p:set>
                                    <p:anim calcmode="lin" valueType="num">
                                      <p:cBhvr>
                                        <p:cTn id="62" dur="500" fill="hold"/>
                                        <p:tgtEl>
                                          <p:spTgt spid="28"/>
                                        </p:tgtEl>
                                        <p:attrNameLst>
                                          <p:attrName>ppt_w</p:attrName>
                                        </p:attrNameLst>
                                      </p:cBhvr>
                                      <p:tavLst>
                                        <p:tav tm="0">
                                          <p:val>
                                            <p:fltVal val="0"/>
                                          </p:val>
                                        </p:tav>
                                        <p:tav tm="100000">
                                          <p:val>
                                            <p:strVal val="#ppt_w"/>
                                          </p:val>
                                        </p:tav>
                                      </p:tavLst>
                                    </p:anim>
                                    <p:anim calcmode="lin" valueType="num">
                                      <p:cBhvr>
                                        <p:cTn id="63" dur="500" fill="hold"/>
                                        <p:tgtEl>
                                          <p:spTgt spid="28"/>
                                        </p:tgtEl>
                                        <p:attrNameLst>
                                          <p:attrName>ppt_h</p:attrName>
                                        </p:attrNameLst>
                                      </p:cBhvr>
                                      <p:tavLst>
                                        <p:tav tm="0">
                                          <p:val>
                                            <p:fltVal val="0"/>
                                          </p:val>
                                        </p:tav>
                                        <p:tav tm="100000">
                                          <p:val>
                                            <p:strVal val="#ppt_h"/>
                                          </p:val>
                                        </p:tav>
                                      </p:tavLst>
                                    </p:anim>
                                    <p:animEffect transition="in" filter="fade">
                                      <p:cBhvr>
                                        <p:cTn id="64" dur="500"/>
                                        <p:tgtEl>
                                          <p:spTgt spid="28"/>
                                        </p:tgtEl>
                                      </p:cBhvr>
                                    </p:animEffect>
                                  </p:childTnLst>
                                </p:cTn>
                              </p:par>
                              <p:par>
                                <p:cTn id="65" presetID="53" presetClass="entr" presetSubtype="16" fill="hold" nodeType="withEffect">
                                  <p:stCondLst>
                                    <p:cond delay="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Effect transition="in" filter="fade">
                                      <p:cBhvr>
                                        <p:cTn id="69" dur="500"/>
                                        <p:tgtEl>
                                          <p:spTgt spid="35"/>
                                        </p:tgtEl>
                                      </p:cBhvr>
                                    </p:animEffect>
                                  </p:childTnLst>
                                </p:cTn>
                              </p:par>
                              <p:par>
                                <p:cTn id="70" presetID="53" presetClass="entr" presetSubtype="16" fill="hold" nodeType="withEffect">
                                  <p:stCondLst>
                                    <p:cond delay="0"/>
                                  </p:stCondLst>
                                  <p:childTnLst>
                                    <p:set>
                                      <p:cBhvr>
                                        <p:cTn id="71" dur="1" fill="hold">
                                          <p:stCondLst>
                                            <p:cond delay="0"/>
                                          </p:stCondLst>
                                        </p:cTn>
                                        <p:tgtEl>
                                          <p:spTgt spid="42"/>
                                        </p:tgtEl>
                                        <p:attrNameLst>
                                          <p:attrName>style.visibility</p:attrName>
                                        </p:attrNameLst>
                                      </p:cBhvr>
                                      <p:to>
                                        <p:strVal val="visible"/>
                                      </p:to>
                                    </p:set>
                                    <p:anim calcmode="lin" valueType="num">
                                      <p:cBhvr>
                                        <p:cTn id="72" dur="500" fill="hold"/>
                                        <p:tgtEl>
                                          <p:spTgt spid="42"/>
                                        </p:tgtEl>
                                        <p:attrNameLst>
                                          <p:attrName>ppt_w</p:attrName>
                                        </p:attrNameLst>
                                      </p:cBhvr>
                                      <p:tavLst>
                                        <p:tav tm="0">
                                          <p:val>
                                            <p:fltVal val="0"/>
                                          </p:val>
                                        </p:tav>
                                        <p:tav tm="100000">
                                          <p:val>
                                            <p:strVal val="#ppt_w"/>
                                          </p:val>
                                        </p:tav>
                                      </p:tavLst>
                                    </p:anim>
                                    <p:anim calcmode="lin" valueType="num">
                                      <p:cBhvr>
                                        <p:cTn id="73" dur="500" fill="hold"/>
                                        <p:tgtEl>
                                          <p:spTgt spid="42"/>
                                        </p:tgtEl>
                                        <p:attrNameLst>
                                          <p:attrName>ppt_h</p:attrName>
                                        </p:attrNameLst>
                                      </p:cBhvr>
                                      <p:tavLst>
                                        <p:tav tm="0">
                                          <p:val>
                                            <p:fltVal val="0"/>
                                          </p:val>
                                        </p:tav>
                                        <p:tav tm="100000">
                                          <p:val>
                                            <p:strVal val="#ppt_h"/>
                                          </p:val>
                                        </p:tav>
                                      </p:tavLst>
                                    </p:anim>
                                    <p:animEffect transition="in" filter="fade">
                                      <p:cBhvr>
                                        <p:cTn id="74" dur="500"/>
                                        <p:tgtEl>
                                          <p:spTgt spid="42"/>
                                        </p:tgtEl>
                                      </p:cBhvr>
                                    </p:animEffect>
                                  </p:childTnLst>
                                </p:cTn>
                              </p:par>
                              <p:par>
                                <p:cTn id="75" presetID="53" presetClass="entr" presetSubtype="16" fill="hold" nodeType="withEffect">
                                  <p:stCondLst>
                                    <p:cond delay="0"/>
                                  </p:stCondLst>
                                  <p:childTnLst>
                                    <p:set>
                                      <p:cBhvr>
                                        <p:cTn id="76" dur="1" fill="hold">
                                          <p:stCondLst>
                                            <p:cond delay="0"/>
                                          </p:stCondLst>
                                        </p:cTn>
                                        <p:tgtEl>
                                          <p:spTgt spid="45"/>
                                        </p:tgtEl>
                                        <p:attrNameLst>
                                          <p:attrName>style.visibility</p:attrName>
                                        </p:attrNameLst>
                                      </p:cBhvr>
                                      <p:to>
                                        <p:strVal val="visible"/>
                                      </p:to>
                                    </p:set>
                                    <p:anim calcmode="lin" valueType="num">
                                      <p:cBhvr>
                                        <p:cTn id="77" dur="500" fill="hold"/>
                                        <p:tgtEl>
                                          <p:spTgt spid="45"/>
                                        </p:tgtEl>
                                        <p:attrNameLst>
                                          <p:attrName>ppt_w</p:attrName>
                                        </p:attrNameLst>
                                      </p:cBhvr>
                                      <p:tavLst>
                                        <p:tav tm="0">
                                          <p:val>
                                            <p:fltVal val="0"/>
                                          </p:val>
                                        </p:tav>
                                        <p:tav tm="100000">
                                          <p:val>
                                            <p:strVal val="#ppt_w"/>
                                          </p:val>
                                        </p:tav>
                                      </p:tavLst>
                                    </p:anim>
                                    <p:anim calcmode="lin" valueType="num">
                                      <p:cBhvr>
                                        <p:cTn id="78" dur="500" fill="hold"/>
                                        <p:tgtEl>
                                          <p:spTgt spid="45"/>
                                        </p:tgtEl>
                                        <p:attrNameLst>
                                          <p:attrName>ppt_h</p:attrName>
                                        </p:attrNameLst>
                                      </p:cBhvr>
                                      <p:tavLst>
                                        <p:tav tm="0">
                                          <p:val>
                                            <p:fltVal val="0"/>
                                          </p:val>
                                        </p:tav>
                                        <p:tav tm="100000">
                                          <p:val>
                                            <p:strVal val="#ppt_h"/>
                                          </p:val>
                                        </p:tav>
                                      </p:tavLst>
                                    </p:anim>
                                    <p:animEffect transition="in" filter="fade">
                                      <p:cBhvr>
                                        <p:cTn id="79" dur="500"/>
                                        <p:tgtEl>
                                          <p:spTgt spid="45"/>
                                        </p:tgtEl>
                                      </p:cBhvr>
                                    </p:animEffect>
                                  </p:childTnLst>
                                </p:cTn>
                              </p:par>
                              <p:par>
                                <p:cTn id="80" presetID="53" presetClass="entr" presetSubtype="16" fill="hold" nodeType="withEffect">
                                  <p:stCondLst>
                                    <p:cond delay="0"/>
                                  </p:stCondLst>
                                  <p:childTnLst>
                                    <p:set>
                                      <p:cBhvr>
                                        <p:cTn id="81" dur="1" fill="hold">
                                          <p:stCondLst>
                                            <p:cond delay="0"/>
                                          </p:stCondLst>
                                        </p:cTn>
                                        <p:tgtEl>
                                          <p:spTgt spid="48"/>
                                        </p:tgtEl>
                                        <p:attrNameLst>
                                          <p:attrName>style.visibility</p:attrName>
                                        </p:attrNameLst>
                                      </p:cBhvr>
                                      <p:to>
                                        <p:strVal val="visible"/>
                                      </p:to>
                                    </p:set>
                                    <p:anim calcmode="lin" valueType="num">
                                      <p:cBhvr>
                                        <p:cTn id="82" dur="500" fill="hold"/>
                                        <p:tgtEl>
                                          <p:spTgt spid="48"/>
                                        </p:tgtEl>
                                        <p:attrNameLst>
                                          <p:attrName>ppt_w</p:attrName>
                                        </p:attrNameLst>
                                      </p:cBhvr>
                                      <p:tavLst>
                                        <p:tav tm="0">
                                          <p:val>
                                            <p:fltVal val="0"/>
                                          </p:val>
                                        </p:tav>
                                        <p:tav tm="100000">
                                          <p:val>
                                            <p:strVal val="#ppt_w"/>
                                          </p:val>
                                        </p:tav>
                                      </p:tavLst>
                                    </p:anim>
                                    <p:anim calcmode="lin" valueType="num">
                                      <p:cBhvr>
                                        <p:cTn id="83" dur="500" fill="hold"/>
                                        <p:tgtEl>
                                          <p:spTgt spid="48"/>
                                        </p:tgtEl>
                                        <p:attrNameLst>
                                          <p:attrName>ppt_h</p:attrName>
                                        </p:attrNameLst>
                                      </p:cBhvr>
                                      <p:tavLst>
                                        <p:tav tm="0">
                                          <p:val>
                                            <p:fltVal val="0"/>
                                          </p:val>
                                        </p:tav>
                                        <p:tav tm="100000">
                                          <p:val>
                                            <p:strVal val="#ppt_h"/>
                                          </p:val>
                                        </p:tav>
                                      </p:tavLst>
                                    </p:anim>
                                    <p:animEffect transition="in" filter="fade">
                                      <p:cBhvr>
                                        <p:cTn id="84"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P spid="4" grpId="0" bldLvl="0" animBg="1"/>
      <p:bldP spid="4" grpId="1" animBg="1"/>
      <p:bldP spid="7" grpId="0" bldLvl="0" animBg="1"/>
      <p:bldP spid="7" grpId="1" animBg="1"/>
      <p:bldP spid="9" grpId="0" bldLvl="0" animBg="1"/>
      <p:bldP spid="9" grpId="1" animBg="1"/>
      <p:bldP spid="17" grpId="0" bldLvl="0" animBg="1"/>
      <p:bldP spid="17"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椭圆 1"/>
          <p:cNvSpPr/>
          <p:nvPr/>
        </p:nvSpPr>
        <p:spPr>
          <a:xfrm>
            <a:off x="3256847" y="419365"/>
            <a:ext cx="500743" cy="500743"/>
          </a:xfrm>
          <a:prstGeom prst="ellipse">
            <a:avLst/>
          </a:prstGeom>
          <a:noFill/>
          <a:ln w="12700">
            <a:solidFill>
              <a:srgbClr val="0152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椭圆 2"/>
          <p:cNvSpPr/>
          <p:nvPr/>
        </p:nvSpPr>
        <p:spPr>
          <a:xfrm>
            <a:off x="147822" y="-647692"/>
            <a:ext cx="2785878" cy="2785878"/>
          </a:xfrm>
          <a:prstGeom prst="ellipse">
            <a:avLst/>
          </a:prstGeom>
          <a:noFill/>
          <a:ln w="38100">
            <a:solidFill>
              <a:srgbClr val="0152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椭圆 3"/>
          <p:cNvSpPr/>
          <p:nvPr/>
        </p:nvSpPr>
        <p:spPr>
          <a:xfrm>
            <a:off x="496232" y="1660204"/>
            <a:ext cx="268153" cy="268153"/>
          </a:xfrm>
          <a:prstGeom prst="ellipse">
            <a:avLst/>
          </a:prstGeom>
          <a:solidFill>
            <a:schemeClr val="tx1">
              <a:lumMod val="50000"/>
              <a:lumOff val="50000"/>
            </a:schemeClr>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椭圆 4"/>
          <p:cNvSpPr/>
          <p:nvPr/>
        </p:nvSpPr>
        <p:spPr>
          <a:xfrm>
            <a:off x="1615082" y="1054184"/>
            <a:ext cx="1480192" cy="1480192"/>
          </a:xfrm>
          <a:prstGeom prst="ellipse">
            <a:avLst/>
          </a:prstGeom>
          <a:solidFill>
            <a:srgbClr val="01527F"/>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椭圆 5"/>
          <p:cNvSpPr/>
          <p:nvPr/>
        </p:nvSpPr>
        <p:spPr>
          <a:xfrm>
            <a:off x="10097365" y="5465061"/>
            <a:ext cx="2785878" cy="2785878"/>
          </a:xfrm>
          <a:prstGeom prst="ellipse">
            <a:avLst/>
          </a:prstGeom>
          <a:noFill/>
          <a:ln w="38100">
            <a:solidFill>
              <a:srgbClr val="0152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文本框 7"/>
          <p:cNvSpPr txBox="1"/>
          <p:nvPr/>
        </p:nvSpPr>
        <p:spPr>
          <a:xfrm>
            <a:off x="5034644" y="1131172"/>
            <a:ext cx="2090057" cy="1015663"/>
          </a:xfrm>
          <a:prstGeom prst="rect">
            <a:avLst/>
          </a:prstGeom>
          <a:noFill/>
        </p:spPr>
        <p:txBody>
          <a:bodyPr wrap="square" rtlCol="0">
            <a:spAutoFit/>
          </a:bodyPr>
          <a:lstStyle/>
          <a:p>
            <a:pPr algn="dist"/>
            <a:r>
              <a:rPr kumimoji="1" lang="zh-CN" altLang="en-US" sz="6000" dirty="0">
                <a:solidFill>
                  <a:srgbClr val="01527F"/>
                </a:solidFill>
              </a:rPr>
              <a:t>目录</a:t>
            </a:r>
            <a:endParaRPr kumimoji="1" lang="zh-CN" altLang="en-US" sz="6000" dirty="0">
              <a:solidFill>
                <a:srgbClr val="01527F"/>
              </a:solidFill>
            </a:endParaRPr>
          </a:p>
        </p:txBody>
      </p:sp>
      <p:sp>
        <p:nvSpPr>
          <p:cNvPr id="9" name="矩形 8"/>
          <p:cNvSpPr/>
          <p:nvPr/>
        </p:nvSpPr>
        <p:spPr>
          <a:xfrm>
            <a:off x="4806044" y="2163009"/>
            <a:ext cx="2547258" cy="375557"/>
          </a:xfrm>
          <a:prstGeom prst="rect">
            <a:avLst/>
          </a:prstGeom>
          <a:solidFill>
            <a:srgbClr val="0152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文本框 9"/>
          <p:cNvSpPr txBox="1"/>
          <p:nvPr/>
        </p:nvSpPr>
        <p:spPr>
          <a:xfrm>
            <a:off x="4887685" y="2179493"/>
            <a:ext cx="2416630" cy="338554"/>
          </a:xfrm>
          <a:prstGeom prst="rect">
            <a:avLst/>
          </a:prstGeom>
          <a:noFill/>
        </p:spPr>
        <p:txBody>
          <a:bodyPr wrap="square" rtlCol="0">
            <a:spAutoFit/>
          </a:bodyPr>
          <a:lstStyle/>
          <a:p>
            <a:pPr algn="dist"/>
            <a:r>
              <a:rPr kumimoji="1" lang="en-US" altLang="zh-CN" sz="1600" dirty="0">
                <a:solidFill>
                  <a:schemeClr val="bg1"/>
                </a:solidFill>
              </a:rPr>
              <a:t>CONTENTS</a:t>
            </a:r>
            <a:endParaRPr kumimoji="1" lang="zh-CN" altLang="en-US" sz="1600" dirty="0">
              <a:solidFill>
                <a:schemeClr val="bg1"/>
              </a:solidFill>
            </a:endParaRPr>
          </a:p>
        </p:txBody>
      </p:sp>
      <p:sp>
        <p:nvSpPr>
          <p:cNvPr id="11" name="文本框 10"/>
          <p:cNvSpPr txBox="1"/>
          <p:nvPr/>
        </p:nvSpPr>
        <p:spPr>
          <a:xfrm>
            <a:off x="2679905" y="2632195"/>
            <a:ext cx="2858475" cy="2029145"/>
          </a:xfrm>
          <a:prstGeom prst="rect">
            <a:avLst/>
          </a:prstGeom>
          <a:noFill/>
        </p:spPr>
        <p:txBody>
          <a:bodyPr wrap="none" rtlCol="0">
            <a:spAutoFit/>
          </a:bodyPr>
          <a:lstStyle/>
          <a:p>
            <a:pPr marL="514350" indent="-514350">
              <a:lnSpc>
                <a:spcPct val="250000"/>
              </a:lnSpc>
              <a:buFont typeface="+mj-lt"/>
              <a:buAutoNum type="arabicPeriod"/>
            </a:pPr>
            <a:r>
              <a:rPr kumimoji="1" lang="zh-CN" altLang="en-US" sz="2800" dirty="0">
                <a:solidFill>
                  <a:srgbClr val="01527F"/>
                </a:solidFill>
                <a:latin typeface="+mj-ea"/>
                <a:ea typeface="+mj-ea"/>
              </a:rPr>
              <a:t>项目综合介绍</a:t>
            </a:r>
            <a:endParaRPr kumimoji="1" lang="en-US" altLang="zh-CN" sz="2800" dirty="0">
              <a:solidFill>
                <a:srgbClr val="01527F"/>
              </a:solidFill>
              <a:latin typeface="+mj-ea"/>
              <a:ea typeface="+mj-ea"/>
            </a:endParaRPr>
          </a:p>
          <a:p>
            <a:pPr marL="514350" indent="-514350">
              <a:lnSpc>
                <a:spcPct val="250000"/>
              </a:lnSpc>
              <a:buFont typeface="+mj-lt"/>
              <a:buAutoNum type="arabicPeriod"/>
            </a:pPr>
            <a:r>
              <a:rPr kumimoji="1" lang="zh-CN" altLang="en-US" sz="2800" dirty="0">
                <a:solidFill>
                  <a:srgbClr val="01527F"/>
                </a:solidFill>
                <a:latin typeface="+mj-ea"/>
                <a:ea typeface="+mj-ea"/>
              </a:rPr>
              <a:t>市场调研报告</a:t>
            </a:r>
            <a:endParaRPr kumimoji="1" lang="zh-CN" altLang="en-US" sz="2800" dirty="0">
              <a:solidFill>
                <a:srgbClr val="01527F"/>
              </a:solidFill>
              <a:latin typeface="+mj-ea"/>
              <a:ea typeface="+mj-ea"/>
            </a:endParaRPr>
          </a:p>
        </p:txBody>
      </p:sp>
      <p:sp>
        <p:nvSpPr>
          <p:cNvPr id="12" name="文本框 11"/>
          <p:cNvSpPr txBox="1"/>
          <p:nvPr/>
        </p:nvSpPr>
        <p:spPr>
          <a:xfrm>
            <a:off x="6779686" y="2632194"/>
            <a:ext cx="2858475" cy="2029145"/>
          </a:xfrm>
          <a:prstGeom prst="rect">
            <a:avLst/>
          </a:prstGeom>
          <a:noFill/>
        </p:spPr>
        <p:txBody>
          <a:bodyPr wrap="none" rtlCol="0">
            <a:spAutoFit/>
          </a:bodyPr>
          <a:lstStyle/>
          <a:p>
            <a:pPr marL="514350" indent="-514350">
              <a:lnSpc>
                <a:spcPct val="250000"/>
              </a:lnSpc>
              <a:buFont typeface="+mj-lt"/>
              <a:buAutoNum type="arabicPeriod" startAt="3"/>
            </a:pPr>
            <a:r>
              <a:rPr kumimoji="1" lang="zh-CN" altLang="en-US" sz="2800" dirty="0">
                <a:solidFill>
                  <a:srgbClr val="01527F"/>
                </a:solidFill>
                <a:latin typeface="+mj-ea"/>
                <a:ea typeface="+mj-ea"/>
              </a:rPr>
              <a:t>研发团队介绍</a:t>
            </a:r>
            <a:endParaRPr kumimoji="1" lang="en-US" altLang="zh-CN" sz="2800" dirty="0">
              <a:solidFill>
                <a:srgbClr val="01527F"/>
              </a:solidFill>
              <a:latin typeface="+mj-ea"/>
              <a:ea typeface="+mj-ea"/>
            </a:endParaRPr>
          </a:p>
          <a:p>
            <a:pPr marL="514350" indent="-514350">
              <a:lnSpc>
                <a:spcPct val="250000"/>
              </a:lnSpc>
              <a:buFont typeface="+mj-lt"/>
              <a:buAutoNum type="arabicPeriod" startAt="3"/>
            </a:pPr>
            <a:r>
              <a:rPr kumimoji="1" lang="zh-CN" altLang="en-US" sz="2800" dirty="0">
                <a:solidFill>
                  <a:srgbClr val="01527F"/>
                </a:solidFill>
                <a:latin typeface="+mj-ea"/>
                <a:ea typeface="+mj-ea"/>
              </a:rPr>
              <a:t>投资收益回报</a:t>
            </a:r>
            <a:endParaRPr kumimoji="1" lang="zh-CN" altLang="en-US" sz="2800" dirty="0">
              <a:solidFill>
                <a:srgbClr val="01527F"/>
              </a:solidFill>
              <a:latin typeface="+mj-ea"/>
              <a:ea typeface="+mj-ea"/>
            </a:endParaRPr>
          </a:p>
        </p:txBody>
      </p:sp>
      <p:sp>
        <p:nvSpPr>
          <p:cNvPr id="13" name="文本框 12"/>
          <p:cNvSpPr txBox="1"/>
          <p:nvPr/>
        </p:nvSpPr>
        <p:spPr>
          <a:xfrm>
            <a:off x="3189517" y="3526974"/>
            <a:ext cx="3096984" cy="400110"/>
          </a:xfrm>
          <a:prstGeom prst="rect">
            <a:avLst/>
          </a:prstGeom>
          <a:noFill/>
        </p:spPr>
        <p:txBody>
          <a:bodyPr wrap="square" rtlCol="0">
            <a:spAutoFit/>
          </a:bodyPr>
          <a:lstStyle/>
          <a:p>
            <a:r>
              <a:rPr lang="en-GB" altLang="zh-CN" sz="1000" dirty="0">
                <a:solidFill>
                  <a:schemeClr val="tx1">
                    <a:lumMod val="50000"/>
                    <a:lumOff val="50000"/>
                  </a:schemeClr>
                </a:solidFill>
              </a:rPr>
              <a:t>enter the relevant content you need here. thank you for downloading our ppt template file.</a:t>
            </a:r>
            <a:endParaRPr lang="en-GB" altLang="zh-CN" sz="1000" dirty="0">
              <a:solidFill>
                <a:schemeClr val="tx1">
                  <a:lumMod val="50000"/>
                  <a:lumOff val="50000"/>
                </a:schemeClr>
              </a:solidFill>
            </a:endParaRPr>
          </a:p>
        </p:txBody>
      </p:sp>
      <p:sp>
        <p:nvSpPr>
          <p:cNvPr id="14" name="文本框 13"/>
          <p:cNvSpPr txBox="1"/>
          <p:nvPr/>
        </p:nvSpPr>
        <p:spPr>
          <a:xfrm>
            <a:off x="3212168" y="4605479"/>
            <a:ext cx="3096984" cy="400110"/>
          </a:xfrm>
          <a:prstGeom prst="rect">
            <a:avLst/>
          </a:prstGeom>
          <a:noFill/>
        </p:spPr>
        <p:txBody>
          <a:bodyPr wrap="square" rtlCol="0">
            <a:spAutoFit/>
          </a:bodyPr>
          <a:lstStyle/>
          <a:p>
            <a:r>
              <a:rPr lang="en-GB" altLang="zh-CN" sz="1000" dirty="0">
                <a:solidFill>
                  <a:schemeClr val="tx1">
                    <a:lumMod val="50000"/>
                    <a:lumOff val="50000"/>
                  </a:schemeClr>
                </a:solidFill>
              </a:rPr>
              <a:t>enter the relevant content you need here. thank you for downloading our ppt template file.</a:t>
            </a:r>
            <a:endParaRPr lang="en-GB" altLang="zh-CN" sz="1000" dirty="0">
              <a:solidFill>
                <a:schemeClr val="tx1">
                  <a:lumMod val="50000"/>
                  <a:lumOff val="50000"/>
                </a:schemeClr>
              </a:solidFill>
            </a:endParaRPr>
          </a:p>
        </p:txBody>
      </p:sp>
      <p:sp>
        <p:nvSpPr>
          <p:cNvPr id="15" name="文本框 14"/>
          <p:cNvSpPr txBox="1"/>
          <p:nvPr/>
        </p:nvSpPr>
        <p:spPr>
          <a:xfrm>
            <a:off x="7281664" y="3510645"/>
            <a:ext cx="3096984" cy="400110"/>
          </a:xfrm>
          <a:prstGeom prst="rect">
            <a:avLst/>
          </a:prstGeom>
          <a:noFill/>
        </p:spPr>
        <p:txBody>
          <a:bodyPr wrap="square" rtlCol="0">
            <a:spAutoFit/>
          </a:bodyPr>
          <a:lstStyle/>
          <a:p>
            <a:r>
              <a:rPr lang="en-GB" altLang="zh-CN" sz="1000" dirty="0">
                <a:solidFill>
                  <a:schemeClr val="tx1">
                    <a:lumMod val="50000"/>
                    <a:lumOff val="50000"/>
                  </a:schemeClr>
                </a:solidFill>
              </a:rPr>
              <a:t>enter the relevant content you need here. thank you for downloading our ppt template file.</a:t>
            </a:r>
            <a:endParaRPr lang="en-GB" altLang="zh-CN" sz="1000" dirty="0">
              <a:solidFill>
                <a:schemeClr val="tx1">
                  <a:lumMod val="50000"/>
                  <a:lumOff val="50000"/>
                </a:schemeClr>
              </a:solidFill>
            </a:endParaRPr>
          </a:p>
        </p:txBody>
      </p:sp>
      <p:sp>
        <p:nvSpPr>
          <p:cNvPr id="16" name="文本框 15"/>
          <p:cNvSpPr txBox="1"/>
          <p:nvPr/>
        </p:nvSpPr>
        <p:spPr>
          <a:xfrm>
            <a:off x="7304315" y="4589150"/>
            <a:ext cx="3096984" cy="400110"/>
          </a:xfrm>
          <a:prstGeom prst="rect">
            <a:avLst/>
          </a:prstGeom>
          <a:noFill/>
        </p:spPr>
        <p:txBody>
          <a:bodyPr wrap="square" rtlCol="0">
            <a:spAutoFit/>
          </a:bodyPr>
          <a:lstStyle/>
          <a:p>
            <a:r>
              <a:rPr lang="en-GB" altLang="zh-CN" sz="1000" dirty="0">
                <a:solidFill>
                  <a:schemeClr val="tx1">
                    <a:lumMod val="50000"/>
                    <a:lumOff val="50000"/>
                  </a:schemeClr>
                </a:solidFill>
              </a:rPr>
              <a:t>enter the relevant content you need here. thank you for downloading our ppt template file.</a:t>
            </a:r>
            <a:endParaRPr lang="en-GB" altLang="zh-CN" sz="1000" dirty="0">
              <a:solidFill>
                <a:schemeClr val="tx1">
                  <a:lumMod val="50000"/>
                  <a:lumOff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linds(horizontal)">
                                      <p:cBhvr>
                                        <p:cTn id="16" dur="500"/>
                                        <p:tgtEl>
                                          <p:spTgt spid="5"/>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linds(horizontal)">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椭圆 1"/>
          <p:cNvSpPr/>
          <p:nvPr/>
        </p:nvSpPr>
        <p:spPr>
          <a:xfrm>
            <a:off x="3083519" y="759374"/>
            <a:ext cx="2948831" cy="2948831"/>
          </a:xfrm>
          <a:prstGeom prst="ellipse">
            <a:avLst/>
          </a:prstGeom>
          <a:noFill/>
          <a:ln w="38100">
            <a:solidFill>
              <a:srgbClr val="0152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椭圆 2"/>
          <p:cNvSpPr/>
          <p:nvPr/>
        </p:nvSpPr>
        <p:spPr>
          <a:xfrm>
            <a:off x="577808" y="1102200"/>
            <a:ext cx="4653600" cy="4653600"/>
          </a:xfrm>
          <a:prstGeom prst="ellipse">
            <a:avLst/>
          </a:prstGeom>
          <a:noFill/>
          <a:ln w="38100">
            <a:solidFill>
              <a:srgbClr val="0152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椭圆 3"/>
          <p:cNvSpPr/>
          <p:nvPr/>
        </p:nvSpPr>
        <p:spPr>
          <a:xfrm>
            <a:off x="788938" y="1299882"/>
            <a:ext cx="4231341" cy="4231341"/>
          </a:xfrm>
          <a:prstGeom prst="ellipse">
            <a:avLst/>
          </a:prstGeom>
          <a:blipFill>
            <a:blip r:embed="rId1"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椭圆 4"/>
          <p:cNvSpPr/>
          <p:nvPr/>
        </p:nvSpPr>
        <p:spPr>
          <a:xfrm>
            <a:off x="3509727" y="3722341"/>
            <a:ext cx="2096416" cy="2096416"/>
          </a:xfrm>
          <a:prstGeom prst="ellipse">
            <a:avLst/>
          </a:prstGeom>
          <a:blipFill>
            <a:blip r:embed="rId2" cstate="screen"/>
            <a:stretch>
              <a:fillRect/>
            </a:stretch>
          </a:blip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椭圆 5"/>
          <p:cNvSpPr/>
          <p:nvPr/>
        </p:nvSpPr>
        <p:spPr>
          <a:xfrm>
            <a:off x="802385" y="1748119"/>
            <a:ext cx="428981" cy="428981"/>
          </a:xfrm>
          <a:prstGeom prst="ellipse">
            <a:avLst/>
          </a:prstGeom>
          <a:solidFill>
            <a:srgbClr val="01527F"/>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椭圆 6"/>
          <p:cNvSpPr/>
          <p:nvPr/>
        </p:nvSpPr>
        <p:spPr>
          <a:xfrm>
            <a:off x="-497089" y="2436314"/>
            <a:ext cx="2572054" cy="25720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椭圆 7"/>
          <p:cNvSpPr/>
          <p:nvPr/>
        </p:nvSpPr>
        <p:spPr>
          <a:xfrm>
            <a:off x="1426961" y="5190565"/>
            <a:ext cx="268153" cy="268153"/>
          </a:xfrm>
          <a:prstGeom prst="ellipse">
            <a:avLst/>
          </a:prstGeom>
          <a:solidFill>
            <a:schemeClr val="tx1">
              <a:lumMod val="50000"/>
              <a:lumOff val="50000"/>
            </a:schemeClr>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椭圆 8"/>
          <p:cNvSpPr/>
          <p:nvPr/>
        </p:nvSpPr>
        <p:spPr>
          <a:xfrm>
            <a:off x="5140665" y="5378603"/>
            <a:ext cx="268153" cy="268153"/>
          </a:xfrm>
          <a:prstGeom prst="ellipse">
            <a:avLst/>
          </a:prstGeom>
          <a:solidFill>
            <a:schemeClr val="tx1">
              <a:lumMod val="50000"/>
              <a:lumOff val="50000"/>
            </a:schemeClr>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文本框 9"/>
          <p:cNvSpPr txBox="1"/>
          <p:nvPr/>
        </p:nvSpPr>
        <p:spPr>
          <a:xfrm>
            <a:off x="6666170" y="2147049"/>
            <a:ext cx="4878194" cy="923330"/>
          </a:xfrm>
          <a:prstGeom prst="rect">
            <a:avLst/>
          </a:prstGeom>
          <a:noFill/>
        </p:spPr>
        <p:txBody>
          <a:bodyPr wrap="square" rtlCol="0">
            <a:spAutoFit/>
          </a:bodyPr>
          <a:lstStyle/>
          <a:p>
            <a:pPr algn="dist"/>
            <a:r>
              <a:rPr kumimoji="1" lang="zh-CN" altLang="en-US" sz="5400" dirty="0">
                <a:solidFill>
                  <a:srgbClr val="01527F"/>
                </a:solidFill>
              </a:rPr>
              <a:t>本次汇报结束</a:t>
            </a:r>
            <a:endParaRPr kumimoji="1" lang="zh-CN" altLang="en-US" sz="5400" dirty="0">
              <a:solidFill>
                <a:srgbClr val="01527F"/>
              </a:solidFill>
            </a:endParaRPr>
          </a:p>
        </p:txBody>
      </p:sp>
      <p:sp>
        <p:nvSpPr>
          <p:cNvPr id="11" name="矩形 10"/>
          <p:cNvSpPr/>
          <p:nvPr/>
        </p:nvSpPr>
        <p:spPr>
          <a:xfrm>
            <a:off x="6825450" y="3059880"/>
            <a:ext cx="4718914" cy="387203"/>
          </a:xfrm>
          <a:prstGeom prst="rect">
            <a:avLst/>
          </a:prstGeom>
          <a:solidFill>
            <a:srgbClr val="0152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文本框 11"/>
          <p:cNvSpPr txBox="1"/>
          <p:nvPr/>
        </p:nvSpPr>
        <p:spPr>
          <a:xfrm>
            <a:off x="6941776" y="3092834"/>
            <a:ext cx="4504614" cy="338554"/>
          </a:xfrm>
          <a:prstGeom prst="rect">
            <a:avLst/>
          </a:prstGeom>
          <a:noFill/>
        </p:spPr>
        <p:txBody>
          <a:bodyPr wrap="square" rtlCol="0">
            <a:spAutoFit/>
          </a:bodyPr>
          <a:lstStyle/>
          <a:p>
            <a:pPr algn="dist"/>
            <a:r>
              <a:rPr kumimoji="1" lang="en-US" altLang="zh-CN" sz="1600" dirty="0">
                <a:solidFill>
                  <a:schemeClr val="bg1"/>
                </a:solidFill>
              </a:rPr>
              <a:t>BUSINESS</a:t>
            </a:r>
            <a:r>
              <a:rPr kumimoji="1" lang="zh-CN" altLang="en-US" sz="1600" dirty="0">
                <a:solidFill>
                  <a:schemeClr val="bg1"/>
                </a:solidFill>
              </a:rPr>
              <a:t> </a:t>
            </a:r>
            <a:r>
              <a:rPr kumimoji="1" lang="en-US" altLang="zh-CN" sz="1600" dirty="0">
                <a:solidFill>
                  <a:schemeClr val="bg1"/>
                </a:solidFill>
              </a:rPr>
              <a:t>PROJECT</a:t>
            </a:r>
            <a:r>
              <a:rPr kumimoji="1" lang="zh-CN" altLang="en-US" sz="1600" dirty="0">
                <a:solidFill>
                  <a:schemeClr val="bg1"/>
                </a:solidFill>
              </a:rPr>
              <a:t> </a:t>
            </a:r>
            <a:r>
              <a:rPr kumimoji="1" lang="en-US" altLang="zh-CN" sz="1600" dirty="0">
                <a:solidFill>
                  <a:schemeClr val="bg1"/>
                </a:solidFill>
              </a:rPr>
              <a:t>PLAN</a:t>
            </a:r>
            <a:endParaRPr kumimoji="1" lang="zh-CN" altLang="en-US" sz="1600" dirty="0">
              <a:solidFill>
                <a:schemeClr val="bg1"/>
              </a:solidFill>
            </a:endParaRPr>
          </a:p>
        </p:txBody>
      </p:sp>
      <p:sp>
        <p:nvSpPr>
          <p:cNvPr id="13" name="文本框 12"/>
          <p:cNvSpPr txBox="1"/>
          <p:nvPr/>
        </p:nvSpPr>
        <p:spPr>
          <a:xfrm>
            <a:off x="6748735" y="3593982"/>
            <a:ext cx="4795629" cy="671659"/>
          </a:xfrm>
          <a:prstGeom prst="rect">
            <a:avLst/>
          </a:prstGeom>
          <a:noFill/>
        </p:spPr>
        <p:txBody>
          <a:bodyPr wrap="square" rtlCol="0">
            <a:spAutoFit/>
          </a:bodyPr>
          <a:lstStyle/>
          <a:p>
            <a:pPr>
              <a:lnSpc>
                <a:spcPct val="130000"/>
              </a:lnSpc>
            </a:pPr>
            <a:r>
              <a:rPr lang="en-GB" altLang="zh-CN" sz="1000" dirty="0">
                <a:solidFill>
                  <a:schemeClr val="tx1">
                    <a:lumMod val="50000"/>
                    <a:lumOff val="50000"/>
                  </a:schemeClr>
                </a:solidFill>
              </a:rPr>
              <a:t>Your content is entered here, or by copying your text, select Paste in this box and choose to retain only text. Your content is typed here, or by copying your text, select Paste in this box.</a:t>
            </a:r>
            <a:endParaRPr lang="en-GB" altLang="zh-CN" sz="1000" dirty="0">
              <a:solidFill>
                <a:schemeClr val="tx1">
                  <a:lumMod val="50000"/>
                  <a:lumOff val="50000"/>
                </a:schemeClr>
              </a:solidFill>
            </a:endParaRPr>
          </a:p>
        </p:txBody>
      </p:sp>
      <p:sp>
        <p:nvSpPr>
          <p:cNvPr id="14" name="文本框 13"/>
          <p:cNvSpPr txBox="1"/>
          <p:nvPr/>
        </p:nvSpPr>
        <p:spPr>
          <a:xfrm>
            <a:off x="9564335" y="4770549"/>
            <a:ext cx="1198880" cy="398780"/>
          </a:xfrm>
          <a:prstGeom prst="rect">
            <a:avLst/>
          </a:prstGeom>
          <a:noFill/>
        </p:spPr>
        <p:txBody>
          <a:bodyPr wrap="none" rtlCol="0">
            <a:spAutoFit/>
          </a:bodyPr>
          <a:lstStyle/>
          <a:p>
            <a:r>
              <a:rPr kumimoji="1" lang="zh-CN" altLang="en-US" sz="2000" dirty="0">
                <a:solidFill>
                  <a:srgbClr val="01527F"/>
                </a:solidFill>
              </a:rPr>
              <a:t>汇报人：</a:t>
            </a:r>
            <a:endParaRPr kumimoji="1" lang="zh-CN" altLang="en-US" sz="2000" dirty="0">
              <a:solidFill>
                <a:srgbClr val="01527F"/>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heckerboard(across)">
                                      <p:cBhvr>
                                        <p:cTn id="7" dur="500"/>
                                        <p:tgtEl>
                                          <p:spTgt spid="10"/>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heckerboard(across)">
                                      <p:cBhvr>
                                        <p:cTn id="10" dur="500"/>
                                        <p:tgtEl>
                                          <p:spTgt spid="11"/>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checkerboard(across)">
                                      <p:cBhvr>
                                        <p:cTn id="13" dur="500"/>
                                        <p:tgtEl>
                                          <p:spTgt spid="12"/>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checkerboard(across)">
                                      <p:cBhvr>
                                        <p:cTn id="16" dur="500"/>
                                        <p:tgtEl>
                                          <p:spTgt spid="13"/>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checkerboard(across)">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2" grpId="0"/>
      <p:bldP spid="13"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文本框 1"/>
          <p:cNvSpPr txBox="1"/>
          <p:nvPr/>
        </p:nvSpPr>
        <p:spPr>
          <a:xfrm>
            <a:off x="3371849" y="2858673"/>
            <a:ext cx="6074228" cy="1107996"/>
          </a:xfrm>
          <a:prstGeom prst="rect">
            <a:avLst/>
          </a:prstGeom>
          <a:noFill/>
        </p:spPr>
        <p:txBody>
          <a:bodyPr wrap="square" rtlCol="0">
            <a:spAutoFit/>
          </a:bodyPr>
          <a:lstStyle/>
          <a:p>
            <a:pPr algn="dist"/>
            <a:r>
              <a:rPr kumimoji="1" lang="zh-CN" altLang="en-US" sz="6600" dirty="0">
                <a:solidFill>
                  <a:srgbClr val="01527F"/>
                </a:solidFill>
                <a:latin typeface="+mj-ea"/>
              </a:rPr>
              <a:t>项目综合介绍</a:t>
            </a:r>
            <a:endParaRPr kumimoji="1" lang="en-US" altLang="zh-CN" sz="6600" dirty="0">
              <a:solidFill>
                <a:srgbClr val="01527F"/>
              </a:solidFill>
              <a:latin typeface="+mj-ea"/>
            </a:endParaRPr>
          </a:p>
        </p:txBody>
      </p:sp>
      <p:sp>
        <p:nvSpPr>
          <p:cNvPr id="3" name="椭圆 2"/>
          <p:cNvSpPr/>
          <p:nvPr/>
        </p:nvSpPr>
        <p:spPr>
          <a:xfrm>
            <a:off x="10030633" y="945318"/>
            <a:ext cx="500743" cy="500743"/>
          </a:xfrm>
          <a:prstGeom prst="ellipse">
            <a:avLst/>
          </a:prstGeom>
          <a:noFill/>
          <a:ln w="12700">
            <a:solidFill>
              <a:srgbClr val="0152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椭圆 3"/>
          <p:cNvSpPr/>
          <p:nvPr/>
        </p:nvSpPr>
        <p:spPr>
          <a:xfrm>
            <a:off x="-906513" y="5165969"/>
            <a:ext cx="2785878" cy="2785878"/>
          </a:xfrm>
          <a:prstGeom prst="ellipse">
            <a:avLst/>
          </a:prstGeom>
          <a:noFill/>
          <a:ln w="38100">
            <a:solidFill>
              <a:srgbClr val="0152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椭圆 5"/>
          <p:cNvSpPr/>
          <p:nvPr/>
        </p:nvSpPr>
        <p:spPr>
          <a:xfrm>
            <a:off x="787634" y="5165969"/>
            <a:ext cx="1480192" cy="1480192"/>
          </a:xfrm>
          <a:prstGeom prst="ellipse">
            <a:avLst/>
          </a:prstGeom>
          <a:solidFill>
            <a:srgbClr val="01527F"/>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椭圆 6"/>
          <p:cNvSpPr/>
          <p:nvPr/>
        </p:nvSpPr>
        <p:spPr>
          <a:xfrm>
            <a:off x="9941102" y="-1130993"/>
            <a:ext cx="2785878" cy="2785878"/>
          </a:xfrm>
          <a:prstGeom prst="ellipse">
            <a:avLst/>
          </a:prstGeom>
          <a:noFill/>
          <a:ln w="38100">
            <a:solidFill>
              <a:srgbClr val="0152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椭圆 4"/>
          <p:cNvSpPr/>
          <p:nvPr/>
        </p:nvSpPr>
        <p:spPr>
          <a:xfrm>
            <a:off x="9862013" y="468342"/>
            <a:ext cx="268153" cy="268153"/>
          </a:xfrm>
          <a:prstGeom prst="ellipse">
            <a:avLst/>
          </a:prstGeom>
          <a:solidFill>
            <a:schemeClr val="tx1">
              <a:lumMod val="50000"/>
              <a:lumOff val="50000"/>
            </a:schemeClr>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矩形 7"/>
          <p:cNvSpPr/>
          <p:nvPr/>
        </p:nvSpPr>
        <p:spPr>
          <a:xfrm>
            <a:off x="4580217" y="2317483"/>
            <a:ext cx="3657493" cy="371507"/>
          </a:xfrm>
          <a:prstGeom prst="rect">
            <a:avLst/>
          </a:prstGeom>
          <a:solidFill>
            <a:srgbClr val="0152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文本框 8"/>
          <p:cNvSpPr txBox="1"/>
          <p:nvPr/>
        </p:nvSpPr>
        <p:spPr>
          <a:xfrm>
            <a:off x="4711858" y="2350436"/>
            <a:ext cx="3394210" cy="338554"/>
          </a:xfrm>
          <a:prstGeom prst="rect">
            <a:avLst/>
          </a:prstGeom>
          <a:noFill/>
        </p:spPr>
        <p:txBody>
          <a:bodyPr wrap="square" rtlCol="0">
            <a:spAutoFit/>
          </a:bodyPr>
          <a:lstStyle/>
          <a:p>
            <a:pPr algn="dist"/>
            <a:r>
              <a:rPr kumimoji="1" lang="en-US" altLang="zh-CN" sz="1600" dirty="0">
                <a:solidFill>
                  <a:schemeClr val="bg1"/>
                </a:solidFill>
              </a:rPr>
              <a:t>PART</a:t>
            </a:r>
            <a:r>
              <a:rPr kumimoji="1" lang="zh-CN" altLang="en-US" sz="1600" dirty="0">
                <a:solidFill>
                  <a:schemeClr val="bg1"/>
                </a:solidFill>
              </a:rPr>
              <a:t> </a:t>
            </a:r>
            <a:r>
              <a:rPr kumimoji="1" lang="en-US" altLang="zh-CN" sz="1600" dirty="0">
                <a:solidFill>
                  <a:schemeClr val="bg1"/>
                </a:solidFill>
              </a:rPr>
              <a:t>ONE</a:t>
            </a:r>
            <a:endParaRPr kumimoji="1" lang="zh-CN" altLang="en-US" sz="1600" dirty="0">
              <a:solidFill>
                <a:schemeClr val="bg1"/>
              </a:solidFill>
            </a:endParaRPr>
          </a:p>
        </p:txBody>
      </p:sp>
      <p:sp>
        <p:nvSpPr>
          <p:cNvPr id="10" name="文本框 9"/>
          <p:cNvSpPr txBox="1"/>
          <p:nvPr/>
        </p:nvSpPr>
        <p:spPr>
          <a:xfrm>
            <a:off x="3249384" y="3966669"/>
            <a:ext cx="6319159" cy="568810"/>
          </a:xfrm>
          <a:prstGeom prst="rect">
            <a:avLst/>
          </a:prstGeom>
          <a:noFill/>
        </p:spPr>
        <p:txBody>
          <a:bodyPr wrap="square" rtlCol="0">
            <a:spAutoFit/>
          </a:bodyPr>
          <a:lstStyle/>
          <a:p>
            <a:pPr algn="ctr">
              <a:lnSpc>
                <a:spcPct val="150000"/>
              </a:lnSpc>
            </a:pPr>
            <a:r>
              <a:rPr lang="en-GB" altLang="zh-CN" sz="1050" dirty="0">
                <a:solidFill>
                  <a:schemeClr val="tx1">
                    <a:lumMod val="75000"/>
                    <a:lumOff val="25000"/>
                  </a:schemeClr>
                </a:solidFill>
              </a:rPr>
              <a:t>Your content is entered here, or by copying your text, select Paste in this box and choose to retain only text. Your content is typed here, or by copying your text, select Paste in this box.</a:t>
            </a:r>
            <a:endParaRPr lang="en-GB" altLang="zh-CN" sz="1050" dirty="0">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linds(horizontal)">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5190" y="261258"/>
            <a:ext cx="2031325" cy="461665"/>
          </a:xfrm>
          <a:prstGeom prst="rect">
            <a:avLst/>
          </a:prstGeom>
          <a:noFill/>
        </p:spPr>
        <p:txBody>
          <a:bodyPr wrap="none" rtlCol="0">
            <a:spAutoFit/>
          </a:bodyPr>
          <a:lstStyle/>
          <a:p>
            <a:r>
              <a:rPr kumimoji="1" lang="zh-CN" altLang="en-US" sz="2400" dirty="0">
                <a:solidFill>
                  <a:srgbClr val="01527F"/>
                </a:solidFill>
                <a:latin typeface="+mj-ea"/>
              </a:rPr>
              <a:t>项目综合介绍</a:t>
            </a:r>
            <a:endParaRPr kumimoji="1" lang="en-US" altLang="zh-CN" sz="2400" dirty="0">
              <a:solidFill>
                <a:srgbClr val="01527F"/>
              </a:solidFill>
              <a:latin typeface="+mj-ea"/>
            </a:endParaRPr>
          </a:p>
        </p:txBody>
      </p:sp>
      <p:sp>
        <p:nvSpPr>
          <p:cNvPr id="3" name="矩形: 圆角 72"/>
          <p:cNvSpPr/>
          <p:nvPr/>
        </p:nvSpPr>
        <p:spPr>
          <a:xfrm>
            <a:off x="6180455" y="2667000"/>
            <a:ext cx="3879850" cy="416560"/>
          </a:xfrm>
          <a:prstGeom prst="roundRect">
            <a:avLst>
              <a:gd name="adj" fmla="val 50000"/>
            </a:avLst>
          </a:prstGeom>
          <a:solidFill>
            <a:srgbClr val="01527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2400" dirty="0">
                <a:solidFill>
                  <a:schemeClr val="bg1"/>
                </a:solidFill>
                <a:latin typeface="+mn-ea"/>
                <a:sym typeface="+mn-ea"/>
              </a:rPr>
              <a:t>客户开发情况老客户维护</a:t>
            </a:r>
            <a:endParaRPr lang="zh-CN" altLang="en-US" sz="2400" dirty="0">
              <a:solidFill>
                <a:schemeClr val="bg1"/>
              </a:solidFill>
              <a:latin typeface="+mn-ea"/>
              <a:sym typeface="+mn-ea"/>
            </a:endParaRPr>
          </a:p>
        </p:txBody>
      </p:sp>
      <p:sp>
        <p:nvSpPr>
          <p:cNvPr id="4" name="矩形 3"/>
          <p:cNvSpPr/>
          <p:nvPr/>
        </p:nvSpPr>
        <p:spPr>
          <a:xfrm>
            <a:off x="6180709" y="3762298"/>
            <a:ext cx="6096000" cy="1630045"/>
          </a:xfrm>
          <a:prstGeom prst="rect">
            <a:avLst/>
          </a:prstGeom>
        </p:spPr>
        <p:txBody>
          <a:bodyPr>
            <a:spAutoFit/>
          </a:bodyPr>
          <a:lstStyle/>
          <a:p>
            <a:pPr marL="285750" indent="-285750">
              <a:buFont typeface="Arial" panose="020B0604020202020204" pitchFamily="34" charset="0"/>
              <a:buChar char="•"/>
            </a:pPr>
            <a:r>
              <a:rPr lang="zh-CN" altLang="en-US" sz="2000" dirty="0">
                <a:solidFill>
                  <a:schemeClr val="tx1">
                    <a:lumMod val="75000"/>
                    <a:lumOff val="25000"/>
                  </a:schemeClr>
                </a:solidFill>
                <a:latin typeface="+mn-ea"/>
                <a:sym typeface="+mn-ea"/>
              </a:rPr>
              <a:t>老客户维护本年度老客户流失率为</a:t>
            </a:r>
            <a:r>
              <a:rPr lang="en-US" altLang="zh-CN" sz="2000" b="1" dirty="0">
                <a:solidFill>
                  <a:schemeClr val="tx1">
                    <a:lumMod val="75000"/>
                    <a:lumOff val="25000"/>
                  </a:schemeClr>
                </a:solidFill>
                <a:latin typeface="+mn-ea"/>
                <a:sym typeface="+mn-ea"/>
              </a:rPr>
              <a:t>9%</a:t>
            </a:r>
            <a:endParaRPr lang="en-US" altLang="zh-CN" sz="2000" b="1" dirty="0">
              <a:solidFill>
                <a:schemeClr val="tx1">
                  <a:lumMod val="75000"/>
                  <a:lumOff val="25000"/>
                </a:schemeClr>
              </a:solidFill>
              <a:latin typeface="+mn-ea"/>
            </a:endParaRPr>
          </a:p>
          <a:p>
            <a:pPr marL="285750" indent="-285750">
              <a:buFont typeface="Arial" panose="020B0604020202020204" pitchFamily="34" charset="0"/>
              <a:buChar char="•"/>
            </a:pPr>
            <a:endParaRPr lang="en-US" altLang="zh-CN" sz="2000" dirty="0">
              <a:solidFill>
                <a:schemeClr val="tx1">
                  <a:lumMod val="75000"/>
                  <a:lumOff val="25000"/>
                </a:schemeClr>
              </a:solidFill>
              <a:latin typeface="+mn-ea"/>
            </a:endParaRPr>
          </a:p>
          <a:p>
            <a:pPr marL="285750" indent="-285750">
              <a:buFont typeface="Arial" panose="020B0604020202020204" pitchFamily="34" charset="0"/>
              <a:buChar char="•"/>
            </a:pPr>
            <a:r>
              <a:rPr lang="zh-CN" altLang="en-US" sz="2000" dirty="0">
                <a:solidFill>
                  <a:schemeClr val="tx1">
                    <a:lumMod val="75000"/>
                    <a:lumOff val="25000"/>
                  </a:schemeClr>
                </a:solidFill>
                <a:latin typeface="+mn-ea"/>
                <a:sym typeface="+mn-ea"/>
              </a:rPr>
              <a:t>老客户实现销售收入</a:t>
            </a:r>
            <a:r>
              <a:rPr lang="en-US" altLang="zh-CN" sz="2000" b="1" dirty="0">
                <a:solidFill>
                  <a:schemeClr val="tx1">
                    <a:lumMod val="75000"/>
                    <a:lumOff val="25000"/>
                  </a:schemeClr>
                </a:solidFill>
                <a:latin typeface="+mn-ea"/>
                <a:sym typeface="+mn-ea"/>
              </a:rPr>
              <a:t>123.456.789.989</a:t>
            </a:r>
            <a:r>
              <a:rPr lang="zh-CN" altLang="en-US" sz="2000" dirty="0">
                <a:solidFill>
                  <a:schemeClr val="tx1">
                    <a:lumMod val="75000"/>
                    <a:lumOff val="25000"/>
                  </a:schemeClr>
                </a:solidFill>
                <a:latin typeface="+mn-ea"/>
                <a:sym typeface="+mn-ea"/>
              </a:rPr>
              <a:t>万元</a:t>
            </a:r>
            <a:endParaRPr lang="en-US" altLang="zh-CN" sz="2000" dirty="0">
              <a:solidFill>
                <a:schemeClr val="tx1">
                  <a:lumMod val="75000"/>
                  <a:lumOff val="25000"/>
                </a:schemeClr>
              </a:solidFill>
              <a:latin typeface="+mn-ea"/>
            </a:endParaRPr>
          </a:p>
          <a:p>
            <a:pPr marL="285750" indent="-285750">
              <a:buFont typeface="Arial" panose="020B0604020202020204" pitchFamily="34" charset="0"/>
              <a:buChar char="•"/>
            </a:pPr>
            <a:endParaRPr lang="en-US" altLang="zh-CN" sz="2000" dirty="0">
              <a:solidFill>
                <a:schemeClr val="tx1">
                  <a:lumMod val="75000"/>
                  <a:lumOff val="25000"/>
                </a:schemeClr>
              </a:solidFill>
              <a:latin typeface="+mn-ea"/>
            </a:endParaRPr>
          </a:p>
          <a:p>
            <a:pPr marL="285750" indent="-285750">
              <a:buFont typeface="Arial" panose="020B0604020202020204" pitchFamily="34" charset="0"/>
              <a:buChar char="•"/>
            </a:pPr>
            <a:r>
              <a:rPr lang="zh-CN" altLang="en-US" sz="2000" dirty="0">
                <a:solidFill>
                  <a:schemeClr val="tx1">
                    <a:lumMod val="75000"/>
                    <a:lumOff val="25000"/>
                  </a:schemeClr>
                </a:solidFill>
                <a:latin typeface="+mn-ea"/>
                <a:sym typeface="+mn-ea"/>
              </a:rPr>
              <a:t>老客户回款率达到</a:t>
            </a:r>
            <a:r>
              <a:rPr lang="en-US" altLang="zh-CN" sz="2000" b="1" dirty="0">
                <a:solidFill>
                  <a:schemeClr val="tx1">
                    <a:lumMod val="75000"/>
                    <a:lumOff val="25000"/>
                  </a:schemeClr>
                </a:solidFill>
                <a:latin typeface="+mn-ea"/>
                <a:sym typeface="+mn-ea"/>
              </a:rPr>
              <a:t>70 %</a:t>
            </a:r>
            <a:endParaRPr lang="en-US" altLang="zh-CN" sz="2000" b="1" dirty="0">
              <a:solidFill>
                <a:schemeClr val="tx1">
                  <a:lumMod val="75000"/>
                  <a:lumOff val="25000"/>
                </a:schemeClr>
              </a:solidFill>
              <a:latin typeface="+mn-ea"/>
              <a:cs typeface="Aa吃鸡专用体 (非商业使用)" panose="02010600010101010101" charset="-122"/>
              <a:sym typeface="+mn-ea"/>
            </a:endParaRPr>
          </a:p>
        </p:txBody>
      </p:sp>
      <p:sp>
        <p:nvSpPr>
          <p:cNvPr id="5" name="椭圆 4"/>
          <p:cNvSpPr/>
          <p:nvPr/>
        </p:nvSpPr>
        <p:spPr>
          <a:xfrm>
            <a:off x="821847" y="1795175"/>
            <a:ext cx="2244782" cy="2244782"/>
          </a:xfrm>
          <a:prstGeom prst="ellipse">
            <a:avLst/>
          </a:prstGeom>
          <a:blipFill>
            <a:blip r:embed="rId1"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椭圆 5"/>
          <p:cNvSpPr/>
          <p:nvPr/>
        </p:nvSpPr>
        <p:spPr>
          <a:xfrm>
            <a:off x="3066629" y="2259460"/>
            <a:ext cx="1983215" cy="1983215"/>
          </a:xfrm>
          <a:prstGeom prst="ellipse">
            <a:avLst/>
          </a:prstGeom>
          <a:blipFill>
            <a:blip r:embed="rId2"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椭圆 6"/>
          <p:cNvSpPr/>
          <p:nvPr/>
        </p:nvSpPr>
        <p:spPr>
          <a:xfrm>
            <a:off x="2179370" y="3953251"/>
            <a:ext cx="1748543" cy="1748543"/>
          </a:xfrm>
          <a:prstGeom prst="ellipse">
            <a:avLst/>
          </a:prstGeom>
          <a:blipFill>
            <a:blip r:embed="rId3"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P spid="4" grpId="0"/>
      <p:bldP spid="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5190" y="261258"/>
            <a:ext cx="2031325" cy="461665"/>
          </a:xfrm>
          <a:prstGeom prst="rect">
            <a:avLst/>
          </a:prstGeom>
          <a:noFill/>
        </p:spPr>
        <p:txBody>
          <a:bodyPr wrap="none" rtlCol="0">
            <a:spAutoFit/>
          </a:bodyPr>
          <a:lstStyle/>
          <a:p>
            <a:r>
              <a:rPr kumimoji="1" lang="zh-CN" altLang="en-US" sz="2400" dirty="0">
                <a:solidFill>
                  <a:srgbClr val="01527F"/>
                </a:solidFill>
                <a:latin typeface="+mj-ea"/>
              </a:rPr>
              <a:t>项目综合介绍</a:t>
            </a:r>
            <a:endParaRPr kumimoji="1" lang="en-US" altLang="zh-CN" sz="2400" dirty="0">
              <a:solidFill>
                <a:srgbClr val="01527F"/>
              </a:solidFill>
              <a:latin typeface="+mj-ea"/>
            </a:endParaRPr>
          </a:p>
        </p:txBody>
      </p:sp>
      <p:grpSp>
        <p:nvGrpSpPr>
          <p:cNvPr id="23" name="组合 22"/>
          <p:cNvGrpSpPr/>
          <p:nvPr/>
        </p:nvGrpSpPr>
        <p:grpSpPr>
          <a:xfrm>
            <a:off x="1426908" y="1707969"/>
            <a:ext cx="2793453" cy="3796203"/>
            <a:chOff x="7452149" y="2468879"/>
            <a:chExt cx="2793453" cy="3796203"/>
          </a:xfrm>
        </p:grpSpPr>
        <p:sp>
          <p:nvSpPr>
            <p:cNvPr id="24" name="矩形: 圆角 27"/>
            <p:cNvSpPr/>
            <p:nvPr/>
          </p:nvSpPr>
          <p:spPr>
            <a:xfrm rot="16200000">
              <a:off x="5609947" y="4311082"/>
              <a:ext cx="3796203" cy="111797"/>
            </a:xfrm>
            <a:prstGeom prst="roundRect">
              <a:avLst>
                <a:gd name="adj" fmla="val 50000"/>
              </a:avLst>
            </a:prstGeom>
            <a:solidFill>
              <a:schemeClr val="bg2">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sz="2400">
                <a:solidFill>
                  <a:schemeClr val="tx1">
                    <a:lumMod val="75000"/>
                    <a:lumOff val="25000"/>
                  </a:schemeClr>
                </a:solidFill>
                <a:latin typeface="Century Gothic" panose="020B0502020202020204" pitchFamily="34" charset="0"/>
              </a:endParaRPr>
            </a:p>
          </p:txBody>
        </p:sp>
        <p:sp>
          <p:nvSpPr>
            <p:cNvPr id="25" name="矩形: 圆角 28"/>
            <p:cNvSpPr/>
            <p:nvPr/>
          </p:nvSpPr>
          <p:spPr>
            <a:xfrm rot="16200000">
              <a:off x="6127109" y="4828244"/>
              <a:ext cx="2761877" cy="111797"/>
            </a:xfrm>
            <a:prstGeom prst="roundRect">
              <a:avLst>
                <a:gd name="adj" fmla="val 50000"/>
              </a:avLst>
            </a:prstGeom>
            <a:solidFill>
              <a:srgbClr val="01527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sz="2400">
                <a:solidFill>
                  <a:schemeClr val="tx1">
                    <a:lumMod val="75000"/>
                    <a:lumOff val="25000"/>
                  </a:schemeClr>
                </a:solidFill>
                <a:latin typeface="Century Gothic" panose="020B0502020202020204" pitchFamily="34" charset="0"/>
              </a:endParaRPr>
            </a:p>
          </p:txBody>
        </p:sp>
        <p:sp>
          <p:nvSpPr>
            <p:cNvPr id="26" name="矩形: 圆角 30"/>
            <p:cNvSpPr/>
            <p:nvPr/>
          </p:nvSpPr>
          <p:spPr>
            <a:xfrm rot="16200000">
              <a:off x="6503831" y="4311082"/>
              <a:ext cx="3796203" cy="111797"/>
            </a:xfrm>
            <a:prstGeom prst="roundRect">
              <a:avLst>
                <a:gd name="adj" fmla="val 50000"/>
              </a:avLst>
            </a:prstGeom>
            <a:solidFill>
              <a:schemeClr val="bg2">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sz="2400">
                <a:solidFill>
                  <a:schemeClr val="tx1">
                    <a:lumMod val="75000"/>
                    <a:lumOff val="25000"/>
                  </a:schemeClr>
                </a:solidFill>
                <a:latin typeface="Century Gothic" panose="020B0502020202020204" pitchFamily="34" charset="0"/>
              </a:endParaRPr>
            </a:p>
          </p:txBody>
        </p:sp>
        <p:sp>
          <p:nvSpPr>
            <p:cNvPr id="27" name="矩形: 圆角 31"/>
            <p:cNvSpPr/>
            <p:nvPr/>
          </p:nvSpPr>
          <p:spPr>
            <a:xfrm rot="16200000">
              <a:off x="7124316" y="4931568"/>
              <a:ext cx="2555231" cy="111795"/>
            </a:xfrm>
            <a:prstGeom prst="roundRect">
              <a:avLst>
                <a:gd name="adj" fmla="val 50000"/>
              </a:avLst>
            </a:prstGeom>
            <a:solidFill>
              <a:srgbClr val="01527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sz="2400">
                <a:solidFill>
                  <a:schemeClr val="tx1">
                    <a:lumMod val="75000"/>
                    <a:lumOff val="25000"/>
                  </a:schemeClr>
                </a:solidFill>
                <a:latin typeface="Century Gothic" panose="020B0502020202020204" pitchFamily="34" charset="0"/>
              </a:endParaRPr>
            </a:p>
          </p:txBody>
        </p:sp>
        <p:sp>
          <p:nvSpPr>
            <p:cNvPr id="28" name="矩形: 圆角 33"/>
            <p:cNvSpPr/>
            <p:nvPr/>
          </p:nvSpPr>
          <p:spPr>
            <a:xfrm rot="16200000">
              <a:off x="7397716" y="4311082"/>
              <a:ext cx="3796203" cy="111797"/>
            </a:xfrm>
            <a:prstGeom prst="roundRect">
              <a:avLst>
                <a:gd name="adj" fmla="val 50000"/>
              </a:avLst>
            </a:prstGeom>
            <a:solidFill>
              <a:schemeClr val="bg2">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sz="2400">
                <a:solidFill>
                  <a:schemeClr val="tx1">
                    <a:lumMod val="75000"/>
                    <a:lumOff val="25000"/>
                  </a:schemeClr>
                </a:solidFill>
                <a:latin typeface="Century Gothic" panose="020B0502020202020204" pitchFamily="34" charset="0"/>
              </a:endParaRPr>
            </a:p>
          </p:txBody>
        </p:sp>
        <p:sp>
          <p:nvSpPr>
            <p:cNvPr id="29" name="矩形: 圆角 34"/>
            <p:cNvSpPr/>
            <p:nvPr/>
          </p:nvSpPr>
          <p:spPr>
            <a:xfrm rot="16200000">
              <a:off x="8645220" y="5558585"/>
              <a:ext cx="1301196" cy="111798"/>
            </a:xfrm>
            <a:prstGeom prst="roundRect">
              <a:avLst>
                <a:gd name="adj" fmla="val 50000"/>
              </a:avLst>
            </a:prstGeom>
            <a:solidFill>
              <a:srgbClr val="01527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sz="2400">
                <a:solidFill>
                  <a:schemeClr val="tx1">
                    <a:lumMod val="75000"/>
                    <a:lumOff val="25000"/>
                  </a:schemeClr>
                </a:solidFill>
                <a:latin typeface="Century Gothic" panose="020B0502020202020204" pitchFamily="34" charset="0"/>
              </a:endParaRPr>
            </a:p>
          </p:txBody>
        </p:sp>
        <p:sp>
          <p:nvSpPr>
            <p:cNvPr id="30" name="矩形: 圆角 36"/>
            <p:cNvSpPr/>
            <p:nvPr/>
          </p:nvSpPr>
          <p:spPr>
            <a:xfrm rot="16200000">
              <a:off x="8291602" y="4311082"/>
              <a:ext cx="3796203" cy="111797"/>
            </a:xfrm>
            <a:prstGeom prst="roundRect">
              <a:avLst>
                <a:gd name="adj" fmla="val 50000"/>
              </a:avLst>
            </a:prstGeom>
            <a:solidFill>
              <a:schemeClr val="bg2">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sz="2400">
                <a:solidFill>
                  <a:schemeClr val="tx1">
                    <a:lumMod val="75000"/>
                    <a:lumOff val="25000"/>
                  </a:schemeClr>
                </a:solidFill>
                <a:latin typeface="Century Gothic" panose="020B0502020202020204" pitchFamily="34" charset="0"/>
              </a:endParaRPr>
            </a:p>
          </p:txBody>
        </p:sp>
        <p:sp>
          <p:nvSpPr>
            <p:cNvPr id="31" name="矩形: 圆角 37"/>
            <p:cNvSpPr/>
            <p:nvPr/>
          </p:nvSpPr>
          <p:spPr>
            <a:xfrm rot="16200000">
              <a:off x="9059844" y="5079324"/>
              <a:ext cx="2259718" cy="111797"/>
            </a:xfrm>
            <a:prstGeom prst="roundRect">
              <a:avLst>
                <a:gd name="adj" fmla="val 50000"/>
              </a:avLst>
            </a:prstGeom>
            <a:solidFill>
              <a:srgbClr val="01527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sz="2400">
                <a:solidFill>
                  <a:schemeClr val="tx1">
                    <a:lumMod val="75000"/>
                    <a:lumOff val="25000"/>
                  </a:schemeClr>
                </a:solidFill>
                <a:latin typeface="Century Gothic" panose="020B0502020202020204" pitchFamily="34" charset="0"/>
              </a:endParaRPr>
            </a:p>
          </p:txBody>
        </p:sp>
      </p:grpSp>
      <p:sp>
        <p:nvSpPr>
          <p:cNvPr id="32" name="文本框 31"/>
          <p:cNvSpPr txBox="1"/>
          <p:nvPr/>
        </p:nvSpPr>
        <p:spPr>
          <a:xfrm>
            <a:off x="1254096" y="5595609"/>
            <a:ext cx="490840" cy="276999"/>
          </a:xfrm>
          <a:prstGeom prst="rect">
            <a:avLst/>
          </a:prstGeom>
          <a:noFill/>
        </p:spPr>
        <p:txBody>
          <a:bodyPr wrap="none" rtlCol="0">
            <a:spAutoFit/>
          </a:bodyPr>
          <a:lstStyle/>
          <a:p>
            <a:r>
              <a:rPr kumimoji="1" lang="en-US" altLang="zh-CN" sz="1200" dirty="0">
                <a:solidFill>
                  <a:schemeClr val="tx1">
                    <a:lumMod val="50000"/>
                    <a:lumOff val="50000"/>
                  </a:schemeClr>
                </a:solidFill>
              </a:rPr>
              <a:t>70%</a:t>
            </a:r>
            <a:endParaRPr kumimoji="1" lang="zh-CN" altLang="en-US" sz="1200" dirty="0">
              <a:solidFill>
                <a:schemeClr val="tx1">
                  <a:lumMod val="50000"/>
                  <a:lumOff val="50000"/>
                </a:schemeClr>
              </a:solidFill>
            </a:endParaRPr>
          </a:p>
        </p:txBody>
      </p:sp>
      <p:cxnSp>
        <p:nvCxnSpPr>
          <p:cNvPr id="33" name="直线连接符 32"/>
          <p:cNvCxnSpPr/>
          <p:nvPr/>
        </p:nvCxnSpPr>
        <p:spPr>
          <a:xfrm>
            <a:off x="1385878" y="5543359"/>
            <a:ext cx="2834483"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2187169" y="5595608"/>
            <a:ext cx="490840" cy="276999"/>
          </a:xfrm>
          <a:prstGeom prst="rect">
            <a:avLst/>
          </a:prstGeom>
          <a:noFill/>
        </p:spPr>
        <p:txBody>
          <a:bodyPr wrap="none" rtlCol="0">
            <a:spAutoFit/>
          </a:bodyPr>
          <a:lstStyle/>
          <a:p>
            <a:r>
              <a:rPr kumimoji="1" lang="en-US" altLang="zh-CN" sz="1200" dirty="0">
                <a:solidFill>
                  <a:schemeClr val="tx1">
                    <a:lumMod val="50000"/>
                    <a:lumOff val="50000"/>
                  </a:schemeClr>
                </a:solidFill>
              </a:rPr>
              <a:t>60%</a:t>
            </a:r>
            <a:endParaRPr kumimoji="1" lang="zh-CN" altLang="en-US" sz="1200" dirty="0">
              <a:solidFill>
                <a:schemeClr val="tx1">
                  <a:lumMod val="50000"/>
                  <a:lumOff val="50000"/>
                </a:schemeClr>
              </a:solidFill>
            </a:endParaRPr>
          </a:p>
        </p:txBody>
      </p:sp>
      <p:sp>
        <p:nvSpPr>
          <p:cNvPr id="35" name="文本框 34"/>
          <p:cNvSpPr txBox="1"/>
          <p:nvPr/>
        </p:nvSpPr>
        <p:spPr>
          <a:xfrm>
            <a:off x="3025156" y="5595608"/>
            <a:ext cx="490840" cy="276999"/>
          </a:xfrm>
          <a:prstGeom prst="rect">
            <a:avLst/>
          </a:prstGeom>
          <a:noFill/>
        </p:spPr>
        <p:txBody>
          <a:bodyPr wrap="none" rtlCol="0">
            <a:spAutoFit/>
          </a:bodyPr>
          <a:lstStyle/>
          <a:p>
            <a:r>
              <a:rPr kumimoji="1" lang="en-US" altLang="zh-CN" sz="1200" dirty="0">
                <a:solidFill>
                  <a:schemeClr val="tx1">
                    <a:lumMod val="50000"/>
                    <a:lumOff val="50000"/>
                  </a:schemeClr>
                </a:solidFill>
              </a:rPr>
              <a:t>16%</a:t>
            </a:r>
            <a:endParaRPr kumimoji="1" lang="zh-CN" altLang="en-US" sz="1200" dirty="0">
              <a:solidFill>
                <a:schemeClr val="tx1">
                  <a:lumMod val="50000"/>
                  <a:lumOff val="50000"/>
                </a:schemeClr>
              </a:solidFill>
            </a:endParaRPr>
          </a:p>
        </p:txBody>
      </p:sp>
      <p:sp>
        <p:nvSpPr>
          <p:cNvPr id="36" name="文本框 35"/>
          <p:cNvSpPr txBox="1"/>
          <p:nvPr/>
        </p:nvSpPr>
        <p:spPr>
          <a:xfrm>
            <a:off x="3919042" y="5595607"/>
            <a:ext cx="490840" cy="276999"/>
          </a:xfrm>
          <a:prstGeom prst="rect">
            <a:avLst/>
          </a:prstGeom>
          <a:noFill/>
        </p:spPr>
        <p:txBody>
          <a:bodyPr wrap="none" rtlCol="0">
            <a:spAutoFit/>
          </a:bodyPr>
          <a:lstStyle/>
          <a:p>
            <a:r>
              <a:rPr kumimoji="1" lang="en-US" altLang="zh-CN" sz="1200" dirty="0">
                <a:solidFill>
                  <a:schemeClr val="tx1">
                    <a:lumMod val="50000"/>
                    <a:lumOff val="50000"/>
                  </a:schemeClr>
                </a:solidFill>
              </a:rPr>
              <a:t>65%</a:t>
            </a:r>
            <a:endParaRPr kumimoji="1" lang="zh-CN" altLang="en-US" sz="1200" dirty="0">
              <a:solidFill>
                <a:schemeClr val="tx1">
                  <a:lumMod val="50000"/>
                  <a:lumOff val="50000"/>
                </a:schemeClr>
              </a:solidFill>
            </a:endParaRPr>
          </a:p>
        </p:txBody>
      </p:sp>
      <p:sp>
        <p:nvSpPr>
          <p:cNvPr id="41" name="文本框 40"/>
          <p:cNvSpPr txBox="1"/>
          <p:nvPr/>
        </p:nvSpPr>
        <p:spPr>
          <a:xfrm>
            <a:off x="5822770" y="2608511"/>
            <a:ext cx="3664465" cy="646331"/>
          </a:xfrm>
          <a:prstGeom prst="rect">
            <a:avLst/>
          </a:prstGeom>
          <a:noFill/>
        </p:spPr>
        <p:txBody>
          <a:bodyPr wrap="none" rtlCol="0">
            <a:spAutoFit/>
          </a:bodyPr>
          <a:lstStyle/>
          <a:p>
            <a:r>
              <a:rPr kumimoji="1" lang="en-US" altLang="zh-CN" sz="3600" dirty="0">
                <a:solidFill>
                  <a:srgbClr val="01527F"/>
                </a:solidFill>
              </a:rPr>
              <a:t>WORK</a:t>
            </a:r>
            <a:r>
              <a:rPr kumimoji="1" lang="zh-CN" altLang="en-US" sz="3600" dirty="0">
                <a:solidFill>
                  <a:srgbClr val="01527F"/>
                </a:solidFill>
              </a:rPr>
              <a:t> </a:t>
            </a:r>
            <a:r>
              <a:rPr kumimoji="1" lang="en-US" altLang="zh-CN" sz="3600" dirty="0">
                <a:solidFill>
                  <a:srgbClr val="01527F"/>
                </a:solidFill>
              </a:rPr>
              <a:t>REPORT</a:t>
            </a:r>
            <a:endParaRPr kumimoji="1" lang="en-US" altLang="zh-CN" sz="3600" dirty="0">
              <a:solidFill>
                <a:srgbClr val="01527F"/>
              </a:solidFill>
            </a:endParaRPr>
          </a:p>
        </p:txBody>
      </p:sp>
      <p:sp>
        <p:nvSpPr>
          <p:cNvPr id="42" name="文本框 41"/>
          <p:cNvSpPr txBox="1"/>
          <p:nvPr/>
        </p:nvSpPr>
        <p:spPr>
          <a:xfrm>
            <a:off x="5770518" y="2055017"/>
            <a:ext cx="3775393" cy="707886"/>
          </a:xfrm>
          <a:prstGeom prst="rect">
            <a:avLst/>
          </a:prstGeom>
          <a:noFill/>
        </p:spPr>
        <p:txBody>
          <a:bodyPr wrap="none" rtlCol="0">
            <a:spAutoFit/>
          </a:bodyPr>
          <a:lstStyle/>
          <a:p>
            <a:r>
              <a:rPr kumimoji="1" lang="zh-CN" altLang="en-US" sz="4000" dirty="0">
                <a:solidFill>
                  <a:schemeClr val="tx1">
                    <a:lumMod val="75000"/>
                    <a:lumOff val="25000"/>
                  </a:schemeClr>
                </a:solidFill>
              </a:rPr>
              <a:t>请输入标题文字</a:t>
            </a:r>
            <a:endParaRPr kumimoji="1" lang="zh-CN" altLang="en-US" sz="4000" dirty="0">
              <a:solidFill>
                <a:schemeClr val="tx1">
                  <a:lumMod val="75000"/>
                  <a:lumOff val="25000"/>
                </a:schemeClr>
              </a:solidFill>
            </a:endParaRPr>
          </a:p>
        </p:txBody>
      </p:sp>
      <p:sp>
        <p:nvSpPr>
          <p:cNvPr id="43" name="文本框 42"/>
          <p:cNvSpPr txBox="1"/>
          <p:nvPr/>
        </p:nvSpPr>
        <p:spPr>
          <a:xfrm>
            <a:off x="5809706" y="3199796"/>
            <a:ext cx="3664465" cy="230832"/>
          </a:xfrm>
          <a:prstGeom prst="rect">
            <a:avLst/>
          </a:prstGeom>
          <a:noFill/>
        </p:spPr>
        <p:txBody>
          <a:bodyPr wrap="square" rtlCol="0">
            <a:spAutoFit/>
          </a:bodyPr>
          <a:lstStyle/>
          <a:p>
            <a:pPr algn="dist"/>
            <a:r>
              <a:rPr lang="en-GB" altLang="zh-CN" sz="900" dirty="0">
                <a:solidFill>
                  <a:schemeClr val="tx1">
                    <a:lumMod val="50000"/>
                    <a:lumOff val="50000"/>
                  </a:schemeClr>
                </a:solidFill>
              </a:rPr>
              <a:t>PLEASE ENTER THE TITLE TEXT YOU NEED</a:t>
            </a:r>
            <a:endParaRPr lang="en-GB" altLang="zh-CN" sz="900" dirty="0">
              <a:solidFill>
                <a:schemeClr val="tx1">
                  <a:lumMod val="50000"/>
                  <a:lumOff val="50000"/>
                </a:schemeClr>
              </a:solidFill>
            </a:endParaRPr>
          </a:p>
        </p:txBody>
      </p:sp>
      <p:sp>
        <p:nvSpPr>
          <p:cNvPr id="45" name="TextBox 14"/>
          <p:cNvSpPr txBox="1">
            <a:spLocks noChangeArrowheads="1"/>
          </p:cNvSpPr>
          <p:nvPr/>
        </p:nvSpPr>
        <p:spPr bwMode="auto">
          <a:xfrm>
            <a:off x="5856833" y="3890328"/>
            <a:ext cx="4159113" cy="113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1200" dirty="0">
                <a:solidFill>
                  <a:schemeClr val="bg1">
                    <a:lumMod val="50000"/>
                  </a:schemeClr>
                </a:solidFill>
                <a:latin typeface="+mn-ea"/>
                <a:ea typeface="+mn-ea"/>
              </a:rPr>
              <a:t>在此处添加详细描述文本，尽量与标题文本语言风格相符合，语言描述尽量简洁生动，尽可能概括出段落内容。在此处添加详细描述文本，尽量与标题文本语言风格相符合，语言描述尽量简洁生动，尽可能概括出段落内容。</a:t>
            </a:r>
            <a:endParaRPr lang="en-US" altLang="zh-CN" sz="1200" dirty="0">
              <a:solidFill>
                <a:schemeClr val="bg1">
                  <a:lumMod val="50000"/>
                </a:schemeClr>
              </a:solidFill>
              <a:latin typeface="+mn-ea"/>
              <a:ea typeface="+mn-ea"/>
            </a:endParaRPr>
          </a:p>
        </p:txBody>
      </p:sp>
      <p:sp>
        <p:nvSpPr>
          <p:cNvPr id="46" name="TextBox 33"/>
          <p:cNvSpPr txBox="1"/>
          <p:nvPr/>
        </p:nvSpPr>
        <p:spPr>
          <a:xfrm>
            <a:off x="5922146" y="5595607"/>
            <a:ext cx="5466428" cy="188385"/>
          </a:xfrm>
          <a:prstGeom prst="rect">
            <a:avLst/>
          </a:prstGeom>
          <a:noFill/>
        </p:spPr>
        <p:txBody>
          <a:bodyPr wrap="square" lIns="0" tIns="0" rIns="0" bIns="0" rtlCol="0">
            <a:spAutoFit/>
          </a:bodyPr>
          <a:lstStyle>
            <a:defPPr>
              <a:defRPr lang="zh-CN"/>
            </a:defPPr>
            <a:lvl1pPr algn="just" defTabSz="1219200">
              <a:lnSpc>
                <a:spcPts val="1600"/>
              </a:lnSpc>
              <a:defRPr sz="1255">
                <a:solidFill>
                  <a:schemeClr val="tx1">
                    <a:lumMod val="65000"/>
                    <a:lumOff val="35000"/>
                  </a:schemeClr>
                </a:solidFill>
                <a:latin typeface="微软雅黑 Light" panose="020B0502040204020203" pitchFamily="34" charset="-122"/>
                <a:ea typeface="微软雅黑 Light" panose="020B0502040204020203" pitchFamily="34" charset="-122"/>
              </a:defRPr>
            </a:lvl1pPr>
            <a:lvl2pPr marL="609600" defTabSz="1219200">
              <a:defRPr sz="2400"/>
            </a:lvl2pPr>
            <a:lvl3pPr marL="1219200" defTabSz="1219200">
              <a:defRPr sz="2400"/>
            </a:lvl3pPr>
            <a:lvl4pPr marL="1828800" defTabSz="1219200">
              <a:defRPr sz="2400"/>
            </a:lvl4pPr>
            <a:lvl5pPr marL="2438400" defTabSz="1219200">
              <a:defRPr sz="2400"/>
            </a:lvl5pPr>
            <a:lvl6pPr marL="3048000" defTabSz="1219200">
              <a:defRPr sz="2400"/>
            </a:lvl6pPr>
            <a:lvl7pPr marL="3657600" defTabSz="1219200">
              <a:defRPr sz="2400"/>
            </a:lvl7pPr>
            <a:lvl8pPr marL="4267200" defTabSz="1219200">
              <a:defRPr sz="2400"/>
            </a:lvl8pPr>
            <a:lvl9pPr marL="4876800" defTabSz="1219200">
              <a:defRPr sz="2400"/>
            </a:lvl9pPr>
          </a:lstStyle>
          <a:p>
            <a:pPr>
              <a:lnSpc>
                <a:spcPct val="120000"/>
              </a:lnSpc>
            </a:pPr>
            <a:r>
              <a:rPr lang="zh-CN" altLang="en-US" sz="1200" dirty="0">
                <a:solidFill>
                  <a:schemeClr val="tx1">
                    <a:lumMod val="50000"/>
                    <a:lumOff val="50000"/>
                  </a:schemeClr>
                </a:solidFill>
                <a:latin typeface="思源黑体 CN Regular" panose="020B0500000000000000" pitchFamily="34" charset="-128"/>
                <a:ea typeface="思源黑体 CN Regular" panose="020B0500000000000000" pitchFamily="34" charset="-128"/>
              </a:rPr>
              <a:t>点击输入您的文字内容或复制粘贴具体文本、用简明扼要的文字说明此项内容。</a:t>
            </a:r>
            <a:endParaRPr lang="en-US" altLang="zh-CN" sz="1200" dirty="0">
              <a:solidFill>
                <a:schemeClr val="tx1">
                  <a:lumMod val="50000"/>
                  <a:lumOff val="50000"/>
                </a:schemeClr>
              </a:solidFill>
              <a:latin typeface="思源黑体 CN Regular" panose="020B0500000000000000" pitchFamily="34" charset="-128"/>
              <a:ea typeface="思源黑体 CN Regular" panose="020B0500000000000000" pitchFamily="34" charset="-128"/>
            </a:endParaRPr>
          </a:p>
        </p:txBody>
      </p:sp>
      <p:sp>
        <p:nvSpPr>
          <p:cNvPr id="47" name="文本框 9"/>
          <p:cNvSpPr txBox="1"/>
          <p:nvPr/>
        </p:nvSpPr>
        <p:spPr>
          <a:xfrm>
            <a:off x="5933596" y="5238170"/>
            <a:ext cx="1981477" cy="32823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noAutofit/>
          </a:bodyPr>
          <a:lstStyle>
            <a:defPPr>
              <a:defRPr lang="zh-CN"/>
            </a:defPPr>
            <a:lvl1pPr defTabSz="1219200">
              <a:spcBef>
                <a:spcPct val="0"/>
              </a:spcBef>
              <a:defRPr cap="all">
                <a:solidFill>
                  <a:schemeClr val="tx1">
                    <a:lumMod val="65000"/>
                    <a:lumOff val="35000"/>
                  </a:schemeClr>
                </a:solidFill>
                <a:latin typeface="微软雅黑" panose="020B0503020204020204" pitchFamily="34" charset="-122"/>
                <a:ea typeface="微软雅黑" panose="020B0503020204020204" pitchFamily="34" charset="-122"/>
                <a:cs typeface="+mj-cs"/>
              </a:defRPr>
            </a:lvl1pPr>
            <a:lvl2pPr marL="0" lvl="1" defTabSz="1219200">
              <a:defRPr sz="2055">
                <a:solidFill>
                  <a:schemeClr val="tx1">
                    <a:lumMod val="65000"/>
                    <a:lumOff val="35000"/>
                  </a:schemeClr>
                </a:solidFill>
                <a:latin typeface="微软雅黑" panose="020B0503020204020204" pitchFamily="34" charset="-122"/>
                <a:ea typeface="微软雅黑" panose="020B0503020204020204" pitchFamily="34" charset="-122"/>
              </a:defRPr>
            </a:lvl2pPr>
            <a:lvl3pPr marL="1219200" defTabSz="1219200">
              <a:defRPr sz="2400"/>
            </a:lvl3pPr>
            <a:lvl4pPr marL="1828800" defTabSz="1219200">
              <a:defRPr sz="2400"/>
            </a:lvl4pPr>
            <a:lvl5pPr marL="2438400" defTabSz="1219200">
              <a:defRPr sz="2400"/>
            </a:lvl5pPr>
            <a:lvl6pPr marL="3048000" defTabSz="1219200">
              <a:defRPr sz="2400"/>
            </a:lvl6pPr>
            <a:lvl7pPr marL="3657600" defTabSz="1219200">
              <a:defRPr sz="2400"/>
            </a:lvl7pPr>
            <a:lvl8pPr marL="4267200" defTabSz="1219200">
              <a:defRPr sz="2400"/>
            </a:lvl8pPr>
            <a:lvl9pPr marL="4876800" defTabSz="1219200">
              <a:defRPr sz="2400"/>
            </a:lvl9pPr>
          </a:lstStyle>
          <a:p>
            <a:pPr lvl="1"/>
            <a:r>
              <a:rPr lang="zh-CN" altLang="en-US" sz="1800" b="1" dirty="0">
                <a:solidFill>
                  <a:schemeClr val="tx1">
                    <a:lumMod val="50000"/>
                    <a:lumOff val="50000"/>
                  </a:schemeClr>
                </a:solidFill>
                <a:latin typeface="+mn-ea"/>
                <a:ea typeface="+mn-ea"/>
              </a:rPr>
              <a:t>输入标题文本</a:t>
            </a:r>
            <a:endParaRPr lang="zh-CN" altLang="en-US" sz="1800" b="1" dirty="0">
              <a:solidFill>
                <a:schemeClr val="tx1">
                  <a:lumMod val="50000"/>
                  <a:lumOff val="50000"/>
                </a:schemeClr>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blinds(horizontal)">
                                      <p:cBhvr>
                                        <p:cTn id="7" dur="500"/>
                                        <p:tgtEl>
                                          <p:spTgt spid="4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6"/>
                                        </p:tgtEl>
                                        <p:attrNameLst>
                                          <p:attrName>style.visibility</p:attrName>
                                        </p:attrNameLst>
                                      </p:cBhvr>
                                      <p:to>
                                        <p:strVal val="visible"/>
                                      </p:to>
                                    </p:set>
                                    <p:animEffect transition="in" filter="blinds(horizontal)">
                                      <p:cBhvr>
                                        <p:cTn id="10" dur="500"/>
                                        <p:tgtEl>
                                          <p:spTgt spid="4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blinds(horizontal)">
                                      <p:cBhvr>
                                        <p:cTn id="13"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5190" y="261258"/>
            <a:ext cx="2031325" cy="461665"/>
          </a:xfrm>
          <a:prstGeom prst="rect">
            <a:avLst/>
          </a:prstGeom>
          <a:noFill/>
        </p:spPr>
        <p:txBody>
          <a:bodyPr wrap="none" rtlCol="0">
            <a:spAutoFit/>
          </a:bodyPr>
          <a:lstStyle/>
          <a:p>
            <a:r>
              <a:rPr kumimoji="1" lang="zh-CN" altLang="en-US" sz="2400" dirty="0">
                <a:solidFill>
                  <a:srgbClr val="01527F"/>
                </a:solidFill>
                <a:latin typeface="+mj-ea"/>
              </a:rPr>
              <a:t>项目综合介绍</a:t>
            </a:r>
            <a:endParaRPr kumimoji="1" lang="en-US" altLang="zh-CN" sz="2400" dirty="0">
              <a:solidFill>
                <a:srgbClr val="01527F"/>
              </a:solidFill>
              <a:latin typeface="+mj-ea"/>
            </a:endParaRPr>
          </a:p>
        </p:txBody>
      </p:sp>
      <p:sp>
        <p:nvSpPr>
          <p:cNvPr id="3" name="矩形: 圆角 72"/>
          <p:cNvSpPr/>
          <p:nvPr/>
        </p:nvSpPr>
        <p:spPr>
          <a:xfrm>
            <a:off x="1007745" y="1830705"/>
            <a:ext cx="2274570" cy="416560"/>
          </a:xfrm>
          <a:prstGeom prst="roundRect">
            <a:avLst>
              <a:gd name="adj" fmla="val 50000"/>
            </a:avLst>
          </a:prstGeom>
          <a:solidFill>
            <a:srgbClr val="01527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2400" dirty="0">
                <a:solidFill>
                  <a:schemeClr val="bg1"/>
                </a:solidFill>
                <a:latin typeface="+mn-ea"/>
                <a:sym typeface="+mn-ea"/>
              </a:rPr>
              <a:t>老客户维护</a:t>
            </a:r>
            <a:endParaRPr lang="zh-CN" altLang="en-US" sz="2400" dirty="0">
              <a:solidFill>
                <a:schemeClr val="bg1"/>
              </a:solidFill>
              <a:latin typeface="+mn-ea"/>
              <a:sym typeface="+mn-ea"/>
            </a:endParaRPr>
          </a:p>
        </p:txBody>
      </p:sp>
      <p:sp>
        <p:nvSpPr>
          <p:cNvPr id="4" name="矩形 3"/>
          <p:cNvSpPr/>
          <p:nvPr/>
        </p:nvSpPr>
        <p:spPr>
          <a:xfrm>
            <a:off x="3628644" y="1848408"/>
            <a:ext cx="6096000" cy="398780"/>
          </a:xfrm>
          <a:prstGeom prst="rect">
            <a:avLst/>
          </a:prstGeom>
        </p:spPr>
        <p:txBody>
          <a:bodyPr>
            <a:spAutoFit/>
          </a:bodyPr>
          <a:lstStyle/>
          <a:p>
            <a:pPr marL="285750" indent="-285750">
              <a:buFont typeface="Arial" panose="020B0604020202020204" pitchFamily="34" charset="0"/>
              <a:buChar char="•"/>
            </a:pPr>
            <a:r>
              <a:rPr lang="zh-CN" altLang="en-US" sz="2000" dirty="0">
                <a:solidFill>
                  <a:schemeClr val="tx1">
                    <a:lumMod val="75000"/>
                    <a:lumOff val="25000"/>
                  </a:schemeClr>
                </a:solidFill>
                <a:latin typeface="+mn-ea"/>
                <a:sym typeface="+mn-ea"/>
              </a:rPr>
              <a:t>收回老旧款项：</a:t>
            </a:r>
            <a:r>
              <a:rPr lang="en-US" altLang="zh-CN" sz="2000" dirty="0">
                <a:solidFill>
                  <a:schemeClr val="tx1">
                    <a:lumMod val="75000"/>
                    <a:lumOff val="25000"/>
                  </a:schemeClr>
                </a:solidFill>
                <a:latin typeface="+mn-ea"/>
                <a:sym typeface="+mn-ea"/>
              </a:rPr>
              <a:t>123.456.789</a:t>
            </a:r>
            <a:r>
              <a:rPr lang="zh-CN" altLang="en-US" sz="2000" dirty="0">
                <a:solidFill>
                  <a:schemeClr val="tx1">
                    <a:lumMod val="75000"/>
                    <a:lumOff val="25000"/>
                  </a:schemeClr>
                </a:solidFill>
                <a:latin typeface="+mn-ea"/>
                <a:sym typeface="+mn-ea"/>
              </a:rPr>
              <a:t>元</a:t>
            </a:r>
            <a:endParaRPr lang="zh-CN" altLang="en-US" sz="2000" dirty="0">
              <a:solidFill>
                <a:schemeClr val="tx1">
                  <a:lumMod val="75000"/>
                  <a:lumOff val="25000"/>
                </a:schemeClr>
              </a:solidFill>
              <a:latin typeface="+mn-ea"/>
              <a:cs typeface="Aa吃鸡专用体 (非商业使用)" panose="02010600010101010101" charset="-122"/>
              <a:sym typeface="+mn-ea"/>
            </a:endParaRPr>
          </a:p>
        </p:txBody>
      </p:sp>
      <p:cxnSp>
        <p:nvCxnSpPr>
          <p:cNvPr id="5" name="Straight Connector 4"/>
          <p:cNvCxnSpPr/>
          <p:nvPr/>
        </p:nvCxnSpPr>
        <p:spPr>
          <a:xfrm>
            <a:off x="3431477" y="3981367"/>
            <a:ext cx="0" cy="1668484"/>
          </a:xfrm>
          <a:prstGeom prst="line">
            <a:avLst/>
          </a:prstGeom>
          <a:ln w="9525">
            <a:solidFill>
              <a:schemeClr val="bg1">
                <a:alpha val="81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986707" y="3981367"/>
            <a:ext cx="0" cy="1668484"/>
          </a:xfrm>
          <a:prstGeom prst="line">
            <a:avLst/>
          </a:prstGeom>
          <a:ln w="9525">
            <a:solidFill>
              <a:schemeClr val="bg1">
                <a:alpha val="81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7"/>
          <p:cNvCxnSpPr/>
          <p:nvPr/>
        </p:nvCxnSpPr>
        <p:spPr>
          <a:xfrm>
            <a:off x="8594912" y="3981367"/>
            <a:ext cx="0" cy="1668484"/>
          </a:xfrm>
          <a:prstGeom prst="line">
            <a:avLst/>
          </a:prstGeom>
          <a:ln w="9525">
            <a:solidFill>
              <a:schemeClr val="bg1">
                <a:alpha val="81000"/>
              </a:schemeClr>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1076959" y="4068445"/>
            <a:ext cx="2329243" cy="1470660"/>
            <a:chOff x="1696" y="6407"/>
            <a:chExt cx="3052" cy="2316"/>
          </a:xfrm>
        </p:grpSpPr>
        <p:sp>
          <p:nvSpPr>
            <p:cNvPr id="9" name="文本框 8"/>
            <p:cNvSpPr txBox="1"/>
            <p:nvPr/>
          </p:nvSpPr>
          <p:spPr>
            <a:xfrm>
              <a:off x="1696" y="6407"/>
              <a:ext cx="3001" cy="628"/>
            </a:xfrm>
            <a:prstGeom prst="rect">
              <a:avLst/>
            </a:prstGeom>
            <a:noFill/>
          </p:spPr>
          <p:txBody>
            <a:bodyPr wrap="square" rtlCol="0">
              <a:spAutoFit/>
            </a:bodyPr>
            <a:lstStyle/>
            <a:p>
              <a:pPr algn="ctr" hangingPunct="0">
                <a:lnSpc>
                  <a:spcPct val="150000"/>
                </a:lnSpc>
              </a:pPr>
              <a:r>
                <a:rPr lang="zh-CN" altLang="en-US" sz="1600" dirty="0">
                  <a:solidFill>
                    <a:schemeClr val="tx1">
                      <a:lumMod val="75000"/>
                      <a:lumOff val="25000"/>
                    </a:schemeClr>
                  </a:solidFill>
                  <a:latin typeface="+mn-ea"/>
                  <a:sym typeface="+mn-ea"/>
                </a:rPr>
                <a:t>公司名称</a:t>
              </a:r>
              <a:endParaRPr lang="zh-CN" altLang="en-US" sz="1600" dirty="0">
                <a:solidFill>
                  <a:schemeClr val="tx1">
                    <a:lumMod val="75000"/>
                    <a:lumOff val="25000"/>
                  </a:schemeClr>
                </a:solidFill>
                <a:latin typeface="+mn-ea"/>
                <a:cs typeface="+mn-ea"/>
                <a:sym typeface="+mn-ea"/>
              </a:endParaRPr>
            </a:p>
          </p:txBody>
        </p:sp>
        <p:sp>
          <p:nvSpPr>
            <p:cNvPr id="10" name="文本框 9"/>
            <p:cNvSpPr txBox="1"/>
            <p:nvPr/>
          </p:nvSpPr>
          <p:spPr>
            <a:xfrm>
              <a:off x="1747" y="7343"/>
              <a:ext cx="3001" cy="1380"/>
            </a:xfrm>
            <a:prstGeom prst="rect">
              <a:avLst/>
            </a:prstGeom>
            <a:noFill/>
          </p:spPr>
          <p:txBody>
            <a:bodyPr wrap="square" rtlCol="0">
              <a:spAutoFit/>
            </a:bodyPr>
            <a:lstStyle/>
            <a:p>
              <a:pPr algn="just" hangingPunct="0">
                <a:lnSpc>
                  <a:spcPct val="150000"/>
                </a:lnSpc>
              </a:pPr>
              <a:r>
                <a:rPr lang="en-US" altLang="zh-CN" sz="1200" dirty="0">
                  <a:solidFill>
                    <a:schemeClr val="tx1">
                      <a:lumMod val="75000"/>
                      <a:lumOff val="25000"/>
                    </a:schemeClr>
                  </a:solidFill>
                  <a:latin typeface="+mn-ea"/>
                  <a:sym typeface="+mn-ea"/>
                </a:rPr>
                <a:t>18</a:t>
              </a:r>
              <a:r>
                <a:rPr lang="zh-CN" altLang="en-US" sz="1200" dirty="0">
                  <a:solidFill>
                    <a:schemeClr val="tx1">
                      <a:lumMod val="75000"/>
                      <a:lumOff val="25000"/>
                    </a:schemeClr>
                  </a:solidFill>
                  <a:latin typeface="+mn-ea"/>
                  <a:sym typeface="+mn-ea"/>
                </a:rPr>
                <a:t>年因某某原因不再下单合作，某某业务持续跟进后，今年</a:t>
              </a:r>
              <a:r>
                <a:rPr lang="en-US" altLang="zh-CN" sz="1200" dirty="0">
                  <a:solidFill>
                    <a:schemeClr val="tx1">
                      <a:lumMod val="75000"/>
                      <a:lumOff val="25000"/>
                    </a:schemeClr>
                  </a:solidFill>
                  <a:latin typeface="+mn-ea"/>
                  <a:sym typeface="+mn-ea"/>
                </a:rPr>
                <a:t>5</a:t>
              </a:r>
              <a:r>
                <a:rPr lang="zh-CN" altLang="en-US" sz="1200" dirty="0">
                  <a:solidFill>
                    <a:schemeClr val="tx1">
                      <a:lumMod val="75000"/>
                      <a:lumOff val="25000"/>
                    </a:schemeClr>
                  </a:solidFill>
                  <a:latin typeface="+mn-ea"/>
                  <a:sym typeface="+mn-ea"/>
                </a:rPr>
                <a:t>月重新下单合作。</a:t>
              </a:r>
              <a:endParaRPr lang="zh-CN" altLang="en-US" sz="1200" dirty="0">
                <a:solidFill>
                  <a:schemeClr val="tx1">
                    <a:lumMod val="75000"/>
                    <a:lumOff val="25000"/>
                  </a:schemeClr>
                </a:solidFill>
                <a:latin typeface="+mn-ea"/>
                <a:cs typeface="+mn-ea"/>
                <a:sym typeface="+mn-ea"/>
              </a:endParaRPr>
            </a:p>
          </p:txBody>
        </p:sp>
      </p:grpSp>
      <p:grpSp>
        <p:nvGrpSpPr>
          <p:cNvPr id="11" name="组合 10"/>
          <p:cNvGrpSpPr/>
          <p:nvPr/>
        </p:nvGrpSpPr>
        <p:grpSpPr>
          <a:xfrm>
            <a:off x="3839209" y="4123690"/>
            <a:ext cx="2329243" cy="1470660"/>
            <a:chOff x="1696" y="6407"/>
            <a:chExt cx="3052" cy="2316"/>
          </a:xfrm>
        </p:grpSpPr>
        <p:sp>
          <p:nvSpPr>
            <p:cNvPr id="12" name="文本框 11"/>
            <p:cNvSpPr txBox="1"/>
            <p:nvPr/>
          </p:nvSpPr>
          <p:spPr>
            <a:xfrm>
              <a:off x="1696" y="6407"/>
              <a:ext cx="3001" cy="628"/>
            </a:xfrm>
            <a:prstGeom prst="rect">
              <a:avLst/>
            </a:prstGeom>
            <a:noFill/>
          </p:spPr>
          <p:txBody>
            <a:bodyPr wrap="square" rtlCol="0">
              <a:spAutoFit/>
            </a:bodyPr>
            <a:lstStyle/>
            <a:p>
              <a:pPr algn="ctr" hangingPunct="0">
                <a:lnSpc>
                  <a:spcPct val="150000"/>
                </a:lnSpc>
              </a:pPr>
              <a:r>
                <a:rPr lang="zh-CN" altLang="en-US" sz="1600" dirty="0">
                  <a:solidFill>
                    <a:schemeClr val="tx1">
                      <a:lumMod val="75000"/>
                      <a:lumOff val="25000"/>
                    </a:schemeClr>
                  </a:solidFill>
                  <a:latin typeface="+mn-ea"/>
                  <a:sym typeface="+mn-ea"/>
                </a:rPr>
                <a:t>公司名称</a:t>
              </a:r>
              <a:endParaRPr lang="zh-CN" altLang="en-US" sz="1600" dirty="0">
                <a:solidFill>
                  <a:schemeClr val="tx1">
                    <a:lumMod val="75000"/>
                    <a:lumOff val="25000"/>
                  </a:schemeClr>
                </a:solidFill>
                <a:latin typeface="+mn-ea"/>
                <a:cs typeface="+mn-ea"/>
                <a:sym typeface="+mn-ea"/>
              </a:endParaRPr>
            </a:p>
          </p:txBody>
        </p:sp>
        <p:sp>
          <p:nvSpPr>
            <p:cNvPr id="13" name="文本框 12"/>
            <p:cNvSpPr txBox="1"/>
            <p:nvPr/>
          </p:nvSpPr>
          <p:spPr>
            <a:xfrm>
              <a:off x="1747" y="7343"/>
              <a:ext cx="3001" cy="1380"/>
            </a:xfrm>
            <a:prstGeom prst="rect">
              <a:avLst/>
            </a:prstGeom>
            <a:noFill/>
          </p:spPr>
          <p:txBody>
            <a:bodyPr wrap="square" rtlCol="0">
              <a:spAutoFit/>
            </a:bodyPr>
            <a:lstStyle/>
            <a:p>
              <a:pPr algn="just" hangingPunct="0">
                <a:lnSpc>
                  <a:spcPct val="150000"/>
                </a:lnSpc>
              </a:pPr>
              <a:r>
                <a:rPr lang="en-US" altLang="zh-CN" sz="1200" dirty="0">
                  <a:solidFill>
                    <a:schemeClr val="tx1">
                      <a:lumMod val="75000"/>
                      <a:lumOff val="25000"/>
                    </a:schemeClr>
                  </a:solidFill>
                  <a:latin typeface="+mn-ea"/>
                  <a:sym typeface="+mn-ea"/>
                </a:rPr>
                <a:t>18</a:t>
              </a:r>
              <a:r>
                <a:rPr lang="zh-CN" altLang="en-US" sz="1200" dirty="0">
                  <a:solidFill>
                    <a:schemeClr val="tx1">
                      <a:lumMod val="75000"/>
                      <a:lumOff val="25000"/>
                    </a:schemeClr>
                  </a:solidFill>
                  <a:latin typeface="+mn-ea"/>
                  <a:sym typeface="+mn-ea"/>
                </a:rPr>
                <a:t>年因某某原因不再下单合作，某某业务持续跟进后，今年</a:t>
              </a:r>
              <a:r>
                <a:rPr lang="en-US" altLang="zh-CN" sz="1200" dirty="0">
                  <a:solidFill>
                    <a:schemeClr val="tx1">
                      <a:lumMod val="75000"/>
                      <a:lumOff val="25000"/>
                    </a:schemeClr>
                  </a:solidFill>
                  <a:latin typeface="+mn-ea"/>
                  <a:sym typeface="+mn-ea"/>
                </a:rPr>
                <a:t>5</a:t>
              </a:r>
              <a:r>
                <a:rPr lang="zh-CN" altLang="en-US" sz="1200" dirty="0">
                  <a:solidFill>
                    <a:schemeClr val="tx1">
                      <a:lumMod val="75000"/>
                      <a:lumOff val="25000"/>
                    </a:schemeClr>
                  </a:solidFill>
                  <a:latin typeface="+mn-ea"/>
                  <a:sym typeface="+mn-ea"/>
                </a:rPr>
                <a:t>月重新下单合作。</a:t>
              </a:r>
              <a:endParaRPr lang="zh-CN" altLang="en-US" sz="1200" dirty="0">
                <a:solidFill>
                  <a:schemeClr val="tx1">
                    <a:lumMod val="75000"/>
                    <a:lumOff val="25000"/>
                  </a:schemeClr>
                </a:solidFill>
                <a:latin typeface="+mn-ea"/>
                <a:cs typeface="+mn-ea"/>
                <a:sym typeface="+mn-ea"/>
              </a:endParaRPr>
            </a:p>
          </p:txBody>
        </p:sp>
      </p:grpSp>
      <p:grpSp>
        <p:nvGrpSpPr>
          <p:cNvPr id="14" name="组合 13"/>
          <p:cNvGrpSpPr/>
          <p:nvPr/>
        </p:nvGrpSpPr>
        <p:grpSpPr>
          <a:xfrm>
            <a:off x="6431279" y="4134485"/>
            <a:ext cx="2329243" cy="1470660"/>
            <a:chOff x="1696" y="6407"/>
            <a:chExt cx="3052" cy="2316"/>
          </a:xfrm>
        </p:grpSpPr>
        <p:sp>
          <p:nvSpPr>
            <p:cNvPr id="15" name="文本框 14"/>
            <p:cNvSpPr txBox="1"/>
            <p:nvPr/>
          </p:nvSpPr>
          <p:spPr>
            <a:xfrm>
              <a:off x="1696" y="6407"/>
              <a:ext cx="3001" cy="628"/>
            </a:xfrm>
            <a:prstGeom prst="rect">
              <a:avLst/>
            </a:prstGeom>
            <a:noFill/>
          </p:spPr>
          <p:txBody>
            <a:bodyPr wrap="square" rtlCol="0">
              <a:spAutoFit/>
            </a:bodyPr>
            <a:lstStyle/>
            <a:p>
              <a:pPr algn="ctr" hangingPunct="0">
                <a:lnSpc>
                  <a:spcPct val="150000"/>
                </a:lnSpc>
              </a:pPr>
              <a:r>
                <a:rPr lang="zh-CN" altLang="en-US" sz="1600" dirty="0">
                  <a:solidFill>
                    <a:schemeClr val="tx1">
                      <a:lumMod val="75000"/>
                      <a:lumOff val="25000"/>
                    </a:schemeClr>
                  </a:solidFill>
                  <a:latin typeface="+mn-ea"/>
                  <a:sym typeface="+mn-ea"/>
                </a:rPr>
                <a:t>公司名称</a:t>
              </a:r>
              <a:endParaRPr lang="zh-CN" altLang="en-US" sz="1600" dirty="0">
                <a:solidFill>
                  <a:schemeClr val="tx1">
                    <a:lumMod val="75000"/>
                    <a:lumOff val="25000"/>
                  </a:schemeClr>
                </a:solidFill>
                <a:latin typeface="+mn-ea"/>
                <a:cs typeface="+mn-ea"/>
                <a:sym typeface="+mn-ea"/>
              </a:endParaRPr>
            </a:p>
          </p:txBody>
        </p:sp>
        <p:sp>
          <p:nvSpPr>
            <p:cNvPr id="16" name="文本框 15"/>
            <p:cNvSpPr txBox="1"/>
            <p:nvPr/>
          </p:nvSpPr>
          <p:spPr>
            <a:xfrm>
              <a:off x="1747" y="7343"/>
              <a:ext cx="3001" cy="1380"/>
            </a:xfrm>
            <a:prstGeom prst="rect">
              <a:avLst/>
            </a:prstGeom>
            <a:noFill/>
          </p:spPr>
          <p:txBody>
            <a:bodyPr wrap="square" rtlCol="0">
              <a:spAutoFit/>
            </a:bodyPr>
            <a:lstStyle/>
            <a:p>
              <a:pPr algn="just" hangingPunct="0">
                <a:lnSpc>
                  <a:spcPct val="150000"/>
                </a:lnSpc>
              </a:pPr>
              <a:r>
                <a:rPr lang="en-US" altLang="zh-CN" sz="1200" dirty="0">
                  <a:solidFill>
                    <a:schemeClr val="tx1">
                      <a:lumMod val="75000"/>
                      <a:lumOff val="25000"/>
                    </a:schemeClr>
                  </a:solidFill>
                  <a:latin typeface="+mn-ea"/>
                  <a:sym typeface="+mn-ea"/>
                </a:rPr>
                <a:t>18</a:t>
              </a:r>
              <a:r>
                <a:rPr lang="zh-CN" altLang="en-US" sz="1200" dirty="0">
                  <a:solidFill>
                    <a:schemeClr val="tx1">
                      <a:lumMod val="75000"/>
                      <a:lumOff val="25000"/>
                    </a:schemeClr>
                  </a:solidFill>
                  <a:latin typeface="+mn-ea"/>
                  <a:sym typeface="+mn-ea"/>
                </a:rPr>
                <a:t>年因某某原因不再下单合作，某某业务持续跟进后，今年</a:t>
              </a:r>
              <a:r>
                <a:rPr lang="en-US" altLang="zh-CN" sz="1200" dirty="0">
                  <a:solidFill>
                    <a:schemeClr val="tx1">
                      <a:lumMod val="75000"/>
                      <a:lumOff val="25000"/>
                    </a:schemeClr>
                  </a:solidFill>
                  <a:latin typeface="+mn-ea"/>
                  <a:sym typeface="+mn-ea"/>
                </a:rPr>
                <a:t>5</a:t>
              </a:r>
              <a:r>
                <a:rPr lang="zh-CN" altLang="en-US" sz="1200" dirty="0">
                  <a:solidFill>
                    <a:schemeClr val="tx1">
                      <a:lumMod val="75000"/>
                      <a:lumOff val="25000"/>
                    </a:schemeClr>
                  </a:solidFill>
                  <a:latin typeface="+mn-ea"/>
                  <a:sym typeface="+mn-ea"/>
                </a:rPr>
                <a:t>月重新下单合作。</a:t>
              </a:r>
              <a:endParaRPr lang="zh-CN" altLang="en-US" sz="1200" dirty="0">
                <a:solidFill>
                  <a:schemeClr val="tx1">
                    <a:lumMod val="75000"/>
                    <a:lumOff val="25000"/>
                  </a:schemeClr>
                </a:solidFill>
                <a:latin typeface="+mn-ea"/>
                <a:cs typeface="+mn-ea"/>
                <a:sym typeface="+mn-ea"/>
              </a:endParaRPr>
            </a:p>
          </p:txBody>
        </p:sp>
      </p:grpSp>
      <p:grpSp>
        <p:nvGrpSpPr>
          <p:cNvPr id="17" name="组合 16"/>
          <p:cNvGrpSpPr/>
          <p:nvPr/>
        </p:nvGrpSpPr>
        <p:grpSpPr>
          <a:xfrm>
            <a:off x="9227819" y="4134485"/>
            <a:ext cx="2329243" cy="1470660"/>
            <a:chOff x="1696" y="6407"/>
            <a:chExt cx="3052" cy="2316"/>
          </a:xfrm>
        </p:grpSpPr>
        <p:sp>
          <p:nvSpPr>
            <p:cNvPr id="18" name="文本框 17"/>
            <p:cNvSpPr txBox="1"/>
            <p:nvPr/>
          </p:nvSpPr>
          <p:spPr>
            <a:xfrm>
              <a:off x="1696" y="6407"/>
              <a:ext cx="3001" cy="628"/>
            </a:xfrm>
            <a:prstGeom prst="rect">
              <a:avLst/>
            </a:prstGeom>
            <a:noFill/>
          </p:spPr>
          <p:txBody>
            <a:bodyPr wrap="square" rtlCol="0">
              <a:spAutoFit/>
            </a:bodyPr>
            <a:lstStyle/>
            <a:p>
              <a:pPr algn="ctr" hangingPunct="0">
                <a:lnSpc>
                  <a:spcPct val="150000"/>
                </a:lnSpc>
              </a:pPr>
              <a:r>
                <a:rPr lang="zh-CN" altLang="en-US" sz="1600" dirty="0">
                  <a:solidFill>
                    <a:schemeClr val="tx1">
                      <a:lumMod val="75000"/>
                      <a:lumOff val="25000"/>
                    </a:schemeClr>
                  </a:solidFill>
                  <a:latin typeface="+mn-ea"/>
                  <a:sym typeface="+mn-ea"/>
                </a:rPr>
                <a:t>公司名称</a:t>
              </a:r>
              <a:endParaRPr lang="zh-CN" altLang="en-US" sz="1600" dirty="0">
                <a:solidFill>
                  <a:schemeClr val="tx1">
                    <a:lumMod val="75000"/>
                    <a:lumOff val="25000"/>
                  </a:schemeClr>
                </a:solidFill>
                <a:latin typeface="+mn-ea"/>
                <a:cs typeface="+mn-ea"/>
                <a:sym typeface="+mn-ea"/>
              </a:endParaRPr>
            </a:p>
          </p:txBody>
        </p:sp>
        <p:sp>
          <p:nvSpPr>
            <p:cNvPr id="19" name="文本框 18"/>
            <p:cNvSpPr txBox="1"/>
            <p:nvPr/>
          </p:nvSpPr>
          <p:spPr>
            <a:xfrm>
              <a:off x="1747" y="7343"/>
              <a:ext cx="3001" cy="1380"/>
            </a:xfrm>
            <a:prstGeom prst="rect">
              <a:avLst/>
            </a:prstGeom>
            <a:noFill/>
          </p:spPr>
          <p:txBody>
            <a:bodyPr wrap="square" rtlCol="0">
              <a:spAutoFit/>
            </a:bodyPr>
            <a:lstStyle/>
            <a:p>
              <a:pPr algn="just" hangingPunct="0">
                <a:lnSpc>
                  <a:spcPct val="150000"/>
                </a:lnSpc>
              </a:pPr>
              <a:r>
                <a:rPr lang="en-US" altLang="zh-CN" sz="1200" dirty="0">
                  <a:solidFill>
                    <a:schemeClr val="tx1">
                      <a:lumMod val="75000"/>
                      <a:lumOff val="25000"/>
                    </a:schemeClr>
                  </a:solidFill>
                  <a:latin typeface="+mn-ea"/>
                  <a:sym typeface="+mn-ea"/>
                </a:rPr>
                <a:t>18</a:t>
              </a:r>
              <a:r>
                <a:rPr lang="zh-CN" altLang="en-US" sz="1200" dirty="0">
                  <a:solidFill>
                    <a:schemeClr val="tx1">
                      <a:lumMod val="75000"/>
                      <a:lumOff val="25000"/>
                    </a:schemeClr>
                  </a:solidFill>
                  <a:latin typeface="+mn-ea"/>
                  <a:sym typeface="+mn-ea"/>
                </a:rPr>
                <a:t>年因某某原因不再下单合作，某某业务持续跟进后，今年</a:t>
              </a:r>
              <a:r>
                <a:rPr lang="en-US" altLang="zh-CN" sz="1200" dirty="0">
                  <a:solidFill>
                    <a:schemeClr val="tx1">
                      <a:lumMod val="75000"/>
                      <a:lumOff val="25000"/>
                    </a:schemeClr>
                  </a:solidFill>
                  <a:latin typeface="+mn-ea"/>
                  <a:sym typeface="+mn-ea"/>
                </a:rPr>
                <a:t>5</a:t>
              </a:r>
              <a:r>
                <a:rPr lang="zh-CN" altLang="en-US" sz="1200" dirty="0">
                  <a:solidFill>
                    <a:schemeClr val="tx1">
                      <a:lumMod val="75000"/>
                      <a:lumOff val="25000"/>
                    </a:schemeClr>
                  </a:solidFill>
                  <a:latin typeface="+mn-ea"/>
                  <a:sym typeface="+mn-ea"/>
                </a:rPr>
                <a:t>月重新下单合作。</a:t>
              </a:r>
              <a:endParaRPr lang="zh-CN" altLang="en-US" sz="1200" dirty="0">
                <a:solidFill>
                  <a:schemeClr val="tx1">
                    <a:lumMod val="75000"/>
                    <a:lumOff val="25000"/>
                  </a:schemeClr>
                </a:solidFill>
                <a:latin typeface="+mn-ea"/>
                <a:cs typeface="+mn-ea"/>
                <a:sym typeface="+mn-ea"/>
              </a:endParaRPr>
            </a:p>
          </p:txBody>
        </p:sp>
      </p:grpSp>
      <p:sp>
        <p:nvSpPr>
          <p:cNvPr id="20" name="矩形: 圆角 72"/>
          <p:cNvSpPr/>
          <p:nvPr/>
        </p:nvSpPr>
        <p:spPr>
          <a:xfrm>
            <a:off x="1007745" y="3220720"/>
            <a:ext cx="2274570" cy="416560"/>
          </a:xfrm>
          <a:prstGeom prst="roundRect">
            <a:avLst>
              <a:gd name="adj" fmla="val 50000"/>
            </a:avLst>
          </a:prstGeom>
          <a:solidFill>
            <a:srgbClr val="01527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2400" dirty="0">
                <a:solidFill>
                  <a:schemeClr val="bg1"/>
                </a:solidFill>
                <a:latin typeface="+mn-ea"/>
                <a:sym typeface="+mn-ea"/>
              </a:rPr>
              <a:t>找回老客户</a:t>
            </a:r>
            <a:endParaRPr lang="zh-CN" altLang="en-US" sz="2400" dirty="0">
              <a:solidFill>
                <a:schemeClr val="bg1"/>
              </a:solidFill>
              <a:latin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par>
                                <p:cTn id="22" presetID="53" presetClass="entr" presetSubtype="16"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par>
                                <p:cTn id="27" presetID="53" presetClass="entr" presetSubtype="16"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childTnLst>
                                </p:cTn>
                              </p:par>
                              <p:par>
                                <p:cTn id="32" presetID="53" presetClass="entr" presetSubtype="16"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fltVal val="0"/>
                                          </p:val>
                                        </p:tav>
                                        <p:tav tm="100000">
                                          <p:val>
                                            <p:strVal val="#ppt_w"/>
                                          </p:val>
                                        </p:tav>
                                      </p:tavLst>
                                    </p:anim>
                                    <p:anim calcmode="lin" valueType="num">
                                      <p:cBhvr>
                                        <p:cTn id="35" dur="500" fill="hold"/>
                                        <p:tgtEl>
                                          <p:spTgt spid="8"/>
                                        </p:tgtEl>
                                        <p:attrNameLst>
                                          <p:attrName>ppt_h</p:attrName>
                                        </p:attrNameLst>
                                      </p:cBhvr>
                                      <p:tavLst>
                                        <p:tav tm="0">
                                          <p:val>
                                            <p:fltVal val="0"/>
                                          </p:val>
                                        </p:tav>
                                        <p:tav tm="100000">
                                          <p:val>
                                            <p:strVal val="#ppt_h"/>
                                          </p:val>
                                        </p:tav>
                                      </p:tavLst>
                                    </p:anim>
                                    <p:animEffect transition="in" filter="fade">
                                      <p:cBhvr>
                                        <p:cTn id="36" dur="500"/>
                                        <p:tgtEl>
                                          <p:spTgt spid="8"/>
                                        </p:tgtEl>
                                      </p:cBhvr>
                                    </p:animEffect>
                                  </p:childTnLst>
                                </p:cTn>
                              </p:par>
                              <p:par>
                                <p:cTn id="37" presetID="53" presetClass="entr" presetSubtype="16" fill="hold"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fltVal val="0"/>
                                          </p:val>
                                        </p:tav>
                                        <p:tav tm="100000">
                                          <p:val>
                                            <p:strVal val="#ppt_w"/>
                                          </p:val>
                                        </p:tav>
                                      </p:tavLst>
                                    </p:anim>
                                    <p:anim calcmode="lin" valueType="num">
                                      <p:cBhvr>
                                        <p:cTn id="40" dur="500" fill="hold"/>
                                        <p:tgtEl>
                                          <p:spTgt spid="11"/>
                                        </p:tgtEl>
                                        <p:attrNameLst>
                                          <p:attrName>ppt_h</p:attrName>
                                        </p:attrNameLst>
                                      </p:cBhvr>
                                      <p:tavLst>
                                        <p:tav tm="0">
                                          <p:val>
                                            <p:fltVal val="0"/>
                                          </p:val>
                                        </p:tav>
                                        <p:tav tm="100000">
                                          <p:val>
                                            <p:strVal val="#ppt_h"/>
                                          </p:val>
                                        </p:tav>
                                      </p:tavLst>
                                    </p:anim>
                                    <p:animEffect transition="in" filter="fade">
                                      <p:cBhvr>
                                        <p:cTn id="41" dur="500"/>
                                        <p:tgtEl>
                                          <p:spTgt spid="11"/>
                                        </p:tgtEl>
                                      </p:cBhvr>
                                    </p:animEffect>
                                  </p:childTnLst>
                                </p:cTn>
                              </p:par>
                              <p:par>
                                <p:cTn id="42" presetID="53" presetClass="entr" presetSubtype="16" fill="hold" nodeType="with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par>
                                <p:cTn id="47" presetID="53" presetClass="entr" presetSubtype="16" fill="hold" nodeType="with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Effect transition="in" filter="fade">
                                      <p:cBhvr>
                                        <p:cTn id="51" dur="500"/>
                                        <p:tgtEl>
                                          <p:spTgt spid="17"/>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P spid="4" grpId="0"/>
      <p:bldP spid="4" grpId="1"/>
      <p:bldP spid="20" grpId="0" bldLvl="0" animBg="1"/>
      <p:bldP spid="20"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5190" y="261258"/>
            <a:ext cx="2031325" cy="461665"/>
          </a:xfrm>
          <a:prstGeom prst="rect">
            <a:avLst/>
          </a:prstGeom>
          <a:noFill/>
        </p:spPr>
        <p:txBody>
          <a:bodyPr wrap="none" rtlCol="0">
            <a:spAutoFit/>
          </a:bodyPr>
          <a:lstStyle/>
          <a:p>
            <a:r>
              <a:rPr kumimoji="1" lang="zh-CN" altLang="en-US" sz="2400" dirty="0">
                <a:solidFill>
                  <a:srgbClr val="01527F"/>
                </a:solidFill>
                <a:latin typeface="+mj-ea"/>
              </a:rPr>
              <a:t>项目综合介绍</a:t>
            </a:r>
            <a:endParaRPr kumimoji="1" lang="en-US" altLang="zh-CN" sz="2400" dirty="0">
              <a:solidFill>
                <a:srgbClr val="01527F"/>
              </a:solidFill>
              <a:latin typeface="+mj-ea"/>
            </a:endParaRPr>
          </a:p>
        </p:txBody>
      </p:sp>
      <p:sp>
        <p:nvSpPr>
          <p:cNvPr id="3" name="í$lïḑe"/>
          <p:cNvSpPr/>
          <p:nvPr/>
        </p:nvSpPr>
        <p:spPr>
          <a:xfrm>
            <a:off x="4528016" y="1693231"/>
            <a:ext cx="3132376" cy="4070110"/>
          </a:xfrm>
          <a:prstGeom prst="roundRect">
            <a:avLst>
              <a:gd name="adj" fmla="val 3877"/>
            </a:avLst>
          </a:prstGeom>
          <a:solidFill>
            <a:schemeClr val="bg1"/>
          </a:solidFill>
          <a:ln w="3175">
            <a:noFill/>
            <a:prstDash val="solid"/>
            <a:round/>
          </a:ln>
          <a:effectLst>
            <a:outerShdw blurRad="127000" sx="101000" sy="101000" algn="ctr" rotWithShape="0">
              <a:prstClr val="black">
                <a:alpha val="15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pPr>
            <a:endParaRPr lang="zh-CN" altLang="en-US">
              <a:latin typeface="+mn-ea"/>
              <a:cs typeface="+mn-ea"/>
              <a:sym typeface="+mn-lt"/>
            </a:endParaRPr>
          </a:p>
        </p:txBody>
      </p:sp>
      <p:sp>
        <p:nvSpPr>
          <p:cNvPr id="4" name="íṥḻiḑé"/>
          <p:cNvSpPr/>
          <p:nvPr/>
        </p:nvSpPr>
        <p:spPr>
          <a:xfrm>
            <a:off x="5815526" y="2603032"/>
            <a:ext cx="557358" cy="332582"/>
          </a:xfrm>
          <a:custGeom>
            <a:avLst/>
            <a:gdLst>
              <a:gd name="connsiteX0" fmla="*/ 304490 w 608979"/>
              <a:gd name="connsiteY0" fmla="*/ 195651 h 363385"/>
              <a:gd name="connsiteX1" fmla="*/ 304583 w 608979"/>
              <a:gd name="connsiteY1" fmla="*/ 195651 h 363385"/>
              <a:gd name="connsiteX2" fmla="*/ 304770 w 608979"/>
              <a:gd name="connsiteY2" fmla="*/ 195651 h 363385"/>
              <a:gd name="connsiteX3" fmla="*/ 312252 w 608979"/>
              <a:gd name="connsiteY3" fmla="*/ 237304 h 363385"/>
              <a:gd name="connsiteX4" fmla="*/ 328430 w 608979"/>
              <a:gd name="connsiteY4" fmla="*/ 283254 h 363385"/>
              <a:gd name="connsiteX5" fmla="*/ 356111 w 608979"/>
              <a:gd name="connsiteY5" fmla="*/ 195744 h 363385"/>
              <a:gd name="connsiteX6" fmla="*/ 422040 w 608979"/>
              <a:gd name="connsiteY6" fmla="*/ 232261 h 363385"/>
              <a:gd name="connsiteX7" fmla="*/ 430830 w 608979"/>
              <a:gd name="connsiteY7" fmla="*/ 238425 h 363385"/>
              <a:gd name="connsiteX8" fmla="*/ 450001 w 608979"/>
              <a:gd name="connsiteY8" fmla="*/ 228619 h 363385"/>
              <a:gd name="connsiteX9" fmla="*/ 472352 w 608979"/>
              <a:gd name="connsiteY9" fmla="*/ 299131 h 363385"/>
              <a:gd name="connsiteX10" fmla="*/ 485257 w 608979"/>
              <a:gd name="connsiteY10" fmla="*/ 262240 h 363385"/>
              <a:gd name="connsiteX11" fmla="*/ 491242 w 608979"/>
              <a:gd name="connsiteY11" fmla="*/ 228712 h 363385"/>
              <a:gd name="connsiteX12" fmla="*/ 491429 w 608979"/>
              <a:gd name="connsiteY12" fmla="*/ 228712 h 363385"/>
              <a:gd name="connsiteX13" fmla="*/ 491523 w 608979"/>
              <a:gd name="connsiteY13" fmla="*/ 228712 h 363385"/>
              <a:gd name="connsiteX14" fmla="*/ 497508 w 608979"/>
              <a:gd name="connsiteY14" fmla="*/ 262240 h 363385"/>
              <a:gd name="connsiteX15" fmla="*/ 510506 w 608979"/>
              <a:gd name="connsiteY15" fmla="*/ 299224 h 363385"/>
              <a:gd name="connsiteX16" fmla="*/ 532763 w 608979"/>
              <a:gd name="connsiteY16" fmla="*/ 228712 h 363385"/>
              <a:gd name="connsiteX17" fmla="*/ 585881 w 608979"/>
              <a:gd name="connsiteY17" fmla="*/ 258038 h 363385"/>
              <a:gd name="connsiteX18" fmla="*/ 608886 w 608979"/>
              <a:gd name="connsiteY18" fmla="*/ 301092 h 363385"/>
              <a:gd name="connsiteX19" fmla="*/ 608979 w 608979"/>
              <a:gd name="connsiteY19" fmla="*/ 363385 h 363385"/>
              <a:gd name="connsiteX20" fmla="*/ 491242 w 608979"/>
              <a:gd name="connsiteY20" fmla="*/ 363385 h 363385"/>
              <a:gd name="connsiteX21" fmla="*/ 450469 w 608979"/>
              <a:gd name="connsiteY21" fmla="*/ 363385 h 363385"/>
              <a:gd name="connsiteX22" fmla="*/ 373785 w 608979"/>
              <a:gd name="connsiteY22" fmla="*/ 363385 h 363385"/>
              <a:gd name="connsiteX23" fmla="*/ 304209 w 608979"/>
              <a:gd name="connsiteY23" fmla="*/ 363385 h 363385"/>
              <a:gd name="connsiteX24" fmla="*/ 234633 w 608979"/>
              <a:gd name="connsiteY24" fmla="*/ 363385 h 363385"/>
              <a:gd name="connsiteX25" fmla="*/ 158230 w 608979"/>
              <a:gd name="connsiteY25" fmla="*/ 363385 h 363385"/>
              <a:gd name="connsiteX26" fmla="*/ 117176 w 608979"/>
              <a:gd name="connsiteY26" fmla="*/ 363385 h 363385"/>
              <a:gd name="connsiteX27" fmla="*/ 0 w 608979"/>
              <a:gd name="connsiteY27" fmla="*/ 363385 h 363385"/>
              <a:gd name="connsiteX28" fmla="*/ 0 w 608979"/>
              <a:gd name="connsiteY28" fmla="*/ 300998 h 363385"/>
              <a:gd name="connsiteX29" fmla="*/ 22911 w 608979"/>
              <a:gd name="connsiteY29" fmla="*/ 257851 h 363385"/>
              <a:gd name="connsiteX30" fmla="*/ 76029 w 608979"/>
              <a:gd name="connsiteY30" fmla="*/ 228619 h 363385"/>
              <a:gd name="connsiteX31" fmla="*/ 98380 w 608979"/>
              <a:gd name="connsiteY31" fmla="*/ 299131 h 363385"/>
              <a:gd name="connsiteX32" fmla="*/ 111378 w 608979"/>
              <a:gd name="connsiteY32" fmla="*/ 262240 h 363385"/>
              <a:gd name="connsiteX33" fmla="*/ 117363 w 608979"/>
              <a:gd name="connsiteY33" fmla="*/ 228712 h 363385"/>
              <a:gd name="connsiteX34" fmla="*/ 117457 w 608979"/>
              <a:gd name="connsiteY34" fmla="*/ 228712 h 363385"/>
              <a:gd name="connsiteX35" fmla="*/ 117550 w 608979"/>
              <a:gd name="connsiteY35" fmla="*/ 228712 h 363385"/>
              <a:gd name="connsiteX36" fmla="*/ 123535 w 608979"/>
              <a:gd name="connsiteY36" fmla="*/ 262240 h 363385"/>
              <a:gd name="connsiteX37" fmla="*/ 136534 w 608979"/>
              <a:gd name="connsiteY37" fmla="*/ 299131 h 363385"/>
              <a:gd name="connsiteX38" fmla="*/ 158885 w 608979"/>
              <a:gd name="connsiteY38" fmla="*/ 228619 h 363385"/>
              <a:gd name="connsiteX39" fmla="*/ 178336 w 608979"/>
              <a:gd name="connsiteY39" fmla="*/ 238612 h 363385"/>
              <a:gd name="connsiteX40" fmla="*/ 187127 w 608979"/>
              <a:gd name="connsiteY40" fmla="*/ 232261 h 363385"/>
              <a:gd name="connsiteX41" fmla="*/ 253149 w 608979"/>
              <a:gd name="connsiteY41" fmla="*/ 195744 h 363385"/>
              <a:gd name="connsiteX42" fmla="*/ 280830 w 608979"/>
              <a:gd name="connsiteY42" fmla="*/ 283254 h 363385"/>
              <a:gd name="connsiteX43" fmla="*/ 297008 w 608979"/>
              <a:gd name="connsiteY43" fmla="*/ 237304 h 363385"/>
              <a:gd name="connsiteX44" fmla="*/ 304490 w 608979"/>
              <a:gd name="connsiteY44" fmla="*/ 195651 h 363385"/>
              <a:gd name="connsiteX45" fmla="*/ 491441 w 608979"/>
              <a:gd name="connsiteY45" fmla="*/ 71099 h 363385"/>
              <a:gd name="connsiteX46" fmla="*/ 546818 w 608979"/>
              <a:gd name="connsiteY46" fmla="*/ 127774 h 363385"/>
              <a:gd name="connsiteX47" fmla="*/ 491815 w 608979"/>
              <a:gd name="connsiteY47" fmla="*/ 214140 h 363385"/>
              <a:gd name="connsiteX48" fmla="*/ 491441 w 608979"/>
              <a:gd name="connsiteY48" fmla="*/ 214140 h 363385"/>
              <a:gd name="connsiteX49" fmla="*/ 491067 w 608979"/>
              <a:gd name="connsiteY49" fmla="*/ 214140 h 363385"/>
              <a:gd name="connsiteX50" fmla="*/ 436064 w 608979"/>
              <a:gd name="connsiteY50" fmla="*/ 127774 h 363385"/>
              <a:gd name="connsiteX51" fmla="*/ 491441 w 608979"/>
              <a:gd name="connsiteY51" fmla="*/ 71099 h 363385"/>
              <a:gd name="connsiteX52" fmla="*/ 117056 w 608979"/>
              <a:gd name="connsiteY52" fmla="*/ 71099 h 363385"/>
              <a:gd name="connsiteX53" fmla="*/ 172424 w 608979"/>
              <a:gd name="connsiteY53" fmla="*/ 127774 h 363385"/>
              <a:gd name="connsiteX54" fmla="*/ 117431 w 608979"/>
              <a:gd name="connsiteY54" fmla="*/ 214140 h 363385"/>
              <a:gd name="connsiteX55" fmla="*/ 117056 w 608979"/>
              <a:gd name="connsiteY55" fmla="*/ 214140 h 363385"/>
              <a:gd name="connsiteX56" fmla="*/ 116682 w 608979"/>
              <a:gd name="connsiteY56" fmla="*/ 214140 h 363385"/>
              <a:gd name="connsiteX57" fmla="*/ 61689 w 608979"/>
              <a:gd name="connsiteY57" fmla="*/ 127774 h 363385"/>
              <a:gd name="connsiteX58" fmla="*/ 117056 w 608979"/>
              <a:gd name="connsiteY58" fmla="*/ 71099 h 363385"/>
              <a:gd name="connsiteX59" fmla="*/ 304490 w 608979"/>
              <a:gd name="connsiteY59" fmla="*/ 38 h 363385"/>
              <a:gd name="connsiteX60" fmla="*/ 373335 w 608979"/>
              <a:gd name="connsiteY60" fmla="*/ 70367 h 363385"/>
              <a:gd name="connsiteX61" fmla="*/ 304957 w 608979"/>
              <a:gd name="connsiteY61" fmla="*/ 177869 h 363385"/>
              <a:gd name="connsiteX62" fmla="*/ 304490 w 608979"/>
              <a:gd name="connsiteY62" fmla="*/ 177869 h 363385"/>
              <a:gd name="connsiteX63" fmla="*/ 304022 w 608979"/>
              <a:gd name="connsiteY63" fmla="*/ 177869 h 363385"/>
              <a:gd name="connsiteX64" fmla="*/ 235644 w 608979"/>
              <a:gd name="connsiteY64" fmla="*/ 70367 h 363385"/>
              <a:gd name="connsiteX65" fmla="*/ 304490 w 608979"/>
              <a:gd name="connsiteY65" fmla="*/ 38 h 363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8979" h="363385">
                <a:moveTo>
                  <a:pt x="304490" y="195651"/>
                </a:moveTo>
                <a:lnTo>
                  <a:pt x="304583" y="195651"/>
                </a:lnTo>
                <a:lnTo>
                  <a:pt x="304770" y="195651"/>
                </a:lnTo>
                <a:cubicBezTo>
                  <a:pt x="310194" y="195744"/>
                  <a:pt x="340681" y="197706"/>
                  <a:pt x="312252" y="237304"/>
                </a:cubicBezTo>
                <a:lnTo>
                  <a:pt x="328430" y="283254"/>
                </a:lnTo>
                <a:lnTo>
                  <a:pt x="356111" y="195744"/>
                </a:lnTo>
                <a:cubicBezTo>
                  <a:pt x="356111" y="195744"/>
                  <a:pt x="390899" y="212649"/>
                  <a:pt x="422040" y="232261"/>
                </a:cubicBezTo>
                <a:cubicBezTo>
                  <a:pt x="425313" y="234222"/>
                  <a:pt x="428212" y="236370"/>
                  <a:pt x="430830" y="238425"/>
                </a:cubicBezTo>
                <a:cubicBezTo>
                  <a:pt x="442052" y="232448"/>
                  <a:pt x="450001" y="228619"/>
                  <a:pt x="450001" y="228619"/>
                </a:cubicBezTo>
                <a:lnTo>
                  <a:pt x="472352" y="299131"/>
                </a:lnTo>
                <a:lnTo>
                  <a:pt x="485257" y="262240"/>
                </a:lnTo>
                <a:cubicBezTo>
                  <a:pt x="462439" y="230393"/>
                  <a:pt x="486940" y="228712"/>
                  <a:pt x="491242" y="228712"/>
                </a:cubicBezTo>
                <a:lnTo>
                  <a:pt x="491429" y="228712"/>
                </a:lnTo>
                <a:lnTo>
                  <a:pt x="491523" y="228712"/>
                </a:lnTo>
                <a:cubicBezTo>
                  <a:pt x="495918" y="228712"/>
                  <a:pt x="520326" y="230393"/>
                  <a:pt x="497508" y="262240"/>
                </a:cubicBezTo>
                <a:lnTo>
                  <a:pt x="510506" y="299224"/>
                </a:lnTo>
                <a:lnTo>
                  <a:pt x="532763" y="228712"/>
                </a:lnTo>
                <a:cubicBezTo>
                  <a:pt x="532763" y="228712"/>
                  <a:pt x="560818" y="242348"/>
                  <a:pt x="585881" y="258038"/>
                </a:cubicBezTo>
                <a:cubicBezTo>
                  <a:pt x="604771" y="269805"/>
                  <a:pt x="608325" y="282693"/>
                  <a:pt x="608886" y="301092"/>
                </a:cubicBezTo>
                <a:lnTo>
                  <a:pt x="608979" y="363385"/>
                </a:lnTo>
                <a:lnTo>
                  <a:pt x="491242" y="363385"/>
                </a:lnTo>
                <a:lnTo>
                  <a:pt x="450469" y="363385"/>
                </a:lnTo>
                <a:lnTo>
                  <a:pt x="373785" y="363385"/>
                </a:lnTo>
                <a:lnTo>
                  <a:pt x="304209" y="363385"/>
                </a:lnTo>
                <a:lnTo>
                  <a:pt x="234633" y="363385"/>
                </a:lnTo>
                <a:lnTo>
                  <a:pt x="158230" y="363385"/>
                </a:lnTo>
                <a:lnTo>
                  <a:pt x="117176" y="363385"/>
                </a:lnTo>
                <a:lnTo>
                  <a:pt x="0" y="363385"/>
                </a:lnTo>
                <a:lnTo>
                  <a:pt x="0" y="300998"/>
                </a:lnTo>
                <a:cubicBezTo>
                  <a:pt x="467" y="282507"/>
                  <a:pt x="4021" y="269712"/>
                  <a:pt x="22911" y="257851"/>
                </a:cubicBezTo>
                <a:cubicBezTo>
                  <a:pt x="47974" y="242161"/>
                  <a:pt x="76029" y="228619"/>
                  <a:pt x="76029" y="228619"/>
                </a:cubicBezTo>
                <a:lnTo>
                  <a:pt x="98380" y="299131"/>
                </a:lnTo>
                <a:lnTo>
                  <a:pt x="111378" y="262240"/>
                </a:lnTo>
                <a:cubicBezTo>
                  <a:pt x="88560" y="230393"/>
                  <a:pt x="112968" y="228712"/>
                  <a:pt x="117363" y="228712"/>
                </a:cubicBezTo>
                <a:lnTo>
                  <a:pt x="117457" y="228712"/>
                </a:lnTo>
                <a:lnTo>
                  <a:pt x="117550" y="228712"/>
                </a:lnTo>
                <a:cubicBezTo>
                  <a:pt x="121946" y="228712"/>
                  <a:pt x="146353" y="230393"/>
                  <a:pt x="123535" y="262240"/>
                </a:cubicBezTo>
                <a:lnTo>
                  <a:pt x="136534" y="299131"/>
                </a:lnTo>
                <a:lnTo>
                  <a:pt x="158885" y="228619"/>
                </a:lnTo>
                <a:cubicBezTo>
                  <a:pt x="158885" y="228619"/>
                  <a:pt x="166927" y="232448"/>
                  <a:pt x="178336" y="238612"/>
                </a:cubicBezTo>
                <a:cubicBezTo>
                  <a:pt x="180955" y="236464"/>
                  <a:pt x="183760" y="234316"/>
                  <a:pt x="187127" y="232261"/>
                </a:cubicBezTo>
                <a:cubicBezTo>
                  <a:pt x="218361" y="212649"/>
                  <a:pt x="253149" y="195744"/>
                  <a:pt x="253149" y="195744"/>
                </a:cubicBezTo>
                <a:lnTo>
                  <a:pt x="280830" y="283254"/>
                </a:lnTo>
                <a:lnTo>
                  <a:pt x="297008" y="237304"/>
                </a:lnTo>
                <a:cubicBezTo>
                  <a:pt x="268579" y="197612"/>
                  <a:pt x="298972" y="195651"/>
                  <a:pt x="304490" y="195651"/>
                </a:cubicBezTo>
                <a:close/>
                <a:moveTo>
                  <a:pt x="491441" y="71099"/>
                </a:moveTo>
                <a:cubicBezTo>
                  <a:pt x="496118" y="71006"/>
                  <a:pt x="544199" y="70539"/>
                  <a:pt x="546818" y="127774"/>
                </a:cubicBezTo>
                <a:cubicBezTo>
                  <a:pt x="546818" y="127774"/>
                  <a:pt x="555985" y="213580"/>
                  <a:pt x="491815" y="214140"/>
                </a:cubicBezTo>
                <a:lnTo>
                  <a:pt x="491441" y="214140"/>
                </a:lnTo>
                <a:lnTo>
                  <a:pt x="491067" y="214140"/>
                </a:lnTo>
                <a:cubicBezTo>
                  <a:pt x="426709" y="213580"/>
                  <a:pt x="436064" y="127867"/>
                  <a:pt x="436064" y="127774"/>
                </a:cubicBezTo>
                <a:cubicBezTo>
                  <a:pt x="438683" y="70539"/>
                  <a:pt x="486670" y="70913"/>
                  <a:pt x="491441" y="71099"/>
                </a:cubicBezTo>
                <a:close/>
                <a:moveTo>
                  <a:pt x="117056" y="71099"/>
                </a:moveTo>
                <a:cubicBezTo>
                  <a:pt x="121826" y="71006"/>
                  <a:pt x="169805" y="70539"/>
                  <a:pt x="172424" y="127774"/>
                </a:cubicBezTo>
                <a:cubicBezTo>
                  <a:pt x="172424" y="127774"/>
                  <a:pt x="181776" y="213580"/>
                  <a:pt x="117431" y="214140"/>
                </a:cubicBezTo>
                <a:lnTo>
                  <a:pt x="117056" y="214140"/>
                </a:lnTo>
                <a:lnTo>
                  <a:pt x="116682" y="214140"/>
                </a:lnTo>
                <a:cubicBezTo>
                  <a:pt x="52430" y="213580"/>
                  <a:pt x="61689" y="127867"/>
                  <a:pt x="61689" y="127774"/>
                </a:cubicBezTo>
                <a:cubicBezTo>
                  <a:pt x="64308" y="70539"/>
                  <a:pt x="112287" y="70913"/>
                  <a:pt x="117056" y="71099"/>
                </a:cubicBezTo>
                <a:close/>
                <a:moveTo>
                  <a:pt x="304490" y="38"/>
                </a:moveTo>
                <a:cubicBezTo>
                  <a:pt x="310383" y="-243"/>
                  <a:pt x="370061" y="-803"/>
                  <a:pt x="373335" y="70367"/>
                </a:cubicBezTo>
                <a:cubicBezTo>
                  <a:pt x="373335" y="70367"/>
                  <a:pt x="384934" y="177028"/>
                  <a:pt x="304957" y="177869"/>
                </a:cubicBezTo>
                <a:lnTo>
                  <a:pt x="304490" y="177869"/>
                </a:lnTo>
                <a:lnTo>
                  <a:pt x="304022" y="177869"/>
                </a:lnTo>
                <a:cubicBezTo>
                  <a:pt x="224045" y="177122"/>
                  <a:pt x="235644" y="70554"/>
                  <a:pt x="235644" y="70367"/>
                </a:cubicBezTo>
                <a:cubicBezTo>
                  <a:pt x="239012" y="-803"/>
                  <a:pt x="298597" y="-243"/>
                  <a:pt x="304490" y="38"/>
                </a:cubicBezTo>
                <a:close/>
              </a:path>
            </a:pathLst>
          </a:custGeom>
          <a:solidFill>
            <a:srgbClr val="01527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a:latin typeface="+mn-ea"/>
              <a:sym typeface="+mn-lt"/>
            </a:endParaRPr>
          </a:p>
        </p:txBody>
      </p:sp>
      <p:sp>
        <p:nvSpPr>
          <p:cNvPr id="5" name="ïṣḻïḓè"/>
          <p:cNvSpPr/>
          <p:nvPr/>
        </p:nvSpPr>
        <p:spPr>
          <a:xfrm>
            <a:off x="4528016" y="1693231"/>
            <a:ext cx="3132376" cy="738477"/>
          </a:xfrm>
          <a:prstGeom prst="roundRect">
            <a:avLst/>
          </a:prstGeom>
          <a:solidFill>
            <a:srgbClr val="01527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sz="2400" dirty="0">
                <a:latin typeface="+mn-ea"/>
                <a:sym typeface="+mn-ea"/>
              </a:rPr>
              <a:t>新客户开发</a:t>
            </a:r>
            <a:endParaRPr lang="zh-CN" sz="2400" dirty="0">
              <a:latin typeface="+mn-ea"/>
              <a:sym typeface="+mn-ea"/>
            </a:endParaRPr>
          </a:p>
        </p:txBody>
      </p:sp>
      <p:sp>
        <p:nvSpPr>
          <p:cNvPr id="6" name="isḻîdê"/>
          <p:cNvSpPr/>
          <p:nvPr/>
        </p:nvSpPr>
        <p:spPr>
          <a:xfrm>
            <a:off x="1761052" y="1981467"/>
            <a:ext cx="2688721" cy="3493638"/>
          </a:xfrm>
          <a:prstGeom prst="roundRect">
            <a:avLst>
              <a:gd name="adj" fmla="val 3877"/>
            </a:avLst>
          </a:prstGeom>
          <a:solidFill>
            <a:schemeClr val="bg1"/>
          </a:solidFill>
          <a:ln w="3175">
            <a:noFill/>
            <a:prstDash val="solid"/>
            <a:round/>
          </a:ln>
          <a:effectLst>
            <a:outerShdw blurRad="127000" sx="101000" sy="101000" algn="ctr" rotWithShape="0">
              <a:prstClr val="black">
                <a:alpha val="15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pPr>
            <a:endParaRPr lang="zh-CN" altLang="en-US">
              <a:latin typeface="+mn-ea"/>
              <a:cs typeface="+mn-ea"/>
              <a:sym typeface="+mn-lt"/>
            </a:endParaRPr>
          </a:p>
        </p:txBody>
      </p:sp>
      <p:sp>
        <p:nvSpPr>
          <p:cNvPr id="7" name="i$ḷîḋe"/>
          <p:cNvSpPr/>
          <p:nvPr/>
        </p:nvSpPr>
        <p:spPr>
          <a:xfrm>
            <a:off x="1761052" y="1981467"/>
            <a:ext cx="2688721" cy="633883"/>
          </a:xfrm>
          <a:prstGeom prst="roundRect">
            <a:avLst/>
          </a:prstGeom>
          <a:solidFill>
            <a:srgbClr val="01527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hangingPunct="0">
              <a:lnSpc>
                <a:spcPct val="150000"/>
              </a:lnSpc>
            </a:pPr>
            <a:r>
              <a:rPr lang="zh-CN" altLang="en-US" sz="2400" dirty="0">
                <a:solidFill>
                  <a:schemeClr val="bg1"/>
                </a:solidFill>
                <a:latin typeface="+mn-ea"/>
                <a:sym typeface="+mn-ea"/>
              </a:rPr>
              <a:t>销售额指标</a:t>
            </a:r>
            <a:endParaRPr lang="zh-CN" altLang="en-US" sz="2400" dirty="0">
              <a:solidFill>
                <a:schemeClr val="bg1"/>
              </a:solidFill>
              <a:latin typeface="+mn-ea"/>
              <a:sym typeface="+mn-ea"/>
            </a:endParaRPr>
          </a:p>
        </p:txBody>
      </p:sp>
      <p:sp>
        <p:nvSpPr>
          <p:cNvPr id="8" name="îṧḷïḓe"/>
          <p:cNvSpPr/>
          <p:nvPr/>
        </p:nvSpPr>
        <p:spPr>
          <a:xfrm>
            <a:off x="2866205" y="2890305"/>
            <a:ext cx="478417" cy="440093"/>
          </a:xfrm>
          <a:custGeom>
            <a:avLst/>
            <a:gdLst>
              <a:gd name="T0" fmla="*/ 1063 w 1485"/>
              <a:gd name="T1" fmla="*/ 120 h 1368"/>
              <a:gd name="T2" fmla="*/ 1131 w 1485"/>
              <a:gd name="T3" fmla="*/ 88 h 1368"/>
              <a:gd name="T4" fmla="*/ 1154 w 1485"/>
              <a:gd name="T5" fmla="*/ 171 h 1368"/>
              <a:gd name="T6" fmla="*/ 1281 w 1485"/>
              <a:gd name="T7" fmla="*/ 424 h 1368"/>
              <a:gd name="T8" fmla="*/ 1281 w 1485"/>
              <a:gd name="T9" fmla="*/ 522 h 1368"/>
              <a:gd name="T10" fmla="*/ 1299 w 1485"/>
              <a:gd name="T11" fmla="*/ 519 h 1368"/>
              <a:gd name="T12" fmla="*/ 1299 w 1485"/>
              <a:gd name="T13" fmla="*/ 619 h 1368"/>
              <a:gd name="T14" fmla="*/ 1244 w 1485"/>
              <a:gd name="T15" fmla="*/ 670 h 1368"/>
              <a:gd name="T16" fmla="*/ 1153 w 1485"/>
              <a:gd name="T17" fmla="*/ 871 h 1368"/>
              <a:gd name="T18" fmla="*/ 1485 w 1485"/>
              <a:gd name="T19" fmla="*/ 1328 h 1368"/>
              <a:gd name="T20" fmla="*/ 1353 w 1485"/>
              <a:gd name="T21" fmla="*/ 1328 h 1368"/>
              <a:gd name="T22" fmla="*/ 1018 w 1485"/>
              <a:gd name="T23" fmla="*/ 845 h 1368"/>
              <a:gd name="T24" fmla="*/ 1083 w 1485"/>
              <a:gd name="T25" fmla="*/ 682 h 1368"/>
              <a:gd name="T26" fmla="*/ 1148 w 1485"/>
              <a:gd name="T27" fmla="*/ 598 h 1368"/>
              <a:gd name="T28" fmla="*/ 1129 w 1485"/>
              <a:gd name="T29" fmla="*/ 436 h 1368"/>
              <a:gd name="T30" fmla="*/ 1129 w 1485"/>
              <a:gd name="T31" fmla="*/ 373 h 1368"/>
              <a:gd name="T32" fmla="*/ 1063 w 1485"/>
              <a:gd name="T33" fmla="*/ 120 h 1368"/>
              <a:gd name="T34" fmla="*/ 465 w 1485"/>
              <a:gd name="T35" fmla="*/ 846 h 1368"/>
              <a:gd name="T36" fmla="*/ 405 w 1485"/>
              <a:gd name="T37" fmla="*/ 682 h 1368"/>
              <a:gd name="T38" fmla="*/ 334 w 1485"/>
              <a:gd name="T39" fmla="*/ 596 h 1368"/>
              <a:gd name="T40" fmla="*/ 358 w 1485"/>
              <a:gd name="T41" fmla="*/ 436 h 1368"/>
              <a:gd name="T42" fmla="*/ 358 w 1485"/>
              <a:gd name="T43" fmla="*/ 372 h 1368"/>
              <a:gd name="T44" fmla="*/ 357 w 1485"/>
              <a:gd name="T45" fmla="*/ 316 h 1368"/>
              <a:gd name="T46" fmla="*/ 372 w 1485"/>
              <a:gd name="T47" fmla="*/ 161 h 1368"/>
              <a:gd name="T48" fmla="*/ 206 w 1485"/>
              <a:gd name="T49" fmla="*/ 424 h 1368"/>
              <a:gd name="T50" fmla="*/ 206 w 1485"/>
              <a:gd name="T51" fmla="*/ 522 h 1368"/>
              <a:gd name="T52" fmla="*/ 188 w 1485"/>
              <a:gd name="T53" fmla="*/ 519 h 1368"/>
              <a:gd name="T54" fmla="*/ 183 w 1485"/>
              <a:gd name="T55" fmla="*/ 617 h 1368"/>
              <a:gd name="T56" fmla="*/ 243 w 1485"/>
              <a:gd name="T57" fmla="*/ 670 h 1368"/>
              <a:gd name="T58" fmla="*/ 329 w 1485"/>
              <a:gd name="T59" fmla="*/ 872 h 1368"/>
              <a:gd name="T60" fmla="*/ 0 w 1485"/>
              <a:gd name="T61" fmla="*/ 1328 h 1368"/>
              <a:gd name="T62" fmla="*/ 132 w 1485"/>
              <a:gd name="T63" fmla="*/ 1328 h 1368"/>
              <a:gd name="T64" fmla="*/ 465 w 1485"/>
              <a:gd name="T65" fmla="*/ 846 h 1368"/>
              <a:gd name="T66" fmla="*/ 941 w 1485"/>
              <a:gd name="T67" fmla="*/ 864 h 1368"/>
              <a:gd name="T68" fmla="*/ 1041 w 1485"/>
              <a:gd name="T69" fmla="*/ 642 h 1368"/>
              <a:gd name="T70" fmla="*/ 1102 w 1485"/>
              <a:gd name="T71" fmla="*/ 586 h 1368"/>
              <a:gd name="T72" fmla="*/ 1102 w 1485"/>
              <a:gd name="T73" fmla="*/ 476 h 1368"/>
              <a:gd name="T74" fmla="*/ 1081 w 1485"/>
              <a:gd name="T75" fmla="*/ 479 h 1368"/>
              <a:gd name="T76" fmla="*/ 1081 w 1485"/>
              <a:gd name="T77" fmla="*/ 372 h 1368"/>
              <a:gd name="T78" fmla="*/ 941 w 1485"/>
              <a:gd name="T79" fmla="*/ 92 h 1368"/>
              <a:gd name="T80" fmla="*/ 916 w 1485"/>
              <a:gd name="T81" fmla="*/ 0 h 1368"/>
              <a:gd name="T82" fmla="*/ 640 w 1485"/>
              <a:gd name="T83" fmla="*/ 73 h 1368"/>
              <a:gd name="T84" fmla="*/ 643 w 1485"/>
              <a:gd name="T85" fmla="*/ 74 h 1368"/>
              <a:gd name="T86" fmla="*/ 406 w 1485"/>
              <a:gd name="T87" fmla="*/ 372 h 1368"/>
              <a:gd name="T88" fmla="*/ 406 w 1485"/>
              <a:gd name="T89" fmla="*/ 479 h 1368"/>
              <a:gd name="T90" fmla="*/ 386 w 1485"/>
              <a:gd name="T91" fmla="*/ 476 h 1368"/>
              <a:gd name="T92" fmla="*/ 380 w 1485"/>
              <a:gd name="T93" fmla="*/ 584 h 1368"/>
              <a:gd name="T94" fmla="*/ 446 w 1485"/>
              <a:gd name="T95" fmla="*/ 642 h 1368"/>
              <a:gd name="T96" fmla="*/ 541 w 1485"/>
              <a:gd name="T97" fmla="*/ 865 h 1368"/>
              <a:gd name="T98" fmla="*/ 178 w 1485"/>
              <a:gd name="T99" fmla="*/ 1368 h 1368"/>
              <a:gd name="T100" fmla="*/ 1307 w 1485"/>
              <a:gd name="T101" fmla="*/ 1368 h 1368"/>
              <a:gd name="T102" fmla="*/ 941 w 1485"/>
              <a:gd name="T103" fmla="*/ 864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5" h="1368">
                <a:moveTo>
                  <a:pt x="1063" y="120"/>
                </a:moveTo>
                <a:cubicBezTo>
                  <a:pt x="1092" y="111"/>
                  <a:pt x="1117" y="101"/>
                  <a:pt x="1131" y="88"/>
                </a:cubicBezTo>
                <a:cubicBezTo>
                  <a:pt x="1131" y="88"/>
                  <a:pt x="1132" y="127"/>
                  <a:pt x="1154" y="171"/>
                </a:cubicBezTo>
                <a:cubicBezTo>
                  <a:pt x="1269" y="215"/>
                  <a:pt x="1284" y="318"/>
                  <a:pt x="1281" y="424"/>
                </a:cubicBezTo>
                <a:lnTo>
                  <a:pt x="1281" y="522"/>
                </a:lnTo>
                <a:cubicBezTo>
                  <a:pt x="1287" y="519"/>
                  <a:pt x="1293" y="518"/>
                  <a:pt x="1299" y="519"/>
                </a:cubicBezTo>
                <a:cubicBezTo>
                  <a:pt x="1319" y="525"/>
                  <a:pt x="1308" y="584"/>
                  <a:pt x="1299" y="619"/>
                </a:cubicBezTo>
                <a:cubicBezTo>
                  <a:pt x="1290" y="653"/>
                  <a:pt x="1264" y="674"/>
                  <a:pt x="1244" y="670"/>
                </a:cubicBezTo>
                <a:cubicBezTo>
                  <a:pt x="1230" y="762"/>
                  <a:pt x="1198" y="828"/>
                  <a:pt x="1153" y="871"/>
                </a:cubicBezTo>
                <a:cubicBezTo>
                  <a:pt x="1347" y="941"/>
                  <a:pt x="1485" y="1119"/>
                  <a:pt x="1485" y="1328"/>
                </a:cubicBezTo>
                <a:lnTo>
                  <a:pt x="1353" y="1328"/>
                </a:lnTo>
                <a:cubicBezTo>
                  <a:pt x="1338" y="1123"/>
                  <a:pt x="1209" y="938"/>
                  <a:pt x="1018" y="845"/>
                </a:cubicBezTo>
                <a:cubicBezTo>
                  <a:pt x="1047" y="800"/>
                  <a:pt x="1069" y="746"/>
                  <a:pt x="1083" y="682"/>
                </a:cubicBezTo>
                <a:cubicBezTo>
                  <a:pt x="1113" y="668"/>
                  <a:pt x="1137" y="638"/>
                  <a:pt x="1148" y="598"/>
                </a:cubicBezTo>
                <a:cubicBezTo>
                  <a:pt x="1157" y="564"/>
                  <a:pt x="1182" y="466"/>
                  <a:pt x="1129" y="436"/>
                </a:cubicBezTo>
                <a:lnTo>
                  <a:pt x="1129" y="373"/>
                </a:lnTo>
                <a:cubicBezTo>
                  <a:pt x="1131" y="316"/>
                  <a:pt x="1134" y="203"/>
                  <a:pt x="1063" y="120"/>
                </a:cubicBezTo>
                <a:close/>
                <a:moveTo>
                  <a:pt x="465" y="846"/>
                </a:moveTo>
                <a:cubicBezTo>
                  <a:pt x="438" y="802"/>
                  <a:pt x="418" y="748"/>
                  <a:pt x="405" y="682"/>
                </a:cubicBezTo>
                <a:cubicBezTo>
                  <a:pt x="372" y="668"/>
                  <a:pt x="344" y="635"/>
                  <a:pt x="334" y="596"/>
                </a:cubicBezTo>
                <a:cubicBezTo>
                  <a:pt x="324" y="556"/>
                  <a:pt x="306" y="465"/>
                  <a:pt x="358" y="436"/>
                </a:cubicBezTo>
                <a:lnTo>
                  <a:pt x="358" y="372"/>
                </a:lnTo>
                <a:cubicBezTo>
                  <a:pt x="358" y="352"/>
                  <a:pt x="357" y="334"/>
                  <a:pt x="357" y="316"/>
                </a:cubicBezTo>
                <a:cubicBezTo>
                  <a:pt x="355" y="256"/>
                  <a:pt x="356" y="204"/>
                  <a:pt x="372" y="161"/>
                </a:cubicBezTo>
                <a:cubicBezTo>
                  <a:pt x="175" y="193"/>
                  <a:pt x="206" y="281"/>
                  <a:pt x="206" y="424"/>
                </a:cubicBezTo>
                <a:lnTo>
                  <a:pt x="206" y="522"/>
                </a:lnTo>
                <a:cubicBezTo>
                  <a:pt x="200" y="519"/>
                  <a:pt x="194" y="518"/>
                  <a:pt x="188" y="519"/>
                </a:cubicBezTo>
                <a:cubicBezTo>
                  <a:pt x="168" y="525"/>
                  <a:pt x="174" y="582"/>
                  <a:pt x="183" y="617"/>
                </a:cubicBezTo>
                <a:cubicBezTo>
                  <a:pt x="192" y="651"/>
                  <a:pt x="223" y="674"/>
                  <a:pt x="243" y="670"/>
                </a:cubicBezTo>
                <a:cubicBezTo>
                  <a:pt x="258" y="766"/>
                  <a:pt x="288" y="830"/>
                  <a:pt x="329" y="872"/>
                </a:cubicBezTo>
                <a:cubicBezTo>
                  <a:pt x="137" y="943"/>
                  <a:pt x="0" y="1120"/>
                  <a:pt x="0" y="1328"/>
                </a:cubicBezTo>
                <a:lnTo>
                  <a:pt x="132" y="1328"/>
                </a:lnTo>
                <a:cubicBezTo>
                  <a:pt x="147" y="1124"/>
                  <a:pt x="275" y="939"/>
                  <a:pt x="465" y="846"/>
                </a:cubicBezTo>
                <a:close/>
                <a:moveTo>
                  <a:pt x="941" y="864"/>
                </a:moveTo>
                <a:cubicBezTo>
                  <a:pt x="990" y="816"/>
                  <a:pt x="1025" y="743"/>
                  <a:pt x="1041" y="642"/>
                </a:cubicBezTo>
                <a:cubicBezTo>
                  <a:pt x="1063" y="646"/>
                  <a:pt x="1092" y="624"/>
                  <a:pt x="1102" y="586"/>
                </a:cubicBezTo>
                <a:cubicBezTo>
                  <a:pt x="1112" y="547"/>
                  <a:pt x="1124" y="482"/>
                  <a:pt x="1102" y="476"/>
                </a:cubicBezTo>
                <a:cubicBezTo>
                  <a:pt x="1095" y="475"/>
                  <a:pt x="1088" y="476"/>
                  <a:pt x="1081" y="479"/>
                </a:cubicBezTo>
                <a:lnTo>
                  <a:pt x="1081" y="372"/>
                </a:lnTo>
                <a:cubicBezTo>
                  <a:pt x="1085" y="254"/>
                  <a:pt x="1069" y="141"/>
                  <a:pt x="941" y="92"/>
                </a:cubicBezTo>
                <a:cubicBezTo>
                  <a:pt x="918" y="44"/>
                  <a:pt x="916" y="0"/>
                  <a:pt x="916" y="0"/>
                </a:cubicBezTo>
                <a:cubicBezTo>
                  <a:pt x="859" y="52"/>
                  <a:pt x="640" y="73"/>
                  <a:pt x="640" y="73"/>
                </a:cubicBezTo>
                <a:lnTo>
                  <a:pt x="643" y="74"/>
                </a:lnTo>
                <a:cubicBezTo>
                  <a:pt x="366" y="102"/>
                  <a:pt x="406" y="202"/>
                  <a:pt x="406" y="372"/>
                </a:cubicBezTo>
                <a:lnTo>
                  <a:pt x="406" y="479"/>
                </a:lnTo>
                <a:cubicBezTo>
                  <a:pt x="399" y="476"/>
                  <a:pt x="392" y="475"/>
                  <a:pt x="386" y="476"/>
                </a:cubicBezTo>
                <a:cubicBezTo>
                  <a:pt x="363" y="482"/>
                  <a:pt x="370" y="545"/>
                  <a:pt x="380" y="584"/>
                </a:cubicBezTo>
                <a:cubicBezTo>
                  <a:pt x="390" y="622"/>
                  <a:pt x="424" y="647"/>
                  <a:pt x="446" y="642"/>
                </a:cubicBezTo>
                <a:cubicBezTo>
                  <a:pt x="463" y="749"/>
                  <a:pt x="496" y="819"/>
                  <a:pt x="541" y="865"/>
                </a:cubicBezTo>
                <a:cubicBezTo>
                  <a:pt x="329" y="943"/>
                  <a:pt x="178" y="1139"/>
                  <a:pt x="178" y="1368"/>
                </a:cubicBezTo>
                <a:lnTo>
                  <a:pt x="1307" y="1368"/>
                </a:lnTo>
                <a:cubicBezTo>
                  <a:pt x="1306" y="1137"/>
                  <a:pt x="1154" y="941"/>
                  <a:pt x="941" y="864"/>
                </a:cubicBezTo>
                <a:close/>
              </a:path>
            </a:pathLst>
          </a:custGeom>
          <a:solidFill>
            <a:srgbClr val="01527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a:latin typeface="+mn-ea"/>
              <a:sym typeface="+mn-lt"/>
            </a:endParaRPr>
          </a:p>
        </p:txBody>
      </p:sp>
      <p:sp>
        <p:nvSpPr>
          <p:cNvPr id="9" name="iṥḷîḓé"/>
          <p:cNvSpPr/>
          <p:nvPr/>
        </p:nvSpPr>
        <p:spPr>
          <a:xfrm>
            <a:off x="7738634" y="1981467"/>
            <a:ext cx="2688721" cy="3493638"/>
          </a:xfrm>
          <a:prstGeom prst="roundRect">
            <a:avLst>
              <a:gd name="adj" fmla="val 3877"/>
            </a:avLst>
          </a:prstGeom>
          <a:solidFill>
            <a:schemeClr val="bg1"/>
          </a:solidFill>
          <a:ln w="3175">
            <a:noFill/>
            <a:prstDash val="solid"/>
            <a:round/>
          </a:ln>
          <a:effectLst>
            <a:outerShdw blurRad="127000" sx="101000" sy="101000" algn="ctr" rotWithShape="0">
              <a:prstClr val="black">
                <a:alpha val="15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pPr>
            <a:endParaRPr lang="zh-CN" altLang="en-US">
              <a:latin typeface="+mn-ea"/>
              <a:cs typeface="+mn-ea"/>
              <a:sym typeface="+mn-lt"/>
            </a:endParaRPr>
          </a:p>
        </p:txBody>
      </p:sp>
      <p:sp>
        <p:nvSpPr>
          <p:cNvPr id="10" name="îṩḻïḓe"/>
          <p:cNvSpPr/>
          <p:nvPr/>
        </p:nvSpPr>
        <p:spPr>
          <a:xfrm>
            <a:off x="7738634" y="1981467"/>
            <a:ext cx="2688721" cy="633883"/>
          </a:xfrm>
          <a:prstGeom prst="roundRect">
            <a:avLst/>
          </a:prstGeom>
          <a:solidFill>
            <a:srgbClr val="01527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sz="2400" dirty="0">
                <a:latin typeface="+mn-ea"/>
                <a:sym typeface="+mn-ea"/>
              </a:rPr>
              <a:t>老客户维护</a:t>
            </a:r>
            <a:endParaRPr lang="zh-CN" altLang="zh-CN" sz="2400" dirty="0">
              <a:latin typeface="+mn-ea"/>
              <a:sym typeface="+mn-ea"/>
            </a:endParaRPr>
          </a:p>
        </p:txBody>
      </p:sp>
      <p:sp>
        <p:nvSpPr>
          <p:cNvPr id="11" name="ï$ḷïḑè"/>
          <p:cNvSpPr/>
          <p:nvPr/>
        </p:nvSpPr>
        <p:spPr>
          <a:xfrm>
            <a:off x="8843787" y="2883694"/>
            <a:ext cx="478417" cy="421125"/>
          </a:xfrm>
          <a:custGeom>
            <a:avLst/>
            <a:gdLst>
              <a:gd name="connsiteX0" fmla="*/ 18335 w 604256"/>
              <a:gd name="connsiteY0" fmla="*/ 334272 h 531895"/>
              <a:gd name="connsiteX1" fmla="*/ 37988 w 604256"/>
              <a:gd name="connsiteY1" fmla="*/ 336249 h 531895"/>
              <a:gd name="connsiteX2" fmla="*/ 302130 w 604256"/>
              <a:gd name="connsiteY2" fmla="*/ 476833 h 531895"/>
              <a:gd name="connsiteX3" fmla="*/ 566126 w 604256"/>
              <a:gd name="connsiteY3" fmla="*/ 336249 h 531895"/>
              <a:gd name="connsiteX4" fmla="*/ 601178 w 604256"/>
              <a:gd name="connsiteY4" fmla="*/ 346793 h 531895"/>
              <a:gd name="connsiteX5" fmla="*/ 590619 w 604256"/>
              <a:gd name="connsiteY5" fmla="*/ 381793 h 531895"/>
              <a:gd name="connsiteX6" fmla="*/ 314303 w 604256"/>
              <a:gd name="connsiteY6" fmla="*/ 528820 h 531895"/>
              <a:gd name="connsiteX7" fmla="*/ 302130 w 604256"/>
              <a:gd name="connsiteY7" fmla="*/ 531895 h 531895"/>
              <a:gd name="connsiteX8" fmla="*/ 289957 w 604256"/>
              <a:gd name="connsiteY8" fmla="*/ 528820 h 531895"/>
              <a:gd name="connsiteX9" fmla="*/ 13641 w 604256"/>
              <a:gd name="connsiteY9" fmla="*/ 381793 h 531895"/>
              <a:gd name="connsiteX10" fmla="*/ 3082 w 604256"/>
              <a:gd name="connsiteY10" fmla="*/ 346793 h 531895"/>
              <a:gd name="connsiteX11" fmla="*/ 18335 w 604256"/>
              <a:gd name="connsiteY11" fmla="*/ 334272 h 531895"/>
              <a:gd name="connsiteX12" fmla="*/ 18335 w 604256"/>
              <a:gd name="connsiteY12" fmla="*/ 233364 h 531895"/>
              <a:gd name="connsiteX13" fmla="*/ 37988 w 604256"/>
              <a:gd name="connsiteY13" fmla="*/ 235341 h 531895"/>
              <a:gd name="connsiteX14" fmla="*/ 302130 w 604256"/>
              <a:gd name="connsiteY14" fmla="*/ 375925 h 531895"/>
              <a:gd name="connsiteX15" fmla="*/ 566126 w 604256"/>
              <a:gd name="connsiteY15" fmla="*/ 235341 h 531895"/>
              <a:gd name="connsiteX16" fmla="*/ 601178 w 604256"/>
              <a:gd name="connsiteY16" fmla="*/ 245885 h 531895"/>
              <a:gd name="connsiteX17" fmla="*/ 590619 w 604256"/>
              <a:gd name="connsiteY17" fmla="*/ 280885 h 531895"/>
              <a:gd name="connsiteX18" fmla="*/ 314303 w 604256"/>
              <a:gd name="connsiteY18" fmla="*/ 428058 h 531895"/>
              <a:gd name="connsiteX19" fmla="*/ 302130 w 604256"/>
              <a:gd name="connsiteY19" fmla="*/ 430987 h 531895"/>
              <a:gd name="connsiteX20" fmla="*/ 289957 w 604256"/>
              <a:gd name="connsiteY20" fmla="*/ 428058 h 531895"/>
              <a:gd name="connsiteX21" fmla="*/ 13641 w 604256"/>
              <a:gd name="connsiteY21" fmla="*/ 280885 h 531895"/>
              <a:gd name="connsiteX22" fmla="*/ 3082 w 604256"/>
              <a:gd name="connsiteY22" fmla="*/ 245885 h 531895"/>
              <a:gd name="connsiteX23" fmla="*/ 18335 w 604256"/>
              <a:gd name="connsiteY23" fmla="*/ 233364 h 531895"/>
              <a:gd name="connsiteX24" fmla="*/ 291571 w 604256"/>
              <a:gd name="connsiteY24" fmla="*/ 2196 h 531895"/>
              <a:gd name="connsiteX25" fmla="*/ 312689 w 604256"/>
              <a:gd name="connsiteY25" fmla="*/ 2196 h 531895"/>
              <a:gd name="connsiteX26" fmla="*/ 588846 w 604256"/>
              <a:gd name="connsiteY26" fmla="*/ 125214 h 531895"/>
              <a:gd name="connsiteX27" fmla="*/ 604245 w 604256"/>
              <a:gd name="connsiteY27" fmla="*/ 147914 h 531895"/>
              <a:gd name="connsiteX28" fmla="*/ 590605 w 604256"/>
              <a:gd name="connsiteY28" fmla="*/ 171639 h 531895"/>
              <a:gd name="connsiteX29" fmla="*/ 314303 w 604256"/>
              <a:gd name="connsiteY29" fmla="*/ 318676 h 531895"/>
              <a:gd name="connsiteX30" fmla="*/ 302130 w 604256"/>
              <a:gd name="connsiteY30" fmla="*/ 321751 h 531895"/>
              <a:gd name="connsiteX31" fmla="*/ 289957 w 604256"/>
              <a:gd name="connsiteY31" fmla="*/ 318676 h 531895"/>
              <a:gd name="connsiteX32" fmla="*/ 13654 w 604256"/>
              <a:gd name="connsiteY32" fmla="*/ 171639 h 531895"/>
              <a:gd name="connsiteX33" fmla="*/ 15 w 604256"/>
              <a:gd name="connsiteY33" fmla="*/ 147914 h 531895"/>
              <a:gd name="connsiteX34" fmla="*/ 15414 w 604256"/>
              <a:gd name="connsiteY34" fmla="*/ 125214 h 5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4256" h="531895">
                <a:moveTo>
                  <a:pt x="18335" y="334272"/>
                </a:moveTo>
                <a:cubicBezTo>
                  <a:pt x="24642" y="332369"/>
                  <a:pt x="31682" y="332881"/>
                  <a:pt x="37988" y="336249"/>
                </a:cubicBezTo>
                <a:lnTo>
                  <a:pt x="302130" y="476833"/>
                </a:lnTo>
                <a:lnTo>
                  <a:pt x="566126" y="336249"/>
                </a:lnTo>
                <a:cubicBezTo>
                  <a:pt x="578739" y="329513"/>
                  <a:pt x="594432" y="334199"/>
                  <a:pt x="601178" y="346793"/>
                </a:cubicBezTo>
                <a:cubicBezTo>
                  <a:pt x="607925" y="359387"/>
                  <a:pt x="603085" y="375056"/>
                  <a:pt x="590619" y="381793"/>
                </a:cubicBezTo>
                <a:lnTo>
                  <a:pt x="314303" y="528820"/>
                </a:lnTo>
                <a:cubicBezTo>
                  <a:pt x="310490" y="530870"/>
                  <a:pt x="306383" y="531895"/>
                  <a:pt x="302130" y="531895"/>
                </a:cubicBezTo>
                <a:cubicBezTo>
                  <a:pt x="297877" y="531895"/>
                  <a:pt x="293770" y="530870"/>
                  <a:pt x="289957" y="528820"/>
                </a:cubicBezTo>
                <a:lnTo>
                  <a:pt x="13641" y="381793"/>
                </a:lnTo>
                <a:cubicBezTo>
                  <a:pt x="1028" y="375056"/>
                  <a:pt x="-3665" y="359387"/>
                  <a:pt x="3082" y="346793"/>
                </a:cubicBezTo>
                <a:cubicBezTo>
                  <a:pt x="6455" y="340496"/>
                  <a:pt x="12028" y="336176"/>
                  <a:pt x="18335" y="334272"/>
                </a:cubicBezTo>
                <a:close/>
                <a:moveTo>
                  <a:pt x="18335" y="233364"/>
                </a:moveTo>
                <a:cubicBezTo>
                  <a:pt x="24642" y="231461"/>
                  <a:pt x="31682" y="231973"/>
                  <a:pt x="37988" y="235341"/>
                </a:cubicBezTo>
                <a:lnTo>
                  <a:pt x="302130" y="375925"/>
                </a:lnTo>
                <a:lnTo>
                  <a:pt x="566126" y="235341"/>
                </a:lnTo>
                <a:cubicBezTo>
                  <a:pt x="578739" y="228605"/>
                  <a:pt x="594432" y="233291"/>
                  <a:pt x="601178" y="245885"/>
                </a:cubicBezTo>
                <a:cubicBezTo>
                  <a:pt x="607925" y="258479"/>
                  <a:pt x="603085" y="274148"/>
                  <a:pt x="590619" y="280885"/>
                </a:cubicBezTo>
                <a:lnTo>
                  <a:pt x="314303" y="428058"/>
                </a:lnTo>
                <a:cubicBezTo>
                  <a:pt x="310490" y="430108"/>
                  <a:pt x="306383" y="430987"/>
                  <a:pt x="302130" y="430987"/>
                </a:cubicBezTo>
                <a:cubicBezTo>
                  <a:pt x="297877" y="430987"/>
                  <a:pt x="293770" y="430108"/>
                  <a:pt x="289957" y="428058"/>
                </a:cubicBezTo>
                <a:lnTo>
                  <a:pt x="13641" y="280885"/>
                </a:lnTo>
                <a:cubicBezTo>
                  <a:pt x="1028" y="274148"/>
                  <a:pt x="-3665" y="258479"/>
                  <a:pt x="3082" y="245885"/>
                </a:cubicBezTo>
                <a:cubicBezTo>
                  <a:pt x="6455" y="239588"/>
                  <a:pt x="12028" y="235268"/>
                  <a:pt x="18335" y="233364"/>
                </a:cubicBezTo>
                <a:close/>
                <a:moveTo>
                  <a:pt x="291571" y="2196"/>
                </a:moveTo>
                <a:cubicBezTo>
                  <a:pt x="298317" y="-733"/>
                  <a:pt x="305943" y="-733"/>
                  <a:pt x="312689" y="2196"/>
                </a:cubicBezTo>
                <a:lnTo>
                  <a:pt x="588846" y="125214"/>
                </a:lnTo>
                <a:cubicBezTo>
                  <a:pt x="597938" y="129315"/>
                  <a:pt x="603805" y="138102"/>
                  <a:pt x="604245" y="147914"/>
                </a:cubicBezTo>
                <a:cubicBezTo>
                  <a:pt x="604538" y="157726"/>
                  <a:pt x="599258" y="166953"/>
                  <a:pt x="590605" y="171639"/>
                </a:cubicBezTo>
                <a:lnTo>
                  <a:pt x="314303" y="318676"/>
                </a:lnTo>
                <a:cubicBezTo>
                  <a:pt x="310489" y="320726"/>
                  <a:pt x="306383" y="321751"/>
                  <a:pt x="302130" y="321751"/>
                </a:cubicBezTo>
                <a:cubicBezTo>
                  <a:pt x="297877" y="321751"/>
                  <a:pt x="293771" y="320726"/>
                  <a:pt x="289957" y="318676"/>
                </a:cubicBezTo>
                <a:lnTo>
                  <a:pt x="13654" y="171639"/>
                </a:lnTo>
                <a:cubicBezTo>
                  <a:pt x="5002" y="166953"/>
                  <a:pt x="-278" y="157726"/>
                  <a:pt x="15" y="147914"/>
                </a:cubicBezTo>
                <a:cubicBezTo>
                  <a:pt x="309" y="138102"/>
                  <a:pt x="6322" y="129315"/>
                  <a:pt x="15414" y="125214"/>
                </a:cubicBezTo>
                <a:close/>
              </a:path>
            </a:pathLst>
          </a:custGeom>
          <a:solidFill>
            <a:srgbClr val="01527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a:latin typeface="+mn-ea"/>
              <a:sym typeface="+mn-lt"/>
            </a:endParaRPr>
          </a:p>
        </p:txBody>
      </p:sp>
      <p:cxnSp>
        <p:nvCxnSpPr>
          <p:cNvPr id="12" name="直接连接符 31"/>
          <p:cNvCxnSpPr/>
          <p:nvPr/>
        </p:nvCxnSpPr>
        <p:spPr>
          <a:xfrm>
            <a:off x="2387081" y="3556833"/>
            <a:ext cx="1436663" cy="0"/>
          </a:xfrm>
          <a:prstGeom prst="line">
            <a:avLst/>
          </a:prstGeom>
        </p:spPr>
        <p:style>
          <a:lnRef idx="1">
            <a:schemeClr val="accent3"/>
          </a:lnRef>
          <a:fillRef idx="0">
            <a:schemeClr val="accent3"/>
          </a:fillRef>
          <a:effectRef idx="0">
            <a:schemeClr val="accent3"/>
          </a:effectRef>
          <a:fontRef idx="minor">
            <a:schemeClr val="tx1"/>
          </a:fontRef>
        </p:style>
      </p:cxnSp>
      <p:cxnSp>
        <p:nvCxnSpPr>
          <p:cNvPr id="13" name="直接连接符 32"/>
          <p:cNvCxnSpPr/>
          <p:nvPr/>
        </p:nvCxnSpPr>
        <p:spPr>
          <a:xfrm>
            <a:off x="5042923" y="3252722"/>
            <a:ext cx="2102562" cy="0"/>
          </a:xfrm>
          <a:prstGeom prst="line">
            <a:avLst/>
          </a:prstGeom>
        </p:spPr>
        <p:style>
          <a:lnRef idx="1">
            <a:schemeClr val="accent3"/>
          </a:lnRef>
          <a:fillRef idx="0">
            <a:schemeClr val="accent3"/>
          </a:fillRef>
          <a:effectRef idx="0">
            <a:schemeClr val="accent3"/>
          </a:effectRef>
          <a:fontRef idx="minor">
            <a:schemeClr val="tx1"/>
          </a:fontRef>
        </p:style>
      </p:cxnSp>
      <p:cxnSp>
        <p:nvCxnSpPr>
          <p:cNvPr id="14" name="直接连接符 33"/>
          <p:cNvCxnSpPr/>
          <p:nvPr/>
        </p:nvCxnSpPr>
        <p:spPr>
          <a:xfrm>
            <a:off x="8364663" y="3556833"/>
            <a:ext cx="1436663" cy="0"/>
          </a:xfrm>
          <a:prstGeom prst="line">
            <a:avLst/>
          </a:prstGeom>
        </p:spPr>
        <p:style>
          <a:lnRef idx="1">
            <a:schemeClr val="accent3"/>
          </a:lnRef>
          <a:fillRef idx="0">
            <a:schemeClr val="accent3"/>
          </a:fillRef>
          <a:effectRef idx="0">
            <a:schemeClr val="accent3"/>
          </a:effectRef>
          <a:fontRef idx="minor">
            <a:schemeClr val="tx1"/>
          </a:fontRef>
        </p:style>
      </p:cxnSp>
      <p:sp>
        <p:nvSpPr>
          <p:cNvPr id="15" name="文本框 14"/>
          <p:cNvSpPr txBox="1"/>
          <p:nvPr/>
        </p:nvSpPr>
        <p:spPr>
          <a:xfrm>
            <a:off x="2005965" y="3836670"/>
            <a:ext cx="2199640" cy="1330044"/>
          </a:xfrm>
          <a:prstGeom prst="rect">
            <a:avLst/>
          </a:prstGeom>
          <a:noFill/>
        </p:spPr>
        <p:txBody>
          <a:bodyPr wrap="square" rtlCol="0">
            <a:spAutoFit/>
          </a:bodyPr>
          <a:lstStyle/>
          <a:p>
            <a:pPr algn="ctr" hangingPunct="0">
              <a:lnSpc>
                <a:spcPct val="150000"/>
              </a:lnSpc>
            </a:pPr>
            <a:r>
              <a:rPr lang="zh-CN" altLang="en-US" sz="1400" dirty="0">
                <a:solidFill>
                  <a:schemeClr val="tx1">
                    <a:lumMod val="75000"/>
                    <a:lumOff val="25000"/>
                  </a:schemeClr>
                </a:solidFill>
                <a:latin typeface="+mn-ea"/>
                <a:sym typeface="+mn-ea"/>
              </a:rPr>
              <a:t>明年预计实现销售额</a:t>
            </a:r>
            <a:r>
              <a:rPr lang="en-US" altLang="zh-CN" sz="1400" b="1" dirty="0">
                <a:solidFill>
                  <a:schemeClr val="tx1">
                    <a:lumMod val="75000"/>
                    <a:lumOff val="25000"/>
                  </a:schemeClr>
                </a:solidFill>
                <a:latin typeface="+mn-ea"/>
                <a:sym typeface="+mn-ea"/>
              </a:rPr>
              <a:t>755.890.456.123</a:t>
            </a:r>
            <a:r>
              <a:rPr lang="zh-CN" altLang="en-US" sz="1400" dirty="0">
                <a:solidFill>
                  <a:schemeClr val="tx1">
                    <a:lumMod val="75000"/>
                    <a:lumOff val="25000"/>
                  </a:schemeClr>
                </a:solidFill>
                <a:latin typeface="+mn-ea"/>
                <a:sym typeface="+mn-ea"/>
              </a:rPr>
              <a:t>万元</a:t>
            </a:r>
            <a:endParaRPr lang="en-US" altLang="zh-CN" sz="1400" dirty="0">
              <a:solidFill>
                <a:schemeClr val="tx1">
                  <a:lumMod val="75000"/>
                  <a:lumOff val="25000"/>
                </a:schemeClr>
              </a:solidFill>
              <a:latin typeface="+mn-ea"/>
            </a:endParaRPr>
          </a:p>
          <a:p>
            <a:pPr algn="ctr" hangingPunct="0">
              <a:lnSpc>
                <a:spcPct val="150000"/>
              </a:lnSpc>
            </a:pPr>
            <a:r>
              <a:rPr lang="zh-CN" altLang="en-US" sz="1400" dirty="0">
                <a:solidFill>
                  <a:schemeClr val="tx1">
                    <a:lumMod val="75000"/>
                    <a:lumOff val="25000"/>
                  </a:schemeClr>
                </a:solidFill>
                <a:latin typeface="+mn-ea"/>
                <a:sym typeface="+mn-ea"/>
              </a:rPr>
              <a:t>新产品实现销售</a:t>
            </a:r>
            <a:r>
              <a:rPr lang="en-US" altLang="zh-CN" sz="1400" b="1" dirty="0">
                <a:solidFill>
                  <a:schemeClr val="tx1">
                    <a:lumMod val="75000"/>
                    <a:lumOff val="25000"/>
                  </a:schemeClr>
                </a:solidFill>
                <a:latin typeface="+mn-ea"/>
                <a:sym typeface="+mn-ea"/>
              </a:rPr>
              <a:t>755.890.456.123</a:t>
            </a:r>
            <a:r>
              <a:rPr lang="zh-CN" altLang="en-US" sz="1400" dirty="0">
                <a:solidFill>
                  <a:schemeClr val="tx1">
                    <a:lumMod val="75000"/>
                    <a:lumOff val="25000"/>
                  </a:schemeClr>
                </a:solidFill>
                <a:latin typeface="+mn-ea"/>
                <a:sym typeface="+mn-ea"/>
              </a:rPr>
              <a:t>万元</a:t>
            </a:r>
            <a:endParaRPr lang="zh-CN" altLang="en-US" sz="1400" dirty="0">
              <a:solidFill>
                <a:schemeClr val="tx1">
                  <a:lumMod val="75000"/>
                  <a:lumOff val="25000"/>
                </a:schemeClr>
              </a:solidFill>
              <a:latin typeface="+mn-ea"/>
              <a:cs typeface="+mn-ea"/>
              <a:sym typeface="+mn-ea"/>
            </a:endParaRPr>
          </a:p>
        </p:txBody>
      </p:sp>
      <p:sp>
        <p:nvSpPr>
          <p:cNvPr id="16" name="文本框 15"/>
          <p:cNvSpPr txBox="1"/>
          <p:nvPr/>
        </p:nvSpPr>
        <p:spPr>
          <a:xfrm>
            <a:off x="7690485" y="3998595"/>
            <a:ext cx="2784475" cy="1006879"/>
          </a:xfrm>
          <a:prstGeom prst="rect">
            <a:avLst/>
          </a:prstGeom>
          <a:noFill/>
        </p:spPr>
        <p:txBody>
          <a:bodyPr wrap="square" rtlCol="0">
            <a:spAutoFit/>
          </a:bodyPr>
          <a:lstStyle/>
          <a:p>
            <a:pPr indent="0" algn="ctr" hangingPunct="0">
              <a:lnSpc>
                <a:spcPct val="150000"/>
              </a:lnSpc>
              <a:buNone/>
            </a:pPr>
            <a:r>
              <a:rPr lang="zh-CN" altLang="en-US" sz="1400" dirty="0">
                <a:solidFill>
                  <a:schemeClr val="tx1">
                    <a:lumMod val="75000"/>
                    <a:lumOff val="25000"/>
                  </a:schemeClr>
                </a:solidFill>
                <a:latin typeface="+mn-ea"/>
                <a:sym typeface="+mn-ea"/>
              </a:rPr>
              <a:t>明年老客户流失率控制在</a:t>
            </a:r>
            <a:r>
              <a:rPr lang="en-US" altLang="zh-CN" sz="1400" b="1" dirty="0">
                <a:solidFill>
                  <a:schemeClr val="tx1">
                    <a:lumMod val="75000"/>
                    <a:lumOff val="25000"/>
                  </a:schemeClr>
                </a:solidFill>
                <a:latin typeface="+mn-ea"/>
                <a:sym typeface="+mn-ea"/>
              </a:rPr>
              <a:t>50%</a:t>
            </a:r>
            <a:endParaRPr lang="en-US" altLang="zh-CN" sz="1400" b="1" dirty="0">
              <a:solidFill>
                <a:schemeClr val="tx1">
                  <a:lumMod val="75000"/>
                  <a:lumOff val="25000"/>
                </a:schemeClr>
              </a:solidFill>
              <a:latin typeface="+mn-ea"/>
            </a:endParaRPr>
          </a:p>
          <a:p>
            <a:pPr indent="0" algn="ctr" hangingPunct="0">
              <a:lnSpc>
                <a:spcPct val="150000"/>
              </a:lnSpc>
              <a:buNone/>
            </a:pPr>
            <a:r>
              <a:rPr lang="zh-CN" altLang="en-US" sz="1400" dirty="0">
                <a:solidFill>
                  <a:schemeClr val="tx1">
                    <a:lumMod val="75000"/>
                    <a:lumOff val="25000"/>
                  </a:schemeClr>
                </a:solidFill>
                <a:latin typeface="+mn-ea"/>
                <a:sym typeface="+mn-ea"/>
              </a:rPr>
              <a:t>老客户销售额达到</a:t>
            </a:r>
            <a:r>
              <a:rPr lang="en-US" altLang="zh-CN" sz="1400" b="1" dirty="0">
                <a:solidFill>
                  <a:schemeClr val="tx1">
                    <a:lumMod val="75000"/>
                    <a:lumOff val="25000"/>
                  </a:schemeClr>
                </a:solidFill>
                <a:latin typeface="+mn-ea"/>
                <a:sym typeface="+mn-ea"/>
              </a:rPr>
              <a:t>755.890.456.123</a:t>
            </a:r>
            <a:r>
              <a:rPr lang="zh-CN" altLang="en-US" sz="1400" dirty="0">
                <a:solidFill>
                  <a:schemeClr val="tx1">
                    <a:lumMod val="75000"/>
                    <a:lumOff val="25000"/>
                  </a:schemeClr>
                </a:solidFill>
                <a:latin typeface="+mn-ea"/>
                <a:sym typeface="+mn-ea"/>
              </a:rPr>
              <a:t>万元</a:t>
            </a:r>
            <a:endParaRPr lang="zh-CN" altLang="en-US" sz="1400" b="1" dirty="0">
              <a:solidFill>
                <a:schemeClr val="tx1">
                  <a:lumMod val="75000"/>
                  <a:lumOff val="25000"/>
                </a:schemeClr>
              </a:solidFill>
              <a:latin typeface="+mn-ea"/>
              <a:cs typeface="+mn-ea"/>
              <a:sym typeface="+mn-ea"/>
            </a:endParaRPr>
          </a:p>
        </p:txBody>
      </p:sp>
      <p:sp>
        <p:nvSpPr>
          <p:cNvPr id="17" name="文本框 16"/>
          <p:cNvSpPr txBox="1"/>
          <p:nvPr/>
        </p:nvSpPr>
        <p:spPr>
          <a:xfrm>
            <a:off x="4634230" y="3997960"/>
            <a:ext cx="2924175" cy="1006879"/>
          </a:xfrm>
          <a:prstGeom prst="rect">
            <a:avLst/>
          </a:prstGeom>
          <a:noFill/>
        </p:spPr>
        <p:txBody>
          <a:bodyPr wrap="square" rtlCol="0">
            <a:spAutoFit/>
          </a:bodyPr>
          <a:lstStyle/>
          <a:p>
            <a:pPr indent="0" algn="ctr" hangingPunct="0">
              <a:lnSpc>
                <a:spcPct val="150000"/>
              </a:lnSpc>
              <a:buNone/>
            </a:pPr>
            <a:r>
              <a:rPr lang="zh-CN" altLang="en-US" sz="1400" dirty="0">
                <a:solidFill>
                  <a:schemeClr val="tx1">
                    <a:lumMod val="75000"/>
                    <a:lumOff val="25000"/>
                  </a:schemeClr>
                </a:solidFill>
                <a:latin typeface="+mn-ea"/>
                <a:sym typeface="+mn-ea"/>
              </a:rPr>
              <a:t>明年预计开发新客户数达到</a:t>
            </a:r>
            <a:r>
              <a:rPr lang="en-US" altLang="zh-CN" sz="1400" b="1" dirty="0">
                <a:solidFill>
                  <a:schemeClr val="tx1">
                    <a:lumMod val="75000"/>
                    <a:lumOff val="25000"/>
                  </a:schemeClr>
                </a:solidFill>
                <a:latin typeface="+mn-ea"/>
                <a:sym typeface="+mn-ea"/>
              </a:rPr>
              <a:t>200</a:t>
            </a:r>
            <a:r>
              <a:rPr lang="zh-CN" altLang="en-US" sz="1400" b="1" dirty="0">
                <a:solidFill>
                  <a:schemeClr val="tx1">
                    <a:lumMod val="75000"/>
                    <a:lumOff val="25000"/>
                  </a:schemeClr>
                </a:solidFill>
                <a:latin typeface="+mn-ea"/>
                <a:sym typeface="+mn-ea"/>
              </a:rPr>
              <a:t>个</a:t>
            </a:r>
            <a:endParaRPr lang="en-US" altLang="zh-CN" sz="1400" b="1" dirty="0">
              <a:solidFill>
                <a:schemeClr val="tx1">
                  <a:lumMod val="75000"/>
                  <a:lumOff val="25000"/>
                </a:schemeClr>
              </a:solidFill>
              <a:latin typeface="+mn-ea"/>
            </a:endParaRPr>
          </a:p>
          <a:p>
            <a:pPr indent="0" algn="ctr" hangingPunct="0">
              <a:lnSpc>
                <a:spcPct val="150000"/>
              </a:lnSpc>
              <a:buNone/>
            </a:pPr>
            <a:r>
              <a:rPr lang="zh-CN" altLang="en-US" sz="1400" dirty="0">
                <a:solidFill>
                  <a:schemeClr val="tx1">
                    <a:lumMod val="75000"/>
                    <a:lumOff val="25000"/>
                  </a:schemeClr>
                </a:solidFill>
                <a:latin typeface="+mn-ea"/>
                <a:sym typeface="+mn-ea"/>
              </a:rPr>
              <a:t>新客户销售额预计达到</a:t>
            </a:r>
            <a:r>
              <a:rPr lang="en-US" altLang="zh-CN" sz="1400" b="1" dirty="0">
                <a:solidFill>
                  <a:schemeClr val="tx1">
                    <a:lumMod val="75000"/>
                    <a:lumOff val="25000"/>
                  </a:schemeClr>
                </a:solidFill>
                <a:latin typeface="+mn-ea"/>
                <a:sym typeface="+mn-ea"/>
              </a:rPr>
              <a:t>755.890.456.123</a:t>
            </a:r>
            <a:r>
              <a:rPr lang="zh-CN" altLang="en-US" sz="1400" dirty="0">
                <a:solidFill>
                  <a:schemeClr val="tx1">
                    <a:lumMod val="75000"/>
                    <a:lumOff val="25000"/>
                  </a:schemeClr>
                </a:solidFill>
                <a:latin typeface="+mn-ea"/>
                <a:sym typeface="+mn-ea"/>
              </a:rPr>
              <a:t>万元</a:t>
            </a:r>
            <a:endParaRPr lang="zh-CN" altLang="en-US" sz="1400" dirty="0">
              <a:solidFill>
                <a:schemeClr val="tx1">
                  <a:lumMod val="75000"/>
                  <a:lumOff val="25000"/>
                </a:schemeClr>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fltVal val="0"/>
                                          </p:val>
                                        </p:tav>
                                        <p:tav tm="100000">
                                          <p:val>
                                            <p:strVal val="#ppt_h"/>
                                          </p:val>
                                        </p:tav>
                                      </p:tavLst>
                                    </p:anim>
                                    <p:animEffect transition="in" filter="fade">
                                      <p:cBhvr>
                                        <p:cTn id="39" dur="500"/>
                                        <p:tgtEl>
                                          <p:spTgt spid="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Effect transition="in" filter="fade">
                                      <p:cBhvr>
                                        <p:cTn id="44" dur="500"/>
                                        <p:tgtEl>
                                          <p:spTgt spid="10"/>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ppt_w</p:attrName>
                                        </p:attrNameLst>
                                      </p:cBhvr>
                                      <p:tavLst>
                                        <p:tav tm="0">
                                          <p:val>
                                            <p:fltVal val="0"/>
                                          </p:val>
                                        </p:tav>
                                        <p:tav tm="100000">
                                          <p:val>
                                            <p:strVal val="#ppt_w"/>
                                          </p:val>
                                        </p:tav>
                                      </p:tavLst>
                                    </p:anim>
                                    <p:anim calcmode="lin" valueType="num">
                                      <p:cBhvr>
                                        <p:cTn id="48" dur="500" fill="hold"/>
                                        <p:tgtEl>
                                          <p:spTgt spid="11"/>
                                        </p:tgtEl>
                                        <p:attrNameLst>
                                          <p:attrName>ppt_h</p:attrName>
                                        </p:attrNameLst>
                                      </p:cBhvr>
                                      <p:tavLst>
                                        <p:tav tm="0">
                                          <p:val>
                                            <p:fltVal val="0"/>
                                          </p:val>
                                        </p:tav>
                                        <p:tav tm="100000">
                                          <p:val>
                                            <p:strVal val="#ppt_h"/>
                                          </p:val>
                                        </p:tav>
                                      </p:tavLst>
                                    </p:anim>
                                    <p:animEffect transition="in" filter="fade">
                                      <p:cBhvr>
                                        <p:cTn id="49" dur="500"/>
                                        <p:tgtEl>
                                          <p:spTgt spid="11"/>
                                        </p:tgtEl>
                                      </p:cBhvr>
                                    </p:animEffect>
                                  </p:childTnLst>
                                </p:cTn>
                              </p:par>
                              <p:par>
                                <p:cTn id="50" presetID="53" presetClass="entr" presetSubtype="16" fill="hold" nodeType="with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p:cTn id="52" dur="500" fill="hold"/>
                                        <p:tgtEl>
                                          <p:spTgt spid="12"/>
                                        </p:tgtEl>
                                        <p:attrNameLst>
                                          <p:attrName>ppt_w</p:attrName>
                                        </p:attrNameLst>
                                      </p:cBhvr>
                                      <p:tavLst>
                                        <p:tav tm="0">
                                          <p:val>
                                            <p:fltVal val="0"/>
                                          </p:val>
                                        </p:tav>
                                        <p:tav tm="100000">
                                          <p:val>
                                            <p:strVal val="#ppt_w"/>
                                          </p:val>
                                        </p:tav>
                                      </p:tavLst>
                                    </p:anim>
                                    <p:anim calcmode="lin" valueType="num">
                                      <p:cBhvr>
                                        <p:cTn id="53" dur="500" fill="hold"/>
                                        <p:tgtEl>
                                          <p:spTgt spid="12"/>
                                        </p:tgtEl>
                                        <p:attrNameLst>
                                          <p:attrName>ppt_h</p:attrName>
                                        </p:attrNameLst>
                                      </p:cBhvr>
                                      <p:tavLst>
                                        <p:tav tm="0">
                                          <p:val>
                                            <p:fltVal val="0"/>
                                          </p:val>
                                        </p:tav>
                                        <p:tav tm="100000">
                                          <p:val>
                                            <p:strVal val="#ppt_h"/>
                                          </p:val>
                                        </p:tav>
                                      </p:tavLst>
                                    </p:anim>
                                    <p:animEffect transition="in" filter="fade">
                                      <p:cBhvr>
                                        <p:cTn id="54" dur="500"/>
                                        <p:tgtEl>
                                          <p:spTgt spid="12"/>
                                        </p:tgtEl>
                                      </p:cBhvr>
                                    </p:animEffect>
                                  </p:childTnLst>
                                </p:cTn>
                              </p:par>
                              <p:par>
                                <p:cTn id="55" presetID="53" presetClass="entr" presetSubtype="16" fill="hold" nodeType="with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p:cTn id="57" dur="500" fill="hold"/>
                                        <p:tgtEl>
                                          <p:spTgt spid="13"/>
                                        </p:tgtEl>
                                        <p:attrNameLst>
                                          <p:attrName>ppt_w</p:attrName>
                                        </p:attrNameLst>
                                      </p:cBhvr>
                                      <p:tavLst>
                                        <p:tav tm="0">
                                          <p:val>
                                            <p:fltVal val="0"/>
                                          </p:val>
                                        </p:tav>
                                        <p:tav tm="100000">
                                          <p:val>
                                            <p:strVal val="#ppt_w"/>
                                          </p:val>
                                        </p:tav>
                                      </p:tavLst>
                                    </p:anim>
                                    <p:anim calcmode="lin" valueType="num">
                                      <p:cBhvr>
                                        <p:cTn id="58" dur="500" fill="hold"/>
                                        <p:tgtEl>
                                          <p:spTgt spid="13"/>
                                        </p:tgtEl>
                                        <p:attrNameLst>
                                          <p:attrName>ppt_h</p:attrName>
                                        </p:attrNameLst>
                                      </p:cBhvr>
                                      <p:tavLst>
                                        <p:tav tm="0">
                                          <p:val>
                                            <p:fltVal val="0"/>
                                          </p:val>
                                        </p:tav>
                                        <p:tav tm="100000">
                                          <p:val>
                                            <p:strVal val="#ppt_h"/>
                                          </p:val>
                                        </p:tav>
                                      </p:tavLst>
                                    </p:anim>
                                    <p:animEffect transition="in" filter="fade">
                                      <p:cBhvr>
                                        <p:cTn id="59" dur="500"/>
                                        <p:tgtEl>
                                          <p:spTgt spid="13"/>
                                        </p:tgtEl>
                                      </p:cBhvr>
                                    </p:animEffect>
                                  </p:childTnLst>
                                </p:cTn>
                              </p:par>
                              <p:par>
                                <p:cTn id="60" presetID="53" presetClass="entr" presetSubtype="16" fill="hold" nodeType="withEffect">
                                  <p:stCondLst>
                                    <p:cond delay="0"/>
                                  </p:stCondLst>
                                  <p:childTnLst>
                                    <p:set>
                                      <p:cBhvr>
                                        <p:cTn id="61" dur="1" fill="hold">
                                          <p:stCondLst>
                                            <p:cond delay="0"/>
                                          </p:stCondLst>
                                        </p:cTn>
                                        <p:tgtEl>
                                          <p:spTgt spid="14"/>
                                        </p:tgtEl>
                                        <p:attrNameLst>
                                          <p:attrName>style.visibility</p:attrName>
                                        </p:attrNameLst>
                                      </p:cBhvr>
                                      <p:to>
                                        <p:strVal val="visible"/>
                                      </p:to>
                                    </p:set>
                                    <p:anim calcmode="lin" valueType="num">
                                      <p:cBhvr>
                                        <p:cTn id="62" dur="500" fill="hold"/>
                                        <p:tgtEl>
                                          <p:spTgt spid="14"/>
                                        </p:tgtEl>
                                        <p:attrNameLst>
                                          <p:attrName>ppt_w</p:attrName>
                                        </p:attrNameLst>
                                      </p:cBhvr>
                                      <p:tavLst>
                                        <p:tav tm="0">
                                          <p:val>
                                            <p:fltVal val="0"/>
                                          </p:val>
                                        </p:tav>
                                        <p:tav tm="100000">
                                          <p:val>
                                            <p:strVal val="#ppt_w"/>
                                          </p:val>
                                        </p:tav>
                                      </p:tavLst>
                                    </p:anim>
                                    <p:anim calcmode="lin" valueType="num">
                                      <p:cBhvr>
                                        <p:cTn id="63" dur="500" fill="hold"/>
                                        <p:tgtEl>
                                          <p:spTgt spid="14"/>
                                        </p:tgtEl>
                                        <p:attrNameLst>
                                          <p:attrName>ppt_h</p:attrName>
                                        </p:attrNameLst>
                                      </p:cBhvr>
                                      <p:tavLst>
                                        <p:tav tm="0">
                                          <p:val>
                                            <p:fltVal val="0"/>
                                          </p:val>
                                        </p:tav>
                                        <p:tav tm="100000">
                                          <p:val>
                                            <p:strVal val="#ppt_h"/>
                                          </p:val>
                                        </p:tav>
                                      </p:tavLst>
                                    </p:anim>
                                    <p:animEffect transition="in" filter="fade">
                                      <p:cBhvr>
                                        <p:cTn id="64" dur="500"/>
                                        <p:tgtEl>
                                          <p:spTgt spid="14"/>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p:cTn id="67" dur="500" fill="hold"/>
                                        <p:tgtEl>
                                          <p:spTgt spid="15"/>
                                        </p:tgtEl>
                                        <p:attrNameLst>
                                          <p:attrName>ppt_w</p:attrName>
                                        </p:attrNameLst>
                                      </p:cBhvr>
                                      <p:tavLst>
                                        <p:tav tm="0">
                                          <p:val>
                                            <p:fltVal val="0"/>
                                          </p:val>
                                        </p:tav>
                                        <p:tav tm="100000">
                                          <p:val>
                                            <p:strVal val="#ppt_w"/>
                                          </p:val>
                                        </p:tav>
                                      </p:tavLst>
                                    </p:anim>
                                    <p:anim calcmode="lin" valueType="num">
                                      <p:cBhvr>
                                        <p:cTn id="68" dur="500" fill="hold"/>
                                        <p:tgtEl>
                                          <p:spTgt spid="15"/>
                                        </p:tgtEl>
                                        <p:attrNameLst>
                                          <p:attrName>ppt_h</p:attrName>
                                        </p:attrNameLst>
                                      </p:cBhvr>
                                      <p:tavLst>
                                        <p:tav tm="0">
                                          <p:val>
                                            <p:fltVal val="0"/>
                                          </p:val>
                                        </p:tav>
                                        <p:tav tm="100000">
                                          <p:val>
                                            <p:strVal val="#ppt_h"/>
                                          </p:val>
                                        </p:tav>
                                      </p:tavLst>
                                    </p:anim>
                                    <p:animEffect transition="in" filter="fade">
                                      <p:cBhvr>
                                        <p:cTn id="69" dur="500"/>
                                        <p:tgtEl>
                                          <p:spTgt spid="15"/>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6"/>
                                        </p:tgtEl>
                                        <p:attrNameLst>
                                          <p:attrName>style.visibility</p:attrName>
                                        </p:attrNameLst>
                                      </p:cBhvr>
                                      <p:to>
                                        <p:strVal val="visible"/>
                                      </p:to>
                                    </p:set>
                                    <p:anim calcmode="lin" valueType="num">
                                      <p:cBhvr>
                                        <p:cTn id="72" dur="500" fill="hold"/>
                                        <p:tgtEl>
                                          <p:spTgt spid="16"/>
                                        </p:tgtEl>
                                        <p:attrNameLst>
                                          <p:attrName>ppt_w</p:attrName>
                                        </p:attrNameLst>
                                      </p:cBhvr>
                                      <p:tavLst>
                                        <p:tav tm="0">
                                          <p:val>
                                            <p:fltVal val="0"/>
                                          </p:val>
                                        </p:tav>
                                        <p:tav tm="100000">
                                          <p:val>
                                            <p:strVal val="#ppt_w"/>
                                          </p:val>
                                        </p:tav>
                                      </p:tavLst>
                                    </p:anim>
                                    <p:anim calcmode="lin" valueType="num">
                                      <p:cBhvr>
                                        <p:cTn id="73" dur="500" fill="hold"/>
                                        <p:tgtEl>
                                          <p:spTgt spid="16"/>
                                        </p:tgtEl>
                                        <p:attrNameLst>
                                          <p:attrName>ppt_h</p:attrName>
                                        </p:attrNameLst>
                                      </p:cBhvr>
                                      <p:tavLst>
                                        <p:tav tm="0">
                                          <p:val>
                                            <p:fltVal val="0"/>
                                          </p:val>
                                        </p:tav>
                                        <p:tav tm="100000">
                                          <p:val>
                                            <p:strVal val="#ppt_h"/>
                                          </p:val>
                                        </p:tav>
                                      </p:tavLst>
                                    </p:anim>
                                    <p:animEffect transition="in" filter="fade">
                                      <p:cBhvr>
                                        <p:cTn id="74" dur="500"/>
                                        <p:tgtEl>
                                          <p:spTgt spid="16"/>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17"/>
                                        </p:tgtEl>
                                        <p:attrNameLst>
                                          <p:attrName>style.visibility</p:attrName>
                                        </p:attrNameLst>
                                      </p:cBhvr>
                                      <p:to>
                                        <p:strVal val="visible"/>
                                      </p:to>
                                    </p:set>
                                    <p:anim calcmode="lin" valueType="num">
                                      <p:cBhvr>
                                        <p:cTn id="77" dur="500" fill="hold"/>
                                        <p:tgtEl>
                                          <p:spTgt spid="17"/>
                                        </p:tgtEl>
                                        <p:attrNameLst>
                                          <p:attrName>ppt_w</p:attrName>
                                        </p:attrNameLst>
                                      </p:cBhvr>
                                      <p:tavLst>
                                        <p:tav tm="0">
                                          <p:val>
                                            <p:fltVal val="0"/>
                                          </p:val>
                                        </p:tav>
                                        <p:tav tm="100000">
                                          <p:val>
                                            <p:strVal val="#ppt_w"/>
                                          </p:val>
                                        </p:tav>
                                      </p:tavLst>
                                    </p:anim>
                                    <p:anim calcmode="lin" valueType="num">
                                      <p:cBhvr>
                                        <p:cTn id="78" dur="500" fill="hold"/>
                                        <p:tgtEl>
                                          <p:spTgt spid="17"/>
                                        </p:tgtEl>
                                        <p:attrNameLst>
                                          <p:attrName>ppt_h</p:attrName>
                                        </p:attrNameLst>
                                      </p:cBhvr>
                                      <p:tavLst>
                                        <p:tav tm="0">
                                          <p:val>
                                            <p:fltVal val="0"/>
                                          </p:val>
                                        </p:tav>
                                        <p:tav tm="100000">
                                          <p:val>
                                            <p:strVal val="#ppt_h"/>
                                          </p:val>
                                        </p:tav>
                                      </p:tavLst>
                                    </p:anim>
                                    <p:animEffect transition="in" filter="fade">
                                      <p:cBhvr>
                                        <p:cTn id="7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P spid="4" grpId="0" bldLvl="0" animBg="1"/>
      <p:bldP spid="4" grpId="1" animBg="1"/>
      <p:bldP spid="5" grpId="0" bldLvl="0" animBg="1"/>
      <p:bldP spid="5" grpId="1" animBg="1"/>
      <p:bldP spid="6" grpId="0" bldLvl="0" animBg="1"/>
      <p:bldP spid="6" grpId="1" animBg="1"/>
      <p:bldP spid="7" grpId="0" bldLvl="0" animBg="1"/>
      <p:bldP spid="7" grpId="1" animBg="1"/>
      <p:bldP spid="8" grpId="0" bldLvl="0" animBg="1"/>
      <p:bldP spid="8" grpId="1" animBg="1"/>
      <p:bldP spid="9" grpId="0" bldLvl="0" animBg="1"/>
      <p:bldP spid="9" grpId="1" animBg="1"/>
      <p:bldP spid="10" grpId="0" bldLvl="0" animBg="1"/>
      <p:bldP spid="10" grpId="1" animBg="1"/>
      <p:bldP spid="11" grpId="0" bldLvl="0" animBg="1"/>
      <p:bldP spid="11" grpId="1" animBg="1"/>
      <p:bldP spid="15" grpId="0"/>
      <p:bldP spid="15" grpId="1"/>
      <p:bldP spid="16" grpId="0"/>
      <p:bldP spid="16" grpId="1"/>
      <p:bldP spid="17" grpId="0"/>
      <p:bldP spid="17" grpId="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文本框 1"/>
          <p:cNvSpPr txBox="1"/>
          <p:nvPr/>
        </p:nvSpPr>
        <p:spPr>
          <a:xfrm>
            <a:off x="3371849" y="2858673"/>
            <a:ext cx="6074228" cy="1107996"/>
          </a:xfrm>
          <a:prstGeom prst="rect">
            <a:avLst/>
          </a:prstGeom>
          <a:noFill/>
        </p:spPr>
        <p:txBody>
          <a:bodyPr wrap="square" rtlCol="0">
            <a:spAutoFit/>
          </a:bodyPr>
          <a:lstStyle/>
          <a:p>
            <a:pPr algn="dist"/>
            <a:r>
              <a:rPr kumimoji="1" lang="zh-CN" altLang="en-US" sz="6600" dirty="0">
                <a:solidFill>
                  <a:srgbClr val="01527F"/>
                </a:solidFill>
                <a:latin typeface="+mj-ea"/>
              </a:rPr>
              <a:t>市场调研报告</a:t>
            </a:r>
            <a:endParaRPr kumimoji="1" lang="zh-CN" altLang="en-US" sz="6600" dirty="0">
              <a:solidFill>
                <a:srgbClr val="01527F"/>
              </a:solidFill>
              <a:latin typeface="+mj-ea"/>
            </a:endParaRPr>
          </a:p>
        </p:txBody>
      </p:sp>
      <p:sp>
        <p:nvSpPr>
          <p:cNvPr id="3" name="椭圆 2"/>
          <p:cNvSpPr/>
          <p:nvPr/>
        </p:nvSpPr>
        <p:spPr>
          <a:xfrm>
            <a:off x="10030633" y="945318"/>
            <a:ext cx="500743" cy="500743"/>
          </a:xfrm>
          <a:prstGeom prst="ellipse">
            <a:avLst/>
          </a:prstGeom>
          <a:noFill/>
          <a:ln w="12700">
            <a:solidFill>
              <a:srgbClr val="0152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椭圆 3"/>
          <p:cNvSpPr/>
          <p:nvPr/>
        </p:nvSpPr>
        <p:spPr>
          <a:xfrm>
            <a:off x="-906513" y="5165969"/>
            <a:ext cx="2785878" cy="2785878"/>
          </a:xfrm>
          <a:prstGeom prst="ellipse">
            <a:avLst/>
          </a:prstGeom>
          <a:noFill/>
          <a:ln w="38100">
            <a:solidFill>
              <a:srgbClr val="0152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椭圆 5"/>
          <p:cNvSpPr/>
          <p:nvPr/>
        </p:nvSpPr>
        <p:spPr>
          <a:xfrm>
            <a:off x="787634" y="5165969"/>
            <a:ext cx="1480192" cy="1480192"/>
          </a:xfrm>
          <a:prstGeom prst="ellipse">
            <a:avLst/>
          </a:prstGeom>
          <a:solidFill>
            <a:srgbClr val="01527F"/>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椭圆 6"/>
          <p:cNvSpPr/>
          <p:nvPr/>
        </p:nvSpPr>
        <p:spPr>
          <a:xfrm>
            <a:off x="9941102" y="-1130993"/>
            <a:ext cx="2785878" cy="2785878"/>
          </a:xfrm>
          <a:prstGeom prst="ellipse">
            <a:avLst/>
          </a:prstGeom>
          <a:noFill/>
          <a:ln w="38100">
            <a:solidFill>
              <a:srgbClr val="0152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椭圆 4"/>
          <p:cNvSpPr/>
          <p:nvPr/>
        </p:nvSpPr>
        <p:spPr>
          <a:xfrm>
            <a:off x="9862013" y="468342"/>
            <a:ext cx="268153" cy="268153"/>
          </a:xfrm>
          <a:prstGeom prst="ellipse">
            <a:avLst/>
          </a:prstGeom>
          <a:solidFill>
            <a:schemeClr val="tx1">
              <a:lumMod val="50000"/>
              <a:lumOff val="50000"/>
            </a:schemeClr>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矩形 7"/>
          <p:cNvSpPr/>
          <p:nvPr/>
        </p:nvSpPr>
        <p:spPr>
          <a:xfrm>
            <a:off x="4580217" y="2317483"/>
            <a:ext cx="3657493" cy="371507"/>
          </a:xfrm>
          <a:prstGeom prst="rect">
            <a:avLst/>
          </a:prstGeom>
          <a:solidFill>
            <a:srgbClr val="0152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文本框 8"/>
          <p:cNvSpPr txBox="1"/>
          <p:nvPr/>
        </p:nvSpPr>
        <p:spPr>
          <a:xfrm>
            <a:off x="4711858" y="2350436"/>
            <a:ext cx="3394210" cy="338554"/>
          </a:xfrm>
          <a:prstGeom prst="rect">
            <a:avLst/>
          </a:prstGeom>
          <a:noFill/>
        </p:spPr>
        <p:txBody>
          <a:bodyPr wrap="square" rtlCol="0">
            <a:spAutoFit/>
          </a:bodyPr>
          <a:lstStyle/>
          <a:p>
            <a:pPr algn="dist"/>
            <a:r>
              <a:rPr kumimoji="1" lang="en-US" altLang="zh-CN" sz="1600" dirty="0">
                <a:solidFill>
                  <a:schemeClr val="bg1"/>
                </a:solidFill>
              </a:rPr>
              <a:t>PART</a:t>
            </a:r>
            <a:r>
              <a:rPr kumimoji="1" lang="zh-CN" altLang="en-US" sz="1600" dirty="0">
                <a:solidFill>
                  <a:schemeClr val="bg1"/>
                </a:solidFill>
              </a:rPr>
              <a:t> </a:t>
            </a:r>
            <a:r>
              <a:rPr kumimoji="1" lang="en-US" altLang="zh-CN" sz="1600" dirty="0">
                <a:solidFill>
                  <a:schemeClr val="bg1"/>
                </a:solidFill>
              </a:rPr>
              <a:t>TWO</a:t>
            </a:r>
            <a:endParaRPr kumimoji="1" lang="zh-CN" altLang="en-US" sz="1600" dirty="0">
              <a:solidFill>
                <a:schemeClr val="bg1"/>
              </a:solidFill>
            </a:endParaRPr>
          </a:p>
        </p:txBody>
      </p:sp>
      <p:sp>
        <p:nvSpPr>
          <p:cNvPr id="10" name="文本框 9"/>
          <p:cNvSpPr txBox="1"/>
          <p:nvPr/>
        </p:nvSpPr>
        <p:spPr>
          <a:xfrm>
            <a:off x="3249384" y="3966669"/>
            <a:ext cx="6319159" cy="568810"/>
          </a:xfrm>
          <a:prstGeom prst="rect">
            <a:avLst/>
          </a:prstGeom>
          <a:noFill/>
        </p:spPr>
        <p:txBody>
          <a:bodyPr wrap="square" rtlCol="0">
            <a:spAutoFit/>
          </a:bodyPr>
          <a:lstStyle/>
          <a:p>
            <a:pPr algn="ctr">
              <a:lnSpc>
                <a:spcPct val="150000"/>
              </a:lnSpc>
            </a:pPr>
            <a:r>
              <a:rPr lang="en-GB" altLang="zh-CN" sz="1050" dirty="0">
                <a:solidFill>
                  <a:schemeClr val="tx1">
                    <a:lumMod val="75000"/>
                    <a:lumOff val="25000"/>
                  </a:schemeClr>
                </a:solidFill>
              </a:rPr>
              <a:t>Your content is entered here, or by copying your text, select Paste in this box and choose to retain only text. Your content is typed here, or by copying your text, select Paste in this box.</a:t>
            </a:r>
            <a:endParaRPr lang="en-GB" altLang="zh-CN" sz="1050" dirty="0">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linds(horizontal)">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5190" y="261258"/>
            <a:ext cx="2031325" cy="461665"/>
          </a:xfrm>
          <a:prstGeom prst="rect">
            <a:avLst/>
          </a:prstGeom>
          <a:noFill/>
        </p:spPr>
        <p:txBody>
          <a:bodyPr wrap="none" rtlCol="0">
            <a:spAutoFit/>
          </a:bodyPr>
          <a:lstStyle/>
          <a:p>
            <a:r>
              <a:rPr kumimoji="1" lang="zh-CN" altLang="en-US" sz="2400" dirty="0">
                <a:solidFill>
                  <a:srgbClr val="01527F"/>
                </a:solidFill>
                <a:latin typeface="+mj-ea"/>
              </a:rPr>
              <a:t>市场调研报告</a:t>
            </a:r>
            <a:endParaRPr kumimoji="1" lang="zh-CN" altLang="en-US" sz="2400" dirty="0">
              <a:solidFill>
                <a:srgbClr val="01527F"/>
              </a:solidFill>
              <a:latin typeface="+mj-ea"/>
            </a:endParaRPr>
          </a:p>
        </p:txBody>
      </p:sp>
      <p:graphicFrame>
        <p:nvGraphicFramePr>
          <p:cNvPr id="3" name="图表 2"/>
          <p:cNvGraphicFramePr/>
          <p:nvPr/>
        </p:nvGraphicFramePr>
        <p:xfrm>
          <a:off x="6711950" y="1890395"/>
          <a:ext cx="4604385" cy="3684905"/>
        </p:xfrm>
        <a:graphic>
          <a:graphicData uri="http://schemas.openxmlformats.org/drawingml/2006/chart">
            <c:chart xmlns:c="http://schemas.openxmlformats.org/drawingml/2006/chart" xmlns:r="http://schemas.openxmlformats.org/officeDocument/2006/relationships" r:id="rId1"/>
          </a:graphicData>
        </a:graphic>
      </p:graphicFrame>
      <p:sp>
        <p:nvSpPr>
          <p:cNvPr id="4" name="矩形 3"/>
          <p:cNvSpPr/>
          <p:nvPr/>
        </p:nvSpPr>
        <p:spPr>
          <a:xfrm>
            <a:off x="1076960" y="3366135"/>
            <a:ext cx="4637405" cy="1613070"/>
          </a:xfrm>
          <a:prstGeom prst="rect">
            <a:avLst/>
          </a:prstGeom>
        </p:spPr>
        <p:txBody>
          <a:bodyPr wrap="square">
            <a:spAutoFit/>
          </a:bodyPr>
          <a:lstStyle/>
          <a:p>
            <a:pPr>
              <a:lnSpc>
                <a:spcPct val="150000"/>
              </a:lnSpc>
            </a:pPr>
            <a:r>
              <a:rPr lang="zh-CN" altLang="en-US" dirty="0">
                <a:solidFill>
                  <a:schemeClr val="tx1">
                    <a:lumMod val="75000"/>
                    <a:lumOff val="25000"/>
                  </a:schemeClr>
                </a:solidFill>
                <a:latin typeface="+mn-ea"/>
              </a:rPr>
              <a:t>销售额再创新高通过开展各类促销活动，使得本年度销售额再创新高达到</a:t>
            </a:r>
            <a:endParaRPr lang="zh-CN" altLang="en-US" dirty="0">
              <a:solidFill>
                <a:schemeClr val="tx1">
                  <a:lumMod val="75000"/>
                  <a:lumOff val="25000"/>
                </a:schemeClr>
              </a:solidFill>
              <a:latin typeface="+mn-ea"/>
            </a:endParaRPr>
          </a:p>
          <a:p>
            <a:pPr>
              <a:lnSpc>
                <a:spcPct val="150000"/>
              </a:lnSpc>
            </a:pPr>
            <a:r>
              <a:rPr lang="en-US" altLang="zh-CN" sz="3600" b="1" dirty="0">
                <a:solidFill>
                  <a:schemeClr val="tx1">
                    <a:lumMod val="75000"/>
                    <a:lumOff val="25000"/>
                  </a:schemeClr>
                </a:solidFill>
                <a:latin typeface="+mn-ea"/>
              </a:rPr>
              <a:t>5500</a:t>
            </a:r>
            <a:r>
              <a:rPr lang="zh-CN" altLang="en-US" sz="3600" b="1" dirty="0">
                <a:solidFill>
                  <a:schemeClr val="tx1">
                    <a:lumMod val="75000"/>
                    <a:lumOff val="25000"/>
                  </a:schemeClr>
                </a:solidFill>
                <a:latin typeface="+mn-ea"/>
              </a:rPr>
              <a:t>千</a:t>
            </a:r>
            <a:r>
              <a:rPr lang="zh-CN" altLang="en-US" sz="3600" dirty="0">
                <a:solidFill>
                  <a:schemeClr val="tx1">
                    <a:lumMod val="75000"/>
                    <a:lumOff val="25000"/>
                  </a:schemeClr>
                </a:solidFill>
                <a:latin typeface="+mn-ea"/>
              </a:rPr>
              <a:t>万元</a:t>
            </a:r>
            <a:endParaRPr lang="zh-CN" altLang="en-US" sz="3600" dirty="0">
              <a:solidFill>
                <a:schemeClr val="tx1">
                  <a:lumMod val="75000"/>
                  <a:lumOff val="25000"/>
                </a:schemeClr>
              </a:solidFill>
              <a:latin typeface="+mn-ea"/>
            </a:endParaRPr>
          </a:p>
        </p:txBody>
      </p:sp>
      <p:sp>
        <p:nvSpPr>
          <p:cNvPr id="5" name="矩形: 圆角 72"/>
          <p:cNvSpPr/>
          <p:nvPr/>
        </p:nvSpPr>
        <p:spPr>
          <a:xfrm>
            <a:off x="1076960" y="2468880"/>
            <a:ext cx="2274570" cy="416560"/>
          </a:xfrm>
          <a:prstGeom prst="roundRect">
            <a:avLst>
              <a:gd name="adj" fmla="val 50000"/>
            </a:avLst>
          </a:prstGeom>
          <a:solidFill>
            <a:srgbClr val="01527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2400" dirty="0">
                <a:solidFill>
                  <a:schemeClr val="bg1"/>
                </a:solidFill>
                <a:latin typeface="+mn-ea"/>
                <a:sym typeface="+mn-ea"/>
              </a:rPr>
              <a:t>工作业绩</a:t>
            </a:r>
            <a:endParaRPr lang="zh-CN" altLang="en-US" sz="2400" dirty="0">
              <a:solidFill>
                <a:schemeClr val="bg1"/>
              </a:solidFill>
              <a:latin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bldLvl="0" animBg="1"/>
      <p:bldP spid="5" grpId="1" animBg="1"/>
    </p:bldLst>
  </p:timing>
</p:sld>
</file>

<file path=ppt/tags/tag1.xml><?xml version="1.0" encoding="utf-8"?>
<p:tagLst xmlns:p="http://schemas.openxmlformats.org/presentationml/2006/main">
  <p:tag name="PA" val="v4.0.0"/>
</p:tagLst>
</file>

<file path=ppt/tags/tag10.xml><?xml version="1.0" encoding="utf-8"?>
<p:tagLst xmlns:p="http://schemas.openxmlformats.org/presentationml/2006/main">
  <p:tag name="PA" val="v5.1.0"/>
</p:tagLst>
</file>

<file path=ppt/tags/tag11.xml><?xml version="1.0" encoding="utf-8"?>
<p:tagLst xmlns:p="http://schemas.openxmlformats.org/presentationml/2006/main">
  <p:tag name="PA" val="v5.1.0"/>
</p:tagLst>
</file>

<file path=ppt/tags/tag12.xml><?xml version="1.0" encoding="utf-8"?>
<p:tagLst xmlns:p="http://schemas.openxmlformats.org/presentationml/2006/main">
  <p:tag name="PA" val="v5.1.0"/>
</p:tagLst>
</file>

<file path=ppt/tags/tag13.xml><?xml version="1.0" encoding="utf-8"?>
<p:tagLst xmlns:p="http://schemas.openxmlformats.org/presentationml/2006/main">
  <p:tag name="PA" val="v5.1.0"/>
</p:tagLst>
</file>

<file path=ppt/tags/tag14.xml><?xml version="1.0" encoding="utf-8"?>
<p:tagLst xmlns:p="http://schemas.openxmlformats.org/presentationml/2006/main">
  <p:tag name="PA" val="v5.1.0"/>
</p:tagLst>
</file>

<file path=ppt/tags/tag15.xml><?xml version="1.0" encoding="utf-8"?>
<p:tagLst xmlns:p="http://schemas.openxmlformats.org/presentationml/2006/main">
  <p:tag name="PA" val="v5.1.0"/>
</p:tagLst>
</file>

<file path=ppt/tags/tag16.xml><?xml version="1.0" encoding="utf-8"?>
<p:tagLst xmlns:p="http://schemas.openxmlformats.org/presentationml/2006/main">
  <p:tag name="PA" val="v5.1.0"/>
</p:tagLst>
</file>

<file path=ppt/tags/tag17.xml><?xml version="1.0" encoding="utf-8"?>
<p:tagLst xmlns:p="http://schemas.openxmlformats.org/presentationml/2006/main">
  <p:tag name="PA" val="v5.1.0"/>
</p:tagLst>
</file>

<file path=ppt/tags/tag18.xml><?xml version="1.0" encoding="utf-8"?>
<p:tagLst xmlns:p="http://schemas.openxmlformats.org/presentationml/2006/main">
  <p:tag name="PA" val="v5.1.0"/>
</p:tagLst>
</file>

<file path=ppt/tags/tag19.xml><?xml version="1.0" encoding="utf-8"?>
<p:tagLst xmlns:p="http://schemas.openxmlformats.org/presentationml/2006/main">
  <p:tag name="PA" val="v5.1.0"/>
</p:tagLst>
</file>

<file path=ppt/tags/tag2.xml><?xml version="1.0" encoding="utf-8"?>
<p:tagLst xmlns:p="http://schemas.openxmlformats.org/presentationml/2006/main">
  <p:tag name="PA" val="v4.0.0"/>
</p:tagLst>
</file>

<file path=ppt/tags/tag20.xml><?xml version="1.0" encoding="utf-8"?>
<p:tagLst xmlns:p="http://schemas.openxmlformats.org/presentationml/2006/main">
  <p:tag name="PA" val="v5.1.0"/>
</p:tagLst>
</file>

<file path=ppt/tags/tag21.xml><?xml version="1.0" encoding="utf-8"?>
<p:tagLst xmlns:p="http://schemas.openxmlformats.org/presentationml/2006/main">
  <p:tag name="PA" val="v5.1.0"/>
</p:tagLst>
</file>

<file path=ppt/tags/tag22.xml><?xml version="1.0" encoding="utf-8"?>
<p:tagLst xmlns:p="http://schemas.openxmlformats.org/presentationml/2006/main">
  <p:tag name="ISPRING_PRESENTATION_TITLE" val="PowerPoint 演示文稿"/>
  <p:tag name="ISPRING_FIRST_PUBLISH" val="1"/>
</p:tagLst>
</file>

<file path=ppt/tags/tag3.xml><?xml version="1.0" encoding="utf-8"?>
<p:tagLst xmlns:p="http://schemas.openxmlformats.org/presentationml/2006/main">
  <p:tag name="PA" val="v4.0.0"/>
</p:tagLst>
</file>

<file path=ppt/tags/tag4.xml><?xml version="1.0" encoding="utf-8"?>
<p:tagLst xmlns:p="http://schemas.openxmlformats.org/presentationml/2006/main">
  <p:tag name="PA" val="v4.0.0"/>
</p:tagLst>
</file>

<file path=ppt/tags/tag5.xml><?xml version="1.0" encoding="utf-8"?>
<p:tagLst xmlns:p="http://schemas.openxmlformats.org/presentationml/2006/main">
  <p:tag name="PA" val="v4.0.0"/>
</p:tagLst>
</file>

<file path=ppt/tags/tag6.xml><?xml version="1.0" encoding="utf-8"?>
<p:tagLst xmlns:p="http://schemas.openxmlformats.org/presentationml/2006/main">
  <p:tag name="PA" val="v4.0.0"/>
</p:tagLst>
</file>

<file path=ppt/tags/tag7.xml><?xml version="1.0" encoding="utf-8"?>
<p:tagLst xmlns:p="http://schemas.openxmlformats.org/presentationml/2006/main">
  <p:tag name="PA" val="v4.0.0"/>
</p:tagLst>
</file>

<file path=ppt/tags/tag8.xml><?xml version="1.0" encoding="utf-8"?>
<p:tagLst xmlns:p="http://schemas.openxmlformats.org/presentationml/2006/main">
  <p:tag name="PA" val="v4.0.0"/>
</p:tagLst>
</file>

<file path=ppt/tags/tag9.xml><?xml version="1.0" encoding="utf-8"?>
<p:tagLst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588ku">
      <a:majorFont>
        <a:latin typeface="Arial Black"/>
        <a:ea typeface="思源黑体 CN Bold"/>
        <a:cs typeface=""/>
      </a:majorFont>
      <a:minorFont>
        <a:latin typeface="Arial"/>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4027</Words>
  <Application>WPS 演示</Application>
  <PresentationFormat>宽屏</PresentationFormat>
  <Paragraphs>304</Paragraphs>
  <Slides>20</Slides>
  <Notes>21</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20</vt:i4>
      </vt:variant>
    </vt:vector>
  </HeadingPairs>
  <TitlesOfParts>
    <vt:vector size="42" baseType="lpstr">
      <vt:lpstr>Arial</vt:lpstr>
      <vt:lpstr>宋体</vt:lpstr>
      <vt:lpstr>Wingdings</vt:lpstr>
      <vt:lpstr>Arial</vt:lpstr>
      <vt:lpstr>Aa吃鸡专用体 (非商业使用)</vt:lpstr>
      <vt:lpstr>Century Gothic</vt:lpstr>
      <vt:lpstr>Calibri</vt:lpstr>
      <vt:lpstr>微软雅黑 Light</vt:lpstr>
      <vt:lpstr>思源黑体 CN Regular</vt:lpstr>
      <vt:lpstr>微软雅黑</vt:lpstr>
      <vt:lpstr>思源黑体 CN Normal</vt:lpstr>
      <vt:lpstr>思源黑体 CN Medium</vt:lpstr>
      <vt:lpstr>Wingdings</vt:lpstr>
      <vt:lpstr>Arial Unicode MS</vt:lpstr>
      <vt:lpstr>等线</vt:lpstr>
      <vt:lpstr>思源黑体 CN Normal</vt:lpstr>
      <vt:lpstr>Montserrat</vt:lpstr>
      <vt:lpstr>Yu Gothic UI</vt:lpstr>
      <vt:lpstr>字魂36号-正文宋楷</vt:lpstr>
      <vt:lpstr>思源黑体 CN Bold</vt:lpstr>
      <vt:lpstr>思源黑体 CN Regular</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用户</dc:creator>
  <cp:lastModifiedBy>鲤鱼旗</cp:lastModifiedBy>
  <cp:revision>644</cp:revision>
  <dcterms:created xsi:type="dcterms:W3CDTF">2018-06-17T04:53:00Z</dcterms:created>
  <dcterms:modified xsi:type="dcterms:W3CDTF">2021-03-07T05:26:09Z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