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Default Extension="wdp" ContentType="image/vnd.ms-photo"/>
  <Default Extension="mp3" ContentType="audio/mp3"/>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p:sldMasterIdLst>
    <p:sldMasterId id="2147483648" r:id="rId1"/>
    <p:sldMasterId id="2147483662" r:id="rId2"/>
  </p:sldMasterIdLst>
  <p:notesMasterIdLst>
    <p:notesMasterId r:id="rId3"/>
  </p:notesMasterIdLst>
  <p:sldIdLst>
    <p:sldId id="256" r:id="rId4"/>
    <p:sldId id="259" r:id="rId5"/>
    <p:sldId id="260" r:id="rId6"/>
    <p:sldId id="1138" r:id="rId7"/>
    <p:sldId id="887" r:id="rId8"/>
    <p:sldId id="875" r:id="rId9"/>
    <p:sldId id="896" r:id="rId10"/>
    <p:sldId id="263" r:id="rId11"/>
    <p:sldId id="892" r:id="rId12"/>
    <p:sldId id="907" r:id="rId13"/>
    <p:sldId id="908" r:id="rId14"/>
    <p:sldId id="883" r:id="rId15"/>
    <p:sldId id="1137" r:id="rId16"/>
    <p:sldId id="269" r:id="rId17"/>
    <p:sldId id="855" r:id="rId18"/>
    <p:sldId id="858" r:id="rId19"/>
    <p:sldId id="857" r:id="rId20"/>
    <p:sldId id="1143" r:id="rId21"/>
    <p:sldId id="1129" r:id="rId22"/>
    <p:sldId id="276" r:id="rId23"/>
    <p:sldId id="878" r:id="rId24"/>
    <p:sldId id="1124" r:id="rId25"/>
    <p:sldId id="865" r:id="rId26"/>
    <p:sldId id="1111" r:id="rId27"/>
    <p:sldId id="257" r:id="rId28"/>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extLs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6" d="100"/>
          <a:sy n="66" d="100"/>
        </p:scale>
        <p:origin x="560" y="48"/>
      </p:cViewPr>
      <p:guideLst/>
    </p:cSldViewPr>
  </p:slideViewPr>
  <p:notesTextViewPr>
    <p:cViewPr>
      <p:scale>
        <a:sx n="1" d="1"/>
        <a:sy n="1" d="1"/>
      </p:scale>
      <p:origin x="0" y="0"/>
    </p:cViewPr>
  </p:notesTextViewPr>
  <p:sorterViewPr>
    <p:cViewPr>
      <p:scale>
        <a:sx n="75" d="100"/>
        <a:sy n="75" d="100"/>
      </p:scale>
      <p:origin x="0" y="0"/>
    </p:cViewPr>
  </p:sorterViewPr>
  <p:notesViewPr>
    <p:cSldViewPr>
      <p:cViewPr>
        <p:scale>
          <a:sx n="1" d="100"/>
          <a:sy n="1" d="100"/>
        </p:scale>
        <p:origin x="0" y="0"/>
      </p:cViewPr>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7.xml" /><Relationship Id="rId11" Type="http://schemas.openxmlformats.org/officeDocument/2006/relationships/slide" Target="slides/slide8.xml" /><Relationship Id="rId12" Type="http://schemas.openxmlformats.org/officeDocument/2006/relationships/slide" Target="slides/slide9.xml" /><Relationship Id="rId13" Type="http://schemas.openxmlformats.org/officeDocument/2006/relationships/slide" Target="slides/slide10.xml" /><Relationship Id="rId14" Type="http://schemas.openxmlformats.org/officeDocument/2006/relationships/slide" Target="slides/slide11.xml" /><Relationship Id="rId15" Type="http://schemas.openxmlformats.org/officeDocument/2006/relationships/slide" Target="slides/slide12.xml" /><Relationship Id="rId16" Type="http://schemas.openxmlformats.org/officeDocument/2006/relationships/slide" Target="slides/slide13.xml" /><Relationship Id="rId17" Type="http://schemas.openxmlformats.org/officeDocument/2006/relationships/slide" Target="slides/slide14.xml" /><Relationship Id="rId18" Type="http://schemas.openxmlformats.org/officeDocument/2006/relationships/slide" Target="slides/slide15.xml" /><Relationship Id="rId19" Type="http://schemas.openxmlformats.org/officeDocument/2006/relationships/slide" Target="slides/slide16.xml" /><Relationship Id="rId2" Type="http://schemas.openxmlformats.org/officeDocument/2006/relationships/slideMaster" Target="slideMasters/slideMaster2.xml" /><Relationship Id="rId20" Type="http://schemas.openxmlformats.org/officeDocument/2006/relationships/slide" Target="slides/slide17.xml" /><Relationship Id="rId21" Type="http://schemas.openxmlformats.org/officeDocument/2006/relationships/slide" Target="slides/slide18.xml" /><Relationship Id="rId22" Type="http://schemas.openxmlformats.org/officeDocument/2006/relationships/slide" Target="slides/slide19.xml" /><Relationship Id="rId23" Type="http://schemas.openxmlformats.org/officeDocument/2006/relationships/slide" Target="slides/slide20.xml" /><Relationship Id="rId24" Type="http://schemas.openxmlformats.org/officeDocument/2006/relationships/slide" Target="slides/slide21.xml" /><Relationship Id="rId25" Type="http://schemas.openxmlformats.org/officeDocument/2006/relationships/slide" Target="slides/slide22.xml" /><Relationship Id="rId26" Type="http://schemas.openxmlformats.org/officeDocument/2006/relationships/slide" Target="slides/slide23.xml" /><Relationship Id="rId27" Type="http://schemas.openxmlformats.org/officeDocument/2006/relationships/slide" Target="slides/slide24.xml" /><Relationship Id="rId28" Type="http://schemas.openxmlformats.org/officeDocument/2006/relationships/slide" Target="slides/slide25.xml" /><Relationship Id="rId29" Type="http://schemas.openxmlformats.org/officeDocument/2006/relationships/tags" Target="tags/tag1.xml" /><Relationship Id="rId3" Type="http://schemas.openxmlformats.org/officeDocument/2006/relationships/notesMaster" Target="notesMasters/notesMaster1.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heme" Target="theme/theme1.xml" /><Relationship Id="rId33" Type="http://schemas.openxmlformats.org/officeDocument/2006/relationships/tableStyles" Target="tableStyles.xml" /><Relationship Id="rId4" Type="http://schemas.openxmlformats.org/officeDocument/2006/relationships/slide" Target="slides/slide1.xml" /><Relationship Id="rId5" Type="http://schemas.openxmlformats.org/officeDocument/2006/relationships/slide" Target="slides/slide2.xml" /><Relationship Id="rId6" Type="http://schemas.openxmlformats.org/officeDocument/2006/relationships/slide" Target="slides/slide3.xml" /><Relationship Id="rId7" Type="http://schemas.openxmlformats.org/officeDocument/2006/relationships/slide" Target="slides/slide4.xml" /><Relationship Id="rId8" Type="http://schemas.openxmlformats.org/officeDocument/2006/relationships/slide" Target="slides/slide5.xml" /><Relationship Id="rId9" Type="http://schemas.openxmlformats.org/officeDocument/2006/relationships/slide" Target="slides/slide6.xml" /></Relationships>
</file>

<file path=ppt/notesMasters/_rels/notesMaster1.xml.rels>&#65279;<?xml version="1.0" encoding="utf-8" standalone="yes"?><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BDFC6F-8D56-460D-BBB1-F3E994828438}" type="datetimeFigureOut">
              <a:rPr lang="zh-CN" altLang="en-US" smtClean="0"/>
              <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F84D74-56A6-499C-9182-9FF92A670914}" type="slidenum">
              <a:rPr lang="zh-CN" altLang="en-US" smtClean="0"/>
              <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image" Target="../media/image1.png" /><Relationship Id="rId2" Type="http://schemas.openxmlformats.org/officeDocument/2006/relationships/image" Target="../media/image2.png" /><Relationship Id="rId3"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4.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5.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6.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7.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8.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9.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xml.rels>&#65279;<?xml version="1.0" encoding="utf-8" standalone="yes"?><Relationships xmlns="http://schemas.openxmlformats.org/package/2006/relationships"><Relationship Id="rId1" Type="http://schemas.openxmlformats.org/officeDocument/2006/relationships/image" Target="../media/image3.png" /><Relationship Id="rId2" Type="http://schemas.openxmlformats.org/officeDocument/2006/relationships/image" Target="../media/image1.png" /><Relationship Id="rId3" Type="http://schemas.openxmlformats.org/officeDocument/2006/relationships/image" Target="../media/image2.png" /><Relationship Id="rId4" Type="http://schemas.openxmlformats.org/officeDocument/2006/relationships/slideMaster" Target="../slideMasters/slideMaster1.xml" /></Relationships>
</file>

<file path=ppt/slideLayouts/_rels/slideLayout20.xml.rels>&#65279;<?xml version="1.0" encoding="utf-8" standalone="yes"?><Relationships xmlns="http://schemas.openxmlformats.org/package/2006/relationships"><Relationship Id="rId1" Type="http://schemas.openxmlformats.org/officeDocument/2006/relationships/image" Target="../media/image4.png" /><Relationship Id="rId2" Type="http://schemas.microsoft.com/office/2007/relationships/hdphoto" Target="../media/image5.wdp" /><Relationship Id="rId3" Type="http://schemas.openxmlformats.org/officeDocument/2006/relationships/slideMaster" Target="../slideMasters/slideMaster2.xml" /></Relationships>
</file>

<file path=ppt/slideLayouts/_rels/slideLayout21.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2.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xfrm>
      </p:grpSpPr>
      <p:pic>
        <p:nvPicPr>
          <p:cNvPr id="3" name="图片 2"/>
          <p:cNvPicPr>
            <a:picLocks noChangeAspect="1"/>
          </p:cNvPicPr>
          <p:nvPr userDrawn="1"/>
        </p:nvPicPr>
        <p:blipFill>
          <a:blip r:embed="rId1">
            <a:extLst>
              <a:ext uri="{28A0092B-C50C-407E-A947-70E740481C1C}">
                <a14:useLocalDpi xmlns:a14="http://schemas.microsoft.com/office/drawing/2010/main" val="0"/>
              </a:ext>
            </a:extLst>
          </a:blip>
          <a:srcRect t="20602" b="23076"/>
          <a:stretch>
            <a:fillRect/>
          </a:stretch>
        </p:blipFill>
        <p:spPr>
          <a:xfrm>
            <a:off x="1" y="1"/>
            <a:ext cx="12192000" cy="6857998"/>
          </a:xfrm>
          <a:prstGeom prst="rect">
            <a:avLst/>
          </a:prstGeom>
        </p:spPr>
      </p:pic>
      <p:pic>
        <p:nvPicPr>
          <p:cNvPr id="4" name="图片 3"/>
          <p:cNvPicPr>
            <a:picLocks noChangeAspect="1"/>
          </p:cNvPicPr>
          <p:nvPr userDrawn="1"/>
        </p:nvPicPr>
        <p:blipFill>
          <a:blip r:embed="rId2">
            <a:extLst>
              <a:ext uri="{28A0092B-C50C-407E-A947-70E740481C1C}">
                <a14:useLocalDpi xmlns:a14="http://schemas.microsoft.com/office/drawing/2010/main" val="0"/>
              </a:ext>
            </a:extLst>
          </a:blip>
          <a:srcRect t="1" b="17155"/>
          <a:stretch>
            <a:fillRect/>
          </a:stretch>
        </p:blipFill>
        <p:spPr>
          <a:xfrm>
            <a:off x="-2" y="5342930"/>
            <a:ext cx="12192000" cy="1515069"/>
          </a:xfrm>
          <a:prstGeom prst="rect">
            <a:avLst/>
          </a:prstGeom>
        </p:spPr>
      </p:pic>
    </p:spTree>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8247855-7D54-40F4-9D34-318BDE85A186}" type="datetimeFigureOut">
              <a:rPr lang="zh-CN" altLang="en-US" smtClean="0"/>
              <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4FB7565-22FB-43AA-B462-BD8C8FE7E908}" type="slidenum">
              <a:rPr lang="zh-CN" altLang="en-US" smtClean="0"/>
              <a:t/>
            </a:fld>
            <a:endParaRPr lang="zh-CN" altLang="en-US"/>
          </a:p>
        </p:txBody>
      </p:sp>
    </p:spTree>
  </p:cSld>
  <p:clrMapOvr>
    <a:masterClrMapping/>
  </p:clrMapOvr>
  <p:transition/>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竖排标题与文本">
    <p:spTree>
      <p:nvGrpSpPr>
        <p:cNvPr id="1" name=""/>
        <p:cNvGrpSpPr/>
        <p:nvPr/>
      </p:nvGrpSpPr>
      <p:grpSpPr>
        <a:xfrm>
          <a:off x="0" y="0"/>
          <a: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8247855-7D54-40F4-9D34-318BDE85A186}" type="datetimeFigureOut">
              <a:rPr lang="zh-CN" altLang="en-US" smtClean="0"/>
              <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4FB7565-22FB-43AA-B462-BD8C8FE7E908}" type="slidenum">
              <a:rPr lang="zh-CN" altLang="en-US" smtClean="0"/>
              <a:t/>
            </a:fld>
            <a:endParaRPr lang="zh-CN" altLang="en-US"/>
          </a:p>
        </p:txBody>
      </p:sp>
    </p:spTree>
  </p:cSld>
  <p:clrMapOvr>
    <a:masterClrMapping/>
  </p:clrMapOvr>
  <p:transition/>
  <p:timing/>
</p:sldLayout>
</file>

<file path=ppt/slideLayouts/slideLayout1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标题幻灯片">
    <p:spTree>
      <p:nvGrpSpPr>
        <p:cNvPr id="1" name=""/>
        <p:cNvGrpSpPr/>
        <p:nvPr/>
      </p:nvGrpSpPr>
      <p:grpSpPr>
        <a:xfrm>
          <a:off x="0" y="0"/>
          <a:ext cx="0" cy="0"/>
        </a:xfrm>
      </p:grpSpPr>
    </p:spTree>
  </p:cSld>
  <p:clrMapOvr>
    <a:masterClrMapping/>
  </p:clrMapOvr>
  <p:transition/>
  <p:timing/>
</p:sldLayout>
</file>

<file path=ppt/slideLayouts/slideLayout1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标题和内容">
    <p:spTree>
      <p:nvGrpSpPr>
        <p:cNvPr id="1" name=""/>
        <p:cNvGrpSpPr/>
        <p:nvPr/>
      </p:nvGrpSpPr>
      <p:grpSpPr>
        <a:xfrm>
          <a:off x="0" y="0"/>
          <a:ext cx="0" cy="0"/>
        </a:xfrm>
      </p:grpSpPr>
      <p:sp>
        <p:nvSpPr>
          <p:cNvPr id="5" name="文本占位符 1"/>
          <p:cNvSpPr>
            <a:spLocks noGrp="1"/>
          </p:cNvSpPr>
          <p:nvPr>
            <p:ph type="body" sz="quarter" idx="4294967295"/>
          </p:nvPr>
        </p:nvSpPr>
        <p:spPr>
          <a:xfrm>
            <a:off x="170815" y="151130"/>
            <a:ext cx="3965756" cy="506095"/>
          </a:xfrm>
        </p:spPr>
        <p:txBody>
          <a:bodyPr>
            <a:normAutofit fontScale="97500"/>
          </a:bodyPr>
          <a:lstStyle/>
          <a:p>
            <a:pPr>
              <a:buFont typeface="Wingdings" panose="05000000000000000000" pitchFamily="2" charset="2"/>
              <a:buChar char="u"/>
            </a:pPr>
            <a:endParaRPr lang="zh-CN" altLang="en-US">
              <a:solidFill>
                <a:schemeClr val="accent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1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标题幻灯片">
    <p:spTree>
      <p:nvGrpSpPr>
        <p:cNvPr id="1" name=""/>
        <p:cNvGrpSpPr/>
        <p:nvPr/>
      </p:nvGrpSpPr>
      <p:grpSpPr>
        <a:xfrm>
          <a:off x="0" y="0"/>
          <a:ext cx="0" cy="0"/>
        </a:xfrm>
      </p:grpSpPr>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Layout>
</file>

<file path=ppt/slideLayouts/slideLayout1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节标题">
    <p:bg>
      <p:bgPr>
        <a:solidFill>
          <a:schemeClr val="bg1"/>
        </a:solidFill>
        <a:effectLst/>
      </p:bgPr>
    </p:bg>
    <p:spTree>
      <p:nvGrpSpPr>
        <p:cNvPr id="1" name=""/>
        <p:cNvGrpSpPr/>
        <p:nvPr/>
      </p:nvGrpSpPr>
      <p:grpSpPr>
        <a:xfrm>
          <a:off x="0" y="0"/>
          <a:ext cx="0" cy="0"/>
        </a:xfrm>
      </p:grpSpPr>
      <p:sp>
        <p:nvSpPr>
          <p:cNvPr id="7" name="文本框 6"/>
          <p:cNvSpPr txBox="1"/>
          <p:nvPr userDrawn="1"/>
        </p:nvSpPr>
        <p:spPr>
          <a:xfrm>
            <a:off x="373449" y="328829"/>
            <a:ext cx="2031325" cy="461665"/>
          </a:xfrm>
          <a:prstGeom prst="rect">
            <a:avLst/>
          </a:prstGeom>
          <a:noFill/>
        </p:spPr>
        <p:txBody>
          <a:bodyPr wrap="none" rtlCol="0">
            <a:spAutoFit/>
          </a:bodyPr>
          <a:lstStyle/>
          <a:p>
            <a:r>
              <a:rPr lang="zh-CN" altLang="en-US" sz="2400">
                <a:solidFill>
                  <a:schemeClr val="accent1"/>
                </a:solidFill>
              </a:rPr>
              <a:t>工作整体概述</a:t>
            </a:r>
            <a:endParaRPr lang="zh-CN" altLang="en-US" sz="2400">
              <a:solidFill>
                <a:schemeClr val="accent1"/>
              </a:solidFill>
            </a:endParaRPr>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Layout>
</file>

<file path=ppt/slideLayouts/slideLayout1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1_节标题">
    <p:bg>
      <p:bgPr>
        <a:solidFill>
          <a:schemeClr val="bg1"/>
        </a:solidFill>
        <a:effectLst/>
      </p:bgPr>
    </p:bg>
    <p:spTree>
      <p:nvGrpSpPr>
        <p:cNvPr id="1" name=""/>
        <p:cNvGrpSpPr/>
        <p:nvPr/>
      </p:nvGrpSpPr>
      <p:grpSpPr>
        <a:xfrm>
          <a:off x="0" y="0"/>
          <a:ext cx="0" cy="0"/>
        </a:xfrm>
      </p:grpSpPr>
      <p:sp>
        <p:nvSpPr>
          <p:cNvPr id="7" name="文本框 6"/>
          <p:cNvSpPr txBox="1"/>
          <p:nvPr userDrawn="1"/>
        </p:nvSpPr>
        <p:spPr>
          <a:xfrm>
            <a:off x="373449" y="328829"/>
            <a:ext cx="2031325" cy="461665"/>
          </a:xfrm>
          <a:prstGeom prst="rect">
            <a:avLst/>
          </a:prstGeom>
          <a:noFill/>
        </p:spPr>
        <p:txBody>
          <a:bodyPr wrap="none" rtlCol="0">
            <a:spAutoFit/>
          </a:bodyPr>
          <a:lstStyle/>
          <a:p>
            <a:r>
              <a:rPr lang="zh-CN" altLang="en-US" sz="2400">
                <a:solidFill>
                  <a:schemeClr val="accent1"/>
                </a:solidFill>
              </a:rPr>
              <a:t>主要工作进度</a:t>
            </a:r>
            <a:endParaRPr lang="zh-CN" altLang="en-US" sz="2400">
              <a:solidFill>
                <a:schemeClr val="accent1"/>
              </a:solidFill>
            </a:endParaRPr>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Layout>
</file>

<file path=ppt/slideLayouts/slideLayout1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2_节标题">
    <p:bg>
      <p:bgPr>
        <a:solidFill>
          <a:schemeClr val="bg1"/>
        </a:solidFill>
        <a:effectLst/>
      </p:bgPr>
    </p:bg>
    <p:spTree>
      <p:nvGrpSpPr>
        <p:cNvPr id="1" name=""/>
        <p:cNvGrpSpPr/>
        <p:nvPr/>
      </p:nvGrpSpPr>
      <p:grpSpPr>
        <a:xfrm>
          <a:off x="0" y="0"/>
          <a:ext cx="0" cy="0"/>
        </a:xfrm>
      </p:grpSpPr>
      <p:sp>
        <p:nvSpPr>
          <p:cNvPr id="7" name="文本框 6"/>
          <p:cNvSpPr txBox="1"/>
          <p:nvPr userDrawn="1"/>
        </p:nvSpPr>
        <p:spPr>
          <a:xfrm>
            <a:off x="373449" y="328829"/>
            <a:ext cx="2031325" cy="461665"/>
          </a:xfrm>
          <a:prstGeom prst="rect">
            <a:avLst/>
          </a:prstGeom>
          <a:noFill/>
        </p:spPr>
        <p:txBody>
          <a:bodyPr wrap="none" rtlCol="0">
            <a:spAutoFit/>
          </a:bodyPr>
          <a:lstStyle/>
          <a:p>
            <a:r>
              <a:rPr lang="zh-CN" altLang="en-US" sz="2400">
                <a:solidFill>
                  <a:schemeClr val="accent1"/>
                </a:solidFill>
              </a:rPr>
              <a:t>重点工作总结</a:t>
            </a:r>
            <a:endParaRPr lang="zh-CN" altLang="en-US" sz="2400">
              <a:solidFill>
                <a:schemeClr val="accent1"/>
              </a:solidFill>
            </a:endParaRPr>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Layout>
</file>

<file path=ppt/slideLayouts/slideLayout1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3_节标题">
    <p:bg>
      <p:bgPr>
        <a:solidFill>
          <a:schemeClr val="bg1"/>
        </a:solidFill>
        <a:effectLst/>
      </p:bgPr>
    </p:bg>
    <p:spTree>
      <p:nvGrpSpPr>
        <p:cNvPr id="1" name=""/>
        <p:cNvGrpSpPr/>
        <p:nvPr/>
      </p:nvGrpSpPr>
      <p:grpSpPr>
        <a:xfrm>
          <a:off x="0" y="0"/>
          <a:ext cx="0" cy="0"/>
        </a:xfrm>
      </p:grpSpPr>
      <p:sp>
        <p:nvSpPr>
          <p:cNvPr id="7" name="文本框 6"/>
          <p:cNvSpPr txBox="1"/>
          <p:nvPr userDrawn="1"/>
        </p:nvSpPr>
        <p:spPr>
          <a:xfrm>
            <a:off x="373449" y="328829"/>
            <a:ext cx="2031325" cy="461665"/>
          </a:xfrm>
          <a:prstGeom prst="rect">
            <a:avLst/>
          </a:prstGeom>
          <a:noFill/>
        </p:spPr>
        <p:txBody>
          <a:bodyPr wrap="none" rtlCol="0">
            <a:spAutoFit/>
          </a:bodyPr>
          <a:lstStyle/>
          <a:p>
            <a:r>
              <a:rPr lang="zh-CN" altLang="en-US" sz="2400">
                <a:solidFill>
                  <a:schemeClr val="accent1"/>
                </a:solidFill>
              </a:rPr>
              <a:t>工作存在不足</a:t>
            </a:r>
            <a:endParaRPr lang="zh-CN" altLang="en-US" sz="2400">
              <a:solidFill>
                <a:schemeClr val="accent1"/>
              </a:solidFill>
            </a:endParaRPr>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Layout>
</file>

<file path=ppt/slideLayouts/slideLayout1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4_节标题">
    <p:bg>
      <p:bgPr>
        <a:solidFill>
          <a:schemeClr val="bg1"/>
        </a:solidFill>
        <a:effectLst/>
      </p:bgPr>
    </p:bg>
    <p:spTree>
      <p:nvGrpSpPr>
        <p:cNvPr id="1" name=""/>
        <p:cNvGrpSpPr/>
        <p:nvPr/>
      </p:nvGrpSpPr>
      <p:grpSpPr>
        <a:xfrm>
          <a:off x="0" y="0"/>
          <a:ext cx="0" cy="0"/>
        </a:xfrm>
      </p:grpSpPr>
      <p:sp>
        <p:nvSpPr>
          <p:cNvPr id="7" name="文本框 6"/>
          <p:cNvSpPr txBox="1"/>
          <p:nvPr userDrawn="1"/>
        </p:nvSpPr>
        <p:spPr>
          <a:xfrm>
            <a:off x="373449" y="328829"/>
            <a:ext cx="2031325" cy="461665"/>
          </a:xfrm>
          <a:prstGeom prst="rect">
            <a:avLst/>
          </a:prstGeom>
          <a:noFill/>
        </p:spPr>
        <p:txBody>
          <a:bodyPr wrap="none" rtlCol="0">
            <a:spAutoFit/>
          </a:bodyPr>
          <a:lstStyle/>
          <a:p>
            <a:r>
              <a:rPr lang="zh-CN" altLang="en-US" sz="2400">
                <a:solidFill>
                  <a:schemeClr val="accent1"/>
                </a:solidFill>
              </a:rPr>
              <a:t>未来工作计划</a:t>
            </a:r>
            <a:endParaRPr lang="zh-CN" altLang="en-US" sz="2400">
              <a:solidFill>
                <a:schemeClr val="accent1"/>
              </a:solidFill>
            </a:endParaRPr>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标题和内容">
    <p:spTree>
      <p:nvGrpSpPr>
        <p:cNvPr id="1" name=""/>
        <p:cNvGrpSpPr/>
        <p:nvPr/>
      </p:nvGrpSpPr>
      <p:grpSpPr>
        <a:xfrm>
          <a:off x="0" y="0"/>
          <a:ext cx="0" cy="0"/>
        </a:xfrm>
      </p:grpSpPr>
      <p:sp>
        <p:nvSpPr>
          <p:cNvPr id="2" name="矩形 1"/>
          <p:cNvSpPr/>
          <p:nvPr userDrawn="1"/>
        </p:nvSpPr>
        <p:spPr>
          <a:xfrm>
            <a:off x="0" y="0"/>
            <a:ext cx="2719556" cy="5778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1">
            <a:extLst>
              <a:ext uri="{28A0092B-C50C-407E-A947-70E740481C1C}">
                <a14:useLocalDpi xmlns:a14="http://schemas.microsoft.com/office/drawing/2010/main" val="0"/>
              </a:ext>
            </a:extLst>
          </a:blip>
          <a:srcRect l="7917" t="6354" r="8125" b="34352"/>
          <a:stretch>
            <a:fillRect/>
          </a:stretch>
        </p:blipFill>
        <p:spPr>
          <a:xfrm>
            <a:off x="0" y="5778501"/>
            <a:ext cx="2719556" cy="1079499"/>
          </a:xfrm>
          <a:prstGeom prst="rect">
            <a:avLst/>
          </a:prstGeom>
        </p:spPr>
      </p:pic>
      <p:pic>
        <p:nvPicPr>
          <p:cNvPr id="5" name="图片 4"/>
          <p:cNvPicPr>
            <a:picLocks noChangeAspect="1"/>
          </p:cNvPicPr>
          <p:nvPr userDrawn="1"/>
        </p:nvPicPr>
        <p:blipFill>
          <a:blip r:embed="rId2">
            <a:extLst>
              <a:ext uri="{28A0092B-C50C-407E-A947-70E740481C1C}">
                <a14:useLocalDpi xmlns:a14="http://schemas.microsoft.com/office/drawing/2010/main" val="0"/>
              </a:ext>
            </a:extLst>
          </a:blip>
          <a:srcRect l="76406" t="20602" r="1288" b="23076"/>
          <a:stretch>
            <a:fillRect/>
          </a:stretch>
        </p:blipFill>
        <p:spPr>
          <a:xfrm>
            <a:off x="1" y="1"/>
            <a:ext cx="2719555" cy="6857998"/>
          </a:xfrm>
          <a:prstGeom prst="rect">
            <a:avLst/>
          </a:prstGeom>
        </p:spPr>
      </p:pic>
      <p:pic>
        <p:nvPicPr>
          <p:cNvPr id="6" name="图片 5"/>
          <p:cNvPicPr>
            <a:picLocks noChangeAspect="1"/>
          </p:cNvPicPr>
          <p:nvPr userDrawn="1"/>
        </p:nvPicPr>
        <p:blipFill>
          <a:blip r:embed="rId3">
            <a:extLst>
              <a:ext uri="{28A0092B-C50C-407E-A947-70E740481C1C}">
                <a14:useLocalDpi xmlns:a14="http://schemas.microsoft.com/office/drawing/2010/main" val="0"/>
              </a:ext>
            </a:extLst>
          </a:blip>
          <a:srcRect l="25781" t="1" r="51913" b="17155"/>
          <a:stretch>
            <a:fillRect/>
          </a:stretch>
        </p:blipFill>
        <p:spPr>
          <a:xfrm>
            <a:off x="-2" y="5342930"/>
            <a:ext cx="2719555" cy="1515069"/>
          </a:xfrm>
          <a:prstGeom prst="rect">
            <a:avLst/>
          </a:prstGeom>
        </p:spPr>
      </p:pic>
    </p:spTree>
  </p:cSld>
  <p:clrMapOvr>
    <a:masterClrMapping/>
  </p:clrMapOvr>
  <p:transition/>
  <p:timing/>
</p:sldLayout>
</file>

<file path=ppt/slideLayouts/slideLayout2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xfrm>
      </p:grpSpPr>
      <p:pic>
        <p:nvPicPr>
          <p:cNvPr id="3" name="图片 2"/>
          <p:cNvPicPr>
            <a:picLocks noChangeAspect="1"/>
          </p:cNvPicPr>
          <p:nvPr userDrawn="1"/>
        </p:nvPicPr>
        <p:blipFill>
          <a:blip r:embed="rId1">
            <a:extLst>
              <a:ext uri="{BEBA8EAE-BF5A-486C-A8C5-ECC9F3942E4B}">
                <a14:imgProps xmlns:a14="http://schemas.microsoft.com/office/drawing/2010/main">
                  <a14:imgLayer r:embed="rId2">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0"/>
            <a:ext cx="12192000" cy="6860032"/>
          </a:xfrm>
          <a:prstGeom prst="rect">
            <a:avLst/>
          </a:prstGeom>
        </p:spPr>
      </p:pic>
      <p:sp>
        <p:nvSpPr>
          <p:cNvPr id="4" name="矩形 3"/>
          <p:cNvSpPr/>
          <p:nvPr userDrawn="1"/>
        </p:nvSpPr>
        <p:spPr>
          <a:xfrm>
            <a:off x="1320800" y="1193800"/>
            <a:ext cx="9550400" cy="4368800"/>
          </a:xfrm>
          <a:prstGeom prst="rect">
            <a:avLst/>
          </a:prstGeom>
          <a:solidFill>
            <a:srgbClr val="FAF9F7"/>
          </a:solidFill>
          <a:ln>
            <a:solidFill>
              <a:schemeClr val="accent1">
                <a:lumMod val="20000"/>
                <a:lumOff val="80000"/>
              </a:schemeClr>
            </a:solidFill>
          </a:ln>
          <a:effectLst>
            <a:innerShdw blurRad="342900">
              <a:schemeClr val="accent1"/>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Layout>
</file>

<file path=ppt/slideLayouts/slideLayout2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cSld name="1_标题幻灯片">
    <p:spTree>
      <p:nvGrpSpPr>
        <p:cNvPr id="1" name=""/>
        <p:cNvGrpSpPr/>
        <p:nvPr/>
      </p:nvGrpSpPr>
      <p:grpSpPr>
        <a:xfrm>
          <a:off x="0" y="0"/>
          <a:ext cx="0" cy="0"/>
        </a:xfrm>
      </p:grpSpPr>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Layout>
</file>

<file path=ppt/slideLayouts/slideLayout2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cSld name="空白">
    <p:spTree>
      <p:nvGrpSpPr>
        <p:cNvPr id="1" name=""/>
        <p:cNvGrpSpPr/>
        <p:nvPr/>
      </p:nvGrpSpPr>
      <p:grpSpPr>
        <a:xfrm>
          <a:off x="0" y="0"/>
          <a:ext cx="0" cy="0"/>
        </a:xfrm>
      </p:grpSpPr>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8247855-7D54-40F4-9D34-318BDE85A186}" type="datetimeFigureOut">
              <a:rPr lang="zh-CN" altLang="en-US" smtClean="0"/>
              <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4FB7565-22FB-43AA-B462-BD8C8FE7E908}" type="slidenum">
              <a:rPr lang="zh-CN" altLang="en-US" smtClean="0"/>
              <a:t/>
            </a:fld>
            <a:endParaRPr lang="zh-CN" altLang="en-US"/>
          </a:p>
        </p:txBody>
      </p:sp>
    </p:spTree>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8247855-7D54-40F4-9D34-318BDE85A186}" type="datetimeFigureOut">
              <a:rPr lang="zh-CN" altLang="en-US" smtClean="0"/>
              <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74FB7565-22FB-43AA-B462-BD8C8FE7E908}" type="slidenum">
              <a:rPr lang="zh-CN" altLang="en-US" smtClean="0"/>
              <a:t/>
            </a:fld>
            <a:endParaRPr lang="zh-CN" altLang="en-US"/>
          </a:p>
        </p:txBody>
      </p:sp>
    </p:spTree>
  </p:cSld>
  <p:clrMapOvr>
    <a:masterClrMapping/>
  </p:clrMapOvr>
  <p:transition/>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08247855-7D54-40F4-9D34-318BDE85A186}" type="datetimeFigureOut">
              <a:rPr lang="zh-CN" altLang="en-US" smtClean="0"/>
              <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74FB7565-22FB-43AA-B462-BD8C8FE7E908}" type="slidenum">
              <a:rPr lang="zh-CN" altLang="en-US" smtClean="0"/>
              <a:t/>
            </a:fld>
            <a:endParaRPr lang="zh-CN" altLang="en-US"/>
          </a:p>
        </p:txBody>
      </p:sp>
    </p:spTree>
  </p:cSld>
  <p:clrMapOvr>
    <a:masterClrMapping/>
  </p:clrMapOvr>
  <p:transition/>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08247855-7D54-40F4-9D34-318BDE85A186}" type="datetimeFigureOut">
              <a:rPr lang="zh-CN" altLang="en-US" smtClean="0"/>
              <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74FB7565-22FB-43AA-B462-BD8C8FE7E908}" type="slidenum">
              <a:rPr lang="zh-CN" altLang="en-US" smtClean="0"/>
              <a:t/>
            </a:fld>
            <a:endParaRPr lang="zh-CN" altLang="en-US"/>
          </a:p>
        </p:txBody>
      </p:sp>
    </p:spTree>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08247855-7D54-40F4-9D34-318BDE85A186}" type="datetimeFigureOut">
              <a:rPr lang="zh-CN" altLang="en-US" smtClean="0"/>
              <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74FB7565-22FB-43AA-B462-BD8C8FE7E908}" type="slidenum">
              <a:rPr lang="zh-CN" altLang="en-US" smtClean="0"/>
              <a:t/>
            </a:fld>
            <a:endParaRPr lang="zh-CN" altLang="en-US"/>
          </a:p>
        </p:txBody>
      </p:sp>
    </p:spTree>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8247855-7D54-40F4-9D34-318BDE85A186}" type="datetimeFigureOut">
              <a:rPr lang="zh-CN" altLang="en-US" smtClean="0"/>
              <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74FB7565-22FB-43AA-B462-BD8C8FE7E908}" type="slidenum">
              <a:rPr lang="zh-CN" altLang="en-US" smtClean="0"/>
              <a:t/>
            </a:fld>
            <a:endParaRPr lang="zh-CN" altLang="en-US"/>
          </a:p>
        </p:txBody>
      </p:sp>
    </p:spTree>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8247855-7D54-40F4-9D34-318BDE85A186}" type="datetimeFigureOut">
              <a:rPr lang="zh-CN" altLang="en-US" smtClean="0"/>
              <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74FB7565-22FB-43AA-B462-BD8C8FE7E908}" type="slidenum">
              <a:rPr lang="zh-CN" altLang="en-US" smtClean="0"/>
              <a:t/>
            </a:fld>
            <a:endParaRPr lang="zh-CN" altLang="en-US"/>
          </a:p>
        </p:txBody>
      </p:sp>
    </p:spTree>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slideLayout" Target="../slideLayouts/slideLayout12.xml" /><Relationship Id="rId13" Type="http://schemas.openxmlformats.org/officeDocument/2006/relationships/slideLayout" Target="../slideLayouts/slideLayout13.xml" /><Relationship Id="rId14"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_rels/slideMaster2.xml.rels>&#65279;<?xml version="1.0" encoding="utf-8" standalone="yes"?><Relationships xmlns="http://schemas.openxmlformats.org/package/2006/relationships"><Relationship Id="rId1" Type="http://schemas.openxmlformats.org/officeDocument/2006/relationships/slideLayout" Target="../slideLayouts/slideLayout14.xml" /><Relationship Id="rId10" Type="http://schemas.openxmlformats.org/officeDocument/2006/relationships/theme" Target="../theme/theme2.xml" /><Relationship Id="rId2" Type="http://schemas.openxmlformats.org/officeDocument/2006/relationships/slideLayout" Target="../slideLayouts/slideLayout15.xml" /><Relationship Id="rId3" Type="http://schemas.openxmlformats.org/officeDocument/2006/relationships/slideLayout" Target="../slideLayouts/slideLayout16.xml" /><Relationship Id="rId4" Type="http://schemas.openxmlformats.org/officeDocument/2006/relationships/slideLayout" Target="../slideLayouts/slideLayout17.xml" /><Relationship Id="rId5" Type="http://schemas.openxmlformats.org/officeDocument/2006/relationships/slideLayout" Target="../slideLayouts/slideLayout18.xml" /><Relationship Id="rId6" Type="http://schemas.openxmlformats.org/officeDocument/2006/relationships/slideLayout" Target="../slideLayouts/slideLayout19.xml" /><Relationship Id="rId7" Type="http://schemas.openxmlformats.org/officeDocument/2006/relationships/slideLayout" Target="../slideLayouts/slideLayout20.xml" /><Relationship Id="rId8" Type="http://schemas.openxmlformats.org/officeDocument/2006/relationships/slideLayout" Target="../slideLayouts/slideLayout21.xml" /><Relationship Id="rId9" Type="http://schemas.openxmlformats.org/officeDocument/2006/relationships/slideLayout" Target="../slideLayouts/slideLayout22.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Ref idx="1001">
        <a:schemeClr val="bg1"/>
      </p:bgRef>
    </p:bg>
    <p:spTree>
      <p:nvGrpSpPr>
        <p:cNvPr id="1" name=""/>
        <p:cNvGrpSpPr/>
        <p:nvPr/>
      </p:nvGrpSpPr>
      <p:grpSpPr>
        <a:xfrm>
          <a:off x="0" y="0"/>
          <a: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p:bg>
      <p:bgRef idx="1001">
        <a:schemeClr val="bg1"/>
      </p:bgRef>
    </p:bg>
    <p:spTree>
      <p:nvGrpSpPr>
        <p:cNvPr id="1" name=""/>
        <p:cNvGrpSpPr/>
        <p:nvPr/>
      </p:nvGrpSpPr>
      <p:grpSpPr>
        <a:xfrm>
          <a:off x="0" y="0"/>
          <a:ext cx="0" cy="0"/>
        </a:xfrm>
      </p:grpSpPr>
      <p:sp>
        <p:nvSpPr>
          <p:cNvPr id="2" name="标题占位符 1"/>
          <p:cNvSpPr>
            <a:spLocks noGrp="1"/>
          </p:cNvSpPr>
          <p:nvPr>
            <p:ph type="title"/>
          </p:nvPr>
        </p:nvSpPr>
        <p:spPr>
          <a:xfrm>
            <a:off x="838200" y="366185"/>
            <a:ext cx="10515600" cy="132503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6684"/>
            <a:ext cx="10515600" cy="4349749"/>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1"/>
            <a:ext cx="27432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fld id="{0CEB1B6A-AEF1-4ACD-BD61-958570690F55}" type="datetimeFigureOut">
              <a:rPr lang="zh-CN" altLang="en-US" smtClean="0"/>
              <a:t/>
            </a:fld>
            <a:endParaRPr lang="zh-CN" altLang="en-US"/>
          </a:p>
        </p:txBody>
      </p:sp>
      <p:sp>
        <p:nvSpPr>
          <p:cNvPr id="5" name="页脚占位符 4"/>
          <p:cNvSpPr>
            <a:spLocks noGrp="1"/>
          </p:cNvSpPr>
          <p:nvPr>
            <p:ph type="ftr" sz="quarter" idx="3"/>
          </p:nvPr>
        </p:nvSpPr>
        <p:spPr>
          <a:xfrm>
            <a:off x="4038600" y="6356351"/>
            <a:ext cx="4114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1"/>
            <a:ext cx="27432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BB6CB991-6BD3-42F2-8A94-1903E9425430}" type="slidenum">
              <a:rPr lang="zh-CN" altLang="en-US" smtClean="0"/>
              <a:t/>
            </a:fld>
            <a:endParaRPr lang="zh-CN" alt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Lst>
  <mc:AlternateContent>
    <mc:Choice xmlns:p14="http://schemas.microsoft.com/office/powerpoint/2010/main" Requires="p14">
      <p:transition spd="slow" advTm="3000" p14:dur="1500">
        <p:random/>
      </p:transition>
    </mc:Choice>
    <mc:Fallback>
      <p:transition spd="slow" advTm="3000">
        <p:random/>
      </p:transition>
    </mc:Fallback>
  </mc:AlternateContent>
  <p:timing/>
  <p:txStyles>
    <p:titleStyle>
      <a:lvl1pPr algn="l" defTabSz="1219200" rtl="0" eaLnBrk="1" latinLnBrk="0" hangingPunct="1">
        <a:lnSpc>
          <a:spcPct val="90000"/>
        </a:lnSpc>
        <a:spcBef>
          <a:spcPct val="0"/>
        </a:spcBef>
        <a:buNone/>
        <a:defRPr sz="5865" kern="1200">
          <a:solidFill>
            <a:schemeClr val="tx1"/>
          </a:solidFill>
          <a:latin typeface="+mj-lt"/>
          <a:ea typeface="+mj-ea"/>
          <a:cs typeface="+mj-cs"/>
        </a:defRPr>
      </a:lvl1pPr>
    </p:titleStyle>
    <p:bodyStyle>
      <a:lvl1pPr marL="304800" indent="-304800" algn="l" defTabSz="1219200" rtl="0" eaLnBrk="1" latinLnBrk="0" hangingPunct="1">
        <a:lnSpc>
          <a:spcPct val="90000"/>
        </a:lnSpc>
        <a:spcBef>
          <a:spcPts val="1335"/>
        </a:spcBef>
        <a:buFont typeface="Arial" panose="020b0604020202020204" pitchFamily="34" charset="0"/>
        <a:buChar char="•"/>
        <a:defRPr sz="3735" kern="1200">
          <a:solidFill>
            <a:schemeClr val="tx1"/>
          </a:solidFill>
          <a:latin typeface="+mn-lt"/>
          <a:ea typeface="+mn-ea"/>
          <a:cs typeface="+mn-cs"/>
        </a:defRPr>
      </a:lvl1pPr>
      <a:lvl2pPr marL="914400" indent="-304800" algn="l" defTabSz="1219200" rtl="0" eaLnBrk="1" latinLnBrk="0" hangingPunct="1">
        <a:lnSpc>
          <a:spcPct val="90000"/>
        </a:lnSpc>
        <a:spcBef>
          <a:spcPts val="665"/>
        </a:spcBef>
        <a:buFont typeface="Arial" panose="020b0604020202020204" pitchFamily="34" charset="0"/>
        <a:buChar char="•"/>
        <a:defRPr sz="3200" kern="1200">
          <a:solidFill>
            <a:schemeClr val="tx1"/>
          </a:solidFill>
          <a:latin typeface="+mn-lt"/>
          <a:ea typeface="+mn-ea"/>
          <a:cs typeface="+mn-cs"/>
        </a:defRPr>
      </a:lvl2pPr>
      <a:lvl3pPr marL="1524000" indent="-304800" algn="l" defTabSz="1219200" rtl="0" eaLnBrk="1" latinLnBrk="0" hangingPunct="1">
        <a:lnSpc>
          <a:spcPct val="90000"/>
        </a:lnSpc>
        <a:spcBef>
          <a:spcPts val="665"/>
        </a:spcBef>
        <a:buFont typeface="Arial" panose="020b0604020202020204" pitchFamily="34" charset="0"/>
        <a:buChar char="•"/>
        <a:defRPr sz="2665" kern="1200">
          <a:solidFill>
            <a:schemeClr val="tx1"/>
          </a:solidFill>
          <a:latin typeface="+mn-lt"/>
          <a:ea typeface="+mn-ea"/>
          <a:cs typeface="+mn-cs"/>
        </a:defRPr>
      </a:lvl3pPr>
      <a:lvl4pPr marL="2133600" indent="-304800" algn="l" defTabSz="1219200" rtl="0" eaLnBrk="1" latinLnBrk="0" hangingPunct="1">
        <a:lnSpc>
          <a:spcPct val="90000"/>
        </a:lnSpc>
        <a:spcBef>
          <a:spcPts val="665"/>
        </a:spcBef>
        <a:buFont typeface="Arial" panose="020b0604020202020204" pitchFamily="34" charset="0"/>
        <a:buChar char="•"/>
        <a:defRPr sz="2400" kern="1200">
          <a:solidFill>
            <a:schemeClr val="tx1"/>
          </a:solidFill>
          <a:latin typeface="+mn-lt"/>
          <a:ea typeface="+mn-ea"/>
          <a:cs typeface="+mn-cs"/>
        </a:defRPr>
      </a:lvl4pPr>
      <a:lvl5pPr marL="2743200" indent="-304800" algn="l" defTabSz="1219200" rtl="0" eaLnBrk="1" latinLnBrk="0" hangingPunct="1">
        <a:lnSpc>
          <a:spcPct val="90000"/>
        </a:lnSpc>
        <a:spcBef>
          <a:spcPts val="665"/>
        </a:spcBef>
        <a:buFont typeface="Arial" panose="020b0604020202020204" pitchFamily="34" charset="0"/>
        <a:buChar char="•"/>
        <a:defRPr sz="2400" kern="1200">
          <a:solidFill>
            <a:schemeClr val="tx1"/>
          </a:solidFill>
          <a:latin typeface="+mn-lt"/>
          <a:ea typeface="+mn-ea"/>
          <a:cs typeface="+mn-cs"/>
        </a:defRPr>
      </a:lvl5pPr>
      <a:lvl6pPr marL="3352800" indent="-304800" algn="l" defTabSz="1219200" rtl="0" eaLnBrk="1" latinLnBrk="0" hangingPunct="1">
        <a:lnSpc>
          <a:spcPct val="90000"/>
        </a:lnSpc>
        <a:spcBef>
          <a:spcPts val="665"/>
        </a:spcBef>
        <a:buFont typeface="Arial" panose="020b0604020202020204" pitchFamily="34" charset="0"/>
        <a:buChar char="•"/>
        <a:defRPr sz="2400" kern="1200">
          <a:solidFill>
            <a:schemeClr val="tx1"/>
          </a:solidFill>
          <a:latin typeface="+mn-lt"/>
          <a:ea typeface="+mn-ea"/>
          <a:cs typeface="+mn-cs"/>
        </a:defRPr>
      </a:lvl6pPr>
      <a:lvl7pPr marL="3962400" indent="-304800" algn="l" defTabSz="1219200" rtl="0" eaLnBrk="1" latinLnBrk="0" hangingPunct="1">
        <a:lnSpc>
          <a:spcPct val="90000"/>
        </a:lnSpc>
        <a:spcBef>
          <a:spcPts val="665"/>
        </a:spcBef>
        <a:buFont typeface="Arial" panose="020b0604020202020204" pitchFamily="34" charset="0"/>
        <a:buChar char="•"/>
        <a:defRPr sz="2400" kern="1200">
          <a:solidFill>
            <a:schemeClr val="tx1"/>
          </a:solidFill>
          <a:latin typeface="+mn-lt"/>
          <a:ea typeface="+mn-ea"/>
          <a:cs typeface="+mn-cs"/>
        </a:defRPr>
      </a:lvl7pPr>
      <a:lvl8pPr marL="4572000" indent="-304800" algn="l" defTabSz="1219200" rtl="0" eaLnBrk="1" latinLnBrk="0" hangingPunct="1">
        <a:lnSpc>
          <a:spcPct val="90000"/>
        </a:lnSpc>
        <a:spcBef>
          <a:spcPts val="665"/>
        </a:spcBef>
        <a:buFont typeface="Arial" panose="020b0604020202020204" pitchFamily="34" charset="0"/>
        <a:buChar char="•"/>
        <a:defRPr sz="2400" kern="1200">
          <a:solidFill>
            <a:schemeClr val="tx1"/>
          </a:solidFill>
          <a:latin typeface="+mn-lt"/>
          <a:ea typeface="+mn-ea"/>
          <a:cs typeface="+mn-cs"/>
        </a:defRPr>
      </a:lvl8pPr>
      <a:lvl9pPr marL="5181600" indent="-304800" algn="l" defTabSz="1219200" rtl="0" eaLnBrk="1" latinLnBrk="0" hangingPunct="1">
        <a:lnSpc>
          <a:spcPct val="90000"/>
        </a:lnSpc>
        <a:spcBef>
          <a:spcPts val="665"/>
        </a:spcBef>
        <a:buFont typeface="Arial" panose="020b0604020202020204" pitchFamily="34" charset="0"/>
        <a:buChar char="•"/>
        <a:defRPr sz="2400"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6.png" /><Relationship Id="rId3" Type="http://schemas.microsoft.com/office/2007/relationships/media" Target="../media/media1.mp3" /><Relationship Id="rId4" Type="http://schemas.microsoft.com/office/2007/relationships/media" Target="../media/media1.mp3" TargetMode="Interna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25.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6" name="文本框 4"/>
          <p:cNvSpPr txBox="1"/>
          <p:nvPr/>
        </p:nvSpPr>
        <p:spPr>
          <a:xfrm>
            <a:off x="2233584" y="1515070"/>
            <a:ext cx="7724831" cy="92333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kumimoji="1" lang="en-US" altLang="zh-CN" sz="5400" b="1">
                <a:solidFill>
                  <a:schemeClr val="bg1"/>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rPr>
              <a:t>BUSINESS</a:t>
            </a:r>
            <a:r>
              <a:rPr kumimoji="1" lang="zh-CN" altLang="en-US" sz="5400" b="1">
                <a:solidFill>
                  <a:schemeClr val="bg1"/>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rPr>
              <a:t> </a:t>
            </a:r>
            <a:r>
              <a:rPr kumimoji="1" lang="en-US" altLang="zh-CN" sz="5400" b="1">
                <a:solidFill>
                  <a:schemeClr val="bg1"/>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rPr>
              <a:t>REPORT</a:t>
            </a:r>
            <a:endParaRPr kumimoji="1" lang="en-US" altLang="zh-CN" sz="5400" b="1">
              <a:solidFill>
                <a:schemeClr val="bg1"/>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sp>
        <p:nvSpPr>
          <p:cNvPr id="17" name="文本框 8"/>
          <p:cNvSpPr txBox="1"/>
          <p:nvPr/>
        </p:nvSpPr>
        <p:spPr>
          <a:xfrm>
            <a:off x="1983422" y="2543258"/>
            <a:ext cx="8225155" cy="92202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kumimoji="1" lang="zh-CN" altLang="en-US" sz="5400" b="1">
                <a:solidFill>
                  <a:srgbClr val="FFD200"/>
                </a:solidFill>
                <a:effectLst>
                  <a:outerShdw blurRad="38100" dist="38100" dir="2700000" algn="tl">
                    <a:srgbClr val="000000">
                      <a:alpha val="43137"/>
                    </a:srgbClr>
                  </a:outerShdw>
                </a:effectLst>
                <a:latin typeface="方正黑体简体" panose="03000509000000000000" pitchFamily="2" charset="-122"/>
                <a:ea typeface="方正黑体简体" panose="03000509000000000000" pitchFamily="2" charset="-122"/>
                <a:cs typeface="+mn-ea"/>
                <a:sym typeface="方正黑体简体" panose="03000509000000000000" pitchFamily="2" charset="-122"/>
              </a:rPr>
              <a:t>通用</a:t>
            </a:r>
            <a:r>
              <a:rPr kumimoji="1" lang="en-US" altLang="zh-CN" sz="5400" b="1">
                <a:solidFill>
                  <a:srgbClr val="FFD200"/>
                </a:solidFill>
                <a:effectLst>
                  <a:outerShdw blurRad="38100" dist="38100" dir="2700000" algn="tl">
                    <a:srgbClr val="000000">
                      <a:alpha val="43137"/>
                    </a:srgbClr>
                  </a:outerShdw>
                </a:effectLst>
                <a:latin typeface="方正黑体简体" panose="03000509000000000000" pitchFamily="2" charset="-122"/>
                <a:ea typeface="方正黑体简体" panose="03000509000000000000" pitchFamily="2" charset="-122"/>
                <a:cs typeface="+mn-ea"/>
                <a:sym typeface="方正黑体简体" panose="03000509000000000000" pitchFamily="2" charset="-122"/>
              </a:rPr>
              <a:t>PPT</a:t>
            </a:r>
            <a:r>
              <a:rPr kumimoji="1" lang="zh-CN" altLang="en-US" sz="5400" b="1">
                <a:solidFill>
                  <a:srgbClr val="FFD200"/>
                </a:solidFill>
                <a:effectLst>
                  <a:outerShdw blurRad="38100" dist="38100" dir="2700000" algn="tl">
                    <a:srgbClr val="000000">
                      <a:alpha val="43137"/>
                    </a:srgbClr>
                  </a:outerShdw>
                </a:effectLst>
                <a:latin typeface="方正黑体简体" panose="03000509000000000000" pitchFamily="2" charset="-122"/>
                <a:ea typeface="方正黑体简体" panose="03000509000000000000" pitchFamily="2" charset="-122"/>
                <a:cs typeface="+mn-ea"/>
                <a:sym typeface="方正黑体简体" panose="03000509000000000000" pitchFamily="2" charset="-122"/>
              </a:rPr>
              <a:t>模板 可修改内容</a:t>
            </a:r>
            <a:endParaRPr kumimoji="1" lang="zh-CN" altLang="en-US" sz="5400" b="1">
              <a:solidFill>
                <a:srgbClr val="FFD200"/>
              </a:solidFill>
              <a:effectLst>
                <a:outerShdw blurRad="38100" dist="38100" dir="2700000" algn="tl">
                  <a:srgbClr val="000000">
                    <a:alpha val="43137"/>
                  </a:srgbClr>
                </a:outerShdw>
              </a:effectLst>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sp>
        <p:nvSpPr>
          <p:cNvPr id="18" name="文本框 3"/>
          <p:cNvSpPr txBox="1"/>
          <p:nvPr/>
        </p:nvSpPr>
        <p:spPr>
          <a:xfrm>
            <a:off x="2758757" y="3570688"/>
            <a:ext cx="6674485"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a:solidFill>
                  <a:schemeClr val="bg1"/>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rPr>
              <a:t>You will never know the joy of seeing the stars, nor the meaning of the dawn, until you have passed through the darkness and gone through the pain of your heart.</a:t>
            </a:r>
            <a:endParaRPr sz="1400">
              <a:solidFill>
                <a:schemeClr val="bg1"/>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grpSp>
        <p:nvGrpSpPr>
          <p:cNvPr id="19" name="组合 18"/>
          <p:cNvGrpSpPr/>
          <p:nvPr/>
        </p:nvGrpSpPr>
        <p:grpSpPr>
          <a:xfrm>
            <a:off x="4906962" y="4564118"/>
            <a:ext cx="2378074" cy="436246"/>
            <a:chOff x="4929134" y="3536850"/>
            <a:chExt cx="1783556" cy="327184"/>
          </a:xfrm>
        </p:grpSpPr>
        <p:sp>
          <p:nvSpPr>
            <p:cNvPr id="20" name="圆角矩形 45"/>
            <p:cNvSpPr/>
            <p:nvPr/>
          </p:nvSpPr>
          <p:spPr>
            <a:xfrm>
              <a:off x="4929134" y="3536850"/>
              <a:ext cx="1783556" cy="327184"/>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335">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1" name="TextBox 13"/>
            <p:cNvSpPr txBox="1"/>
            <p:nvPr/>
          </p:nvSpPr>
          <p:spPr>
            <a:xfrm>
              <a:off x="5220265" y="3559472"/>
              <a:ext cx="1201291" cy="284501"/>
            </a:xfrm>
            <a:prstGeom prst="rect">
              <a:avLst/>
            </a:prstGeom>
            <a:noFill/>
          </p:spPr>
          <p:txBody>
            <a:bodyPr wrap="none" rtlCol="0">
              <a:spAutoFit/>
            </a:bodyPr>
            <a:lstStyle/>
            <a:p>
              <a:pPr algn="ctr"/>
              <a:r>
                <a:rPr lang="zh-CN" altLang="en-US" sz="1865">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rPr>
                <a:t>策划人：</a:t>
              </a:r>
              <a:r>
                <a:rPr lang="en-US" altLang="zh-CN" sz="1865">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rPr>
                <a:t>XXX</a:t>
              </a:r>
              <a:endParaRPr lang="zh-CN" altLang="en-US" sz="1865">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pic>
        <p:nvPicPr>
          <p:cNvPr id="24" name="bamboo">
            <a:hlinkClick action="ppaction://media"/>
          </p:cNvPr>
          <p:cNvPicPr>
            <a:picLocks noChangeAspect="1"/>
          </p:cNvPicPr>
          <p:nvPr>
            <a:audioFile r:link="rId3"/>
            <p:extLst>
              <p:ext uri="{DAA4B4D4-6D71-4841-9C94-3DE7FCFB9230}">
                <p14:media r:embed="rId4">
                  <p14:fade in="500.000000" out="500.000000"/>
                </p14:media>
              </p:ext>
            </p:extLst>
          </p:nvPr>
        </p:nvPicPr>
        <p:blipFill>
          <a:blip r:embed="rId2"/>
          <a:stretch>
            <a:fillRect/>
          </a:stretch>
        </p:blipFill>
        <p:spPr>
          <a:xfrm>
            <a:off x="-1059543" y="-1302658"/>
            <a:ext cx="609600" cy="609600"/>
          </a:xfrm>
          <a:prstGeom prst="rect">
            <a:avLst/>
          </a:prstGeom>
        </p:spPr>
      </p:pic>
    </p:spTree>
  </p:cSld>
  <p:clrMapOvr>
    <a:masterClrMapping/>
  </p:clrMapOvr>
  <mc:AlternateContent>
    <mc:Choice xmlns:p14="http://schemas.microsoft.com/office/powerpoint/2010/main" Requires="p14">
      <p:transition spd="slow" advClick="0" advTm="0" p14:dur="1250">
        <p:split orient="vert"/>
      </p:transition>
    </mc:Choice>
    <mc:Fallback>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16"/>
                                        </p:tgtEl>
                                        <p:attrNameLst>
                                          <p:attrName>ppt_y</p:attrName>
                                        </p:attrNameLst>
                                      </p:cBhvr>
                                      <p:tavLst>
                                        <p:tav tm="0">
                                          <p:val>
                                            <p:strVal val="#ppt_y"/>
                                          </p:val>
                                        </p:tav>
                                        <p:tav tm="100000">
                                          <p:val>
                                            <p:strVal val="#ppt_y"/>
                                          </p:val>
                                        </p:tav>
                                      </p:tavLst>
                                    </p:anim>
                                    <p:anim calcmode="lin" valueType="num">
                                      <p:cBhvr>
                                        <p:cTn id="9" dur="10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16"/>
                                        </p:tgtEl>
                                      </p:cBhvr>
                                    </p:animEffect>
                                  </p:childTnLst>
                                </p:cTn>
                              </p:par>
                            </p:childTnLst>
                          </p:cTn>
                        </p:par>
                        <p:par>
                          <p:cTn id="12" fill="hold" nodeType="afterGroup">
                            <p:stCondLst>
                              <p:cond delay="1000"/>
                            </p:stCondLst>
                            <p:childTnLst>
                              <p:par>
                                <p:cTn id="13" presetID="56" presetClass="entr" presetSubtype="0" fill="hold" grpId="0" nodeType="afterEffect">
                                  <p:stCondLst>
                                    <p:cond delay="0"/>
                                  </p:stCondLst>
                                  <p:iterate type="lt">
                                    <p:tmPct val="10000"/>
                                  </p:iterate>
                                  <p:childTnLst>
                                    <p:set>
                                      <p:cBhvr>
                                        <p:cTn id="14" dur="1" fill="hold">
                                          <p:stCondLst>
                                            <p:cond delay="0"/>
                                          </p:stCondLst>
                                        </p:cTn>
                                        <p:tgtEl>
                                          <p:spTgt spid="17"/>
                                        </p:tgtEl>
                                        <p:attrNameLst>
                                          <p:attrName>style.visibility</p:attrName>
                                        </p:attrNameLst>
                                      </p:cBhvr>
                                      <p:to>
                                        <p:strVal val="visible"/>
                                      </p:to>
                                    </p:set>
                                    <p:anim by="(-#ppt_w*2)" calcmode="lin" valueType="num">
                                      <p:cBhvr rctx="PPT">
                                        <p:cTn id="15" dur="500" autoRev="1" fill="hold">
                                          <p:stCondLst>
                                            <p:cond delay="0"/>
                                          </p:stCondLst>
                                        </p:cTn>
                                        <p:tgtEl>
                                          <p:spTgt spid="17"/>
                                        </p:tgtEl>
                                        <p:attrNameLst>
                                          <p:attrName>ppt_w</p:attrName>
                                        </p:attrNameLst>
                                      </p:cBhvr>
                                    </p:anim>
                                    <p:anim by="(#ppt_w*0.50)" calcmode="lin" valueType="num">
                                      <p:cBhvr>
                                        <p:cTn id="16" dur="500" decel="50000" autoRev="1" fill="hold">
                                          <p:stCondLst>
                                            <p:cond delay="0"/>
                                          </p:stCondLst>
                                        </p:cTn>
                                        <p:tgtEl>
                                          <p:spTgt spid="17"/>
                                        </p:tgtEl>
                                        <p:attrNameLst>
                                          <p:attrName>ppt_x</p:attrName>
                                        </p:attrNameLst>
                                      </p:cBhvr>
                                    </p:anim>
                                    <p:anim from="(-#ppt_h/2)" to="(#ppt_y)" calcmode="lin" valueType="num">
                                      <p:cBhvr>
                                        <p:cTn id="17" dur="1000" fill="hold">
                                          <p:stCondLst>
                                            <p:cond delay="0"/>
                                          </p:stCondLst>
                                        </p:cTn>
                                        <p:tgtEl>
                                          <p:spTgt spid="17"/>
                                        </p:tgtEl>
                                        <p:attrNameLst>
                                          <p:attrName>ppt_y</p:attrName>
                                        </p:attrNameLst>
                                      </p:cBhvr>
                                    </p:anim>
                                    <p:animRot by="21600000">
                                      <p:cBhvr>
                                        <p:cTn id="18" dur="1000" fill="hold">
                                          <p:stCondLst>
                                            <p:cond delay="0"/>
                                          </p:stCondLst>
                                        </p:cTn>
                                        <p:tgtEl>
                                          <p:spTgt spid="17"/>
                                        </p:tgtEl>
                                        <p:attrNameLst>
                                          <p:attrName>r</p:attrName>
                                        </p:attrNameLst>
                                      </p:cBhvr>
                                    </p:animRot>
                                  </p:childTnLst>
                                </p:cTn>
                              </p:par>
                            </p:childTnLst>
                          </p:cTn>
                        </p:par>
                        <p:par>
                          <p:cTn id="19" fill="hold" nodeType="afterGroup">
                            <p:stCondLst>
                              <p:cond delay="2000"/>
                            </p:stCondLst>
                            <p:childTnLst>
                              <p:par>
                                <p:cTn id="20" presetID="47" presetClass="entr" presetSubtype="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3000"/>
                            </p:stCondLst>
                            <p:childTnLst>
                              <p:par>
                                <p:cTn id="26" presetID="53" presetClass="entr" presetSubtype="16"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1000" fill="hold"/>
                                        <p:tgtEl>
                                          <p:spTgt spid="19"/>
                                        </p:tgtEl>
                                        <p:attrNameLst>
                                          <p:attrName>ppt_w</p:attrName>
                                        </p:attrNameLst>
                                      </p:cBhvr>
                                      <p:tavLst>
                                        <p:tav tm="0">
                                          <p:val>
                                            <p:fltVal val="0"/>
                                          </p:val>
                                        </p:tav>
                                        <p:tav tm="100000">
                                          <p:val>
                                            <p:strVal val="#ppt_w"/>
                                          </p:val>
                                        </p:tav>
                                      </p:tavLst>
                                    </p:anim>
                                    <p:anim calcmode="lin" valueType="num">
                                      <p:cBhvr>
                                        <p:cTn id="29" dur="1000" fill="hold"/>
                                        <p:tgtEl>
                                          <p:spTgt spid="19"/>
                                        </p:tgtEl>
                                        <p:attrNameLst>
                                          <p:attrName>ppt_h</p:attrName>
                                        </p:attrNameLst>
                                      </p:cBhvr>
                                      <p:tavLst>
                                        <p:tav tm="0">
                                          <p:val>
                                            <p:fltVal val="0"/>
                                          </p:val>
                                        </p:tav>
                                        <p:tav tm="100000">
                                          <p:val>
                                            <p:strVal val="#ppt_h"/>
                                          </p:val>
                                        </p:tav>
                                      </p:tavLst>
                                    </p:anim>
                                    <p:animEffect transition="in" filter="fade">
                                      <p:cBhvr>
                                        <p:cTn id="30" dur="1000"/>
                                        <p:tgtEl>
                                          <p:spTgt spid="19"/>
                                        </p:tgtEl>
                                      </p:cBhvr>
                                    </p:animEffect>
                                  </p:childTnLst>
                                </p:cTn>
                              </p:par>
                            </p:childTnLst>
                          </p:cTn>
                        </p:par>
                        <p:par>
                          <p:cTn id="31" fill="hold" nodeType="afterGroup">
                            <p:stCondLst>
                              <p:cond delay="4000"/>
                            </p:stCondLst>
                            <p:childTnLst>
                              <p:par>
                                <p:cTn id="32" presetID="1" presetClass="mediacall" presetSubtype="0" fill="hold" nodeType="afterEffect">
                                  <p:stCondLst>
                                    <p:cond delay="0"/>
                                  </p:stCondLst>
                                  <p:childTnLst>
                                    <p:cmd type="call" cmd="playFrom(0.0)">
                                      <p:cBhvr>
                                        <p:cTn id="33" dur="1" fill="hold"/>
                                        <p:tgtEl>
                                          <p:spTgt spid="2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34" repeatCount="indefinite" fill="remove" display="0">
                  <p:stCondLst>
                    <p:cond delay="indefinite"/>
                  </p:stCondLst>
                  <p:endCondLst>
                    <p:cond evt="onStopAudio" delay="0">
                      <p:tgtEl>
                        <p:sldTgt/>
                      </p:tgtEl>
                    </p:cond>
                  </p:endCondLst>
                </p:cTn>
                <p:tgtEl>
                  <p:spTgt spid="24"/>
                </p:tgtEl>
              </p:cMediaNode>
            </p:audio>
          </p:childTnLst>
        </p:cTn>
      </p:par>
    </p:tnLst>
    <p:bldLst>
      <p:bldP spid="16" grpId="0"/>
      <p:bldP spid="17" grpId="0"/>
      <p:bldP spid="18" grpId="0"/>
    </p:bld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cxnSp>
        <p:nvCxnSpPr>
          <p:cNvPr id="5" name="直接连接符 4"/>
          <p:cNvCxnSpPr/>
          <p:nvPr/>
        </p:nvCxnSpPr>
        <p:spPr>
          <a:xfrm flipH="1">
            <a:off x="6540643" y="2559683"/>
            <a:ext cx="1188720" cy="0"/>
          </a:xfrm>
          <a:prstGeom prst="line">
            <a:avLst/>
          </a:prstGeom>
          <a:ln w="12700">
            <a:solidFill>
              <a:schemeClr val="tx1">
                <a:lumMod val="65000"/>
                <a:lumOff val="35000"/>
              </a:schemeClr>
            </a:solidFill>
            <a:prstDash val="sys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6" name="文本框 83"/>
          <p:cNvSpPr txBox="1"/>
          <p:nvPr/>
        </p:nvSpPr>
        <p:spPr>
          <a:xfrm>
            <a:off x="3950208" y="2777413"/>
            <a:ext cx="2298245" cy="599147"/>
          </a:xfrm>
          <a:prstGeom prst="rect">
            <a:avLst/>
          </a:prstGeom>
          <a:noFill/>
        </p:spPr>
        <p:txBody>
          <a:bodyPr wrap="square" lIns="0" tIns="0" rIns="0" bIns="0" anchor="ctr" anchorCtr="0">
            <a:normAutofit/>
          </a:bodyPr>
          <a:lstStyle/>
          <a:p>
            <a:pPr algn="r">
              <a:lnSpc>
                <a:spcPct val="120000"/>
              </a:lnSpc>
            </a:pP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7" name="文本框 84"/>
          <p:cNvSpPr txBox="1"/>
          <p:nvPr/>
        </p:nvSpPr>
        <p:spPr>
          <a:xfrm>
            <a:off x="5017347" y="2453287"/>
            <a:ext cx="1231107" cy="246221"/>
          </a:xfrm>
          <a:prstGeom prst="rect">
            <a:avLst/>
          </a:prstGeom>
          <a:noFill/>
        </p:spPr>
        <p:txBody>
          <a:bodyPr wrap="none" lIns="0" tIns="0" rIns="0" bIns="0" anchor="ctr" anchorCtr="0">
            <a:normAutofit fontScale="92500" lnSpcReduction="10000"/>
          </a:bodyPr>
          <a:lstStyle/>
          <a:p>
            <a:pPr algn="r"/>
            <a:r>
              <a:rPr lang="zh-CN" altLang="en-US" sz="18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8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8" name="组合 7"/>
          <p:cNvGrpSpPr/>
          <p:nvPr/>
        </p:nvGrpSpPr>
        <p:grpSpPr>
          <a:xfrm>
            <a:off x="3688279" y="5007967"/>
            <a:ext cx="2298879" cy="629279"/>
            <a:chOff x="3658647" y="4776562"/>
            <a:chExt cx="2298879" cy="629278"/>
          </a:xfrm>
        </p:grpSpPr>
        <p:sp>
          <p:nvSpPr>
            <p:cNvPr id="44" name="文本框 95"/>
            <p:cNvSpPr txBox="1"/>
            <p:nvPr/>
          </p:nvSpPr>
          <p:spPr>
            <a:xfrm>
              <a:off x="4327479" y="4795736"/>
              <a:ext cx="1630047" cy="590931"/>
            </a:xfrm>
            <a:prstGeom prst="rect">
              <a:avLst/>
            </a:prstGeom>
            <a:noFill/>
          </p:spPr>
          <p:txBody>
            <a:bodyPr wrap="square" lIns="0" tIns="0" rIns="0" bIns="0" anchor="ctr" anchorCtr="0">
              <a:normAutofit/>
            </a:bodyPr>
            <a:lstStyle/>
            <a:p>
              <a:pPr>
                <a:lnSpc>
                  <a:spcPct val="120000"/>
                </a:lnSpc>
              </a:pP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此部分内容作为文字排版占位显示（建议使用主题字体）</a:t>
              </a:r>
              <a:endPar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45" name="组合 44"/>
            <p:cNvGrpSpPr/>
            <p:nvPr/>
          </p:nvGrpSpPr>
          <p:grpSpPr>
            <a:xfrm>
              <a:off x="3658647" y="4776562"/>
              <a:ext cx="629278" cy="629278"/>
              <a:chOff x="3622260" y="4690925"/>
              <a:chExt cx="761316" cy="761316"/>
            </a:xfrm>
          </p:grpSpPr>
          <p:sp>
            <p:nvSpPr>
              <p:cNvPr id="46" name="矩形: 圆角 45"/>
              <p:cNvSpPr/>
              <p:nvPr/>
            </p:nvSpPr>
            <p:spPr>
              <a:xfrm>
                <a:off x="3622260" y="4690925"/>
                <a:ext cx="761316" cy="761316"/>
              </a:xfrm>
              <a:prstGeom prst="roundRect">
                <a:avLst>
                  <a:gd name="adj" fmla="val 35272"/>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7" name="任意多边形: 形状 46"/>
              <p:cNvSpPr/>
              <p:nvPr/>
            </p:nvSpPr>
            <p:spPr>
              <a:xfrm>
                <a:off x="3860474" y="4900454"/>
                <a:ext cx="352260" cy="337233"/>
              </a:xfrm>
              <a:custGeom>
                <a:gdLst>
                  <a:gd name="connsiteX0" fmla="*/ 203672 w 338280"/>
                  <a:gd name="connsiteY0" fmla="*/ 246439 h 323850"/>
                  <a:gd name="connsiteX1" fmla="*/ 209657 w 338280"/>
                  <a:gd name="connsiteY1" fmla="*/ 252329 h 323850"/>
                  <a:gd name="connsiteX2" fmla="*/ 238919 w 338280"/>
                  <a:gd name="connsiteY2" fmla="*/ 305998 h 323850"/>
                  <a:gd name="connsiteX3" fmla="*/ 233599 w 338280"/>
                  <a:gd name="connsiteY3" fmla="*/ 316470 h 323850"/>
                  <a:gd name="connsiteX4" fmla="*/ 197687 w 338280"/>
                  <a:gd name="connsiteY4" fmla="*/ 252329 h 323850"/>
                  <a:gd name="connsiteX5" fmla="*/ 203672 w 338280"/>
                  <a:gd name="connsiteY5" fmla="*/ 246439 h 323850"/>
                  <a:gd name="connsiteX6" fmla="*/ 251574 w 338280"/>
                  <a:gd name="connsiteY6" fmla="*/ 214312 h 323850"/>
                  <a:gd name="connsiteX7" fmla="*/ 283252 w 338280"/>
                  <a:gd name="connsiteY7" fmla="*/ 222230 h 323850"/>
                  <a:gd name="connsiteX8" fmla="*/ 314931 w 338280"/>
                  <a:gd name="connsiteY8" fmla="*/ 275020 h 323850"/>
                  <a:gd name="connsiteX9" fmla="*/ 316251 w 338280"/>
                  <a:gd name="connsiteY9" fmla="*/ 285578 h 323850"/>
                  <a:gd name="connsiteX10" fmla="*/ 325490 w 338280"/>
                  <a:gd name="connsiteY10" fmla="*/ 313292 h 323850"/>
                  <a:gd name="connsiteX11" fmla="*/ 328130 w 338280"/>
                  <a:gd name="connsiteY11" fmla="*/ 319891 h 323850"/>
                  <a:gd name="connsiteX12" fmla="*/ 322851 w 338280"/>
                  <a:gd name="connsiteY12" fmla="*/ 323850 h 323850"/>
                  <a:gd name="connsiteX13" fmla="*/ 321531 w 338280"/>
                  <a:gd name="connsiteY13" fmla="*/ 323850 h 323850"/>
                  <a:gd name="connsiteX14" fmla="*/ 293812 w 338280"/>
                  <a:gd name="connsiteY14" fmla="*/ 310653 h 323850"/>
                  <a:gd name="connsiteX15" fmla="*/ 288532 w 338280"/>
                  <a:gd name="connsiteY15" fmla="*/ 301415 h 323850"/>
                  <a:gd name="connsiteX16" fmla="*/ 279292 w 338280"/>
                  <a:gd name="connsiteY16" fmla="*/ 288217 h 323850"/>
                  <a:gd name="connsiteX17" fmla="*/ 276652 w 338280"/>
                  <a:gd name="connsiteY17" fmla="*/ 289537 h 323850"/>
                  <a:gd name="connsiteX18" fmla="*/ 276652 w 338280"/>
                  <a:gd name="connsiteY18" fmla="*/ 290857 h 323850"/>
                  <a:gd name="connsiteX19" fmla="*/ 280612 w 338280"/>
                  <a:gd name="connsiteY19" fmla="*/ 294816 h 323850"/>
                  <a:gd name="connsiteX20" fmla="*/ 284572 w 338280"/>
                  <a:gd name="connsiteY20" fmla="*/ 301415 h 323850"/>
                  <a:gd name="connsiteX21" fmla="*/ 279292 w 338280"/>
                  <a:gd name="connsiteY21" fmla="*/ 308013 h 323850"/>
                  <a:gd name="connsiteX22" fmla="*/ 272693 w 338280"/>
                  <a:gd name="connsiteY22" fmla="*/ 308013 h 323850"/>
                  <a:gd name="connsiteX23" fmla="*/ 215935 w 338280"/>
                  <a:gd name="connsiteY23" fmla="*/ 259183 h 323850"/>
                  <a:gd name="connsiteX24" fmla="*/ 218574 w 338280"/>
                  <a:gd name="connsiteY24" fmla="*/ 226190 h 323850"/>
                  <a:gd name="connsiteX25" fmla="*/ 218574 w 338280"/>
                  <a:gd name="connsiteY25" fmla="*/ 224870 h 323850"/>
                  <a:gd name="connsiteX26" fmla="*/ 221214 w 338280"/>
                  <a:gd name="connsiteY26" fmla="*/ 222230 h 323850"/>
                  <a:gd name="connsiteX27" fmla="*/ 251574 w 338280"/>
                  <a:gd name="connsiteY27" fmla="*/ 214312 h 323850"/>
                  <a:gd name="connsiteX28" fmla="*/ 248551 w 338280"/>
                  <a:gd name="connsiteY28" fmla="*/ 198166 h 323850"/>
                  <a:gd name="connsiteX29" fmla="*/ 308559 w 338280"/>
                  <a:gd name="connsiteY29" fmla="*/ 219221 h 323850"/>
                  <a:gd name="connsiteX30" fmla="*/ 325895 w 338280"/>
                  <a:gd name="connsiteY30" fmla="*/ 246857 h 323850"/>
                  <a:gd name="connsiteX31" fmla="*/ 337896 w 338280"/>
                  <a:gd name="connsiteY31" fmla="*/ 287651 h 323850"/>
                  <a:gd name="connsiteX32" fmla="*/ 325895 w 338280"/>
                  <a:gd name="connsiteY32" fmla="*/ 290283 h 323850"/>
                  <a:gd name="connsiteX33" fmla="*/ 301892 w 338280"/>
                  <a:gd name="connsiteY33" fmla="*/ 229749 h 323850"/>
                  <a:gd name="connsiteX34" fmla="*/ 248551 w 338280"/>
                  <a:gd name="connsiteY34" fmla="*/ 210010 h 323850"/>
                  <a:gd name="connsiteX35" fmla="*/ 248551 w 338280"/>
                  <a:gd name="connsiteY35" fmla="*/ 198166 h 323850"/>
                  <a:gd name="connsiteX36" fmla="*/ 146094 w 338280"/>
                  <a:gd name="connsiteY36" fmla="*/ 133350 h 323850"/>
                  <a:gd name="connsiteX37" fmla="*/ 134187 w 338280"/>
                  <a:gd name="connsiteY37" fmla="*/ 145257 h 323850"/>
                  <a:gd name="connsiteX38" fmla="*/ 146094 w 338280"/>
                  <a:gd name="connsiteY38" fmla="*/ 157164 h 323850"/>
                  <a:gd name="connsiteX39" fmla="*/ 158001 w 338280"/>
                  <a:gd name="connsiteY39" fmla="*/ 145257 h 323850"/>
                  <a:gd name="connsiteX40" fmla="*/ 146094 w 338280"/>
                  <a:gd name="connsiteY40" fmla="*/ 133350 h 323850"/>
                  <a:gd name="connsiteX41" fmla="*/ 80560 w 338280"/>
                  <a:gd name="connsiteY41" fmla="*/ 50800 h 323850"/>
                  <a:gd name="connsiteX42" fmla="*/ 60662 w 338280"/>
                  <a:gd name="connsiteY42" fmla="*/ 58619 h 323850"/>
                  <a:gd name="connsiteX43" fmla="*/ 52703 w 338280"/>
                  <a:gd name="connsiteY43" fmla="*/ 87289 h 323850"/>
                  <a:gd name="connsiteX44" fmla="*/ 71275 w 338280"/>
                  <a:gd name="connsiteY44" fmla="*/ 118565 h 323850"/>
                  <a:gd name="connsiteX45" fmla="*/ 111071 w 338280"/>
                  <a:gd name="connsiteY45" fmla="*/ 138113 h 323850"/>
                  <a:gd name="connsiteX46" fmla="*/ 132296 w 338280"/>
                  <a:gd name="connsiteY46" fmla="*/ 130294 h 323850"/>
                  <a:gd name="connsiteX47" fmla="*/ 121683 w 338280"/>
                  <a:gd name="connsiteY47" fmla="*/ 69045 h 323850"/>
                  <a:gd name="connsiteX48" fmla="*/ 80560 w 338280"/>
                  <a:gd name="connsiteY48" fmla="*/ 50800 h 323850"/>
                  <a:gd name="connsiteX49" fmla="*/ 32941 w 338280"/>
                  <a:gd name="connsiteY49" fmla="*/ 0 h 323850"/>
                  <a:gd name="connsiteX50" fmla="*/ 154073 w 338280"/>
                  <a:gd name="connsiteY50" fmla="*/ 71005 h 323850"/>
                  <a:gd name="connsiteX51" fmla="*/ 192256 w 338280"/>
                  <a:gd name="connsiteY51" fmla="*/ 114396 h 323850"/>
                  <a:gd name="connsiteX52" fmla="*/ 255455 w 338280"/>
                  <a:gd name="connsiteY52" fmla="*/ 144639 h 323850"/>
                  <a:gd name="connsiteX53" fmla="*/ 219905 w 338280"/>
                  <a:gd name="connsiteY53" fmla="*/ 219588 h 323850"/>
                  <a:gd name="connsiteX54" fmla="*/ 158023 w 338280"/>
                  <a:gd name="connsiteY54" fmla="*/ 260350 h 323850"/>
                  <a:gd name="connsiteX55" fmla="*/ 144856 w 338280"/>
                  <a:gd name="connsiteY55" fmla="*/ 255090 h 323850"/>
                  <a:gd name="connsiteX56" fmla="*/ 114573 w 338280"/>
                  <a:gd name="connsiteY56" fmla="*/ 191975 h 323850"/>
                  <a:gd name="connsiteX57" fmla="*/ 71124 w 338280"/>
                  <a:gd name="connsiteY57" fmla="*/ 153843 h 323850"/>
                  <a:gd name="connsiteX58" fmla="*/ 10558 w 338280"/>
                  <a:gd name="connsiteY58" fmla="*/ 71005 h 323850"/>
                  <a:gd name="connsiteX59" fmla="*/ 9241 w 338280"/>
                  <a:gd name="connsiteY59" fmla="*/ 9204 h 323850"/>
                  <a:gd name="connsiteX60" fmla="*/ 32941 w 338280"/>
                  <a:gd name="connsiteY60" fmla="*/ 0 h 32385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38280" h="323850">
                    <a:moveTo>
                      <a:pt x="203672" y="246439"/>
                    </a:moveTo>
                    <a:cubicBezTo>
                      <a:pt x="206665" y="246439"/>
                      <a:pt x="209657" y="248402"/>
                      <a:pt x="209657" y="252329"/>
                    </a:cubicBezTo>
                    <a:cubicBezTo>
                      <a:pt x="210988" y="271964"/>
                      <a:pt x="220298" y="295526"/>
                      <a:pt x="238919" y="305998"/>
                    </a:cubicBezTo>
                    <a:cubicBezTo>
                      <a:pt x="246900" y="308616"/>
                      <a:pt x="240249" y="319088"/>
                      <a:pt x="233599" y="316470"/>
                    </a:cubicBezTo>
                    <a:cubicBezTo>
                      <a:pt x="210988" y="304689"/>
                      <a:pt x="199017" y="275891"/>
                      <a:pt x="197687" y="252329"/>
                    </a:cubicBezTo>
                    <a:cubicBezTo>
                      <a:pt x="197687" y="248402"/>
                      <a:pt x="200679" y="246439"/>
                      <a:pt x="203672" y="246439"/>
                    </a:cubicBezTo>
                    <a:close/>
                    <a:moveTo>
                      <a:pt x="251574" y="214312"/>
                    </a:moveTo>
                    <a:cubicBezTo>
                      <a:pt x="262133" y="214312"/>
                      <a:pt x="274013" y="216951"/>
                      <a:pt x="283252" y="222230"/>
                    </a:cubicBezTo>
                    <a:cubicBezTo>
                      <a:pt x="307011" y="235428"/>
                      <a:pt x="312291" y="257863"/>
                      <a:pt x="314931" y="275020"/>
                    </a:cubicBezTo>
                    <a:cubicBezTo>
                      <a:pt x="316251" y="278979"/>
                      <a:pt x="316251" y="282938"/>
                      <a:pt x="316251" y="285578"/>
                    </a:cubicBezTo>
                    <a:cubicBezTo>
                      <a:pt x="317571" y="297455"/>
                      <a:pt x="318891" y="308013"/>
                      <a:pt x="325490" y="313292"/>
                    </a:cubicBezTo>
                    <a:cubicBezTo>
                      <a:pt x="328130" y="314612"/>
                      <a:pt x="329450" y="317251"/>
                      <a:pt x="328130" y="319891"/>
                    </a:cubicBezTo>
                    <a:cubicBezTo>
                      <a:pt x="328130" y="322530"/>
                      <a:pt x="325490" y="323850"/>
                      <a:pt x="322851" y="323850"/>
                    </a:cubicBezTo>
                    <a:cubicBezTo>
                      <a:pt x="322851" y="323850"/>
                      <a:pt x="321531" y="323850"/>
                      <a:pt x="321531" y="323850"/>
                    </a:cubicBezTo>
                    <a:cubicBezTo>
                      <a:pt x="309651" y="323850"/>
                      <a:pt x="300411" y="318571"/>
                      <a:pt x="293812" y="310653"/>
                    </a:cubicBezTo>
                    <a:cubicBezTo>
                      <a:pt x="292492" y="306693"/>
                      <a:pt x="289852" y="304054"/>
                      <a:pt x="288532" y="301415"/>
                    </a:cubicBezTo>
                    <a:cubicBezTo>
                      <a:pt x="285892" y="296136"/>
                      <a:pt x="281932" y="288217"/>
                      <a:pt x="279292" y="288217"/>
                    </a:cubicBezTo>
                    <a:cubicBezTo>
                      <a:pt x="277972" y="288217"/>
                      <a:pt x="277972" y="289537"/>
                      <a:pt x="276652" y="289537"/>
                    </a:cubicBezTo>
                    <a:cubicBezTo>
                      <a:pt x="276652" y="289537"/>
                      <a:pt x="276652" y="290857"/>
                      <a:pt x="276652" y="290857"/>
                    </a:cubicBezTo>
                    <a:cubicBezTo>
                      <a:pt x="276652" y="293496"/>
                      <a:pt x="277972" y="294816"/>
                      <a:pt x="280612" y="294816"/>
                    </a:cubicBezTo>
                    <a:cubicBezTo>
                      <a:pt x="283252" y="296136"/>
                      <a:pt x="285892" y="298775"/>
                      <a:pt x="284572" y="301415"/>
                    </a:cubicBezTo>
                    <a:cubicBezTo>
                      <a:pt x="284572" y="304054"/>
                      <a:pt x="283252" y="306693"/>
                      <a:pt x="279292" y="308013"/>
                    </a:cubicBezTo>
                    <a:cubicBezTo>
                      <a:pt x="277972" y="308013"/>
                      <a:pt x="275333" y="308013"/>
                      <a:pt x="272693" y="308013"/>
                    </a:cubicBezTo>
                    <a:cubicBezTo>
                      <a:pt x="246294" y="308013"/>
                      <a:pt x="221214" y="286897"/>
                      <a:pt x="215935" y="259183"/>
                    </a:cubicBezTo>
                    <a:cubicBezTo>
                      <a:pt x="213295" y="251265"/>
                      <a:pt x="211975" y="236748"/>
                      <a:pt x="218574" y="226190"/>
                    </a:cubicBezTo>
                    <a:cubicBezTo>
                      <a:pt x="218574" y="226190"/>
                      <a:pt x="218574" y="226190"/>
                      <a:pt x="218574" y="224870"/>
                    </a:cubicBezTo>
                    <a:cubicBezTo>
                      <a:pt x="219894" y="223550"/>
                      <a:pt x="219894" y="222230"/>
                      <a:pt x="221214" y="222230"/>
                    </a:cubicBezTo>
                    <a:cubicBezTo>
                      <a:pt x="230454" y="216951"/>
                      <a:pt x="241014" y="214312"/>
                      <a:pt x="251574" y="214312"/>
                    </a:cubicBezTo>
                    <a:close/>
                    <a:moveTo>
                      <a:pt x="248551" y="198166"/>
                    </a:moveTo>
                    <a:cubicBezTo>
                      <a:pt x="269887" y="196850"/>
                      <a:pt x="292557" y="203430"/>
                      <a:pt x="308559" y="219221"/>
                    </a:cubicBezTo>
                    <a:cubicBezTo>
                      <a:pt x="316560" y="227117"/>
                      <a:pt x="321894" y="236329"/>
                      <a:pt x="325895" y="246857"/>
                    </a:cubicBezTo>
                    <a:cubicBezTo>
                      <a:pt x="331229" y="260016"/>
                      <a:pt x="331229" y="274492"/>
                      <a:pt x="337896" y="287651"/>
                    </a:cubicBezTo>
                    <a:cubicBezTo>
                      <a:pt x="340563" y="294231"/>
                      <a:pt x="328562" y="296863"/>
                      <a:pt x="325895" y="290283"/>
                    </a:cubicBezTo>
                    <a:cubicBezTo>
                      <a:pt x="316560" y="269228"/>
                      <a:pt x="317894" y="246857"/>
                      <a:pt x="301892" y="229749"/>
                    </a:cubicBezTo>
                    <a:cubicBezTo>
                      <a:pt x="287223" y="215273"/>
                      <a:pt x="268554" y="210010"/>
                      <a:pt x="248551" y="210010"/>
                    </a:cubicBezTo>
                    <a:cubicBezTo>
                      <a:pt x="240550" y="210010"/>
                      <a:pt x="240550" y="198166"/>
                      <a:pt x="248551" y="198166"/>
                    </a:cubicBezTo>
                    <a:close/>
                    <a:moveTo>
                      <a:pt x="146094" y="133350"/>
                    </a:moveTo>
                    <a:cubicBezTo>
                      <a:pt x="139518" y="133350"/>
                      <a:pt x="134187" y="138681"/>
                      <a:pt x="134187" y="145257"/>
                    </a:cubicBezTo>
                    <a:cubicBezTo>
                      <a:pt x="134187" y="151833"/>
                      <a:pt x="139518" y="157164"/>
                      <a:pt x="146094" y="157164"/>
                    </a:cubicBezTo>
                    <a:cubicBezTo>
                      <a:pt x="152670" y="157164"/>
                      <a:pt x="158001" y="151833"/>
                      <a:pt x="158001" y="145257"/>
                    </a:cubicBezTo>
                    <a:cubicBezTo>
                      <a:pt x="158001" y="138681"/>
                      <a:pt x="152670" y="133350"/>
                      <a:pt x="146094" y="133350"/>
                    </a:cubicBezTo>
                    <a:close/>
                    <a:moveTo>
                      <a:pt x="80560" y="50800"/>
                    </a:moveTo>
                    <a:cubicBezTo>
                      <a:pt x="72601" y="50800"/>
                      <a:pt x="65968" y="53406"/>
                      <a:pt x="60662" y="58619"/>
                    </a:cubicBezTo>
                    <a:cubicBezTo>
                      <a:pt x="52703" y="65135"/>
                      <a:pt x="50050" y="75560"/>
                      <a:pt x="52703" y="87289"/>
                    </a:cubicBezTo>
                    <a:cubicBezTo>
                      <a:pt x="55356" y="99018"/>
                      <a:pt x="61989" y="109443"/>
                      <a:pt x="71275" y="118565"/>
                    </a:cubicBezTo>
                    <a:cubicBezTo>
                      <a:pt x="83213" y="130294"/>
                      <a:pt x="97805" y="138113"/>
                      <a:pt x="111071" y="138113"/>
                    </a:cubicBezTo>
                    <a:cubicBezTo>
                      <a:pt x="120357" y="138113"/>
                      <a:pt x="126990" y="135507"/>
                      <a:pt x="132296" y="130294"/>
                    </a:cubicBezTo>
                    <a:cubicBezTo>
                      <a:pt x="146888" y="115959"/>
                      <a:pt x="141582" y="89895"/>
                      <a:pt x="121683" y="69045"/>
                    </a:cubicBezTo>
                    <a:cubicBezTo>
                      <a:pt x="109744" y="57316"/>
                      <a:pt x="93826" y="50800"/>
                      <a:pt x="80560" y="50800"/>
                    </a:cubicBezTo>
                    <a:close/>
                    <a:moveTo>
                      <a:pt x="32941" y="0"/>
                    </a:moveTo>
                    <a:cubicBezTo>
                      <a:pt x="63224" y="0"/>
                      <a:pt x="111940" y="27613"/>
                      <a:pt x="154073" y="71005"/>
                    </a:cubicBezTo>
                    <a:cubicBezTo>
                      <a:pt x="168556" y="84154"/>
                      <a:pt x="181722" y="99932"/>
                      <a:pt x="192256" y="114396"/>
                    </a:cubicBezTo>
                    <a:cubicBezTo>
                      <a:pt x="221222" y="123601"/>
                      <a:pt x="248872" y="138064"/>
                      <a:pt x="255455" y="144639"/>
                    </a:cubicBezTo>
                    <a:cubicBezTo>
                      <a:pt x="273888" y="161733"/>
                      <a:pt x="243605" y="195920"/>
                      <a:pt x="219905" y="219588"/>
                    </a:cubicBezTo>
                    <a:cubicBezTo>
                      <a:pt x="190939" y="247201"/>
                      <a:pt x="172506" y="260350"/>
                      <a:pt x="158023" y="260350"/>
                    </a:cubicBezTo>
                    <a:cubicBezTo>
                      <a:pt x="152756" y="260350"/>
                      <a:pt x="148806" y="259035"/>
                      <a:pt x="144856" y="255090"/>
                    </a:cubicBezTo>
                    <a:cubicBezTo>
                      <a:pt x="138273" y="248516"/>
                      <a:pt x="123790" y="220903"/>
                      <a:pt x="114573" y="191975"/>
                    </a:cubicBezTo>
                    <a:cubicBezTo>
                      <a:pt x="100090" y="181456"/>
                      <a:pt x="84290" y="168307"/>
                      <a:pt x="71124" y="153843"/>
                    </a:cubicBezTo>
                    <a:cubicBezTo>
                      <a:pt x="43474" y="127545"/>
                      <a:pt x="22408" y="97303"/>
                      <a:pt x="10558" y="71005"/>
                    </a:cubicBezTo>
                    <a:cubicBezTo>
                      <a:pt x="-2609" y="43392"/>
                      <a:pt x="-3925" y="21038"/>
                      <a:pt x="9241" y="9204"/>
                    </a:cubicBezTo>
                    <a:cubicBezTo>
                      <a:pt x="14508" y="2630"/>
                      <a:pt x="22408" y="0"/>
                      <a:pt x="32941" y="0"/>
                    </a:cubicBezTo>
                    <a:close/>
                  </a:path>
                </a:pathLst>
              </a:custGeom>
              <a:solidFill>
                <a:schemeClr val="bg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grpSp>
        <p:nvGrpSpPr>
          <p:cNvPr id="9" name="组合 8"/>
          <p:cNvGrpSpPr/>
          <p:nvPr/>
        </p:nvGrpSpPr>
        <p:grpSpPr>
          <a:xfrm>
            <a:off x="6195325" y="5007967"/>
            <a:ext cx="2298879" cy="629279"/>
            <a:chOff x="6195324" y="4776562"/>
            <a:chExt cx="2298879" cy="629278"/>
          </a:xfrm>
        </p:grpSpPr>
        <p:sp>
          <p:nvSpPr>
            <p:cNvPr id="40" name="文本框 97"/>
            <p:cNvSpPr txBox="1"/>
            <p:nvPr/>
          </p:nvSpPr>
          <p:spPr>
            <a:xfrm>
              <a:off x="6864156" y="4795736"/>
              <a:ext cx="1630047" cy="590931"/>
            </a:xfrm>
            <a:prstGeom prst="rect">
              <a:avLst/>
            </a:prstGeom>
            <a:noFill/>
          </p:spPr>
          <p:txBody>
            <a:bodyPr wrap="square" lIns="0" tIns="0" rIns="0" bIns="0" anchor="ctr" anchorCtr="0">
              <a:normAutofit/>
            </a:bodyPr>
            <a:lstStyle/>
            <a:p>
              <a:pPr>
                <a:lnSpc>
                  <a:spcPct val="120000"/>
                </a:lnSpc>
              </a:pP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此部分内容作为文字排版占位显示（建议使用主题字体）</a:t>
              </a:r>
              <a:endPar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41" name="组合 40"/>
            <p:cNvGrpSpPr/>
            <p:nvPr/>
          </p:nvGrpSpPr>
          <p:grpSpPr>
            <a:xfrm>
              <a:off x="6195324" y="4776562"/>
              <a:ext cx="629278" cy="629278"/>
              <a:chOff x="6129305" y="4690925"/>
              <a:chExt cx="761316" cy="761316"/>
            </a:xfrm>
          </p:grpSpPr>
          <p:sp>
            <p:nvSpPr>
              <p:cNvPr id="42" name="矩形: 圆角 41"/>
              <p:cNvSpPr/>
              <p:nvPr/>
            </p:nvSpPr>
            <p:spPr>
              <a:xfrm>
                <a:off x="6129305" y="4690925"/>
                <a:ext cx="761316" cy="761316"/>
              </a:xfrm>
              <a:prstGeom prst="roundRect">
                <a:avLst>
                  <a:gd name="adj" fmla="val 35272"/>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3" name="任意多边形: 形状 42"/>
              <p:cNvSpPr/>
              <p:nvPr/>
            </p:nvSpPr>
            <p:spPr>
              <a:xfrm>
                <a:off x="6367520" y="4892940"/>
                <a:ext cx="352258" cy="352260"/>
              </a:xfrm>
              <a:custGeom>
                <a:gdLst>
                  <a:gd name="connsiteX0" fmla="*/ 200152 w 335445"/>
                  <a:gd name="connsiteY0" fmla="*/ 177088 h 335446"/>
                  <a:gd name="connsiteX1" fmla="*/ 214487 w 335445"/>
                  <a:gd name="connsiteY1" fmla="*/ 183022 h 335446"/>
                  <a:gd name="connsiteX2" fmla="*/ 256189 w 335445"/>
                  <a:gd name="connsiteY2" fmla="*/ 225225 h 335446"/>
                  <a:gd name="connsiteX3" fmla="*/ 262053 w 335445"/>
                  <a:gd name="connsiteY3" fmla="*/ 240392 h 335446"/>
                  <a:gd name="connsiteX4" fmla="*/ 256436 w 335445"/>
                  <a:gd name="connsiteY4" fmla="*/ 254920 h 335446"/>
                  <a:gd name="connsiteX5" fmla="*/ 255540 w 335445"/>
                  <a:gd name="connsiteY5" fmla="*/ 255798 h 335446"/>
                  <a:gd name="connsiteX6" fmla="*/ 241854 w 335445"/>
                  <a:gd name="connsiteY6" fmla="*/ 260834 h 335446"/>
                  <a:gd name="connsiteX7" fmla="*/ 227519 w 335445"/>
                  <a:gd name="connsiteY7" fmla="*/ 255559 h 335446"/>
                  <a:gd name="connsiteX8" fmla="*/ 185817 w 335445"/>
                  <a:gd name="connsiteY8" fmla="*/ 213356 h 335446"/>
                  <a:gd name="connsiteX9" fmla="*/ 185817 w 335445"/>
                  <a:gd name="connsiteY9" fmla="*/ 183022 h 335446"/>
                  <a:gd name="connsiteX10" fmla="*/ 200152 w 335445"/>
                  <a:gd name="connsiteY10" fmla="*/ 177088 h 335446"/>
                  <a:gd name="connsiteX11" fmla="*/ 115027 w 335445"/>
                  <a:gd name="connsiteY11" fmla="*/ 146534 h 335446"/>
                  <a:gd name="connsiteX12" fmla="*/ 107150 w 335445"/>
                  <a:gd name="connsiteY12" fmla="*/ 154616 h 335446"/>
                  <a:gd name="connsiteX13" fmla="*/ 92710 w 335445"/>
                  <a:gd name="connsiteY13" fmla="*/ 161350 h 335446"/>
                  <a:gd name="connsiteX14" fmla="*/ 78270 w 335445"/>
                  <a:gd name="connsiteY14" fmla="*/ 154616 h 335446"/>
                  <a:gd name="connsiteX15" fmla="*/ 113714 w 335445"/>
                  <a:gd name="connsiteY15" fmla="*/ 190984 h 335446"/>
                  <a:gd name="connsiteX16" fmla="*/ 146533 w 335445"/>
                  <a:gd name="connsiteY16" fmla="*/ 158656 h 335446"/>
                  <a:gd name="connsiteX17" fmla="*/ 138656 w 335445"/>
                  <a:gd name="connsiteY17" fmla="*/ 161350 h 335446"/>
                  <a:gd name="connsiteX18" fmla="*/ 124216 w 335445"/>
                  <a:gd name="connsiteY18" fmla="*/ 154616 h 335446"/>
                  <a:gd name="connsiteX19" fmla="*/ 115027 w 335445"/>
                  <a:gd name="connsiteY19" fmla="*/ 146534 h 335446"/>
                  <a:gd name="connsiteX20" fmla="*/ 221146 w 335445"/>
                  <a:gd name="connsiteY20" fmla="*/ 141771 h 335446"/>
                  <a:gd name="connsiteX21" fmla="*/ 143358 w 335445"/>
                  <a:gd name="connsiteY21" fmla="*/ 219559 h 335446"/>
                  <a:gd name="connsiteX22" fmla="*/ 216383 w 335445"/>
                  <a:gd name="connsiteY22" fmla="*/ 292584 h 335446"/>
                  <a:gd name="connsiteX23" fmla="*/ 217971 w 335445"/>
                  <a:gd name="connsiteY23" fmla="*/ 292584 h 335446"/>
                  <a:gd name="connsiteX24" fmla="*/ 255540 w 335445"/>
                  <a:gd name="connsiteY24" fmla="*/ 255798 h 335446"/>
                  <a:gd name="connsiteX25" fmla="*/ 256189 w 335445"/>
                  <a:gd name="connsiteY25" fmla="*/ 255559 h 335446"/>
                  <a:gd name="connsiteX26" fmla="*/ 256436 w 335445"/>
                  <a:gd name="connsiteY26" fmla="*/ 254920 h 335446"/>
                  <a:gd name="connsiteX27" fmla="*/ 294171 w 335445"/>
                  <a:gd name="connsiteY27" fmla="*/ 217971 h 335446"/>
                  <a:gd name="connsiteX28" fmla="*/ 292584 w 335445"/>
                  <a:gd name="connsiteY28" fmla="*/ 217971 h 335446"/>
                  <a:gd name="connsiteX29" fmla="*/ 292584 w 335445"/>
                  <a:gd name="connsiteY29" fmla="*/ 213209 h 335446"/>
                  <a:gd name="connsiteX30" fmla="*/ 71424 w 335445"/>
                  <a:gd name="connsiteY30" fmla="*/ 87796 h 335446"/>
                  <a:gd name="connsiteX31" fmla="*/ 41758 w 335445"/>
                  <a:gd name="connsiteY31" fmla="*/ 116558 h 335446"/>
                  <a:gd name="connsiteX32" fmla="*/ 41758 w 335445"/>
                  <a:gd name="connsiteY32" fmla="*/ 119172 h 335446"/>
                  <a:gd name="connsiteX33" fmla="*/ 77873 w 335445"/>
                  <a:gd name="connsiteY33" fmla="*/ 154471 h 335446"/>
                  <a:gd name="connsiteX34" fmla="*/ 77873 w 335445"/>
                  <a:gd name="connsiteY34" fmla="*/ 125709 h 335446"/>
                  <a:gd name="connsiteX35" fmla="*/ 83033 w 335445"/>
                  <a:gd name="connsiteY35" fmla="*/ 115250 h 335446"/>
                  <a:gd name="connsiteX36" fmla="*/ 75294 w 335445"/>
                  <a:gd name="connsiteY36" fmla="*/ 106099 h 335446"/>
                  <a:gd name="connsiteX37" fmla="*/ 71424 w 335445"/>
                  <a:gd name="connsiteY37" fmla="*/ 87796 h 335446"/>
                  <a:gd name="connsiteX38" fmla="*/ 103278 w 335445"/>
                  <a:gd name="connsiteY38" fmla="*/ 27471 h 335446"/>
                  <a:gd name="connsiteX39" fmla="*/ 117723 w 335445"/>
                  <a:gd name="connsiteY39" fmla="*/ 41863 h 335446"/>
                  <a:gd name="connsiteX40" fmla="*/ 86208 w 335445"/>
                  <a:gd name="connsiteY40" fmla="*/ 73264 h 335446"/>
                  <a:gd name="connsiteX41" fmla="*/ 107218 w 335445"/>
                  <a:gd name="connsiteY41" fmla="*/ 77189 h 335446"/>
                  <a:gd name="connsiteX42" fmla="*/ 115097 w 335445"/>
                  <a:gd name="connsiteY42" fmla="*/ 85040 h 335446"/>
                  <a:gd name="connsiteX43" fmla="*/ 124288 w 335445"/>
                  <a:gd name="connsiteY43" fmla="*/ 79806 h 335446"/>
                  <a:gd name="connsiteX44" fmla="*/ 153177 w 335445"/>
                  <a:gd name="connsiteY44" fmla="*/ 79806 h 335446"/>
                  <a:gd name="connsiteX45" fmla="*/ 153177 w 335445"/>
                  <a:gd name="connsiteY45" fmla="*/ 108591 h 335446"/>
                  <a:gd name="connsiteX46" fmla="*/ 143985 w 335445"/>
                  <a:gd name="connsiteY46" fmla="*/ 116441 h 335446"/>
                  <a:gd name="connsiteX47" fmla="*/ 153177 w 335445"/>
                  <a:gd name="connsiteY47" fmla="*/ 125600 h 335446"/>
                  <a:gd name="connsiteX48" fmla="*/ 159743 w 335445"/>
                  <a:gd name="connsiteY48" fmla="*/ 146534 h 335446"/>
                  <a:gd name="connsiteX49" fmla="*/ 192571 w 335445"/>
                  <a:gd name="connsiteY49" fmla="*/ 112516 h 335446"/>
                  <a:gd name="connsiteX50" fmla="*/ 121662 w 335445"/>
                  <a:gd name="connsiteY50" fmla="*/ 41863 h 335446"/>
                  <a:gd name="connsiteX51" fmla="*/ 119990 w 335445"/>
                  <a:gd name="connsiteY51" fmla="*/ 0 h 335446"/>
                  <a:gd name="connsiteX52" fmla="*/ 151098 w 335445"/>
                  <a:gd name="connsiteY52" fmla="*/ 12839 h 335446"/>
                  <a:gd name="connsiteX53" fmla="*/ 323594 w 335445"/>
                  <a:gd name="connsiteY53" fmla="*/ 184018 h 335446"/>
                  <a:gd name="connsiteX54" fmla="*/ 335445 w 335445"/>
                  <a:gd name="connsiteY54" fmla="*/ 215621 h 335446"/>
                  <a:gd name="connsiteX55" fmla="*/ 323594 w 335445"/>
                  <a:gd name="connsiteY55" fmla="*/ 247223 h 335446"/>
                  <a:gd name="connsiteX56" fmla="*/ 248539 w 335445"/>
                  <a:gd name="connsiteY56" fmla="*/ 323595 h 335446"/>
                  <a:gd name="connsiteX57" fmla="*/ 216936 w 335445"/>
                  <a:gd name="connsiteY57" fmla="*/ 335446 h 335446"/>
                  <a:gd name="connsiteX58" fmla="*/ 185334 w 335445"/>
                  <a:gd name="connsiteY58" fmla="*/ 323595 h 335446"/>
                  <a:gd name="connsiteX59" fmla="*/ 98427 w 335445"/>
                  <a:gd name="connsiteY59" fmla="*/ 236689 h 335446"/>
                  <a:gd name="connsiteX60" fmla="*/ 12838 w 335445"/>
                  <a:gd name="connsiteY60" fmla="*/ 151099 h 335446"/>
                  <a:gd name="connsiteX61" fmla="*/ 12838 w 335445"/>
                  <a:gd name="connsiteY61" fmla="*/ 87894 h 335446"/>
                  <a:gd name="connsiteX62" fmla="*/ 20738 w 335445"/>
                  <a:gd name="connsiteY62" fmla="*/ 79994 h 335446"/>
                  <a:gd name="connsiteX63" fmla="*/ 16788 w 335445"/>
                  <a:gd name="connsiteY63" fmla="*/ 77360 h 335446"/>
                  <a:gd name="connsiteX64" fmla="*/ 16788 w 335445"/>
                  <a:gd name="connsiteY64" fmla="*/ 41807 h 335446"/>
                  <a:gd name="connsiteX65" fmla="*/ 40490 w 335445"/>
                  <a:gd name="connsiteY65" fmla="*/ 23373 h 335446"/>
                  <a:gd name="connsiteX66" fmla="*/ 58925 w 335445"/>
                  <a:gd name="connsiteY66" fmla="*/ 20739 h 335446"/>
                  <a:gd name="connsiteX67" fmla="*/ 78676 w 335445"/>
                  <a:gd name="connsiteY67" fmla="*/ 23373 h 335446"/>
                  <a:gd name="connsiteX68" fmla="*/ 87893 w 335445"/>
                  <a:gd name="connsiteY68" fmla="*/ 12839 h 335446"/>
                  <a:gd name="connsiteX69" fmla="*/ 119990 w 335445"/>
                  <a:gd name="connsiteY69" fmla="*/ 0 h 33544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335445" h="335446">
                    <a:moveTo>
                      <a:pt x="200152" y="177088"/>
                    </a:moveTo>
                    <a:cubicBezTo>
                      <a:pt x="205365" y="177087"/>
                      <a:pt x="210578" y="179066"/>
                      <a:pt x="214487" y="183022"/>
                    </a:cubicBezTo>
                    <a:lnTo>
                      <a:pt x="256189" y="225225"/>
                    </a:lnTo>
                    <a:cubicBezTo>
                      <a:pt x="260099" y="229841"/>
                      <a:pt x="262053" y="235117"/>
                      <a:pt x="262053" y="240392"/>
                    </a:cubicBezTo>
                    <a:lnTo>
                      <a:pt x="256436" y="254920"/>
                    </a:lnTo>
                    <a:lnTo>
                      <a:pt x="255540" y="255798"/>
                    </a:lnTo>
                    <a:lnTo>
                      <a:pt x="241854" y="260834"/>
                    </a:lnTo>
                    <a:cubicBezTo>
                      <a:pt x="237945" y="260834"/>
                      <a:pt x="231429" y="259515"/>
                      <a:pt x="227519" y="255559"/>
                    </a:cubicBezTo>
                    <a:cubicBezTo>
                      <a:pt x="227519" y="255559"/>
                      <a:pt x="227519" y="255559"/>
                      <a:pt x="185817" y="213356"/>
                    </a:cubicBezTo>
                    <a:cubicBezTo>
                      <a:pt x="176695" y="204124"/>
                      <a:pt x="176695" y="192254"/>
                      <a:pt x="185817" y="183022"/>
                    </a:cubicBezTo>
                    <a:cubicBezTo>
                      <a:pt x="189727" y="179066"/>
                      <a:pt x="194940" y="177087"/>
                      <a:pt x="200152" y="177088"/>
                    </a:cubicBezTo>
                    <a:close/>
                    <a:moveTo>
                      <a:pt x="115027" y="146534"/>
                    </a:moveTo>
                    <a:cubicBezTo>
                      <a:pt x="115027" y="146534"/>
                      <a:pt x="115027" y="146534"/>
                      <a:pt x="107150" y="154616"/>
                    </a:cubicBezTo>
                    <a:cubicBezTo>
                      <a:pt x="103212" y="158656"/>
                      <a:pt x="97961" y="161350"/>
                      <a:pt x="92710" y="161350"/>
                    </a:cubicBezTo>
                    <a:cubicBezTo>
                      <a:pt x="86146" y="161350"/>
                      <a:pt x="82208" y="158656"/>
                      <a:pt x="78270" y="154616"/>
                    </a:cubicBezTo>
                    <a:lnTo>
                      <a:pt x="113714" y="190984"/>
                    </a:lnTo>
                    <a:cubicBezTo>
                      <a:pt x="113714" y="190984"/>
                      <a:pt x="113714" y="190984"/>
                      <a:pt x="146533" y="158656"/>
                    </a:cubicBezTo>
                    <a:cubicBezTo>
                      <a:pt x="142595" y="161350"/>
                      <a:pt x="139969" y="161350"/>
                      <a:pt x="138656" y="161350"/>
                    </a:cubicBezTo>
                    <a:cubicBezTo>
                      <a:pt x="134718" y="161350"/>
                      <a:pt x="128154" y="158656"/>
                      <a:pt x="124216" y="154616"/>
                    </a:cubicBezTo>
                    <a:cubicBezTo>
                      <a:pt x="124216" y="154616"/>
                      <a:pt x="124216" y="154616"/>
                      <a:pt x="115027" y="146534"/>
                    </a:cubicBezTo>
                    <a:close/>
                    <a:moveTo>
                      <a:pt x="221146" y="141771"/>
                    </a:moveTo>
                    <a:lnTo>
                      <a:pt x="143358" y="219559"/>
                    </a:lnTo>
                    <a:lnTo>
                      <a:pt x="216383" y="292584"/>
                    </a:lnTo>
                    <a:lnTo>
                      <a:pt x="217971" y="292584"/>
                    </a:lnTo>
                    <a:lnTo>
                      <a:pt x="255540" y="255798"/>
                    </a:lnTo>
                    <a:lnTo>
                      <a:pt x="256189" y="255559"/>
                    </a:lnTo>
                    <a:lnTo>
                      <a:pt x="256436" y="254920"/>
                    </a:lnTo>
                    <a:lnTo>
                      <a:pt x="294171" y="217971"/>
                    </a:lnTo>
                    <a:lnTo>
                      <a:pt x="292584" y="217971"/>
                    </a:lnTo>
                    <a:lnTo>
                      <a:pt x="292584" y="213209"/>
                    </a:lnTo>
                    <a:close/>
                    <a:moveTo>
                      <a:pt x="71424" y="87796"/>
                    </a:moveTo>
                    <a:cubicBezTo>
                      <a:pt x="71424" y="87796"/>
                      <a:pt x="71424" y="87796"/>
                      <a:pt x="41758" y="116558"/>
                    </a:cubicBezTo>
                    <a:lnTo>
                      <a:pt x="41758" y="119172"/>
                    </a:lnTo>
                    <a:cubicBezTo>
                      <a:pt x="41758" y="119172"/>
                      <a:pt x="41758" y="119172"/>
                      <a:pt x="77873" y="154471"/>
                    </a:cubicBezTo>
                    <a:cubicBezTo>
                      <a:pt x="68845" y="146627"/>
                      <a:pt x="68845" y="133553"/>
                      <a:pt x="77873" y="125709"/>
                    </a:cubicBezTo>
                    <a:cubicBezTo>
                      <a:pt x="77873" y="125709"/>
                      <a:pt x="77873" y="125709"/>
                      <a:pt x="83033" y="115250"/>
                    </a:cubicBezTo>
                    <a:cubicBezTo>
                      <a:pt x="83033" y="115250"/>
                      <a:pt x="83033" y="115250"/>
                      <a:pt x="75294" y="106099"/>
                    </a:cubicBezTo>
                    <a:cubicBezTo>
                      <a:pt x="71424" y="102177"/>
                      <a:pt x="68845" y="94333"/>
                      <a:pt x="71424" y="87796"/>
                    </a:cubicBezTo>
                    <a:close/>
                    <a:moveTo>
                      <a:pt x="103278" y="27471"/>
                    </a:moveTo>
                    <a:cubicBezTo>
                      <a:pt x="103278" y="27471"/>
                      <a:pt x="103278" y="27471"/>
                      <a:pt x="117723" y="41863"/>
                    </a:cubicBezTo>
                    <a:cubicBezTo>
                      <a:pt x="117723" y="41863"/>
                      <a:pt x="117723" y="41863"/>
                      <a:pt x="86208" y="73264"/>
                    </a:cubicBezTo>
                    <a:cubicBezTo>
                      <a:pt x="94087" y="70647"/>
                      <a:pt x="100652" y="73264"/>
                      <a:pt x="107218" y="77189"/>
                    </a:cubicBezTo>
                    <a:cubicBezTo>
                      <a:pt x="107218" y="77189"/>
                      <a:pt x="107218" y="77189"/>
                      <a:pt x="115097" y="85040"/>
                    </a:cubicBezTo>
                    <a:cubicBezTo>
                      <a:pt x="115097" y="85040"/>
                      <a:pt x="115097" y="85040"/>
                      <a:pt x="124288" y="79806"/>
                    </a:cubicBezTo>
                    <a:cubicBezTo>
                      <a:pt x="132167" y="70647"/>
                      <a:pt x="143985" y="70647"/>
                      <a:pt x="153177" y="79806"/>
                    </a:cubicBezTo>
                    <a:cubicBezTo>
                      <a:pt x="161056" y="87656"/>
                      <a:pt x="161056" y="100740"/>
                      <a:pt x="153177" y="108591"/>
                    </a:cubicBezTo>
                    <a:cubicBezTo>
                      <a:pt x="153177" y="108591"/>
                      <a:pt x="153177" y="108591"/>
                      <a:pt x="143985" y="116441"/>
                    </a:cubicBezTo>
                    <a:cubicBezTo>
                      <a:pt x="143985" y="116441"/>
                      <a:pt x="143985" y="116441"/>
                      <a:pt x="153177" y="125600"/>
                    </a:cubicBezTo>
                    <a:cubicBezTo>
                      <a:pt x="159743" y="130833"/>
                      <a:pt x="161056" y="139992"/>
                      <a:pt x="159743" y="146534"/>
                    </a:cubicBezTo>
                    <a:cubicBezTo>
                      <a:pt x="159743" y="146534"/>
                      <a:pt x="159743" y="146534"/>
                      <a:pt x="192571" y="112516"/>
                    </a:cubicBezTo>
                    <a:cubicBezTo>
                      <a:pt x="192571" y="112516"/>
                      <a:pt x="192571" y="112516"/>
                      <a:pt x="121662" y="41863"/>
                    </a:cubicBezTo>
                    <a:close/>
                    <a:moveTo>
                      <a:pt x="119990" y="0"/>
                    </a:moveTo>
                    <a:cubicBezTo>
                      <a:pt x="131676" y="0"/>
                      <a:pt x="143197" y="4280"/>
                      <a:pt x="151098" y="12839"/>
                    </a:cubicBezTo>
                    <a:lnTo>
                      <a:pt x="323594" y="184018"/>
                    </a:lnTo>
                    <a:cubicBezTo>
                      <a:pt x="331495" y="193236"/>
                      <a:pt x="335445" y="203770"/>
                      <a:pt x="335445" y="215621"/>
                    </a:cubicBezTo>
                    <a:cubicBezTo>
                      <a:pt x="335445" y="228788"/>
                      <a:pt x="331495" y="239323"/>
                      <a:pt x="323594" y="247223"/>
                    </a:cubicBezTo>
                    <a:cubicBezTo>
                      <a:pt x="323594" y="247223"/>
                      <a:pt x="323594" y="247223"/>
                      <a:pt x="248539" y="323595"/>
                    </a:cubicBezTo>
                    <a:cubicBezTo>
                      <a:pt x="239321" y="331496"/>
                      <a:pt x="228787" y="335446"/>
                      <a:pt x="216936" y="335446"/>
                    </a:cubicBezTo>
                    <a:cubicBezTo>
                      <a:pt x="203769" y="335446"/>
                      <a:pt x="193235" y="331496"/>
                      <a:pt x="185334" y="323595"/>
                    </a:cubicBezTo>
                    <a:cubicBezTo>
                      <a:pt x="185334" y="323595"/>
                      <a:pt x="185334" y="323595"/>
                      <a:pt x="98427" y="236689"/>
                    </a:cubicBezTo>
                    <a:cubicBezTo>
                      <a:pt x="98427" y="236689"/>
                      <a:pt x="98427" y="236689"/>
                      <a:pt x="12838" y="151099"/>
                    </a:cubicBezTo>
                    <a:cubicBezTo>
                      <a:pt x="-4280" y="131347"/>
                      <a:pt x="-4280" y="105012"/>
                      <a:pt x="12838" y="87894"/>
                    </a:cubicBezTo>
                    <a:cubicBezTo>
                      <a:pt x="12838" y="87894"/>
                      <a:pt x="12838" y="87894"/>
                      <a:pt x="20738" y="79994"/>
                    </a:cubicBezTo>
                    <a:cubicBezTo>
                      <a:pt x="20738" y="79994"/>
                      <a:pt x="20738" y="79994"/>
                      <a:pt x="16788" y="77360"/>
                    </a:cubicBezTo>
                    <a:cubicBezTo>
                      <a:pt x="6254" y="66826"/>
                      <a:pt x="6254" y="52342"/>
                      <a:pt x="16788" y="41807"/>
                    </a:cubicBezTo>
                    <a:cubicBezTo>
                      <a:pt x="16788" y="41807"/>
                      <a:pt x="16788" y="41807"/>
                      <a:pt x="40490" y="23373"/>
                    </a:cubicBezTo>
                    <a:cubicBezTo>
                      <a:pt x="44440" y="18106"/>
                      <a:pt x="52341" y="20739"/>
                      <a:pt x="58925" y="20739"/>
                    </a:cubicBezTo>
                    <a:cubicBezTo>
                      <a:pt x="65508" y="20739"/>
                      <a:pt x="72092" y="18106"/>
                      <a:pt x="78676" y="23373"/>
                    </a:cubicBezTo>
                    <a:cubicBezTo>
                      <a:pt x="78676" y="23373"/>
                      <a:pt x="78676" y="23373"/>
                      <a:pt x="87893" y="12839"/>
                    </a:cubicBezTo>
                    <a:cubicBezTo>
                      <a:pt x="96452" y="4280"/>
                      <a:pt x="108303" y="0"/>
                      <a:pt x="119990" y="0"/>
                    </a:cubicBezTo>
                    <a:close/>
                  </a:path>
                </a:pathLst>
              </a:custGeom>
              <a:solidFill>
                <a:schemeClr val="bg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grpSp>
        <p:nvGrpSpPr>
          <p:cNvPr id="10" name="组合 9"/>
          <p:cNvGrpSpPr/>
          <p:nvPr/>
        </p:nvGrpSpPr>
        <p:grpSpPr>
          <a:xfrm>
            <a:off x="8702370" y="5007967"/>
            <a:ext cx="2298877" cy="629279"/>
            <a:chOff x="8702369" y="4776562"/>
            <a:chExt cx="2298877" cy="629278"/>
          </a:xfrm>
        </p:grpSpPr>
        <p:sp>
          <p:nvSpPr>
            <p:cNvPr id="36" name="文本框 99"/>
            <p:cNvSpPr txBox="1"/>
            <p:nvPr/>
          </p:nvSpPr>
          <p:spPr>
            <a:xfrm>
              <a:off x="9371199" y="4795736"/>
              <a:ext cx="1630047" cy="590931"/>
            </a:xfrm>
            <a:prstGeom prst="rect">
              <a:avLst/>
            </a:prstGeom>
            <a:noFill/>
          </p:spPr>
          <p:txBody>
            <a:bodyPr wrap="square" lIns="0" tIns="0" rIns="0" bIns="0" anchor="ctr" anchorCtr="0">
              <a:normAutofit/>
            </a:bodyPr>
            <a:lstStyle/>
            <a:p>
              <a:pPr>
                <a:lnSpc>
                  <a:spcPct val="120000"/>
                </a:lnSpc>
              </a:pP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此部分内容作为文字排版占位显示（建议使用主题字体）</a:t>
              </a:r>
              <a:endPar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37" name="组合 36"/>
            <p:cNvGrpSpPr/>
            <p:nvPr/>
          </p:nvGrpSpPr>
          <p:grpSpPr>
            <a:xfrm>
              <a:off x="8702369" y="4776562"/>
              <a:ext cx="629278" cy="629278"/>
              <a:chOff x="8636350" y="4690925"/>
              <a:chExt cx="761316" cy="761316"/>
            </a:xfrm>
          </p:grpSpPr>
          <p:sp>
            <p:nvSpPr>
              <p:cNvPr id="38" name="矩形: 圆角 37"/>
              <p:cNvSpPr/>
              <p:nvPr/>
            </p:nvSpPr>
            <p:spPr>
              <a:xfrm>
                <a:off x="8636350" y="4690925"/>
                <a:ext cx="761316" cy="761316"/>
              </a:xfrm>
              <a:prstGeom prst="roundRect">
                <a:avLst>
                  <a:gd name="adj" fmla="val 35272"/>
                </a:avLst>
              </a:prstGeom>
              <a:solidFill>
                <a:schemeClr val="accent4">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9" name="任意多边形: 形状 38"/>
              <p:cNvSpPr/>
              <p:nvPr/>
            </p:nvSpPr>
            <p:spPr>
              <a:xfrm>
                <a:off x="8874564" y="4921055"/>
                <a:ext cx="352260" cy="296031"/>
              </a:xfrm>
              <a:custGeom>
                <a:gdLst>
                  <a:gd name="connsiteX0" fmla="*/ 120521 w 338138"/>
                  <a:gd name="connsiteY0" fmla="*/ 168275 h 284163"/>
                  <a:gd name="connsiteX1" fmla="*/ 217618 w 338138"/>
                  <a:gd name="connsiteY1" fmla="*/ 168275 h 284163"/>
                  <a:gd name="connsiteX2" fmla="*/ 233363 w 338138"/>
                  <a:gd name="connsiteY2" fmla="*/ 184840 h 284163"/>
                  <a:gd name="connsiteX3" fmla="*/ 217618 w 338138"/>
                  <a:gd name="connsiteY3" fmla="*/ 200025 h 284163"/>
                  <a:gd name="connsiteX4" fmla="*/ 120521 w 338138"/>
                  <a:gd name="connsiteY4" fmla="*/ 200025 h 284163"/>
                  <a:gd name="connsiteX5" fmla="*/ 104775 w 338138"/>
                  <a:gd name="connsiteY5" fmla="*/ 184840 h 284163"/>
                  <a:gd name="connsiteX6" fmla="*/ 120521 w 338138"/>
                  <a:gd name="connsiteY6" fmla="*/ 168275 h 284163"/>
                  <a:gd name="connsiteX7" fmla="*/ 30163 w 338138"/>
                  <a:gd name="connsiteY7" fmla="*/ 112712 h 284163"/>
                  <a:gd name="connsiteX8" fmla="*/ 30163 w 338138"/>
                  <a:gd name="connsiteY8" fmla="*/ 255587 h 284163"/>
                  <a:gd name="connsiteX9" fmla="*/ 307976 w 338138"/>
                  <a:gd name="connsiteY9" fmla="*/ 255587 h 284163"/>
                  <a:gd name="connsiteX10" fmla="*/ 307976 w 338138"/>
                  <a:gd name="connsiteY10" fmla="*/ 112712 h 284163"/>
                  <a:gd name="connsiteX11" fmla="*/ 57150 w 338138"/>
                  <a:gd name="connsiteY11" fmla="*/ 30162 h 284163"/>
                  <a:gd name="connsiteX12" fmla="*/ 38100 w 338138"/>
                  <a:gd name="connsiteY12" fmla="*/ 84137 h 284163"/>
                  <a:gd name="connsiteX13" fmla="*/ 301625 w 338138"/>
                  <a:gd name="connsiteY13" fmla="*/ 84137 h 284163"/>
                  <a:gd name="connsiteX14" fmla="*/ 280988 w 338138"/>
                  <a:gd name="connsiteY14" fmla="*/ 30162 h 284163"/>
                  <a:gd name="connsiteX15" fmla="*/ 46230 w 338138"/>
                  <a:gd name="connsiteY15" fmla="*/ 0 h 284163"/>
                  <a:gd name="connsiteX16" fmla="*/ 291908 w 338138"/>
                  <a:gd name="connsiteY16" fmla="*/ 0 h 284163"/>
                  <a:gd name="connsiteX17" fmla="*/ 306438 w 338138"/>
                  <a:gd name="connsiteY17" fmla="*/ 9209 h 284163"/>
                  <a:gd name="connsiteX18" fmla="*/ 336817 w 338138"/>
                  <a:gd name="connsiteY18" fmla="*/ 92090 h 284163"/>
                  <a:gd name="connsiteX19" fmla="*/ 338138 w 338138"/>
                  <a:gd name="connsiteY19" fmla="*/ 94721 h 284163"/>
                  <a:gd name="connsiteX20" fmla="*/ 338138 w 338138"/>
                  <a:gd name="connsiteY20" fmla="*/ 97352 h 284163"/>
                  <a:gd name="connsiteX21" fmla="*/ 338138 w 338138"/>
                  <a:gd name="connsiteY21" fmla="*/ 269692 h 284163"/>
                  <a:gd name="connsiteX22" fmla="*/ 322288 w 338138"/>
                  <a:gd name="connsiteY22" fmla="*/ 284163 h 284163"/>
                  <a:gd name="connsiteX23" fmla="*/ 15850 w 338138"/>
                  <a:gd name="connsiteY23" fmla="*/ 284163 h 284163"/>
                  <a:gd name="connsiteX24" fmla="*/ 0 w 338138"/>
                  <a:gd name="connsiteY24" fmla="*/ 269692 h 284163"/>
                  <a:gd name="connsiteX25" fmla="*/ 0 w 338138"/>
                  <a:gd name="connsiteY25" fmla="*/ 97352 h 284163"/>
                  <a:gd name="connsiteX26" fmla="*/ 0 w 338138"/>
                  <a:gd name="connsiteY26" fmla="*/ 94721 h 284163"/>
                  <a:gd name="connsiteX27" fmla="*/ 1321 w 338138"/>
                  <a:gd name="connsiteY27" fmla="*/ 92090 h 284163"/>
                  <a:gd name="connsiteX28" fmla="*/ 31700 w 338138"/>
                  <a:gd name="connsiteY28" fmla="*/ 9209 h 284163"/>
                  <a:gd name="connsiteX29" fmla="*/ 46230 w 338138"/>
                  <a:gd name="connsiteY29" fmla="*/ 0 h 28416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38138" h="284163">
                    <a:moveTo>
                      <a:pt x="120521" y="168275"/>
                    </a:moveTo>
                    <a:cubicBezTo>
                      <a:pt x="120521" y="168275"/>
                      <a:pt x="120521" y="168275"/>
                      <a:pt x="217618" y="168275"/>
                    </a:cubicBezTo>
                    <a:cubicBezTo>
                      <a:pt x="226803" y="168275"/>
                      <a:pt x="233363" y="175177"/>
                      <a:pt x="233363" y="184840"/>
                    </a:cubicBezTo>
                    <a:cubicBezTo>
                      <a:pt x="233363" y="193123"/>
                      <a:pt x="226803" y="200025"/>
                      <a:pt x="217618" y="200025"/>
                    </a:cubicBezTo>
                    <a:cubicBezTo>
                      <a:pt x="217618" y="200025"/>
                      <a:pt x="217618" y="200025"/>
                      <a:pt x="120521" y="200025"/>
                    </a:cubicBezTo>
                    <a:cubicBezTo>
                      <a:pt x="111336" y="200025"/>
                      <a:pt x="104775" y="193123"/>
                      <a:pt x="104775" y="184840"/>
                    </a:cubicBezTo>
                    <a:cubicBezTo>
                      <a:pt x="104775" y="175177"/>
                      <a:pt x="111336" y="168275"/>
                      <a:pt x="120521" y="168275"/>
                    </a:cubicBezTo>
                    <a:close/>
                    <a:moveTo>
                      <a:pt x="30163" y="112712"/>
                    </a:moveTo>
                    <a:lnTo>
                      <a:pt x="30163" y="255587"/>
                    </a:lnTo>
                    <a:lnTo>
                      <a:pt x="307976" y="255587"/>
                    </a:lnTo>
                    <a:lnTo>
                      <a:pt x="307976" y="112712"/>
                    </a:lnTo>
                    <a:close/>
                    <a:moveTo>
                      <a:pt x="57150" y="30162"/>
                    </a:moveTo>
                    <a:lnTo>
                      <a:pt x="38100" y="84137"/>
                    </a:lnTo>
                    <a:lnTo>
                      <a:pt x="301625" y="84137"/>
                    </a:lnTo>
                    <a:lnTo>
                      <a:pt x="280988" y="30162"/>
                    </a:lnTo>
                    <a:close/>
                    <a:moveTo>
                      <a:pt x="46230" y="0"/>
                    </a:moveTo>
                    <a:cubicBezTo>
                      <a:pt x="46230" y="0"/>
                      <a:pt x="46230" y="0"/>
                      <a:pt x="291908" y="0"/>
                    </a:cubicBezTo>
                    <a:cubicBezTo>
                      <a:pt x="298513" y="0"/>
                      <a:pt x="305117" y="3946"/>
                      <a:pt x="306438" y="9209"/>
                    </a:cubicBezTo>
                    <a:cubicBezTo>
                      <a:pt x="306438" y="9209"/>
                      <a:pt x="306438" y="9209"/>
                      <a:pt x="336817" y="92090"/>
                    </a:cubicBezTo>
                    <a:cubicBezTo>
                      <a:pt x="336817" y="93405"/>
                      <a:pt x="338138" y="93405"/>
                      <a:pt x="338138" y="94721"/>
                    </a:cubicBezTo>
                    <a:cubicBezTo>
                      <a:pt x="338138" y="94721"/>
                      <a:pt x="338138" y="96036"/>
                      <a:pt x="338138" y="97352"/>
                    </a:cubicBezTo>
                    <a:cubicBezTo>
                      <a:pt x="338138" y="97352"/>
                      <a:pt x="338138" y="97352"/>
                      <a:pt x="338138" y="269692"/>
                    </a:cubicBezTo>
                    <a:cubicBezTo>
                      <a:pt x="338138" y="277585"/>
                      <a:pt x="331534" y="284163"/>
                      <a:pt x="322288" y="284163"/>
                    </a:cubicBezTo>
                    <a:cubicBezTo>
                      <a:pt x="322288" y="284163"/>
                      <a:pt x="322288" y="284163"/>
                      <a:pt x="15850" y="284163"/>
                    </a:cubicBezTo>
                    <a:cubicBezTo>
                      <a:pt x="6604" y="284163"/>
                      <a:pt x="0" y="277585"/>
                      <a:pt x="0" y="269692"/>
                    </a:cubicBezTo>
                    <a:cubicBezTo>
                      <a:pt x="0" y="269692"/>
                      <a:pt x="0" y="269692"/>
                      <a:pt x="0" y="97352"/>
                    </a:cubicBezTo>
                    <a:cubicBezTo>
                      <a:pt x="0" y="96036"/>
                      <a:pt x="0" y="94721"/>
                      <a:pt x="0" y="94721"/>
                    </a:cubicBezTo>
                    <a:cubicBezTo>
                      <a:pt x="0" y="93405"/>
                      <a:pt x="1321" y="93405"/>
                      <a:pt x="1321" y="92090"/>
                    </a:cubicBezTo>
                    <a:cubicBezTo>
                      <a:pt x="1321" y="92090"/>
                      <a:pt x="1321" y="92090"/>
                      <a:pt x="31700" y="9209"/>
                    </a:cubicBezTo>
                    <a:cubicBezTo>
                      <a:pt x="33021" y="3946"/>
                      <a:pt x="39625" y="0"/>
                      <a:pt x="46230" y="0"/>
                    </a:cubicBezTo>
                    <a:close/>
                  </a:path>
                </a:pathLst>
              </a:custGeom>
              <a:solidFill>
                <a:schemeClr val="bg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grpSp>
        <p:nvGrpSpPr>
          <p:cNvPr id="11" name="组合 10"/>
          <p:cNvGrpSpPr/>
          <p:nvPr/>
        </p:nvGrpSpPr>
        <p:grpSpPr>
          <a:xfrm>
            <a:off x="1181235" y="5007967"/>
            <a:ext cx="2298879" cy="629279"/>
            <a:chOff x="1181234" y="4776562"/>
            <a:chExt cx="2298879" cy="629278"/>
          </a:xfrm>
        </p:grpSpPr>
        <p:sp>
          <p:nvSpPr>
            <p:cNvPr id="32" name="文本框 87"/>
            <p:cNvSpPr txBox="1"/>
            <p:nvPr/>
          </p:nvSpPr>
          <p:spPr>
            <a:xfrm>
              <a:off x="1850066" y="4795736"/>
              <a:ext cx="1630047" cy="590931"/>
            </a:xfrm>
            <a:prstGeom prst="rect">
              <a:avLst/>
            </a:prstGeom>
            <a:noFill/>
          </p:spPr>
          <p:txBody>
            <a:bodyPr wrap="square" lIns="0" tIns="0" rIns="0" bIns="0" anchor="ctr" anchorCtr="0">
              <a:normAutofit/>
            </a:bodyPr>
            <a:lstStyle/>
            <a:p>
              <a:pPr>
                <a:lnSpc>
                  <a:spcPct val="120000"/>
                </a:lnSpc>
              </a:pP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此部分内容作为文字排版占位显示（建议使用主题字体）</a:t>
              </a:r>
              <a:endPar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33" name="组合 32"/>
            <p:cNvGrpSpPr/>
            <p:nvPr/>
          </p:nvGrpSpPr>
          <p:grpSpPr>
            <a:xfrm>
              <a:off x="1181234" y="4776562"/>
              <a:ext cx="629278" cy="629278"/>
              <a:chOff x="1115215" y="4690925"/>
              <a:chExt cx="761316" cy="761316"/>
            </a:xfrm>
          </p:grpSpPr>
          <p:sp>
            <p:nvSpPr>
              <p:cNvPr id="34" name="矩形: 圆角 33"/>
              <p:cNvSpPr/>
              <p:nvPr/>
            </p:nvSpPr>
            <p:spPr>
              <a:xfrm>
                <a:off x="1115215" y="4690925"/>
                <a:ext cx="761316" cy="761316"/>
              </a:xfrm>
              <a:prstGeom prst="roundRect">
                <a:avLst>
                  <a:gd name="adj" fmla="val 35272"/>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5" name="任意多边形: 形状 34"/>
              <p:cNvSpPr>
                <a:spLocks noChangeAspect="1"/>
              </p:cNvSpPr>
              <p:nvPr/>
            </p:nvSpPr>
            <p:spPr bwMode="auto">
              <a:xfrm>
                <a:off x="1301177" y="4872687"/>
                <a:ext cx="389392" cy="406656"/>
              </a:xfrm>
              <a:custGeom>
                <a:gdLst>
                  <a:gd name="connsiteX0" fmla="*/ 293688 w 322263"/>
                  <a:gd name="connsiteY0" fmla="*/ 298450 h 336550"/>
                  <a:gd name="connsiteX1" fmla="*/ 293688 w 322263"/>
                  <a:gd name="connsiteY1" fmla="*/ 305019 h 336550"/>
                  <a:gd name="connsiteX2" fmla="*/ 261635 w 322263"/>
                  <a:gd name="connsiteY2" fmla="*/ 336550 h 336550"/>
                  <a:gd name="connsiteX3" fmla="*/ 241603 w 322263"/>
                  <a:gd name="connsiteY3" fmla="*/ 336550 h 336550"/>
                  <a:gd name="connsiteX4" fmla="*/ 209550 w 322263"/>
                  <a:gd name="connsiteY4" fmla="*/ 305019 h 336550"/>
                  <a:gd name="connsiteX5" fmla="*/ 209550 w 322263"/>
                  <a:gd name="connsiteY5" fmla="*/ 301078 h 336550"/>
                  <a:gd name="connsiteX6" fmla="*/ 277662 w 322263"/>
                  <a:gd name="connsiteY6" fmla="*/ 301078 h 336550"/>
                  <a:gd name="connsiteX7" fmla="*/ 293688 w 322263"/>
                  <a:gd name="connsiteY7" fmla="*/ 298450 h 336550"/>
                  <a:gd name="connsiteX8" fmla="*/ 28575 w 322263"/>
                  <a:gd name="connsiteY8" fmla="*/ 298450 h 336550"/>
                  <a:gd name="connsiteX9" fmla="*/ 44601 w 322263"/>
                  <a:gd name="connsiteY9" fmla="*/ 301078 h 336550"/>
                  <a:gd name="connsiteX10" fmla="*/ 112713 w 322263"/>
                  <a:gd name="connsiteY10" fmla="*/ 301078 h 336550"/>
                  <a:gd name="connsiteX11" fmla="*/ 112713 w 322263"/>
                  <a:gd name="connsiteY11" fmla="*/ 305019 h 336550"/>
                  <a:gd name="connsiteX12" fmla="*/ 80660 w 322263"/>
                  <a:gd name="connsiteY12" fmla="*/ 336550 h 336550"/>
                  <a:gd name="connsiteX13" fmla="*/ 60628 w 322263"/>
                  <a:gd name="connsiteY13" fmla="*/ 336550 h 336550"/>
                  <a:gd name="connsiteX14" fmla="*/ 28575 w 322263"/>
                  <a:gd name="connsiteY14" fmla="*/ 305019 h 336550"/>
                  <a:gd name="connsiteX15" fmla="*/ 28575 w 322263"/>
                  <a:gd name="connsiteY15" fmla="*/ 298450 h 336550"/>
                  <a:gd name="connsiteX16" fmla="*/ 233362 w 322263"/>
                  <a:gd name="connsiteY16" fmla="*/ 228600 h 336550"/>
                  <a:gd name="connsiteX17" fmla="*/ 273050 w 322263"/>
                  <a:gd name="connsiteY17" fmla="*/ 228600 h 336550"/>
                  <a:gd name="connsiteX18" fmla="*/ 273050 w 322263"/>
                  <a:gd name="connsiteY18" fmla="*/ 241300 h 336550"/>
                  <a:gd name="connsiteX19" fmla="*/ 233362 w 322263"/>
                  <a:gd name="connsiteY19" fmla="*/ 241300 h 336550"/>
                  <a:gd name="connsiteX20" fmla="*/ 49212 w 322263"/>
                  <a:gd name="connsiteY20" fmla="*/ 228600 h 336550"/>
                  <a:gd name="connsiteX21" fmla="*/ 88900 w 322263"/>
                  <a:gd name="connsiteY21" fmla="*/ 228600 h 336550"/>
                  <a:gd name="connsiteX22" fmla="*/ 88900 w 322263"/>
                  <a:gd name="connsiteY22" fmla="*/ 241300 h 336550"/>
                  <a:gd name="connsiteX23" fmla="*/ 49212 w 322263"/>
                  <a:gd name="connsiteY23" fmla="*/ 241300 h 336550"/>
                  <a:gd name="connsiteX24" fmla="*/ 228109 w 322263"/>
                  <a:gd name="connsiteY24" fmla="*/ 212725 h 336550"/>
                  <a:gd name="connsiteX25" fmla="*/ 217487 w 322263"/>
                  <a:gd name="connsiteY25" fmla="*/ 224912 h 336550"/>
                  <a:gd name="connsiteX26" fmla="*/ 217487 w 322263"/>
                  <a:gd name="connsiteY26" fmla="*/ 246577 h 336550"/>
                  <a:gd name="connsiteX27" fmla="*/ 228109 w 322263"/>
                  <a:gd name="connsiteY27" fmla="*/ 258763 h 336550"/>
                  <a:gd name="connsiteX28" fmla="*/ 278563 w 322263"/>
                  <a:gd name="connsiteY28" fmla="*/ 258763 h 336550"/>
                  <a:gd name="connsiteX29" fmla="*/ 290512 w 322263"/>
                  <a:gd name="connsiteY29" fmla="*/ 246577 h 336550"/>
                  <a:gd name="connsiteX30" fmla="*/ 290512 w 322263"/>
                  <a:gd name="connsiteY30" fmla="*/ 224912 h 336550"/>
                  <a:gd name="connsiteX31" fmla="*/ 278563 w 322263"/>
                  <a:gd name="connsiteY31" fmla="*/ 212725 h 336550"/>
                  <a:gd name="connsiteX32" fmla="*/ 228109 w 322263"/>
                  <a:gd name="connsiteY32" fmla="*/ 212725 h 336550"/>
                  <a:gd name="connsiteX33" fmla="*/ 43699 w 322263"/>
                  <a:gd name="connsiteY33" fmla="*/ 212725 h 336550"/>
                  <a:gd name="connsiteX34" fmla="*/ 31750 w 322263"/>
                  <a:gd name="connsiteY34" fmla="*/ 224912 h 336550"/>
                  <a:gd name="connsiteX35" fmla="*/ 31750 w 322263"/>
                  <a:gd name="connsiteY35" fmla="*/ 246577 h 336550"/>
                  <a:gd name="connsiteX36" fmla="*/ 43699 w 322263"/>
                  <a:gd name="connsiteY36" fmla="*/ 258763 h 336550"/>
                  <a:gd name="connsiteX37" fmla="*/ 94153 w 322263"/>
                  <a:gd name="connsiteY37" fmla="*/ 258763 h 336550"/>
                  <a:gd name="connsiteX38" fmla="*/ 104775 w 322263"/>
                  <a:gd name="connsiteY38" fmla="*/ 246577 h 336550"/>
                  <a:gd name="connsiteX39" fmla="*/ 104775 w 322263"/>
                  <a:gd name="connsiteY39" fmla="*/ 224912 h 336550"/>
                  <a:gd name="connsiteX40" fmla="*/ 94153 w 322263"/>
                  <a:gd name="connsiteY40" fmla="*/ 212725 h 336550"/>
                  <a:gd name="connsiteX41" fmla="*/ 43699 w 322263"/>
                  <a:gd name="connsiteY41" fmla="*/ 212725 h 336550"/>
                  <a:gd name="connsiteX42" fmla="*/ 44905 w 322263"/>
                  <a:gd name="connsiteY42" fmla="*/ 184150 h 336550"/>
                  <a:gd name="connsiteX43" fmla="*/ 277358 w 322263"/>
                  <a:gd name="connsiteY43" fmla="*/ 184150 h 336550"/>
                  <a:gd name="connsiteX44" fmla="*/ 322263 w 322263"/>
                  <a:gd name="connsiteY44" fmla="*/ 228893 h 336550"/>
                  <a:gd name="connsiteX45" fmla="*/ 322263 w 322263"/>
                  <a:gd name="connsiteY45" fmla="*/ 239421 h 336550"/>
                  <a:gd name="connsiteX46" fmla="*/ 277358 w 322263"/>
                  <a:gd name="connsiteY46" fmla="*/ 284163 h 336550"/>
                  <a:gd name="connsiteX47" fmla="*/ 44905 w 322263"/>
                  <a:gd name="connsiteY47" fmla="*/ 284163 h 336550"/>
                  <a:gd name="connsiteX48" fmla="*/ 0 w 322263"/>
                  <a:gd name="connsiteY48" fmla="*/ 239421 h 336550"/>
                  <a:gd name="connsiteX49" fmla="*/ 0 w 322263"/>
                  <a:gd name="connsiteY49" fmla="*/ 228893 h 336550"/>
                  <a:gd name="connsiteX50" fmla="*/ 44905 w 322263"/>
                  <a:gd name="connsiteY50" fmla="*/ 184150 h 336550"/>
                  <a:gd name="connsiteX51" fmla="*/ 100909 w 322263"/>
                  <a:gd name="connsiteY51" fmla="*/ 112712 h 336550"/>
                  <a:gd name="connsiteX52" fmla="*/ 221354 w 322263"/>
                  <a:gd name="connsiteY52" fmla="*/ 112712 h 336550"/>
                  <a:gd name="connsiteX53" fmla="*/ 242300 w 322263"/>
                  <a:gd name="connsiteY53" fmla="*/ 125563 h 336550"/>
                  <a:gd name="connsiteX54" fmla="*/ 259320 w 322263"/>
                  <a:gd name="connsiteY54" fmla="*/ 158977 h 336550"/>
                  <a:gd name="connsiteX55" fmla="*/ 254083 w 322263"/>
                  <a:gd name="connsiteY55" fmla="*/ 166687 h 336550"/>
                  <a:gd name="connsiteX56" fmla="*/ 68180 w 322263"/>
                  <a:gd name="connsiteY56" fmla="*/ 166687 h 336550"/>
                  <a:gd name="connsiteX57" fmla="*/ 62943 w 322263"/>
                  <a:gd name="connsiteY57" fmla="*/ 158977 h 336550"/>
                  <a:gd name="connsiteX58" fmla="*/ 79963 w 322263"/>
                  <a:gd name="connsiteY58" fmla="*/ 125563 h 336550"/>
                  <a:gd name="connsiteX59" fmla="*/ 100909 w 322263"/>
                  <a:gd name="connsiteY59" fmla="*/ 112712 h 336550"/>
                  <a:gd name="connsiteX60" fmla="*/ 209688 w 322263"/>
                  <a:gd name="connsiteY60" fmla="*/ 60325 h 336550"/>
                  <a:gd name="connsiteX61" fmla="*/ 222112 w 322263"/>
                  <a:gd name="connsiteY61" fmla="*/ 60325 h 336550"/>
                  <a:gd name="connsiteX62" fmla="*/ 231775 w 322263"/>
                  <a:gd name="connsiteY62" fmla="*/ 69850 h 336550"/>
                  <a:gd name="connsiteX63" fmla="*/ 222112 w 322263"/>
                  <a:gd name="connsiteY63" fmla="*/ 79375 h 336550"/>
                  <a:gd name="connsiteX64" fmla="*/ 209688 w 322263"/>
                  <a:gd name="connsiteY64" fmla="*/ 79375 h 336550"/>
                  <a:gd name="connsiteX65" fmla="*/ 200025 w 322263"/>
                  <a:gd name="connsiteY65" fmla="*/ 69850 h 336550"/>
                  <a:gd name="connsiteX66" fmla="*/ 209688 w 322263"/>
                  <a:gd name="connsiteY66" fmla="*/ 60325 h 336550"/>
                  <a:gd name="connsiteX67" fmla="*/ 101255 w 322263"/>
                  <a:gd name="connsiteY67" fmla="*/ 60325 h 336550"/>
                  <a:gd name="connsiteX68" fmla="*/ 113058 w 322263"/>
                  <a:gd name="connsiteY68" fmla="*/ 60325 h 336550"/>
                  <a:gd name="connsiteX69" fmla="*/ 122238 w 322263"/>
                  <a:gd name="connsiteY69" fmla="*/ 69850 h 336550"/>
                  <a:gd name="connsiteX70" fmla="*/ 113058 w 322263"/>
                  <a:gd name="connsiteY70" fmla="*/ 79375 h 336550"/>
                  <a:gd name="connsiteX71" fmla="*/ 101255 w 322263"/>
                  <a:gd name="connsiteY71" fmla="*/ 79375 h 336550"/>
                  <a:gd name="connsiteX72" fmla="*/ 92075 w 322263"/>
                  <a:gd name="connsiteY72" fmla="*/ 69850 h 336550"/>
                  <a:gd name="connsiteX73" fmla="*/ 101255 w 322263"/>
                  <a:gd name="connsiteY73" fmla="*/ 60325 h 336550"/>
                  <a:gd name="connsiteX74" fmla="*/ 161132 w 322263"/>
                  <a:gd name="connsiteY74" fmla="*/ 34925 h 336550"/>
                  <a:gd name="connsiteX75" fmla="*/ 195263 w 322263"/>
                  <a:gd name="connsiteY75" fmla="*/ 69920 h 336550"/>
                  <a:gd name="connsiteX76" fmla="*/ 195263 w 322263"/>
                  <a:gd name="connsiteY76" fmla="*/ 86071 h 336550"/>
                  <a:gd name="connsiteX77" fmla="*/ 184761 w 322263"/>
                  <a:gd name="connsiteY77" fmla="*/ 96838 h 336550"/>
                  <a:gd name="connsiteX78" fmla="*/ 137502 w 322263"/>
                  <a:gd name="connsiteY78" fmla="*/ 96838 h 336550"/>
                  <a:gd name="connsiteX79" fmla="*/ 127000 w 322263"/>
                  <a:gd name="connsiteY79" fmla="*/ 86071 h 336550"/>
                  <a:gd name="connsiteX80" fmla="*/ 127000 w 322263"/>
                  <a:gd name="connsiteY80" fmla="*/ 69920 h 336550"/>
                  <a:gd name="connsiteX81" fmla="*/ 161132 w 322263"/>
                  <a:gd name="connsiteY81" fmla="*/ 34925 h 336550"/>
                  <a:gd name="connsiteX82" fmla="*/ 196771 w 322263"/>
                  <a:gd name="connsiteY82" fmla="*/ 21272 h 336550"/>
                  <a:gd name="connsiteX83" fmla="*/ 210265 w 322263"/>
                  <a:gd name="connsiteY83" fmla="*/ 21272 h 336550"/>
                  <a:gd name="connsiteX84" fmla="*/ 210265 w 322263"/>
                  <a:gd name="connsiteY84" fmla="*/ 33972 h 336550"/>
                  <a:gd name="connsiteX85" fmla="*/ 204867 w 322263"/>
                  <a:gd name="connsiteY85" fmla="*/ 39052 h 336550"/>
                  <a:gd name="connsiteX86" fmla="*/ 196771 w 322263"/>
                  <a:gd name="connsiteY86" fmla="*/ 42862 h 336550"/>
                  <a:gd name="connsiteX87" fmla="*/ 190024 w 322263"/>
                  <a:gd name="connsiteY87" fmla="*/ 39052 h 336550"/>
                  <a:gd name="connsiteX88" fmla="*/ 190024 w 322263"/>
                  <a:gd name="connsiteY88" fmla="*/ 26352 h 336550"/>
                  <a:gd name="connsiteX89" fmla="*/ 196771 w 322263"/>
                  <a:gd name="connsiteY89" fmla="*/ 21272 h 336550"/>
                  <a:gd name="connsiteX90" fmla="*/ 111998 w 322263"/>
                  <a:gd name="connsiteY90" fmla="*/ 21272 h 336550"/>
                  <a:gd name="connsiteX91" fmla="*/ 125492 w 322263"/>
                  <a:gd name="connsiteY91" fmla="*/ 21272 h 336550"/>
                  <a:gd name="connsiteX92" fmla="*/ 132239 w 322263"/>
                  <a:gd name="connsiteY92" fmla="*/ 26352 h 336550"/>
                  <a:gd name="connsiteX93" fmla="*/ 132239 w 322263"/>
                  <a:gd name="connsiteY93" fmla="*/ 39052 h 336550"/>
                  <a:gd name="connsiteX94" fmla="*/ 125492 w 322263"/>
                  <a:gd name="connsiteY94" fmla="*/ 42862 h 336550"/>
                  <a:gd name="connsiteX95" fmla="*/ 117396 w 322263"/>
                  <a:gd name="connsiteY95" fmla="*/ 39052 h 336550"/>
                  <a:gd name="connsiteX96" fmla="*/ 111998 w 322263"/>
                  <a:gd name="connsiteY96" fmla="*/ 33972 h 336550"/>
                  <a:gd name="connsiteX97" fmla="*/ 111998 w 322263"/>
                  <a:gd name="connsiteY97" fmla="*/ 21272 h 336550"/>
                  <a:gd name="connsiteX98" fmla="*/ 161132 w 322263"/>
                  <a:gd name="connsiteY98" fmla="*/ 0 h 336550"/>
                  <a:gd name="connsiteX99" fmla="*/ 169863 w 322263"/>
                  <a:gd name="connsiteY99" fmla="*/ 9180 h 336550"/>
                  <a:gd name="connsiteX100" fmla="*/ 169863 w 322263"/>
                  <a:gd name="connsiteY100" fmla="*/ 20983 h 336550"/>
                  <a:gd name="connsiteX101" fmla="*/ 161132 w 322263"/>
                  <a:gd name="connsiteY101" fmla="*/ 30163 h 336550"/>
                  <a:gd name="connsiteX102" fmla="*/ 152400 w 322263"/>
                  <a:gd name="connsiteY102" fmla="*/ 20983 h 336550"/>
                  <a:gd name="connsiteX103" fmla="*/ 152400 w 322263"/>
                  <a:gd name="connsiteY103" fmla="*/ 9180 h 336550"/>
                  <a:gd name="connsiteX104" fmla="*/ 161132 w 322263"/>
                  <a:gd name="connsiteY104" fmla="*/ 0 h 33655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322263" h="336550">
                    <a:moveTo>
                      <a:pt x="293688" y="298450"/>
                    </a:moveTo>
                    <a:cubicBezTo>
                      <a:pt x="293688" y="298450"/>
                      <a:pt x="293688" y="298450"/>
                      <a:pt x="293688" y="305019"/>
                    </a:cubicBezTo>
                    <a:cubicBezTo>
                      <a:pt x="293688" y="322099"/>
                      <a:pt x="280333" y="336550"/>
                      <a:pt x="261635" y="336550"/>
                    </a:cubicBezTo>
                    <a:cubicBezTo>
                      <a:pt x="261635" y="336550"/>
                      <a:pt x="261635" y="336550"/>
                      <a:pt x="241603" y="336550"/>
                    </a:cubicBezTo>
                    <a:cubicBezTo>
                      <a:pt x="224241" y="336550"/>
                      <a:pt x="209550" y="322099"/>
                      <a:pt x="209550" y="305019"/>
                    </a:cubicBezTo>
                    <a:cubicBezTo>
                      <a:pt x="209550" y="305019"/>
                      <a:pt x="209550" y="305019"/>
                      <a:pt x="209550" y="301078"/>
                    </a:cubicBezTo>
                    <a:lnTo>
                      <a:pt x="277662" y="301078"/>
                    </a:lnTo>
                    <a:cubicBezTo>
                      <a:pt x="283004" y="301078"/>
                      <a:pt x="289681" y="299764"/>
                      <a:pt x="293688" y="298450"/>
                    </a:cubicBezTo>
                    <a:close/>
                    <a:moveTo>
                      <a:pt x="28575" y="298450"/>
                    </a:moveTo>
                    <a:cubicBezTo>
                      <a:pt x="32582" y="299764"/>
                      <a:pt x="39259" y="301078"/>
                      <a:pt x="44601" y="301078"/>
                    </a:cubicBezTo>
                    <a:cubicBezTo>
                      <a:pt x="44601" y="301078"/>
                      <a:pt x="44601" y="301078"/>
                      <a:pt x="112713" y="301078"/>
                    </a:cubicBezTo>
                    <a:cubicBezTo>
                      <a:pt x="112713" y="301078"/>
                      <a:pt x="112713" y="301078"/>
                      <a:pt x="112713" y="305019"/>
                    </a:cubicBezTo>
                    <a:cubicBezTo>
                      <a:pt x="112713" y="322099"/>
                      <a:pt x="98022" y="336550"/>
                      <a:pt x="80660" y="336550"/>
                    </a:cubicBezTo>
                    <a:cubicBezTo>
                      <a:pt x="80660" y="336550"/>
                      <a:pt x="80660" y="336550"/>
                      <a:pt x="60628" y="336550"/>
                    </a:cubicBezTo>
                    <a:cubicBezTo>
                      <a:pt x="41930" y="336550"/>
                      <a:pt x="28575" y="322099"/>
                      <a:pt x="28575" y="305019"/>
                    </a:cubicBezTo>
                    <a:cubicBezTo>
                      <a:pt x="28575" y="305019"/>
                      <a:pt x="28575" y="305019"/>
                      <a:pt x="28575" y="298450"/>
                    </a:cubicBezTo>
                    <a:close/>
                    <a:moveTo>
                      <a:pt x="233362" y="228600"/>
                    </a:moveTo>
                    <a:lnTo>
                      <a:pt x="273050" y="228600"/>
                    </a:lnTo>
                    <a:lnTo>
                      <a:pt x="273050" y="241300"/>
                    </a:lnTo>
                    <a:lnTo>
                      <a:pt x="233362" y="241300"/>
                    </a:lnTo>
                    <a:close/>
                    <a:moveTo>
                      <a:pt x="49212" y="228600"/>
                    </a:moveTo>
                    <a:lnTo>
                      <a:pt x="88900" y="228600"/>
                    </a:lnTo>
                    <a:lnTo>
                      <a:pt x="88900" y="241300"/>
                    </a:lnTo>
                    <a:lnTo>
                      <a:pt x="49212" y="241300"/>
                    </a:lnTo>
                    <a:close/>
                    <a:moveTo>
                      <a:pt x="228109" y="212725"/>
                    </a:moveTo>
                    <a:cubicBezTo>
                      <a:pt x="222798" y="212725"/>
                      <a:pt x="217487" y="218141"/>
                      <a:pt x="217487" y="224912"/>
                    </a:cubicBezTo>
                    <a:cubicBezTo>
                      <a:pt x="217487" y="224912"/>
                      <a:pt x="217487" y="224912"/>
                      <a:pt x="217487" y="246577"/>
                    </a:cubicBezTo>
                    <a:cubicBezTo>
                      <a:pt x="217487" y="253347"/>
                      <a:pt x="222798" y="258763"/>
                      <a:pt x="228109" y="258763"/>
                    </a:cubicBezTo>
                    <a:cubicBezTo>
                      <a:pt x="228109" y="258763"/>
                      <a:pt x="228109" y="258763"/>
                      <a:pt x="278563" y="258763"/>
                    </a:cubicBezTo>
                    <a:cubicBezTo>
                      <a:pt x="285201" y="258763"/>
                      <a:pt x="290512" y="253347"/>
                      <a:pt x="290512" y="246577"/>
                    </a:cubicBezTo>
                    <a:lnTo>
                      <a:pt x="290512" y="224912"/>
                    </a:lnTo>
                    <a:cubicBezTo>
                      <a:pt x="290512" y="218141"/>
                      <a:pt x="285201" y="212725"/>
                      <a:pt x="278563" y="212725"/>
                    </a:cubicBezTo>
                    <a:cubicBezTo>
                      <a:pt x="278563" y="212725"/>
                      <a:pt x="278563" y="212725"/>
                      <a:pt x="228109" y="212725"/>
                    </a:cubicBezTo>
                    <a:close/>
                    <a:moveTo>
                      <a:pt x="43699" y="212725"/>
                    </a:moveTo>
                    <a:cubicBezTo>
                      <a:pt x="37061" y="212725"/>
                      <a:pt x="31750" y="218141"/>
                      <a:pt x="31750" y="224912"/>
                    </a:cubicBezTo>
                    <a:cubicBezTo>
                      <a:pt x="31750" y="224912"/>
                      <a:pt x="31750" y="224912"/>
                      <a:pt x="31750" y="246577"/>
                    </a:cubicBezTo>
                    <a:cubicBezTo>
                      <a:pt x="31750" y="253347"/>
                      <a:pt x="37061" y="258763"/>
                      <a:pt x="43699" y="258763"/>
                    </a:cubicBezTo>
                    <a:cubicBezTo>
                      <a:pt x="43699" y="258763"/>
                      <a:pt x="43699" y="258763"/>
                      <a:pt x="94153" y="258763"/>
                    </a:cubicBezTo>
                    <a:cubicBezTo>
                      <a:pt x="99464" y="258763"/>
                      <a:pt x="104775" y="253347"/>
                      <a:pt x="104775" y="246577"/>
                    </a:cubicBezTo>
                    <a:lnTo>
                      <a:pt x="104775" y="224912"/>
                    </a:lnTo>
                    <a:cubicBezTo>
                      <a:pt x="104775" y="218141"/>
                      <a:pt x="99464" y="212725"/>
                      <a:pt x="94153" y="212725"/>
                    </a:cubicBezTo>
                    <a:cubicBezTo>
                      <a:pt x="94153" y="212725"/>
                      <a:pt x="94153" y="212725"/>
                      <a:pt x="43699" y="212725"/>
                    </a:cubicBezTo>
                    <a:close/>
                    <a:moveTo>
                      <a:pt x="44905" y="184150"/>
                    </a:moveTo>
                    <a:cubicBezTo>
                      <a:pt x="44905" y="184150"/>
                      <a:pt x="44905" y="184150"/>
                      <a:pt x="277358" y="184150"/>
                    </a:cubicBezTo>
                    <a:cubicBezTo>
                      <a:pt x="302452" y="184150"/>
                      <a:pt x="322263" y="203890"/>
                      <a:pt x="322263" y="228893"/>
                    </a:cubicBezTo>
                    <a:cubicBezTo>
                      <a:pt x="322263" y="228893"/>
                      <a:pt x="322263" y="228893"/>
                      <a:pt x="322263" y="239421"/>
                    </a:cubicBezTo>
                    <a:cubicBezTo>
                      <a:pt x="322263" y="264424"/>
                      <a:pt x="302452" y="284163"/>
                      <a:pt x="277358" y="284163"/>
                    </a:cubicBezTo>
                    <a:cubicBezTo>
                      <a:pt x="277358" y="284163"/>
                      <a:pt x="277358" y="284163"/>
                      <a:pt x="44905" y="284163"/>
                    </a:cubicBezTo>
                    <a:cubicBezTo>
                      <a:pt x="19811" y="284163"/>
                      <a:pt x="0" y="264424"/>
                      <a:pt x="0" y="239421"/>
                    </a:cubicBezTo>
                    <a:cubicBezTo>
                      <a:pt x="0" y="239421"/>
                      <a:pt x="0" y="239421"/>
                      <a:pt x="0" y="228893"/>
                    </a:cubicBezTo>
                    <a:cubicBezTo>
                      <a:pt x="0" y="203890"/>
                      <a:pt x="19811" y="184150"/>
                      <a:pt x="44905" y="184150"/>
                    </a:cubicBezTo>
                    <a:close/>
                    <a:moveTo>
                      <a:pt x="100909" y="112712"/>
                    </a:moveTo>
                    <a:cubicBezTo>
                      <a:pt x="100909" y="112712"/>
                      <a:pt x="100909" y="112712"/>
                      <a:pt x="221354" y="112712"/>
                    </a:cubicBezTo>
                    <a:cubicBezTo>
                      <a:pt x="229209" y="112712"/>
                      <a:pt x="239682" y="119138"/>
                      <a:pt x="242300" y="125563"/>
                    </a:cubicBezTo>
                    <a:lnTo>
                      <a:pt x="259320" y="158977"/>
                    </a:lnTo>
                    <a:cubicBezTo>
                      <a:pt x="261938" y="162832"/>
                      <a:pt x="259320" y="166687"/>
                      <a:pt x="254083" y="166687"/>
                    </a:cubicBezTo>
                    <a:cubicBezTo>
                      <a:pt x="254083" y="166687"/>
                      <a:pt x="254083" y="166687"/>
                      <a:pt x="68180" y="166687"/>
                    </a:cubicBezTo>
                    <a:cubicBezTo>
                      <a:pt x="62943" y="166687"/>
                      <a:pt x="60325" y="162832"/>
                      <a:pt x="62943" y="158977"/>
                    </a:cubicBezTo>
                    <a:cubicBezTo>
                      <a:pt x="62943" y="158977"/>
                      <a:pt x="62943" y="158977"/>
                      <a:pt x="79963" y="125563"/>
                    </a:cubicBezTo>
                    <a:cubicBezTo>
                      <a:pt x="82581" y="119138"/>
                      <a:pt x="93054" y="112712"/>
                      <a:pt x="100909" y="112712"/>
                    </a:cubicBezTo>
                    <a:close/>
                    <a:moveTo>
                      <a:pt x="209688" y="60325"/>
                    </a:moveTo>
                    <a:cubicBezTo>
                      <a:pt x="209688" y="60325"/>
                      <a:pt x="209688" y="60325"/>
                      <a:pt x="222112" y="60325"/>
                    </a:cubicBezTo>
                    <a:cubicBezTo>
                      <a:pt x="227634" y="60325"/>
                      <a:pt x="231775" y="64407"/>
                      <a:pt x="231775" y="69850"/>
                    </a:cubicBezTo>
                    <a:cubicBezTo>
                      <a:pt x="231775" y="75293"/>
                      <a:pt x="227634" y="79375"/>
                      <a:pt x="222112" y="79375"/>
                    </a:cubicBezTo>
                    <a:cubicBezTo>
                      <a:pt x="222112" y="79375"/>
                      <a:pt x="222112" y="79375"/>
                      <a:pt x="209688" y="79375"/>
                    </a:cubicBezTo>
                    <a:cubicBezTo>
                      <a:pt x="204166" y="79375"/>
                      <a:pt x="200025" y="75293"/>
                      <a:pt x="200025" y="69850"/>
                    </a:cubicBezTo>
                    <a:cubicBezTo>
                      <a:pt x="200025" y="64407"/>
                      <a:pt x="204166" y="60325"/>
                      <a:pt x="209688" y="60325"/>
                    </a:cubicBezTo>
                    <a:close/>
                    <a:moveTo>
                      <a:pt x="101255" y="60325"/>
                    </a:moveTo>
                    <a:cubicBezTo>
                      <a:pt x="101255" y="60325"/>
                      <a:pt x="101255" y="60325"/>
                      <a:pt x="113058" y="60325"/>
                    </a:cubicBezTo>
                    <a:cubicBezTo>
                      <a:pt x="118304" y="60325"/>
                      <a:pt x="122238" y="64407"/>
                      <a:pt x="122238" y="69850"/>
                    </a:cubicBezTo>
                    <a:cubicBezTo>
                      <a:pt x="122238" y="75293"/>
                      <a:pt x="118304" y="79375"/>
                      <a:pt x="113058" y="79375"/>
                    </a:cubicBezTo>
                    <a:cubicBezTo>
                      <a:pt x="113058" y="79375"/>
                      <a:pt x="113058" y="79375"/>
                      <a:pt x="101255" y="79375"/>
                    </a:cubicBezTo>
                    <a:cubicBezTo>
                      <a:pt x="96009" y="79375"/>
                      <a:pt x="92075" y="75293"/>
                      <a:pt x="92075" y="69850"/>
                    </a:cubicBezTo>
                    <a:cubicBezTo>
                      <a:pt x="92075" y="64407"/>
                      <a:pt x="96009" y="60325"/>
                      <a:pt x="101255" y="60325"/>
                    </a:cubicBezTo>
                    <a:close/>
                    <a:moveTo>
                      <a:pt x="161132" y="34925"/>
                    </a:moveTo>
                    <a:cubicBezTo>
                      <a:pt x="179510" y="34925"/>
                      <a:pt x="195263" y="49731"/>
                      <a:pt x="195263" y="69920"/>
                    </a:cubicBezTo>
                    <a:lnTo>
                      <a:pt x="195263" y="86071"/>
                    </a:lnTo>
                    <a:cubicBezTo>
                      <a:pt x="195263" y="91455"/>
                      <a:pt x="190012" y="96838"/>
                      <a:pt x="184761" y="96838"/>
                    </a:cubicBezTo>
                    <a:cubicBezTo>
                      <a:pt x="184761" y="96838"/>
                      <a:pt x="184761" y="96838"/>
                      <a:pt x="137502" y="96838"/>
                    </a:cubicBezTo>
                    <a:cubicBezTo>
                      <a:pt x="132251" y="96838"/>
                      <a:pt x="127000" y="91455"/>
                      <a:pt x="127000" y="86071"/>
                    </a:cubicBezTo>
                    <a:cubicBezTo>
                      <a:pt x="127000" y="86071"/>
                      <a:pt x="127000" y="86071"/>
                      <a:pt x="127000" y="69920"/>
                    </a:cubicBezTo>
                    <a:cubicBezTo>
                      <a:pt x="127000" y="49731"/>
                      <a:pt x="142753" y="34925"/>
                      <a:pt x="161132" y="34925"/>
                    </a:cubicBezTo>
                    <a:close/>
                    <a:moveTo>
                      <a:pt x="196771" y="21272"/>
                    </a:moveTo>
                    <a:cubicBezTo>
                      <a:pt x="200819" y="17462"/>
                      <a:pt x="206217" y="17462"/>
                      <a:pt x="210265" y="21272"/>
                    </a:cubicBezTo>
                    <a:cubicBezTo>
                      <a:pt x="214313" y="25082"/>
                      <a:pt x="214313" y="30162"/>
                      <a:pt x="210265" y="33972"/>
                    </a:cubicBezTo>
                    <a:cubicBezTo>
                      <a:pt x="210265" y="33972"/>
                      <a:pt x="210265" y="33972"/>
                      <a:pt x="204867" y="39052"/>
                    </a:cubicBezTo>
                    <a:cubicBezTo>
                      <a:pt x="202168" y="41592"/>
                      <a:pt x="199470" y="42862"/>
                      <a:pt x="196771" y="42862"/>
                    </a:cubicBezTo>
                    <a:cubicBezTo>
                      <a:pt x="195421" y="42862"/>
                      <a:pt x="192723" y="41592"/>
                      <a:pt x="190024" y="39052"/>
                    </a:cubicBezTo>
                    <a:cubicBezTo>
                      <a:pt x="187325" y="36512"/>
                      <a:pt x="187325" y="30162"/>
                      <a:pt x="190024" y="26352"/>
                    </a:cubicBezTo>
                    <a:cubicBezTo>
                      <a:pt x="190024" y="26352"/>
                      <a:pt x="190024" y="26352"/>
                      <a:pt x="196771" y="21272"/>
                    </a:cubicBezTo>
                    <a:close/>
                    <a:moveTo>
                      <a:pt x="111998" y="21272"/>
                    </a:moveTo>
                    <a:cubicBezTo>
                      <a:pt x="116046" y="17462"/>
                      <a:pt x="121444" y="17462"/>
                      <a:pt x="125492" y="21272"/>
                    </a:cubicBezTo>
                    <a:cubicBezTo>
                      <a:pt x="125492" y="21272"/>
                      <a:pt x="125492" y="21272"/>
                      <a:pt x="132239" y="26352"/>
                    </a:cubicBezTo>
                    <a:cubicBezTo>
                      <a:pt x="134938" y="30162"/>
                      <a:pt x="134938" y="36512"/>
                      <a:pt x="132239" y="39052"/>
                    </a:cubicBezTo>
                    <a:cubicBezTo>
                      <a:pt x="129540" y="41592"/>
                      <a:pt x="126842" y="42862"/>
                      <a:pt x="125492" y="42862"/>
                    </a:cubicBezTo>
                    <a:cubicBezTo>
                      <a:pt x="122793" y="42862"/>
                      <a:pt x="120095" y="41592"/>
                      <a:pt x="117396" y="39052"/>
                    </a:cubicBezTo>
                    <a:lnTo>
                      <a:pt x="111998" y="33972"/>
                    </a:lnTo>
                    <a:cubicBezTo>
                      <a:pt x="107950" y="30162"/>
                      <a:pt x="107950" y="25082"/>
                      <a:pt x="111998" y="21272"/>
                    </a:cubicBezTo>
                    <a:close/>
                    <a:moveTo>
                      <a:pt x="161132" y="0"/>
                    </a:moveTo>
                    <a:cubicBezTo>
                      <a:pt x="166121" y="0"/>
                      <a:pt x="169863" y="3934"/>
                      <a:pt x="169863" y="9180"/>
                    </a:cubicBezTo>
                    <a:cubicBezTo>
                      <a:pt x="169863" y="9180"/>
                      <a:pt x="169863" y="9180"/>
                      <a:pt x="169863" y="20983"/>
                    </a:cubicBezTo>
                    <a:cubicBezTo>
                      <a:pt x="169863" y="26228"/>
                      <a:pt x="166121" y="30163"/>
                      <a:pt x="161132" y="30163"/>
                    </a:cubicBezTo>
                    <a:cubicBezTo>
                      <a:pt x="156142" y="30163"/>
                      <a:pt x="152400" y="26228"/>
                      <a:pt x="152400" y="20983"/>
                    </a:cubicBezTo>
                    <a:cubicBezTo>
                      <a:pt x="152400" y="20983"/>
                      <a:pt x="152400" y="20983"/>
                      <a:pt x="152400" y="9180"/>
                    </a:cubicBezTo>
                    <a:cubicBezTo>
                      <a:pt x="152400" y="3934"/>
                      <a:pt x="156142" y="0"/>
                      <a:pt x="161132" y="0"/>
                    </a:cubicBezTo>
                    <a:close/>
                  </a:path>
                </a:pathLst>
              </a:custGeom>
              <a:solidFill>
                <a:schemeClr val="bg1">
                  <a:lumMod val="100000"/>
                </a:schemeClr>
              </a:solidFill>
              <a:ln>
                <a:noFill/>
              </a:ln>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grpSp>
        <p:nvGrpSpPr>
          <p:cNvPr id="12" name="组合 11"/>
          <p:cNvGrpSpPr/>
          <p:nvPr/>
        </p:nvGrpSpPr>
        <p:grpSpPr>
          <a:xfrm>
            <a:off x="7729367" y="1155869"/>
            <a:ext cx="2820477" cy="3621044"/>
            <a:chOff x="7870609" y="394186"/>
            <a:chExt cx="3079455" cy="3953534"/>
          </a:xfrm>
        </p:grpSpPr>
        <p:sp>
          <p:nvSpPr>
            <p:cNvPr id="13" name="任意多边形: 形状 12"/>
            <p:cNvSpPr/>
            <p:nvPr/>
          </p:nvSpPr>
          <p:spPr>
            <a:xfrm>
              <a:off x="8560190" y="833143"/>
              <a:ext cx="2235942" cy="3514577"/>
            </a:xfrm>
            <a:custGeom>
              <a:rect l="l" t="t" r="r" b="b"/>
              <a:pathLst>
                <a:path w="159953" h="251423">
                  <a:moveTo>
                    <a:pt x="127133" y="157901"/>
                  </a:moveTo>
                  <a:cubicBezTo>
                    <a:pt x="126828" y="157901"/>
                    <a:pt x="126524" y="157939"/>
                    <a:pt x="126219" y="158015"/>
                  </a:cubicBezTo>
                  <a:cubicBezTo>
                    <a:pt x="125914" y="158091"/>
                    <a:pt x="125609" y="158129"/>
                    <a:pt x="125304" y="158129"/>
                  </a:cubicBezTo>
                  <a:lnTo>
                    <a:pt x="124161" y="158129"/>
                  </a:lnTo>
                  <a:cubicBezTo>
                    <a:pt x="123704" y="158891"/>
                    <a:pt x="124085" y="159577"/>
                    <a:pt x="125304" y="160187"/>
                  </a:cubicBezTo>
                  <a:cubicBezTo>
                    <a:pt x="126524" y="160796"/>
                    <a:pt x="127514" y="161253"/>
                    <a:pt x="128276" y="161558"/>
                  </a:cubicBezTo>
                  <a:cubicBezTo>
                    <a:pt x="128886" y="162015"/>
                    <a:pt x="129038" y="161977"/>
                    <a:pt x="128733" y="161444"/>
                  </a:cubicBezTo>
                  <a:cubicBezTo>
                    <a:pt x="128429" y="160910"/>
                    <a:pt x="128200" y="160491"/>
                    <a:pt x="128048" y="160187"/>
                  </a:cubicBezTo>
                  <a:cubicBezTo>
                    <a:pt x="127590" y="159729"/>
                    <a:pt x="127895" y="159348"/>
                    <a:pt x="128962" y="159044"/>
                  </a:cubicBezTo>
                  <a:cubicBezTo>
                    <a:pt x="129267" y="158739"/>
                    <a:pt x="129153" y="158472"/>
                    <a:pt x="128619" y="158243"/>
                  </a:cubicBezTo>
                  <a:cubicBezTo>
                    <a:pt x="128086" y="158015"/>
                    <a:pt x="127590" y="157901"/>
                    <a:pt x="127133" y="157901"/>
                  </a:cubicBezTo>
                  <a:close/>
                  <a:moveTo>
                    <a:pt x="114103" y="157443"/>
                  </a:moveTo>
                  <a:lnTo>
                    <a:pt x="114103" y="157672"/>
                  </a:lnTo>
                  <a:cubicBezTo>
                    <a:pt x="114103" y="158129"/>
                    <a:pt x="114103" y="158358"/>
                    <a:pt x="114103" y="158358"/>
                  </a:cubicBezTo>
                  <a:cubicBezTo>
                    <a:pt x="114408" y="158663"/>
                    <a:pt x="114827" y="159120"/>
                    <a:pt x="115360" y="159729"/>
                  </a:cubicBezTo>
                  <a:cubicBezTo>
                    <a:pt x="115894" y="160339"/>
                    <a:pt x="116313" y="160568"/>
                    <a:pt x="116618" y="160415"/>
                  </a:cubicBezTo>
                  <a:cubicBezTo>
                    <a:pt x="117227" y="160263"/>
                    <a:pt x="117303" y="159882"/>
                    <a:pt x="116846" y="159272"/>
                  </a:cubicBezTo>
                  <a:cubicBezTo>
                    <a:pt x="116541" y="158815"/>
                    <a:pt x="116313" y="158205"/>
                    <a:pt x="116160" y="157443"/>
                  </a:cubicBezTo>
                  <a:cubicBezTo>
                    <a:pt x="116008" y="156681"/>
                    <a:pt x="115322" y="156681"/>
                    <a:pt x="114103" y="157443"/>
                  </a:cubicBezTo>
                  <a:close/>
                  <a:moveTo>
                    <a:pt x="128276" y="153329"/>
                  </a:moveTo>
                  <a:cubicBezTo>
                    <a:pt x="127057" y="154091"/>
                    <a:pt x="127057" y="154624"/>
                    <a:pt x="128276" y="154929"/>
                  </a:cubicBezTo>
                  <a:cubicBezTo>
                    <a:pt x="128581" y="154929"/>
                    <a:pt x="129038" y="155005"/>
                    <a:pt x="129648" y="155157"/>
                  </a:cubicBezTo>
                  <a:cubicBezTo>
                    <a:pt x="130257" y="155310"/>
                    <a:pt x="130562" y="155234"/>
                    <a:pt x="130562" y="154929"/>
                  </a:cubicBezTo>
                  <a:cubicBezTo>
                    <a:pt x="130715" y="154624"/>
                    <a:pt x="130600" y="154205"/>
                    <a:pt x="130219" y="153671"/>
                  </a:cubicBezTo>
                  <a:cubicBezTo>
                    <a:pt x="129838" y="153138"/>
                    <a:pt x="129191" y="153024"/>
                    <a:pt x="128276" y="153329"/>
                  </a:cubicBezTo>
                  <a:close/>
                  <a:moveTo>
                    <a:pt x="142678" y="152643"/>
                  </a:moveTo>
                  <a:cubicBezTo>
                    <a:pt x="142526" y="152338"/>
                    <a:pt x="142373" y="152414"/>
                    <a:pt x="142221" y="152871"/>
                  </a:cubicBezTo>
                  <a:cubicBezTo>
                    <a:pt x="141916" y="153176"/>
                    <a:pt x="141726" y="153481"/>
                    <a:pt x="141649" y="153786"/>
                  </a:cubicBezTo>
                  <a:cubicBezTo>
                    <a:pt x="141573" y="154091"/>
                    <a:pt x="141687" y="154395"/>
                    <a:pt x="141992" y="154700"/>
                  </a:cubicBezTo>
                  <a:cubicBezTo>
                    <a:pt x="142145" y="155005"/>
                    <a:pt x="142373" y="155386"/>
                    <a:pt x="142678" y="155843"/>
                  </a:cubicBezTo>
                  <a:cubicBezTo>
                    <a:pt x="142983" y="156300"/>
                    <a:pt x="143135" y="156224"/>
                    <a:pt x="143135" y="155615"/>
                  </a:cubicBezTo>
                  <a:cubicBezTo>
                    <a:pt x="143135" y="155310"/>
                    <a:pt x="143097" y="155081"/>
                    <a:pt x="143021" y="154929"/>
                  </a:cubicBezTo>
                  <a:cubicBezTo>
                    <a:pt x="142945" y="154776"/>
                    <a:pt x="142907" y="154472"/>
                    <a:pt x="142907" y="154014"/>
                  </a:cubicBezTo>
                  <a:cubicBezTo>
                    <a:pt x="142907" y="153405"/>
                    <a:pt x="142830" y="152948"/>
                    <a:pt x="142678" y="152643"/>
                  </a:cubicBezTo>
                  <a:close/>
                  <a:moveTo>
                    <a:pt x="117532" y="151728"/>
                  </a:moveTo>
                  <a:cubicBezTo>
                    <a:pt x="116770" y="151881"/>
                    <a:pt x="116046" y="152147"/>
                    <a:pt x="115360" y="152528"/>
                  </a:cubicBezTo>
                  <a:cubicBezTo>
                    <a:pt x="114675" y="152909"/>
                    <a:pt x="114789" y="153100"/>
                    <a:pt x="115703" y="153100"/>
                  </a:cubicBezTo>
                  <a:cubicBezTo>
                    <a:pt x="116313" y="153100"/>
                    <a:pt x="116846" y="152948"/>
                    <a:pt x="117303" y="152643"/>
                  </a:cubicBezTo>
                  <a:cubicBezTo>
                    <a:pt x="117761" y="152338"/>
                    <a:pt x="117837" y="152490"/>
                    <a:pt x="117532" y="153100"/>
                  </a:cubicBezTo>
                  <a:cubicBezTo>
                    <a:pt x="117380" y="153557"/>
                    <a:pt x="117151" y="153900"/>
                    <a:pt x="116846" y="154129"/>
                  </a:cubicBezTo>
                  <a:cubicBezTo>
                    <a:pt x="116541" y="154357"/>
                    <a:pt x="116541" y="154548"/>
                    <a:pt x="116846" y="154700"/>
                  </a:cubicBezTo>
                  <a:cubicBezTo>
                    <a:pt x="116999" y="154700"/>
                    <a:pt x="117189" y="154738"/>
                    <a:pt x="117418" y="154814"/>
                  </a:cubicBezTo>
                  <a:cubicBezTo>
                    <a:pt x="117646" y="154891"/>
                    <a:pt x="117837" y="154929"/>
                    <a:pt x="117989" y="154929"/>
                  </a:cubicBezTo>
                  <a:cubicBezTo>
                    <a:pt x="118142" y="155081"/>
                    <a:pt x="118294" y="155157"/>
                    <a:pt x="118446" y="155157"/>
                  </a:cubicBezTo>
                  <a:cubicBezTo>
                    <a:pt x="118599" y="155157"/>
                    <a:pt x="118675" y="155081"/>
                    <a:pt x="118675" y="154929"/>
                  </a:cubicBezTo>
                  <a:cubicBezTo>
                    <a:pt x="118675" y="154472"/>
                    <a:pt x="118751" y="154091"/>
                    <a:pt x="118904" y="153786"/>
                  </a:cubicBezTo>
                  <a:cubicBezTo>
                    <a:pt x="119208" y="152262"/>
                    <a:pt x="118751" y="151576"/>
                    <a:pt x="117532" y="151728"/>
                  </a:cubicBezTo>
                  <a:close/>
                  <a:moveTo>
                    <a:pt x="133763" y="148757"/>
                  </a:moveTo>
                  <a:cubicBezTo>
                    <a:pt x="133458" y="149366"/>
                    <a:pt x="133229" y="149671"/>
                    <a:pt x="133077" y="149671"/>
                  </a:cubicBezTo>
                  <a:cubicBezTo>
                    <a:pt x="132620" y="150128"/>
                    <a:pt x="132315" y="150509"/>
                    <a:pt x="132162" y="150814"/>
                  </a:cubicBezTo>
                  <a:cubicBezTo>
                    <a:pt x="132010" y="151119"/>
                    <a:pt x="131858" y="151500"/>
                    <a:pt x="131705" y="151957"/>
                  </a:cubicBezTo>
                  <a:cubicBezTo>
                    <a:pt x="131858" y="152414"/>
                    <a:pt x="132162" y="152414"/>
                    <a:pt x="132620" y="151957"/>
                  </a:cubicBezTo>
                  <a:cubicBezTo>
                    <a:pt x="132772" y="151805"/>
                    <a:pt x="132924" y="151576"/>
                    <a:pt x="133077" y="151271"/>
                  </a:cubicBezTo>
                  <a:cubicBezTo>
                    <a:pt x="134144" y="151271"/>
                    <a:pt x="134868" y="151195"/>
                    <a:pt x="135249" y="151043"/>
                  </a:cubicBezTo>
                  <a:cubicBezTo>
                    <a:pt x="135630" y="150890"/>
                    <a:pt x="135782" y="150662"/>
                    <a:pt x="135706" y="150357"/>
                  </a:cubicBezTo>
                  <a:cubicBezTo>
                    <a:pt x="135630" y="150052"/>
                    <a:pt x="135477" y="149747"/>
                    <a:pt x="135249" y="149442"/>
                  </a:cubicBezTo>
                  <a:cubicBezTo>
                    <a:pt x="135020" y="149138"/>
                    <a:pt x="134906" y="148909"/>
                    <a:pt x="134906" y="148757"/>
                  </a:cubicBezTo>
                  <a:cubicBezTo>
                    <a:pt x="134601" y="147995"/>
                    <a:pt x="134220" y="147995"/>
                    <a:pt x="133763" y="148757"/>
                  </a:cubicBezTo>
                  <a:close/>
                  <a:moveTo>
                    <a:pt x="123476" y="146585"/>
                  </a:moveTo>
                  <a:cubicBezTo>
                    <a:pt x="123171" y="146661"/>
                    <a:pt x="123171" y="146852"/>
                    <a:pt x="123476" y="147156"/>
                  </a:cubicBezTo>
                  <a:cubicBezTo>
                    <a:pt x="123476" y="147309"/>
                    <a:pt x="123590" y="147537"/>
                    <a:pt x="123819" y="147842"/>
                  </a:cubicBezTo>
                  <a:cubicBezTo>
                    <a:pt x="124047" y="148147"/>
                    <a:pt x="124314" y="148452"/>
                    <a:pt x="124619" y="148757"/>
                  </a:cubicBezTo>
                  <a:lnTo>
                    <a:pt x="125533" y="150128"/>
                  </a:lnTo>
                  <a:cubicBezTo>
                    <a:pt x="125685" y="150433"/>
                    <a:pt x="125838" y="150585"/>
                    <a:pt x="125990" y="150585"/>
                  </a:cubicBezTo>
                  <a:cubicBezTo>
                    <a:pt x="126295" y="150585"/>
                    <a:pt x="126371" y="150204"/>
                    <a:pt x="126219" y="149442"/>
                  </a:cubicBezTo>
                  <a:cubicBezTo>
                    <a:pt x="126066" y="148680"/>
                    <a:pt x="125685" y="147995"/>
                    <a:pt x="125076" y="147385"/>
                  </a:cubicBezTo>
                  <a:cubicBezTo>
                    <a:pt x="124771" y="147080"/>
                    <a:pt x="124466" y="146852"/>
                    <a:pt x="124161" y="146699"/>
                  </a:cubicBezTo>
                  <a:cubicBezTo>
                    <a:pt x="124009" y="146547"/>
                    <a:pt x="123780" y="146509"/>
                    <a:pt x="123476" y="146585"/>
                  </a:cubicBezTo>
                  <a:close/>
                  <a:moveTo>
                    <a:pt x="110903" y="146356"/>
                  </a:moveTo>
                  <a:cubicBezTo>
                    <a:pt x="110750" y="146280"/>
                    <a:pt x="110522" y="146547"/>
                    <a:pt x="110217" y="147156"/>
                  </a:cubicBezTo>
                  <a:lnTo>
                    <a:pt x="109760" y="148528"/>
                  </a:lnTo>
                  <a:cubicBezTo>
                    <a:pt x="109455" y="149290"/>
                    <a:pt x="109074" y="149823"/>
                    <a:pt x="108617" y="150128"/>
                  </a:cubicBezTo>
                  <a:cubicBezTo>
                    <a:pt x="108007" y="150433"/>
                    <a:pt x="107626" y="150814"/>
                    <a:pt x="107474" y="151271"/>
                  </a:cubicBezTo>
                  <a:cubicBezTo>
                    <a:pt x="107474" y="152033"/>
                    <a:pt x="107931" y="151957"/>
                    <a:pt x="108845" y="151043"/>
                  </a:cubicBezTo>
                  <a:cubicBezTo>
                    <a:pt x="109607" y="150433"/>
                    <a:pt x="110064" y="150090"/>
                    <a:pt x="110217" y="150014"/>
                  </a:cubicBezTo>
                  <a:cubicBezTo>
                    <a:pt x="110369" y="149938"/>
                    <a:pt x="110598" y="149747"/>
                    <a:pt x="110903" y="149442"/>
                  </a:cubicBezTo>
                  <a:cubicBezTo>
                    <a:pt x="111055" y="149290"/>
                    <a:pt x="111169" y="148947"/>
                    <a:pt x="111246" y="148414"/>
                  </a:cubicBezTo>
                  <a:cubicBezTo>
                    <a:pt x="111322" y="147880"/>
                    <a:pt x="111322" y="147423"/>
                    <a:pt x="111246" y="147042"/>
                  </a:cubicBezTo>
                  <a:cubicBezTo>
                    <a:pt x="111169" y="146661"/>
                    <a:pt x="111055" y="146432"/>
                    <a:pt x="110903" y="146356"/>
                  </a:cubicBezTo>
                  <a:close/>
                  <a:moveTo>
                    <a:pt x="14205" y="145328"/>
                  </a:moveTo>
                  <a:cubicBezTo>
                    <a:pt x="13443" y="145632"/>
                    <a:pt x="12986" y="145861"/>
                    <a:pt x="12833" y="146013"/>
                  </a:cubicBezTo>
                  <a:lnTo>
                    <a:pt x="12376" y="146471"/>
                  </a:lnTo>
                  <a:cubicBezTo>
                    <a:pt x="12833" y="147080"/>
                    <a:pt x="13519" y="147080"/>
                    <a:pt x="14433" y="146471"/>
                  </a:cubicBezTo>
                  <a:cubicBezTo>
                    <a:pt x="14891" y="146166"/>
                    <a:pt x="15272" y="145785"/>
                    <a:pt x="15576" y="145328"/>
                  </a:cubicBezTo>
                  <a:lnTo>
                    <a:pt x="15348" y="145328"/>
                  </a:lnTo>
                  <a:close/>
                  <a:moveTo>
                    <a:pt x="103245" y="142813"/>
                  </a:moveTo>
                  <a:cubicBezTo>
                    <a:pt x="103016" y="142356"/>
                    <a:pt x="102749" y="142584"/>
                    <a:pt x="102444" y="143499"/>
                  </a:cubicBezTo>
                  <a:cubicBezTo>
                    <a:pt x="102292" y="144108"/>
                    <a:pt x="102444" y="144718"/>
                    <a:pt x="102902" y="145328"/>
                  </a:cubicBezTo>
                  <a:cubicBezTo>
                    <a:pt x="103206" y="145785"/>
                    <a:pt x="103549" y="146128"/>
                    <a:pt x="103930" y="146356"/>
                  </a:cubicBezTo>
                  <a:cubicBezTo>
                    <a:pt x="104311" y="146585"/>
                    <a:pt x="104502" y="146471"/>
                    <a:pt x="104502" y="146013"/>
                  </a:cubicBezTo>
                  <a:cubicBezTo>
                    <a:pt x="104349" y="145404"/>
                    <a:pt x="104235" y="145023"/>
                    <a:pt x="104159" y="144870"/>
                  </a:cubicBezTo>
                  <a:cubicBezTo>
                    <a:pt x="104083" y="144718"/>
                    <a:pt x="103892" y="144413"/>
                    <a:pt x="103587" y="143956"/>
                  </a:cubicBezTo>
                  <a:cubicBezTo>
                    <a:pt x="103587" y="143651"/>
                    <a:pt x="103473" y="143270"/>
                    <a:pt x="103245" y="142813"/>
                  </a:cubicBezTo>
                  <a:close/>
                  <a:moveTo>
                    <a:pt x="94901" y="142127"/>
                  </a:moveTo>
                  <a:lnTo>
                    <a:pt x="94215" y="144642"/>
                  </a:lnTo>
                  <a:cubicBezTo>
                    <a:pt x="94367" y="144794"/>
                    <a:pt x="94520" y="144870"/>
                    <a:pt x="94672" y="144870"/>
                  </a:cubicBezTo>
                  <a:lnTo>
                    <a:pt x="95815" y="144870"/>
                  </a:lnTo>
                  <a:cubicBezTo>
                    <a:pt x="96882" y="145023"/>
                    <a:pt x="97339" y="144870"/>
                    <a:pt x="97187" y="144413"/>
                  </a:cubicBezTo>
                  <a:cubicBezTo>
                    <a:pt x="97187" y="144108"/>
                    <a:pt x="96844" y="143461"/>
                    <a:pt x="96158" y="142470"/>
                  </a:cubicBezTo>
                  <a:cubicBezTo>
                    <a:pt x="95472" y="141479"/>
                    <a:pt x="95053" y="141365"/>
                    <a:pt x="94901" y="142127"/>
                  </a:cubicBezTo>
                  <a:close/>
                  <a:moveTo>
                    <a:pt x="107016" y="141441"/>
                  </a:moveTo>
                  <a:cubicBezTo>
                    <a:pt x="106864" y="141746"/>
                    <a:pt x="106635" y="142051"/>
                    <a:pt x="106331" y="142356"/>
                  </a:cubicBezTo>
                  <a:cubicBezTo>
                    <a:pt x="105873" y="142813"/>
                    <a:pt x="105645" y="142965"/>
                    <a:pt x="105645" y="142813"/>
                  </a:cubicBezTo>
                  <a:cubicBezTo>
                    <a:pt x="105492" y="142813"/>
                    <a:pt x="105416" y="142661"/>
                    <a:pt x="105416" y="142356"/>
                  </a:cubicBezTo>
                  <a:cubicBezTo>
                    <a:pt x="104807" y="142965"/>
                    <a:pt x="104883" y="143575"/>
                    <a:pt x="105645" y="144185"/>
                  </a:cubicBezTo>
                  <a:cubicBezTo>
                    <a:pt x="105950" y="144642"/>
                    <a:pt x="106254" y="144718"/>
                    <a:pt x="106559" y="144413"/>
                  </a:cubicBezTo>
                  <a:cubicBezTo>
                    <a:pt x="106864" y="144108"/>
                    <a:pt x="107169" y="144108"/>
                    <a:pt x="107474" y="144413"/>
                  </a:cubicBezTo>
                  <a:cubicBezTo>
                    <a:pt x="107778" y="144718"/>
                    <a:pt x="107931" y="144870"/>
                    <a:pt x="107931" y="144870"/>
                  </a:cubicBezTo>
                  <a:cubicBezTo>
                    <a:pt x="107931" y="144870"/>
                    <a:pt x="108236" y="145023"/>
                    <a:pt x="108845" y="145328"/>
                  </a:cubicBezTo>
                  <a:cubicBezTo>
                    <a:pt x="109607" y="145785"/>
                    <a:pt x="109988" y="145709"/>
                    <a:pt x="109988" y="145099"/>
                  </a:cubicBezTo>
                  <a:cubicBezTo>
                    <a:pt x="109988" y="144489"/>
                    <a:pt x="109455" y="143575"/>
                    <a:pt x="108388" y="142356"/>
                  </a:cubicBezTo>
                  <a:cubicBezTo>
                    <a:pt x="107626" y="141441"/>
                    <a:pt x="107169" y="141137"/>
                    <a:pt x="107016" y="141441"/>
                  </a:cubicBezTo>
                  <a:close/>
                  <a:moveTo>
                    <a:pt x="13519" y="141441"/>
                  </a:moveTo>
                  <a:cubicBezTo>
                    <a:pt x="12909" y="142508"/>
                    <a:pt x="12605" y="143346"/>
                    <a:pt x="12605" y="143956"/>
                  </a:cubicBezTo>
                  <a:lnTo>
                    <a:pt x="12605" y="144642"/>
                  </a:lnTo>
                  <a:cubicBezTo>
                    <a:pt x="13367" y="144489"/>
                    <a:pt x="14052" y="144337"/>
                    <a:pt x="14662" y="144185"/>
                  </a:cubicBezTo>
                  <a:cubicBezTo>
                    <a:pt x="15272" y="144032"/>
                    <a:pt x="15805" y="143956"/>
                    <a:pt x="16262" y="143956"/>
                  </a:cubicBezTo>
                  <a:cubicBezTo>
                    <a:pt x="16719" y="143956"/>
                    <a:pt x="17100" y="143880"/>
                    <a:pt x="17405" y="143727"/>
                  </a:cubicBezTo>
                  <a:cubicBezTo>
                    <a:pt x="17862" y="143423"/>
                    <a:pt x="18015" y="143118"/>
                    <a:pt x="17862" y="142813"/>
                  </a:cubicBezTo>
                  <a:cubicBezTo>
                    <a:pt x="17710" y="142508"/>
                    <a:pt x="17634" y="142203"/>
                    <a:pt x="17634" y="141899"/>
                  </a:cubicBezTo>
                  <a:cubicBezTo>
                    <a:pt x="17329" y="141594"/>
                    <a:pt x="16643" y="141441"/>
                    <a:pt x="15576" y="141441"/>
                  </a:cubicBezTo>
                  <a:close/>
                  <a:moveTo>
                    <a:pt x="104273" y="135726"/>
                  </a:moveTo>
                  <a:lnTo>
                    <a:pt x="104502" y="137327"/>
                  </a:lnTo>
                  <a:lnTo>
                    <a:pt x="105416" y="136184"/>
                  </a:lnTo>
                  <a:close/>
                  <a:moveTo>
                    <a:pt x="86900" y="119839"/>
                  </a:moveTo>
                  <a:cubicBezTo>
                    <a:pt x="86900" y="119153"/>
                    <a:pt x="86671" y="119267"/>
                    <a:pt x="86214" y="120182"/>
                  </a:cubicBezTo>
                  <a:cubicBezTo>
                    <a:pt x="85909" y="120486"/>
                    <a:pt x="85604" y="120601"/>
                    <a:pt x="85299" y="120524"/>
                  </a:cubicBezTo>
                  <a:cubicBezTo>
                    <a:pt x="84995" y="120448"/>
                    <a:pt x="84918" y="120715"/>
                    <a:pt x="85071" y="121325"/>
                  </a:cubicBezTo>
                  <a:cubicBezTo>
                    <a:pt x="85376" y="121934"/>
                    <a:pt x="85642" y="122582"/>
                    <a:pt x="85871" y="123268"/>
                  </a:cubicBezTo>
                  <a:cubicBezTo>
                    <a:pt x="86100" y="123953"/>
                    <a:pt x="86366" y="124144"/>
                    <a:pt x="86671" y="123839"/>
                  </a:cubicBezTo>
                  <a:cubicBezTo>
                    <a:pt x="86976" y="123382"/>
                    <a:pt x="87090" y="123001"/>
                    <a:pt x="87014" y="122696"/>
                  </a:cubicBezTo>
                  <a:cubicBezTo>
                    <a:pt x="86938" y="122391"/>
                    <a:pt x="86900" y="122010"/>
                    <a:pt x="86900" y="121553"/>
                  </a:cubicBezTo>
                  <a:cubicBezTo>
                    <a:pt x="86900" y="121096"/>
                    <a:pt x="86900" y="120524"/>
                    <a:pt x="86900" y="119839"/>
                  </a:cubicBezTo>
                  <a:close/>
                  <a:moveTo>
                    <a:pt x="51095" y="110809"/>
                  </a:moveTo>
                  <a:cubicBezTo>
                    <a:pt x="50633" y="110809"/>
                    <a:pt x="49864" y="111190"/>
                    <a:pt x="48788" y="111952"/>
                  </a:cubicBezTo>
                  <a:cubicBezTo>
                    <a:pt x="48171" y="112409"/>
                    <a:pt x="47555" y="112790"/>
                    <a:pt x="46941" y="113095"/>
                  </a:cubicBezTo>
                  <a:lnTo>
                    <a:pt x="46709" y="115381"/>
                  </a:lnTo>
                  <a:cubicBezTo>
                    <a:pt x="46864" y="115229"/>
                    <a:pt x="47095" y="115076"/>
                    <a:pt x="47402" y="114924"/>
                  </a:cubicBezTo>
                  <a:cubicBezTo>
                    <a:pt x="47709" y="114771"/>
                    <a:pt x="47978" y="114619"/>
                    <a:pt x="48209" y="114467"/>
                  </a:cubicBezTo>
                  <a:cubicBezTo>
                    <a:pt x="48440" y="114314"/>
                    <a:pt x="48709" y="114162"/>
                    <a:pt x="49016" y="114009"/>
                  </a:cubicBezTo>
                  <a:cubicBezTo>
                    <a:pt x="49326" y="114009"/>
                    <a:pt x="49481" y="114086"/>
                    <a:pt x="49481" y="114238"/>
                  </a:cubicBezTo>
                  <a:cubicBezTo>
                    <a:pt x="49481" y="114390"/>
                    <a:pt x="49557" y="114543"/>
                    <a:pt x="49709" y="114695"/>
                  </a:cubicBezTo>
                  <a:cubicBezTo>
                    <a:pt x="49709" y="115000"/>
                    <a:pt x="49787" y="115229"/>
                    <a:pt x="49941" y="115381"/>
                  </a:cubicBezTo>
                  <a:cubicBezTo>
                    <a:pt x="50249" y="115381"/>
                    <a:pt x="50556" y="115457"/>
                    <a:pt x="50863" y="115610"/>
                  </a:cubicBezTo>
                  <a:cubicBezTo>
                    <a:pt x="51480" y="115914"/>
                    <a:pt x="51711" y="116372"/>
                    <a:pt x="51556" y="116981"/>
                  </a:cubicBezTo>
                  <a:cubicBezTo>
                    <a:pt x="51249" y="117591"/>
                    <a:pt x="50441" y="117972"/>
                    <a:pt x="49132" y="118124"/>
                  </a:cubicBezTo>
                  <a:cubicBezTo>
                    <a:pt x="47824" y="118277"/>
                    <a:pt x="47016" y="118505"/>
                    <a:pt x="46709" y="118810"/>
                  </a:cubicBezTo>
                  <a:cubicBezTo>
                    <a:pt x="46864" y="118810"/>
                    <a:pt x="47133" y="118848"/>
                    <a:pt x="47518" y="118924"/>
                  </a:cubicBezTo>
                  <a:cubicBezTo>
                    <a:pt x="47903" y="119000"/>
                    <a:pt x="47864" y="119343"/>
                    <a:pt x="47402" y="119953"/>
                  </a:cubicBezTo>
                  <a:cubicBezTo>
                    <a:pt x="47095" y="120410"/>
                    <a:pt x="46633" y="120639"/>
                    <a:pt x="46016" y="120639"/>
                  </a:cubicBezTo>
                  <a:cubicBezTo>
                    <a:pt x="45709" y="120639"/>
                    <a:pt x="45402" y="120563"/>
                    <a:pt x="45094" y="120410"/>
                  </a:cubicBezTo>
                  <a:lnTo>
                    <a:pt x="45555" y="120867"/>
                  </a:lnTo>
                  <a:cubicBezTo>
                    <a:pt x="45862" y="121172"/>
                    <a:pt x="45786" y="121401"/>
                    <a:pt x="45327" y="121553"/>
                  </a:cubicBezTo>
                  <a:cubicBezTo>
                    <a:pt x="45172" y="122010"/>
                    <a:pt x="44479" y="121934"/>
                    <a:pt x="43248" y="121325"/>
                  </a:cubicBezTo>
                  <a:cubicBezTo>
                    <a:pt x="42633" y="121020"/>
                    <a:pt x="42096" y="120715"/>
                    <a:pt x="41637" y="120410"/>
                  </a:cubicBezTo>
                  <a:cubicBezTo>
                    <a:pt x="41789" y="120867"/>
                    <a:pt x="41942" y="121401"/>
                    <a:pt x="42094" y="122010"/>
                  </a:cubicBezTo>
                  <a:cubicBezTo>
                    <a:pt x="42401" y="123230"/>
                    <a:pt x="42325" y="123992"/>
                    <a:pt x="41865" y="124296"/>
                  </a:cubicBezTo>
                  <a:cubicBezTo>
                    <a:pt x="41561" y="124754"/>
                    <a:pt x="41103" y="124373"/>
                    <a:pt x="40494" y="123153"/>
                  </a:cubicBezTo>
                  <a:cubicBezTo>
                    <a:pt x="40189" y="122544"/>
                    <a:pt x="39960" y="121858"/>
                    <a:pt x="39808" y="121096"/>
                  </a:cubicBezTo>
                  <a:cubicBezTo>
                    <a:pt x="39351" y="122468"/>
                    <a:pt x="38741" y="123001"/>
                    <a:pt x="37979" y="122696"/>
                  </a:cubicBezTo>
                  <a:cubicBezTo>
                    <a:pt x="37522" y="122544"/>
                    <a:pt x="37065" y="122239"/>
                    <a:pt x="36608" y="121782"/>
                  </a:cubicBezTo>
                  <a:lnTo>
                    <a:pt x="36150" y="122925"/>
                  </a:lnTo>
                  <a:cubicBezTo>
                    <a:pt x="36303" y="124144"/>
                    <a:pt x="36036" y="125058"/>
                    <a:pt x="35350" y="125668"/>
                  </a:cubicBezTo>
                  <a:cubicBezTo>
                    <a:pt x="34665" y="126278"/>
                    <a:pt x="33941" y="126659"/>
                    <a:pt x="33179" y="126811"/>
                  </a:cubicBezTo>
                  <a:cubicBezTo>
                    <a:pt x="32264" y="127116"/>
                    <a:pt x="31121" y="127116"/>
                    <a:pt x="29750" y="126811"/>
                  </a:cubicBezTo>
                  <a:cubicBezTo>
                    <a:pt x="30054" y="127116"/>
                    <a:pt x="30054" y="127573"/>
                    <a:pt x="29750" y="128183"/>
                  </a:cubicBezTo>
                  <a:cubicBezTo>
                    <a:pt x="29597" y="128487"/>
                    <a:pt x="29445" y="128716"/>
                    <a:pt x="29292" y="128868"/>
                  </a:cubicBezTo>
                  <a:lnTo>
                    <a:pt x="29978" y="129326"/>
                  </a:lnTo>
                  <a:cubicBezTo>
                    <a:pt x="30283" y="129326"/>
                    <a:pt x="30664" y="129249"/>
                    <a:pt x="31121" y="129097"/>
                  </a:cubicBezTo>
                  <a:cubicBezTo>
                    <a:pt x="31426" y="128945"/>
                    <a:pt x="31731" y="128868"/>
                    <a:pt x="32036" y="128868"/>
                  </a:cubicBezTo>
                  <a:cubicBezTo>
                    <a:pt x="32340" y="128868"/>
                    <a:pt x="32645" y="128792"/>
                    <a:pt x="32950" y="128640"/>
                  </a:cubicBezTo>
                  <a:cubicBezTo>
                    <a:pt x="33407" y="128640"/>
                    <a:pt x="33903" y="128487"/>
                    <a:pt x="34436" y="128183"/>
                  </a:cubicBezTo>
                  <a:cubicBezTo>
                    <a:pt x="34969" y="127878"/>
                    <a:pt x="35388" y="127802"/>
                    <a:pt x="35693" y="127954"/>
                  </a:cubicBezTo>
                  <a:cubicBezTo>
                    <a:pt x="35693" y="128564"/>
                    <a:pt x="35617" y="129097"/>
                    <a:pt x="35465" y="129554"/>
                  </a:cubicBezTo>
                  <a:cubicBezTo>
                    <a:pt x="35312" y="130011"/>
                    <a:pt x="35236" y="130469"/>
                    <a:pt x="35236" y="130926"/>
                  </a:cubicBezTo>
                  <a:lnTo>
                    <a:pt x="37065" y="131840"/>
                  </a:lnTo>
                  <a:lnTo>
                    <a:pt x="37065" y="130926"/>
                  </a:lnTo>
                  <a:lnTo>
                    <a:pt x="37065" y="130240"/>
                  </a:lnTo>
                  <a:cubicBezTo>
                    <a:pt x="37065" y="129630"/>
                    <a:pt x="37141" y="129021"/>
                    <a:pt x="37293" y="128411"/>
                  </a:cubicBezTo>
                  <a:cubicBezTo>
                    <a:pt x="37293" y="128106"/>
                    <a:pt x="37522" y="127916"/>
                    <a:pt x="37979" y="127840"/>
                  </a:cubicBezTo>
                  <a:cubicBezTo>
                    <a:pt x="38436" y="127763"/>
                    <a:pt x="38894" y="127802"/>
                    <a:pt x="39351" y="127954"/>
                  </a:cubicBezTo>
                  <a:cubicBezTo>
                    <a:pt x="39960" y="128106"/>
                    <a:pt x="40570" y="128335"/>
                    <a:pt x="41180" y="128640"/>
                  </a:cubicBezTo>
                  <a:lnTo>
                    <a:pt x="43476" y="126354"/>
                  </a:lnTo>
                  <a:cubicBezTo>
                    <a:pt x="44862" y="124982"/>
                    <a:pt x="45862" y="124601"/>
                    <a:pt x="46477" y="125211"/>
                  </a:cubicBezTo>
                  <a:cubicBezTo>
                    <a:pt x="46784" y="125668"/>
                    <a:pt x="46592" y="126239"/>
                    <a:pt x="45900" y="126925"/>
                  </a:cubicBezTo>
                  <a:cubicBezTo>
                    <a:pt x="45208" y="127611"/>
                    <a:pt x="44709" y="128183"/>
                    <a:pt x="44401" y="128640"/>
                  </a:cubicBezTo>
                  <a:cubicBezTo>
                    <a:pt x="44861" y="128183"/>
                    <a:pt x="45744" y="127611"/>
                    <a:pt x="47050" y="126925"/>
                  </a:cubicBezTo>
                  <a:cubicBezTo>
                    <a:pt x="48356" y="126239"/>
                    <a:pt x="49162" y="126125"/>
                    <a:pt x="49466" y="126582"/>
                  </a:cubicBezTo>
                  <a:cubicBezTo>
                    <a:pt x="49619" y="127192"/>
                    <a:pt x="49314" y="127725"/>
                    <a:pt x="48552" y="128183"/>
                  </a:cubicBezTo>
                  <a:lnTo>
                    <a:pt x="47166" y="129097"/>
                  </a:lnTo>
                  <a:cubicBezTo>
                    <a:pt x="48090" y="128945"/>
                    <a:pt x="48821" y="129021"/>
                    <a:pt x="49359" y="129326"/>
                  </a:cubicBezTo>
                  <a:cubicBezTo>
                    <a:pt x="49897" y="129630"/>
                    <a:pt x="50321" y="129935"/>
                    <a:pt x="50631" y="130240"/>
                  </a:cubicBezTo>
                  <a:cubicBezTo>
                    <a:pt x="51090" y="130697"/>
                    <a:pt x="51398" y="131231"/>
                    <a:pt x="51552" y="131840"/>
                  </a:cubicBezTo>
                  <a:cubicBezTo>
                    <a:pt x="52938" y="131231"/>
                    <a:pt x="53862" y="131459"/>
                    <a:pt x="54324" y="132526"/>
                  </a:cubicBezTo>
                  <a:cubicBezTo>
                    <a:pt x="54631" y="133136"/>
                    <a:pt x="54785" y="133821"/>
                    <a:pt x="54785" y="134583"/>
                  </a:cubicBezTo>
                  <a:cubicBezTo>
                    <a:pt x="54940" y="134736"/>
                    <a:pt x="55017" y="134888"/>
                    <a:pt x="55017" y="135041"/>
                  </a:cubicBezTo>
                  <a:cubicBezTo>
                    <a:pt x="55017" y="135345"/>
                    <a:pt x="55093" y="135498"/>
                    <a:pt x="55246" y="135498"/>
                  </a:cubicBezTo>
                  <a:cubicBezTo>
                    <a:pt x="55553" y="135498"/>
                    <a:pt x="55861" y="136488"/>
                    <a:pt x="56171" y="138470"/>
                  </a:cubicBezTo>
                  <a:cubicBezTo>
                    <a:pt x="56323" y="139079"/>
                    <a:pt x="56746" y="139384"/>
                    <a:pt x="57439" y="139384"/>
                  </a:cubicBezTo>
                  <a:cubicBezTo>
                    <a:pt x="58132" y="139384"/>
                    <a:pt x="58632" y="139232"/>
                    <a:pt x="58939" y="138927"/>
                  </a:cubicBezTo>
                  <a:cubicBezTo>
                    <a:pt x="59249" y="138622"/>
                    <a:pt x="59441" y="138584"/>
                    <a:pt x="59518" y="138812"/>
                  </a:cubicBezTo>
                  <a:cubicBezTo>
                    <a:pt x="59594" y="139041"/>
                    <a:pt x="59787" y="139384"/>
                    <a:pt x="60096" y="139841"/>
                  </a:cubicBezTo>
                  <a:cubicBezTo>
                    <a:pt x="60096" y="140451"/>
                    <a:pt x="60403" y="140756"/>
                    <a:pt x="61018" y="140756"/>
                  </a:cubicBezTo>
                  <a:lnTo>
                    <a:pt x="61711" y="140756"/>
                  </a:lnTo>
                  <a:lnTo>
                    <a:pt x="61711" y="139155"/>
                  </a:lnTo>
                  <a:lnTo>
                    <a:pt x="59864" y="136869"/>
                  </a:lnTo>
                  <a:cubicBezTo>
                    <a:pt x="58788" y="135498"/>
                    <a:pt x="58250" y="134583"/>
                    <a:pt x="58250" y="134126"/>
                  </a:cubicBezTo>
                  <a:cubicBezTo>
                    <a:pt x="58095" y="133974"/>
                    <a:pt x="58326" y="134050"/>
                    <a:pt x="58943" y="134355"/>
                  </a:cubicBezTo>
                  <a:cubicBezTo>
                    <a:pt x="59250" y="134507"/>
                    <a:pt x="59480" y="134660"/>
                    <a:pt x="59632" y="134812"/>
                  </a:cubicBezTo>
                  <a:cubicBezTo>
                    <a:pt x="59480" y="134812"/>
                    <a:pt x="59403" y="134736"/>
                    <a:pt x="59403" y="134583"/>
                  </a:cubicBezTo>
                  <a:cubicBezTo>
                    <a:pt x="59403" y="134279"/>
                    <a:pt x="59480" y="133974"/>
                    <a:pt x="59632" y="133669"/>
                  </a:cubicBezTo>
                  <a:cubicBezTo>
                    <a:pt x="59632" y="133517"/>
                    <a:pt x="59940" y="133440"/>
                    <a:pt x="60557" y="133440"/>
                  </a:cubicBezTo>
                  <a:cubicBezTo>
                    <a:pt x="60864" y="133593"/>
                    <a:pt x="61095" y="133669"/>
                    <a:pt x="61250" y="133669"/>
                  </a:cubicBezTo>
                  <a:cubicBezTo>
                    <a:pt x="61095" y="133517"/>
                    <a:pt x="61018" y="133288"/>
                    <a:pt x="61018" y="132983"/>
                  </a:cubicBezTo>
                  <a:lnTo>
                    <a:pt x="61018" y="131612"/>
                  </a:lnTo>
                  <a:cubicBezTo>
                    <a:pt x="60865" y="131154"/>
                    <a:pt x="60827" y="130507"/>
                    <a:pt x="60904" y="129668"/>
                  </a:cubicBezTo>
                  <a:cubicBezTo>
                    <a:pt x="60980" y="128830"/>
                    <a:pt x="60942" y="127649"/>
                    <a:pt x="60789" y="126125"/>
                  </a:cubicBezTo>
                  <a:cubicBezTo>
                    <a:pt x="60789" y="124601"/>
                    <a:pt x="60751" y="122887"/>
                    <a:pt x="60673" y="120982"/>
                  </a:cubicBezTo>
                  <a:cubicBezTo>
                    <a:pt x="60596" y="119077"/>
                    <a:pt x="60480" y="117896"/>
                    <a:pt x="60325" y="117438"/>
                  </a:cubicBezTo>
                  <a:cubicBezTo>
                    <a:pt x="60172" y="117134"/>
                    <a:pt x="60096" y="116714"/>
                    <a:pt x="60096" y="116181"/>
                  </a:cubicBezTo>
                  <a:cubicBezTo>
                    <a:pt x="60096" y="115648"/>
                    <a:pt x="60096" y="115152"/>
                    <a:pt x="60096" y="114695"/>
                  </a:cubicBezTo>
                  <a:lnTo>
                    <a:pt x="60096" y="112866"/>
                  </a:lnTo>
                  <a:cubicBezTo>
                    <a:pt x="59787" y="112866"/>
                    <a:pt x="59209" y="112790"/>
                    <a:pt x="58364" y="112638"/>
                  </a:cubicBezTo>
                  <a:cubicBezTo>
                    <a:pt x="57519" y="112485"/>
                    <a:pt x="56596" y="112295"/>
                    <a:pt x="55596" y="112066"/>
                  </a:cubicBezTo>
                  <a:cubicBezTo>
                    <a:pt x="54596" y="111838"/>
                    <a:pt x="53672" y="111571"/>
                    <a:pt x="52826" y="111266"/>
                  </a:cubicBezTo>
                  <a:cubicBezTo>
                    <a:pt x="51979" y="110961"/>
                    <a:pt x="51402" y="110809"/>
                    <a:pt x="51095" y="110809"/>
                  </a:cubicBezTo>
                  <a:close/>
                  <a:moveTo>
                    <a:pt x="35693" y="110809"/>
                  </a:moveTo>
                  <a:cubicBezTo>
                    <a:pt x="35236" y="111266"/>
                    <a:pt x="34855" y="111723"/>
                    <a:pt x="34550" y="112181"/>
                  </a:cubicBezTo>
                  <a:cubicBezTo>
                    <a:pt x="33941" y="112943"/>
                    <a:pt x="33255" y="113476"/>
                    <a:pt x="32493" y="113781"/>
                  </a:cubicBezTo>
                  <a:cubicBezTo>
                    <a:pt x="31731" y="114086"/>
                    <a:pt x="31350" y="113705"/>
                    <a:pt x="31350" y="112638"/>
                  </a:cubicBezTo>
                  <a:cubicBezTo>
                    <a:pt x="31350" y="112333"/>
                    <a:pt x="30893" y="112181"/>
                    <a:pt x="29978" y="112181"/>
                  </a:cubicBezTo>
                  <a:cubicBezTo>
                    <a:pt x="29521" y="112181"/>
                    <a:pt x="29140" y="112257"/>
                    <a:pt x="28835" y="112409"/>
                  </a:cubicBezTo>
                  <a:lnTo>
                    <a:pt x="27692" y="114924"/>
                  </a:lnTo>
                  <a:lnTo>
                    <a:pt x="28835" y="116295"/>
                  </a:lnTo>
                  <a:cubicBezTo>
                    <a:pt x="28988" y="115838"/>
                    <a:pt x="29216" y="115381"/>
                    <a:pt x="29521" y="114924"/>
                  </a:cubicBezTo>
                  <a:cubicBezTo>
                    <a:pt x="29826" y="113857"/>
                    <a:pt x="30131" y="113705"/>
                    <a:pt x="30435" y="114467"/>
                  </a:cubicBezTo>
                  <a:lnTo>
                    <a:pt x="30893" y="115838"/>
                  </a:lnTo>
                  <a:cubicBezTo>
                    <a:pt x="30893" y="115686"/>
                    <a:pt x="30969" y="115533"/>
                    <a:pt x="31121" y="115381"/>
                  </a:cubicBezTo>
                  <a:cubicBezTo>
                    <a:pt x="31426" y="115076"/>
                    <a:pt x="31655" y="115152"/>
                    <a:pt x="31807" y="115610"/>
                  </a:cubicBezTo>
                  <a:cubicBezTo>
                    <a:pt x="31959" y="116219"/>
                    <a:pt x="31959" y="116753"/>
                    <a:pt x="31807" y="117210"/>
                  </a:cubicBezTo>
                  <a:cubicBezTo>
                    <a:pt x="31655" y="117515"/>
                    <a:pt x="31502" y="117743"/>
                    <a:pt x="31350" y="117896"/>
                  </a:cubicBezTo>
                  <a:lnTo>
                    <a:pt x="31177" y="119454"/>
                  </a:lnTo>
                  <a:lnTo>
                    <a:pt x="32036" y="118810"/>
                  </a:lnTo>
                  <a:cubicBezTo>
                    <a:pt x="32798" y="118962"/>
                    <a:pt x="33255" y="119039"/>
                    <a:pt x="33407" y="119039"/>
                  </a:cubicBezTo>
                  <a:cubicBezTo>
                    <a:pt x="33560" y="119039"/>
                    <a:pt x="33712" y="118810"/>
                    <a:pt x="33864" y="118353"/>
                  </a:cubicBezTo>
                  <a:cubicBezTo>
                    <a:pt x="34017" y="118048"/>
                    <a:pt x="33979" y="117667"/>
                    <a:pt x="33750" y="117210"/>
                  </a:cubicBezTo>
                  <a:cubicBezTo>
                    <a:pt x="33522" y="116753"/>
                    <a:pt x="33483" y="116372"/>
                    <a:pt x="33636" y="116067"/>
                  </a:cubicBezTo>
                  <a:cubicBezTo>
                    <a:pt x="34093" y="115305"/>
                    <a:pt x="34626" y="115076"/>
                    <a:pt x="35236" y="115381"/>
                  </a:cubicBezTo>
                  <a:cubicBezTo>
                    <a:pt x="35541" y="115381"/>
                    <a:pt x="35998" y="115533"/>
                    <a:pt x="36608" y="115838"/>
                  </a:cubicBezTo>
                  <a:cubicBezTo>
                    <a:pt x="36912" y="115991"/>
                    <a:pt x="37141" y="116143"/>
                    <a:pt x="37293" y="116295"/>
                  </a:cubicBezTo>
                  <a:cubicBezTo>
                    <a:pt x="37141" y="115838"/>
                    <a:pt x="37141" y="115457"/>
                    <a:pt x="37293" y="115152"/>
                  </a:cubicBezTo>
                  <a:cubicBezTo>
                    <a:pt x="37293" y="114695"/>
                    <a:pt x="37751" y="114543"/>
                    <a:pt x="38665" y="114695"/>
                  </a:cubicBezTo>
                  <a:cubicBezTo>
                    <a:pt x="38970" y="114848"/>
                    <a:pt x="39160" y="115000"/>
                    <a:pt x="39237" y="115152"/>
                  </a:cubicBezTo>
                  <a:cubicBezTo>
                    <a:pt x="39313" y="115305"/>
                    <a:pt x="39427" y="115457"/>
                    <a:pt x="39579" y="115610"/>
                  </a:cubicBezTo>
                  <a:cubicBezTo>
                    <a:pt x="39732" y="115914"/>
                    <a:pt x="39808" y="116143"/>
                    <a:pt x="39808" y="116295"/>
                  </a:cubicBezTo>
                  <a:lnTo>
                    <a:pt x="41408" y="116067"/>
                  </a:lnTo>
                  <a:lnTo>
                    <a:pt x="42551" y="112866"/>
                  </a:lnTo>
                  <a:cubicBezTo>
                    <a:pt x="42094" y="113019"/>
                    <a:pt x="41637" y="113095"/>
                    <a:pt x="41180" y="113095"/>
                  </a:cubicBezTo>
                  <a:cubicBezTo>
                    <a:pt x="40418" y="113095"/>
                    <a:pt x="40189" y="112638"/>
                    <a:pt x="40494" y="111723"/>
                  </a:cubicBezTo>
                  <a:cubicBezTo>
                    <a:pt x="40341" y="111571"/>
                    <a:pt x="40113" y="111495"/>
                    <a:pt x="39808" y="111495"/>
                  </a:cubicBezTo>
                  <a:cubicBezTo>
                    <a:pt x="39198" y="111495"/>
                    <a:pt x="38741" y="111647"/>
                    <a:pt x="38436" y="111952"/>
                  </a:cubicBezTo>
                  <a:cubicBezTo>
                    <a:pt x="37674" y="112257"/>
                    <a:pt x="37103" y="112409"/>
                    <a:pt x="36722" y="112409"/>
                  </a:cubicBezTo>
                  <a:cubicBezTo>
                    <a:pt x="36341" y="112409"/>
                    <a:pt x="36150" y="111876"/>
                    <a:pt x="36150" y="110809"/>
                  </a:cubicBezTo>
                  <a:cubicBezTo>
                    <a:pt x="35998" y="110657"/>
                    <a:pt x="35846" y="110657"/>
                    <a:pt x="35693" y="110809"/>
                  </a:cubicBezTo>
                  <a:close/>
                  <a:moveTo>
                    <a:pt x="86442" y="108066"/>
                  </a:moveTo>
                  <a:cubicBezTo>
                    <a:pt x="84766" y="108066"/>
                    <a:pt x="82785" y="108599"/>
                    <a:pt x="80499" y="109666"/>
                  </a:cubicBezTo>
                  <a:cubicBezTo>
                    <a:pt x="80194" y="109818"/>
                    <a:pt x="79813" y="110047"/>
                    <a:pt x="79356" y="110352"/>
                  </a:cubicBezTo>
                  <a:cubicBezTo>
                    <a:pt x="78441" y="110961"/>
                    <a:pt x="78060" y="111571"/>
                    <a:pt x="78213" y="112181"/>
                  </a:cubicBezTo>
                  <a:cubicBezTo>
                    <a:pt x="78213" y="113095"/>
                    <a:pt x="78365" y="114657"/>
                    <a:pt x="78670" y="116867"/>
                  </a:cubicBezTo>
                  <a:cubicBezTo>
                    <a:pt x="78975" y="119077"/>
                    <a:pt x="79584" y="121096"/>
                    <a:pt x="80499" y="122925"/>
                  </a:cubicBezTo>
                  <a:cubicBezTo>
                    <a:pt x="80651" y="122468"/>
                    <a:pt x="80880" y="122087"/>
                    <a:pt x="81185" y="121782"/>
                  </a:cubicBezTo>
                  <a:cubicBezTo>
                    <a:pt x="81794" y="121172"/>
                    <a:pt x="82175" y="121172"/>
                    <a:pt x="82328" y="121782"/>
                  </a:cubicBezTo>
                  <a:cubicBezTo>
                    <a:pt x="82480" y="121629"/>
                    <a:pt x="82709" y="121477"/>
                    <a:pt x="83013" y="121325"/>
                  </a:cubicBezTo>
                  <a:cubicBezTo>
                    <a:pt x="83471" y="120867"/>
                    <a:pt x="83699" y="121020"/>
                    <a:pt x="83699" y="121782"/>
                  </a:cubicBezTo>
                  <a:lnTo>
                    <a:pt x="83699" y="122468"/>
                  </a:lnTo>
                  <a:lnTo>
                    <a:pt x="83928" y="122468"/>
                  </a:lnTo>
                  <a:lnTo>
                    <a:pt x="84156" y="122468"/>
                  </a:lnTo>
                  <a:lnTo>
                    <a:pt x="84156" y="121325"/>
                  </a:lnTo>
                  <a:cubicBezTo>
                    <a:pt x="84156" y="120410"/>
                    <a:pt x="84004" y="119953"/>
                    <a:pt x="83699" y="119953"/>
                  </a:cubicBezTo>
                  <a:cubicBezTo>
                    <a:pt x="83090" y="119953"/>
                    <a:pt x="82747" y="119762"/>
                    <a:pt x="82671" y="119381"/>
                  </a:cubicBezTo>
                  <a:cubicBezTo>
                    <a:pt x="82594" y="119000"/>
                    <a:pt x="82480" y="118505"/>
                    <a:pt x="82328" y="117896"/>
                  </a:cubicBezTo>
                  <a:cubicBezTo>
                    <a:pt x="82023" y="117134"/>
                    <a:pt x="81870" y="116600"/>
                    <a:pt x="81870" y="116295"/>
                  </a:cubicBezTo>
                  <a:cubicBezTo>
                    <a:pt x="81870" y="115991"/>
                    <a:pt x="81718" y="115610"/>
                    <a:pt x="81413" y="115152"/>
                  </a:cubicBezTo>
                  <a:cubicBezTo>
                    <a:pt x="80956" y="114543"/>
                    <a:pt x="80499" y="114047"/>
                    <a:pt x="80042" y="113666"/>
                  </a:cubicBezTo>
                  <a:cubicBezTo>
                    <a:pt x="79584" y="113285"/>
                    <a:pt x="79737" y="113019"/>
                    <a:pt x="80499" y="112866"/>
                  </a:cubicBezTo>
                  <a:cubicBezTo>
                    <a:pt x="81261" y="112714"/>
                    <a:pt x="82023" y="112447"/>
                    <a:pt x="82785" y="112066"/>
                  </a:cubicBezTo>
                  <a:cubicBezTo>
                    <a:pt x="83547" y="111685"/>
                    <a:pt x="83852" y="111800"/>
                    <a:pt x="83699" y="112409"/>
                  </a:cubicBezTo>
                  <a:cubicBezTo>
                    <a:pt x="83547" y="112714"/>
                    <a:pt x="83471" y="113019"/>
                    <a:pt x="83471" y="113324"/>
                  </a:cubicBezTo>
                  <a:lnTo>
                    <a:pt x="83471" y="113552"/>
                  </a:lnTo>
                  <a:cubicBezTo>
                    <a:pt x="83623" y="113095"/>
                    <a:pt x="83852" y="112638"/>
                    <a:pt x="84156" y="112181"/>
                  </a:cubicBezTo>
                  <a:cubicBezTo>
                    <a:pt x="84918" y="111419"/>
                    <a:pt x="85833" y="111342"/>
                    <a:pt x="86900" y="111952"/>
                  </a:cubicBezTo>
                  <a:cubicBezTo>
                    <a:pt x="88271" y="112409"/>
                    <a:pt x="88995" y="112866"/>
                    <a:pt x="89071" y="113324"/>
                  </a:cubicBezTo>
                  <a:cubicBezTo>
                    <a:pt x="89148" y="113781"/>
                    <a:pt x="89338" y="114162"/>
                    <a:pt x="89643" y="114467"/>
                  </a:cubicBezTo>
                  <a:cubicBezTo>
                    <a:pt x="89643" y="114467"/>
                    <a:pt x="89948" y="114467"/>
                    <a:pt x="90557" y="114467"/>
                  </a:cubicBezTo>
                  <a:lnTo>
                    <a:pt x="91472" y="114467"/>
                  </a:lnTo>
                  <a:cubicBezTo>
                    <a:pt x="91624" y="114009"/>
                    <a:pt x="91700" y="113552"/>
                    <a:pt x="91700" y="113095"/>
                  </a:cubicBezTo>
                  <a:cubicBezTo>
                    <a:pt x="91700" y="112333"/>
                    <a:pt x="91472" y="111723"/>
                    <a:pt x="91014" y="111266"/>
                  </a:cubicBezTo>
                  <a:cubicBezTo>
                    <a:pt x="90252" y="110961"/>
                    <a:pt x="89186" y="110847"/>
                    <a:pt x="87814" y="110923"/>
                  </a:cubicBezTo>
                  <a:cubicBezTo>
                    <a:pt x="86442" y="110999"/>
                    <a:pt x="85909" y="110885"/>
                    <a:pt x="86214" y="110580"/>
                  </a:cubicBezTo>
                  <a:cubicBezTo>
                    <a:pt x="86214" y="110428"/>
                    <a:pt x="85985" y="110199"/>
                    <a:pt x="85528" y="109895"/>
                  </a:cubicBezTo>
                  <a:cubicBezTo>
                    <a:pt x="85223" y="109742"/>
                    <a:pt x="84995" y="109666"/>
                    <a:pt x="84842" y="109666"/>
                  </a:cubicBezTo>
                  <a:cubicBezTo>
                    <a:pt x="84690" y="109514"/>
                    <a:pt x="84766" y="109285"/>
                    <a:pt x="85071" y="108980"/>
                  </a:cubicBezTo>
                  <a:cubicBezTo>
                    <a:pt x="85528" y="108523"/>
                    <a:pt x="86595" y="108294"/>
                    <a:pt x="88271" y="108294"/>
                  </a:cubicBezTo>
                  <a:cubicBezTo>
                    <a:pt x="87814" y="108142"/>
                    <a:pt x="87204" y="108066"/>
                    <a:pt x="86442" y="108066"/>
                  </a:cubicBezTo>
                  <a:close/>
                  <a:moveTo>
                    <a:pt x="28149" y="105094"/>
                  </a:moveTo>
                  <a:cubicBezTo>
                    <a:pt x="27540" y="105246"/>
                    <a:pt x="27006" y="105323"/>
                    <a:pt x="26549" y="105323"/>
                  </a:cubicBezTo>
                  <a:cubicBezTo>
                    <a:pt x="26092" y="105323"/>
                    <a:pt x="25711" y="105361"/>
                    <a:pt x="25406" y="105437"/>
                  </a:cubicBezTo>
                  <a:cubicBezTo>
                    <a:pt x="25101" y="105513"/>
                    <a:pt x="24797" y="105551"/>
                    <a:pt x="24492" y="105551"/>
                  </a:cubicBezTo>
                  <a:cubicBezTo>
                    <a:pt x="24187" y="105704"/>
                    <a:pt x="23844" y="106008"/>
                    <a:pt x="23463" y="106466"/>
                  </a:cubicBezTo>
                  <a:cubicBezTo>
                    <a:pt x="23082" y="106923"/>
                    <a:pt x="22663" y="107456"/>
                    <a:pt x="22206" y="108066"/>
                  </a:cubicBezTo>
                  <a:lnTo>
                    <a:pt x="20377" y="110352"/>
                  </a:lnTo>
                  <a:cubicBezTo>
                    <a:pt x="20682" y="110809"/>
                    <a:pt x="21063" y="110809"/>
                    <a:pt x="21520" y="110352"/>
                  </a:cubicBezTo>
                  <a:cubicBezTo>
                    <a:pt x="21977" y="109895"/>
                    <a:pt x="22587" y="109590"/>
                    <a:pt x="23349" y="109437"/>
                  </a:cubicBezTo>
                  <a:cubicBezTo>
                    <a:pt x="24111" y="109285"/>
                    <a:pt x="24530" y="109285"/>
                    <a:pt x="24606" y="109437"/>
                  </a:cubicBezTo>
                  <a:cubicBezTo>
                    <a:pt x="24682" y="109590"/>
                    <a:pt x="24949" y="109514"/>
                    <a:pt x="25406" y="109209"/>
                  </a:cubicBezTo>
                  <a:cubicBezTo>
                    <a:pt x="25711" y="108752"/>
                    <a:pt x="25825" y="108713"/>
                    <a:pt x="25749" y="109094"/>
                  </a:cubicBezTo>
                  <a:cubicBezTo>
                    <a:pt x="25673" y="109475"/>
                    <a:pt x="25787" y="109666"/>
                    <a:pt x="26092" y="109666"/>
                  </a:cubicBezTo>
                  <a:cubicBezTo>
                    <a:pt x="26397" y="109818"/>
                    <a:pt x="26473" y="109475"/>
                    <a:pt x="26321" y="108637"/>
                  </a:cubicBezTo>
                  <a:cubicBezTo>
                    <a:pt x="26168" y="107799"/>
                    <a:pt x="26168" y="107151"/>
                    <a:pt x="26321" y="106694"/>
                  </a:cubicBezTo>
                  <a:cubicBezTo>
                    <a:pt x="26321" y="106237"/>
                    <a:pt x="26625" y="105856"/>
                    <a:pt x="27235" y="105551"/>
                  </a:cubicBezTo>
                  <a:close/>
                  <a:moveTo>
                    <a:pt x="52152" y="95950"/>
                  </a:moveTo>
                  <a:cubicBezTo>
                    <a:pt x="52000" y="95645"/>
                    <a:pt x="51695" y="95683"/>
                    <a:pt x="51238" y="96064"/>
                  </a:cubicBezTo>
                  <a:cubicBezTo>
                    <a:pt x="50781" y="96445"/>
                    <a:pt x="50400" y="96712"/>
                    <a:pt x="50095" y="96864"/>
                  </a:cubicBezTo>
                  <a:cubicBezTo>
                    <a:pt x="49638" y="97017"/>
                    <a:pt x="49333" y="97169"/>
                    <a:pt x="49181" y="97322"/>
                  </a:cubicBezTo>
                  <a:cubicBezTo>
                    <a:pt x="49028" y="97474"/>
                    <a:pt x="48723" y="97703"/>
                    <a:pt x="48266" y="98007"/>
                  </a:cubicBezTo>
                  <a:cubicBezTo>
                    <a:pt x="47809" y="98465"/>
                    <a:pt x="47580" y="98769"/>
                    <a:pt x="47580" y="98922"/>
                  </a:cubicBezTo>
                  <a:cubicBezTo>
                    <a:pt x="47580" y="99074"/>
                    <a:pt x="47276" y="99379"/>
                    <a:pt x="46666" y="99836"/>
                  </a:cubicBezTo>
                  <a:cubicBezTo>
                    <a:pt x="46056" y="99989"/>
                    <a:pt x="45904" y="100217"/>
                    <a:pt x="46209" y="100522"/>
                  </a:cubicBezTo>
                  <a:cubicBezTo>
                    <a:pt x="46361" y="100674"/>
                    <a:pt x="46514" y="100751"/>
                    <a:pt x="46666" y="100751"/>
                  </a:cubicBezTo>
                  <a:cubicBezTo>
                    <a:pt x="46971" y="101360"/>
                    <a:pt x="47504" y="101436"/>
                    <a:pt x="48266" y="100979"/>
                  </a:cubicBezTo>
                  <a:cubicBezTo>
                    <a:pt x="49028" y="100522"/>
                    <a:pt x="49562" y="100217"/>
                    <a:pt x="49866" y="100065"/>
                  </a:cubicBezTo>
                  <a:cubicBezTo>
                    <a:pt x="50324" y="99912"/>
                    <a:pt x="50628" y="99684"/>
                    <a:pt x="50781" y="99379"/>
                  </a:cubicBezTo>
                  <a:cubicBezTo>
                    <a:pt x="50933" y="99074"/>
                    <a:pt x="51162" y="98769"/>
                    <a:pt x="51467" y="98465"/>
                  </a:cubicBezTo>
                  <a:cubicBezTo>
                    <a:pt x="51771" y="97855"/>
                    <a:pt x="52038" y="97360"/>
                    <a:pt x="52267" y="96979"/>
                  </a:cubicBezTo>
                  <a:cubicBezTo>
                    <a:pt x="52495" y="96598"/>
                    <a:pt x="52457" y="96255"/>
                    <a:pt x="52152" y="95950"/>
                  </a:cubicBezTo>
                  <a:close/>
                  <a:moveTo>
                    <a:pt x="32950" y="90692"/>
                  </a:moveTo>
                  <a:cubicBezTo>
                    <a:pt x="32645" y="92064"/>
                    <a:pt x="32264" y="93207"/>
                    <a:pt x="31807" y="94121"/>
                  </a:cubicBezTo>
                  <a:cubicBezTo>
                    <a:pt x="31502" y="95036"/>
                    <a:pt x="31159" y="95836"/>
                    <a:pt x="30778" y="96521"/>
                  </a:cubicBezTo>
                  <a:cubicBezTo>
                    <a:pt x="30397" y="97207"/>
                    <a:pt x="30131" y="97703"/>
                    <a:pt x="29978" y="98007"/>
                  </a:cubicBezTo>
                  <a:lnTo>
                    <a:pt x="30435" y="98922"/>
                  </a:lnTo>
                  <a:cubicBezTo>
                    <a:pt x="30740" y="99379"/>
                    <a:pt x="31121" y="99379"/>
                    <a:pt x="31578" y="98922"/>
                  </a:cubicBezTo>
                  <a:cubicBezTo>
                    <a:pt x="32493" y="98160"/>
                    <a:pt x="33026" y="97626"/>
                    <a:pt x="33179" y="97322"/>
                  </a:cubicBezTo>
                  <a:cubicBezTo>
                    <a:pt x="33331" y="97017"/>
                    <a:pt x="33560" y="97017"/>
                    <a:pt x="33864" y="97322"/>
                  </a:cubicBezTo>
                  <a:cubicBezTo>
                    <a:pt x="34169" y="97474"/>
                    <a:pt x="34398" y="97703"/>
                    <a:pt x="34550" y="98007"/>
                  </a:cubicBezTo>
                  <a:cubicBezTo>
                    <a:pt x="34703" y="98312"/>
                    <a:pt x="34855" y="98160"/>
                    <a:pt x="35007" y="97550"/>
                  </a:cubicBezTo>
                  <a:cubicBezTo>
                    <a:pt x="35007" y="97245"/>
                    <a:pt x="34893" y="96902"/>
                    <a:pt x="34665" y="96521"/>
                  </a:cubicBezTo>
                  <a:cubicBezTo>
                    <a:pt x="34436" y="96140"/>
                    <a:pt x="34169" y="95798"/>
                    <a:pt x="33864" y="95493"/>
                  </a:cubicBezTo>
                  <a:cubicBezTo>
                    <a:pt x="33560" y="95188"/>
                    <a:pt x="33141" y="94959"/>
                    <a:pt x="32607" y="94807"/>
                  </a:cubicBezTo>
                  <a:cubicBezTo>
                    <a:pt x="32074" y="94655"/>
                    <a:pt x="31959" y="94350"/>
                    <a:pt x="32264" y="93893"/>
                  </a:cubicBezTo>
                  <a:cubicBezTo>
                    <a:pt x="32569" y="93588"/>
                    <a:pt x="32912" y="93397"/>
                    <a:pt x="33293" y="93321"/>
                  </a:cubicBezTo>
                  <a:cubicBezTo>
                    <a:pt x="33674" y="93245"/>
                    <a:pt x="33864" y="92902"/>
                    <a:pt x="33864" y="92292"/>
                  </a:cubicBezTo>
                  <a:cubicBezTo>
                    <a:pt x="33864" y="91835"/>
                    <a:pt x="33712" y="91454"/>
                    <a:pt x="33407" y="91149"/>
                  </a:cubicBezTo>
                  <a:close/>
                  <a:moveTo>
                    <a:pt x="26778" y="85892"/>
                  </a:moveTo>
                  <a:lnTo>
                    <a:pt x="26778" y="87035"/>
                  </a:lnTo>
                  <a:cubicBezTo>
                    <a:pt x="27083" y="87339"/>
                    <a:pt x="27540" y="87492"/>
                    <a:pt x="28149" y="87492"/>
                  </a:cubicBezTo>
                  <a:cubicBezTo>
                    <a:pt x="29064" y="87797"/>
                    <a:pt x="30359" y="87568"/>
                    <a:pt x="32036" y="86806"/>
                  </a:cubicBezTo>
                  <a:lnTo>
                    <a:pt x="31350" y="86349"/>
                  </a:lnTo>
                  <a:close/>
                  <a:moveTo>
                    <a:pt x="49638" y="83606"/>
                  </a:moveTo>
                  <a:cubicBezTo>
                    <a:pt x="49181" y="83758"/>
                    <a:pt x="48723" y="83834"/>
                    <a:pt x="48266" y="83834"/>
                  </a:cubicBezTo>
                  <a:cubicBezTo>
                    <a:pt x="47961" y="83834"/>
                    <a:pt x="47619" y="83872"/>
                    <a:pt x="47238" y="83948"/>
                  </a:cubicBezTo>
                  <a:cubicBezTo>
                    <a:pt x="46857" y="84025"/>
                    <a:pt x="46590" y="84063"/>
                    <a:pt x="46437" y="84063"/>
                  </a:cubicBezTo>
                  <a:cubicBezTo>
                    <a:pt x="45371" y="84063"/>
                    <a:pt x="44761" y="84596"/>
                    <a:pt x="44609" y="85663"/>
                  </a:cubicBezTo>
                  <a:cubicBezTo>
                    <a:pt x="44456" y="85968"/>
                    <a:pt x="44380" y="86234"/>
                    <a:pt x="44380" y="86463"/>
                  </a:cubicBezTo>
                  <a:cubicBezTo>
                    <a:pt x="44380" y="86692"/>
                    <a:pt x="44304" y="86958"/>
                    <a:pt x="44151" y="87263"/>
                  </a:cubicBezTo>
                  <a:lnTo>
                    <a:pt x="43694" y="88178"/>
                  </a:lnTo>
                  <a:cubicBezTo>
                    <a:pt x="43542" y="88635"/>
                    <a:pt x="43466" y="88940"/>
                    <a:pt x="43466" y="89092"/>
                  </a:cubicBezTo>
                  <a:cubicBezTo>
                    <a:pt x="43466" y="89549"/>
                    <a:pt x="43923" y="89321"/>
                    <a:pt x="44837" y="88406"/>
                  </a:cubicBezTo>
                  <a:cubicBezTo>
                    <a:pt x="45904" y="87492"/>
                    <a:pt x="46476" y="87454"/>
                    <a:pt x="46552" y="88292"/>
                  </a:cubicBezTo>
                  <a:cubicBezTo>
                    <a:pt x="46628" y="89130"/>
                    <a:pt x="46514" y="89930"/>
                    <a:pt x="46209" y="90692"/>
                  </a:cubicBezTo>
                  <a:cubicBezTo>
                    <a:pt x="45904" y="91454"/>
                    <a:pt x="45942" y="91607"/>
                    <a:pt x="46323" y="91149"/>
                  </a:cubicBezTo>
                  <a:cubicBezTo>
                    <a:pt x="46704" y="90692"/>
                    <a:pt x="47047" y="90159"/>
                    <a:pt x="47352" y="89549"/>
                  </a:cubicBezTo>
                  <a:cubicBezTo>
                    <a:pt x="47657" y="89092"/>
                    <a:pt x="48038" y="89321"/>
                    <a:pt x="48495" y="90235"/>
                  </a:cubicBezTo>
                  <a:cubicBezTo>
                    <a:pt x="48800" y="90845"/>
                    <a:pt x="49028" y="90921"/>
                    <a:pt x="49181" y="90464"/>
                  </a:cubicBezTo>
                  <a:cubicBezTo>
                    <a:pt x="49333" y="90006"/>
                    <a:pt x="49562" y="89930"/>
                    <a:pt x="49866" y="90235"/>
                  </a:cubicBezTo>
                  <a:cubicBezTo>
                    <a:pt x="50171" y="90692"/>
                    <a:pt x="50705" y="90845"/>
                    <a:pt x="51467" y="90692"/>
                  </a:cubicBezTo>
                  <a:cubicBezTo>
                    <a:pt x="52229" y="90387"/>
                    <a:pt x="52229" y="89968"/>
                    <a:pt x="51467" y="89435"/>
                  </a:cubicBezTo>
                  <a:cubicBezTo>
                    <a:pt x="50705" y="88901"/>
                    <a:pt x="50171" y="88482"/>
                    <a:pt x="49866" y="88178"/>
                  </a:cubicBezTo>
                  <a:cubicBezTo>
                    <a:pt x="49714" y="87873"/>
                    <a:pt x="49790" y="87568"/>
                    <a:pt x="50095" y="87263"/>
                  </a:cubicBezTo>
                  <a:cubicBezTo>
                    <a:pt x="50247" y="87111"/>
                    <a:pt x="50324" y="86958"/>
                    <a:pt x="50324" y="86806"/>
                  </a:cubicBezTo>
                  <a:cubicBezTo>
                    <a:pt x="50476" y="86958"/>
                    <a:pt x="50705" y="87035"/>
                    <a:pt x="51009" y="87035"/>
                  </a:cubicBezTo>
                  <a:cubicBezTo>
                    <a:pt x="51467" y="87035"/>
                    <a:pt x="51771" y="86882"/>
                    <a:pt x="51924" y="86577"/>
                  </a:cubicBezTo>
                  <a:cubicBezTo>
                    <a:pt x="52229" y="86273"/>
                    <a:pt x="52686" y="86730"/>
                    <a:pt x="53295" y="87949"/>
                  </a:cubicBezTo>
                  <a:cubicBezTo>
                    <a:pt x="53600" y="88559"/>
                    <a:pt x="53905" y="89244"/>
                    <a:pt x="54210" y="90006"/>
                  </a:cubicBezTo>
                  <a:cubicBezTo>
                    <a:pt x="54210" y="89549"/>
                    <a:pt x="54286" y="89016"/>
                    <a:pt x="54438" y="88406"/>
                  </a:cubicBezTo>
                  <a:cubicBezTo>
                    <a:pt x="54438" y="88101"/>
                    <a:pt x="54477" y="87758"/>
                    <a:pt x="54553" y="87377"/>
                  </a:cubicBezTo>
                  <a:cubicBezTo>
                    <a:pt x="54629" y="86996"/>
                    <a:pt x="54667" y="86730"/>
                    <a:pt x="54667" y="86577"/>
                  </a:cubicBezTo>
                  <a:cubicBezTo>
                    <a:pt x="54667" y="86273"/>
                    <a:pt x="54438" y="85968"/>
                    <a:pt x="53981" y="85663"/>
                  </a:cubicBezTo>
                  <a:cubicBezTo>
                    <a:pt x="53524" y="85358"/>
                    <a:pt x="53143" y="85053"/>
                    <a:pt x="52838" y="84749"/>
                  </a:cubicBezTo>
                  <a:cubicBezTo>
                    <a:pt x="52381" y="84749"/>
                    <a:pt x="51695" y="84596"/>
                    <a:pt x="50781" y="84291"/>
                  </a:cubicBezTo>
                  <a:cubicBezTo>
                    <a:pt x="50324" y="84139"/>
                    <a:pt x="49943" y="83910"/>
                    <a:pt x="49638" y="83606"/>
                  </a:cubicBezTo>
                  <a:close/>
                  <a:moveTo>
                    <a:pt x="43923" y="78576"/>
                  </a:moveTo>
                  <a:cubicBezTo>
                    <a:pt x="43618" y="79338"/>
                    <a:pt x="43008" y="80329"/>
                    <a:pt x="42094" y="81548"/>
                  </a:cubicBezTo>
                  <a:cubicBezTo>
                    <a:pt x="41484" y="82158"/>
                    <a:pt x="40951" y="82844"/>
                    <a:pt x="40494" y="83606"/>
                  </a:cubicBezTo>
                  <a:cubicBezTo>
                    <a:pt x="41103" y="82844"/>
                    <a:pt x="41980" y="82386"/>
                    <a:pt x="43123" y="82234"/>
                  </a:cubicBezTo>
                  <a:cubicBezTo>
                    <a:pt x="44266" y="82082"/>
                    <a:pt x="44837" y="81853"/>
                    <a:pt x="44837" y="81548"/>
                  </a:cubicBezTo>
                  <a:cubicBezTo>
                    <a:pt x="44837" y="81243"/>
                    <a:pt x="44685" y="80634"/>
                    <a:pt x="44380" y="79719"/>
                  </a:cubicBezTo>
                  <a:cubicBezTo>
                    <a:pt x="44228" y="79262"/>
                    <a:pt x="44075" y="78881"/>
                    <a:pt x="43923" y="78576"/>
                  </a:cubicBezTo>
                  <a:close/>
                  <a:moveTo>
                    <a:pt x="39808" y="78576"/>
                  </a:moveTo>
                  <a:cubicBezTo>
                    <a:pt x="38284" y="79796"/>
                    <a:pt x="37141" y="80824"/>
                    <a:pt x="36379" y="81662"/>
                  </a:cubicBezTo>
                  <a:cubicBezTo>
                    <a:pt x="35617" y="82501"/>
                    <a:pt x="35084" y="83225"/>
                    <a:pt x="34779" y="83834"/>
                  </a:cubicBezTo>
                  <a:cubicBezTo>
                    <a:pt x="34322" y="84444"/>
                    <a:pt x="34169" y="84977"/>
                    <a:pt x="34322" y="85434"/>
                  </a:cubicBezTo>
                  <a:cubicBezTo>
                    <a:pt x="35541" y="85130"/>
                    <a:pt x="36455" y="84634"/>
                    <a:pt x="37065" y="83948"/>
                  </a:cubicBezTo>
                  <a:cubicBezTo>
                    <a:pt x="37674" y="83263"/>
                    <a:pt x="38208" y="82539"/>
                    <a:pt x="38665" y="81777"/>
                  </a:cubicBezTo>
                  <a:cubicBezTo>
                    <a:pt x="39122" y="80862"/>
                    <a:pt x="39503" y="79796"/>
                    <a:pt x="39808" y="78576"/>
                  </a:cubicBezTo>
                  <a:close/>
                  <a:moveTo>
                    <a:pt x="23806" y="71718"/>
                  </a:moveTo>
                  <a:lnTo>
                    <a:pt x="22892" y="74462"/>
                  </a:lnTo>
                  <a:cubicBezTo>
                    <a:pt x="22587" y="75224"/>
                    <a:pt x="22358" y="75871"/>
                    <a:pt x="22206" y="76405"/>
                  </a:cubicBezTo>
                  <a:cubicBezTo>
                    <a:pt x="22053" y="76938"/>
                    <a:pt x="21977" y="77357"/>
                    <a:pt x="21977" y="77662"/>
                  </a:cubicBezTo>
                  <a:cubicBezTo>
                    <a:pt x="22130" y="77510"/>
                    <a:pt x="22358" y="77357"/>
                    <a:pt x="22663" y="77205"/>
                  </a:cubicBezTo>
                  <a:cubicBezTo>
                    <a:pt x="23273" y="76900"/>
                    <a:pt x="23730" y="76595"/>
                    <a:pt x="24035" y="76290"/>
                  </a:cubicBezTo>
                  <a:cubicBezTo>
                    <a:pt x="24339" y="75986"/>
                    <a:pt x="24949" y="75681"/>
                    <a:pt x="25863" y="75376"/>
                  </a:cubicBezTo>
                  <a:cubicBezTo>
                    <a:pt x="26321" y="75224"/>
                    <a:pt x="26702" y="75071"/>
                    <a:pt x="27006" y="74919"/>
                  </a:cubicBezTo>
                  <a:lnTo>
                    <a:pt x="27006" y="74233"/>
                  </a:lnTo>
                  <a:cubicBezTo>
                    <a:pt x="27006" y="73928"/>
                    <a:pt x="27311" y="73700"/>
                    <a:pt x="27921" y="73547"/>
                  </a:cubicBezTo>
                  <a:cubicBezTo>
                    <a:pt x="28226" y="73547"/>
                    <a:pt x="28530" y="73585"/>
                    <a:pt x="28835" y="73661"/>
                  </a:cubicBezTo>
                  <a:cubicBezTo>
                    <a:pt x="29140" y="73738"/>
                    <a:pt x="29445" y="73776"/>
                    <a:pt x="29750" y="73776"/>
                  </a:cubicBezTo>
                  <a:lnTo>
                    <a:pt x="30664" y="73776"/>
                  </a:lnTo>
                  <a:lnTo>
                    <a:pt x="30664" y="72861"/>
                  </a:lnTo>
                  <a:lnTo>
                    <a:pt x="27921" y="72404"/>
                  </a:lnTo>
                  <a:cubicBezTo>
                    <a:pt x="27159" y="72252"/>
                    <a:pt x="26397" y="72099"/>
                    <a:pt x="25635" y="71947"/>
                  </a:cubicBezTo>
                  <a:cubicBezTo>
                    <a:pt x="24873" y="71795"/>
                    <a:pt x="24263" y="71718"/>
                    <a:pt x="23806" y="71718"/>
                  </a:cubicBezTo>
                  <a:close/>
                  <a:moveTo>
                    <a:pt x="16719" y="70804"/>
                  </a:moveTo>
                  <a:lnTo>
                    <a:pt x="17862" y="73776"/>
                  </a:lnTo>
                  <a:lnTo>
                    <a:pt x="19463" y="71033"/>
                  </a:lnTo>
                  <a:close/>
                  <a:moveTo>
                    <a:pt x="28835" y="69432"/>
                  </a:moveTo>
                  <a:cubicBezTo>
                    <a:pt x="28530" y="70194"/>
                    <a:pt x="28683" y="70842"/>
                    <a:pt x="29292" y="71375"/>
                  </a:cubicBezTo>
                  <a:cubicBezTo>
                    <a:pt x="29902" y="71909"/>
                    <a:pt x="30588" y="72328"/>
                    <a:pt x="31350" y="72633"/>
                  </a:cubicBezTo>
                  <a:cubicBezTo>
                    <a:pt x="32264" y="73090"/>
                    <a:pt x="33407" y="73395"/>
                    <a:pt x="34779" y="73547"/>
                  </a:cubicBezTo>
                  <a:close/>
                  <a:moveTo>
                    <a:pt x="37522" y="68061"/>
                  </a:moveTo>
                  <a:cubicBezTo>
                    <a:pt x="37370" y="68213"/>
                    <a:pt x="37293" y="68442"/>
                    <a:pt x="37293" y="68747"/>
                  </a:cubicBezTo>
                  <a:cubicBezTo>
                    <a:pt x="37293" y="69051"/>
                    <a:pt x="37255" y="69280"/>
                    <a:pt x="37179" y="69432"/>
                  </a:cubicBezTo>
                  <a:cubicBezTo>
                    <a:pt x="37103" y="69585"/>
                    <a:pt x="37141" y="69813"/>
                    <a:pt x="37293" y="70118"/>
                  </a:cubicBezTo>
                  <a:cubicBezTo>
                    <a:pt x="37598" y="70575"/>
                    <a:pt x="37674" y="71185"/>
                    <a:pt x="37522" y="71947"/>
                  </a:cubicBezTo>
                  <a:cubicBezTo>
                    <a:pt x="37370" y="72709"/>
                    <a:pt x="37827" y="72861"/>
                    <a:pt x="38894" y="72404"/>
                  </a:cubicBezTo>
                  <a:cubicBezTo>
                    <a:pt x="39656" y="71795"/>
                    <a:pt x="40037" y="71299"/>
                    <a:pt x="40037" y="70918"/>
                  </a:cubicBezTo>
                  <a:cubicBezTo>
                    <a:pt x="40037" y="70537"/>
                    <a:pt x="40189" y="70652"/>
                    <a:pt x="40494" y="71261"/>
                  </a:cubicBezTo>
                  <a:cubicBezTo>
                    <a:pt x="40799" y="71871"/>
                    <a:pt x="40837" y="72366"/>
                    <a:pt x="40608" y="72747"/>
                  </a:cubicBezTo>
                  <a:cubicBezTo>
                    <a:pt x="40380" y="73128"/>
                    <a:pt x="40646" y="73166"/>
                    <a:pt x="41408" y="72861"/>
                  </a:cubicBezTo>
                  <a:cubicBezTo>
                    <a:pt x="42475" y="72404"/>
                    <a:pt x="43237" y="72176"/>
                    <a:pt x="43694" y="72176"/>
                  </a:cubicBezTo>
                  <a:cubicBezTo>
                    <a:pt x="43847" y="72176"/>
                    <a:pt x="44151" y="71985"/>
                    <a:pt x="44609" y="71604"/>
                  </a:cubicBezTo>
                  <a:cubicBezTo>
                    <a:pt x="45066" y="71223"/>
                    <a:pt x="44913" y="70728"/>
                    <a:pt x="44151" y="70118"/>
                  </a:cubicBezTo>
                  <a:close/>
                  <a:moveTo>
                    <a:pt x="35007" y="64860"/>
                  </a:moveTo>
                  <a:lnTo>
                    <a:pt x="31578" y="65089"/>
                  </a:lnTo>
                  <a:lnTo>
                    <a:pt x="31121" y="66003"/>
                  </a:lnTo>
                  <a:cubicBezTo>
                    <a:pt x="30969" y="66308"/>
                    <a:pt x="30778" y="66537"/>
                    <a:pt x="30550" y="66689"/>
                  </a:cubicBezTo>
                  <a:cubicBezTo>
                    <a:pt x="30321" y="66842"/>
                    <a:pt x="30131" y="66765"/>
                    <a:pt x="29978" y="66461"/>
                  </a:cubicBezTo>
                  <a:cubicBezTo>
                    <a:pt x="29826" y="66308"/>
                    <a:pt x="29597" y="66232"/>
                    <a:pt x="29292" y="66232"/>
                  </a:cubicBezTo>
                  <a:lnTo>
                    <a:pt x="29064" y="66232"/>
                  </a:lnTo>
                  <a:lnTo>
                    <a:pt x="27692" y="67375"/>
                  </a:lnTo>
                  <a:lnTo>
                    <a:pt x="30435" y="68975"/>
                  </a:lnTo>
                  <a:cubicBezTo>
                    <a:pt x="30283" y="68061"/>
                    <a:pt x="30283" y="67451"/>
                    <a:pt x="30435" y="67146"/>
                  </a:cubicBezTo>
                  <a:cubicBezTo>
                    <a:pt x="30588" y="66842"/>
                    <a:pt x="30893" y="66918"/>
                    <a:pt x="31350" y="67375"/>
                  </a:cubicBezTo>
                  <a:cubicBezTo>
                    <a:pt x="31807" y="67832"/>
                    <a:pt x="32493" y="68975"/>
                    <a:pt x="33407" y="70804"/>
                  </a:cubicBezTo>
                  <a:cubicBezTo>
                    <a:pt x="33407" y="70194"/>
                    <a:pt x="33483" y="69661"/>
                    <a:pt x="33636" y="69204"/>
                  </a:cubicBezTo>
                  <a:cubicBezTo>
                    <a:pt x="33941" y="68289"/>
                    <a:pt x="34398" y="67908"/>
                    <a:pt x="35007" y="68061"/>
                  </a:cubicBezTo>
                  <a:cubicBezTo>
                    <a:pt x="34398" y="67908"/>
                    <a:pt x="33941" y="67604"/>
                    <a:pt x="33636" y="67146"/>
                  </a:cubicBezTo>
                  <a:cubicBezTo>
                    <a:pt x="33026" y="66384"/>
                    <a:pt x="33483" y="65622"/>
                    <a:pt x="35007" y="64860"/>
                  </a:cubicBezTo>
                  <a:close/>
                  <a:moveTo>
                    <a:pt x="48266" y="63032"/>
                  </a:moveTo>
                  <a:lnTo>
                    <a:pt x="46895" y="63489"/>
                  </a:lnTo>
                  <a:cubicBezTo>
                    <a:pt x="45980" y="63794"/>
                    <a:pt x="45447" y="64098"/>
                    <a:pt x="45294" y="64403"/>
                  </a:cubicBezTo>
                  <a:cubicBezTo>
                    <a:pt x="44990" y="64708"/>
                    <a:pt x="44075" y="65013"/>
                    <a:pt x="42551" y="65318"/>
                  </a:cubicBezTo>
                  <a:cubicBezTo>
                    <a:pt x="41942" y="65470"/>
                    <a:pt x="41256" y="65546"/>
                    <a:pt x="40494" y="65546"/>
                  </a:cubicBezTo>
                  <a:cubicBezTo>
                    <a:pt x="41103" y="66003"/>
                    <a:pt x="41713" y="66384"/>
                    <a:pt x="42323" y="66689"/>
                  </a:cubicBezTo>
                  <a:cubicBezTo>
                    <a:pt x="43542" y="67299"/>
                    <a:pt x="44380" y="67604"/>
                    <a:pt x="44837" y="67604"/>
                  </a:cubicBezTo>
                  <a:cubicBezTo>
                    <a:pt x="45294" y="67756"/>
                    <a:pt x="45485" y="67604"/>
                    <a:pt x="45409" y="67146"/>
                  </a:cubicBezTo>
                  <a:cubicBezTo>
                    <a:pt x="45333" y="66689"/>
                    <a:pt x="45371" y="66308"/>
                    <a:pt x="45523" y="66003"/>
                  </a:cubicBezTo>
                  <a:cubicBezTo>
                    <a:pt x="45523" y="65546"/>
                    <a:pt x="46133" y="65470"/>
                    <a:pt x="47352" y="65775"/>
                  </a:cubicBezTo>
                  <a:lnTo>
                    <a:pt x="49181" y="66232"/>
                  </a:lnTo>
                  <a:lnTo>
                    <a:pt x="50095" y="64860"/>
                  </a:lnTo>
                  <a:close/>
                  <a:moveTo>
                    <a:pt x="77298" y="59260"/>
                  </a:moveTo>
                  <a:cubicBezTo>
                    <a:pt x="76841" y="58574"/>
                    <a:pt x="76460" y="58612"/>
                    <a:pt x="76155" y="59374"/>
                  </a:cubicBezTo>
                  <a:cubicBezTo>
                    <a:pt x="75851" y="59984"/>
                    <a:pt x="75622" y="60326"/>
                    <a:pt x="75470" y="60403"/>
                  </a:cubicBezTo>
                  <a:cubicBezTo>
                    <a:pt x="75317" y="60479"/>
                    <a:pt x="75089" y="61127"/>
                    <a:pt x="74784" y="62346"/>
                  </a:cubicBezTo>
                  <a:cubicBezTo>
                    <a:pt x="74631" y="63260"/>
                    <a:pt x="74555" y="64213"/>
                    <a:pt x="74555" y="65203"/>
                  </a:cubicBezTo>
                  <a:cubicBezTo>
                    <a:pt x="74555" y="66194"/>
                    <a:pt x="74403" y="66842"/>
                    <a:pt x="74098" y="67146"/>
                  </a:cubicBezTo>
                  <a:cubicBezTo>
                    <a:pt x="73946" y="67451"/>
                    <a:pt x="73869" y="67794"/>
                    <a:pt x="73869" y="68175"/>
                  </a:cubicBezTo>
                  <a:cubicBezTo>
                    <a:pt x="73869" y="68556"/>
                    <a:pt x="73793" y="68975"/>
                    <a:pt x="73641" y="69432"/>
                  </a:cubicBezTo>
                  <a:cubicBezTo>
                    <a:pt x="73488" y="70042"/>
                    <a:pt x="73412" y="70575"/>
                    <a:pt x="73412" y="71033"/>
                  </a:cubicBezTo>
                  <a:lnTo>
                    <a:pt x="76613" y="70118"/>
                  </a:lnTo>
                  <a:cubicBezTo>
                    <a:pt x="76155" y="69966"/>
                    <a:pt x="75774" y="69737"/>
                    <a:pt x="75470" y="69432"/>
                  </a:cubicBezTo>
                  <a:cubicBezTo>
                    <a:pt x="74708" y="68670"/>
                    <a:pt x="74479" y="68061"/>
                    <a:pt x="74784" y="67604"/>
                  </a:cubicBezTo>
                  <a:cubicBezTo>
                    <a:pt x="75241" y="66994"/>
                    <a:pt x="76003" y="66842"/>
                    <a:pt x="77070" y="67146"/>
                  </a:cubicBezTo>
                  <a:cubicBezTo>
                    <a:pt x="77679" y="67299"/>
                    <a:pt x="78213" y="67527"/>
                    <a:pt x="78670" y="67832"/>
                  </a:cubicBezTo>
                  <a:cubicBezTo>
                    <a:pt x="78365" y="67527"/>
                    <a:pt x="78137" y="67146"/>
                    <a:pt x="77984" y="66689"/>
                  </a:cubicBezTo>
                  <a:cubicBezTo>
                    <a:pt x="77679" y="65775"/>
                    <a:pt x="77832" y="65089"/>
                    <a:pt x="78441" y="64632"/>
                  </a:cubicBezTo>
                  <a:cubicBezTo>
                    <a:pt x="78746" y="64327"/>
                    <a:pt x="79432" y="64479"/>
                    <a:pt x="80499" y="65089"/>
                  </a:cubicBezTo>
                  <a:cubicBezTo>
                    <a:pt x="80956" y="65394"/>
                    <a:pt x="81413" y="65775"/>
                    <a:pt x="81870" y="66232"/>
                  </a:cubicBezTo>
                  <a:cubicBezTo>
                    <a:pt x="81413" y="65622"/>
                    <a:pt x="81108" y="65089"/>
                    <a:pt x="80956" y="64632"/>
                  </a:cubicBezTo>
                  <a:cubicBezTo>
                    <a:pt x="80651" y="63870"/>
                    <a:pt x="81413" y="63794"/>
                    <a:pt x="83242" y="64403"/>
                  </a:cubicBezTo>
                  <a:cubicBezTo>
                    <a:pt x="83090" y="63641"/>
                    <a:pt x="82861" y="62955"/>
                    <a:pt x="82556" y="62346"/>
                  </a:cubicBezTo>
                  <a:cubicBezTo>
                    <a:pt x="82251" y="61889"/>
                    <a:pt x="81870" y="61431"/>
                    <a:pt x="81413" y="60974"/>
                  </a:cubicBezTo>
                  <a:cubicBezTo>
                    <a:pt x="80956" y="60517"/>
                    <a:pt x="80423" y="60288"/>
                    <a:pt x="79813" y="60288"/>
                  </a:cubicBezTo>
                  <a:cubicBezTo>
                    <a:pt x="78594" y="60288"/>
                    <a:pt x="77756" y="59945"/>
                    <a:pt x="77298" y="59260"/>
                  </a:cubicBezTo>
                  <a:close/>
                  <a:moveTo>
                    <a:pt x="52938" y="55031"/>
                  </a:moveTo>
                  <a:cubicBezTo>
                    <a:pt x="50805" y="55640"/>
                    <a:pt x="49204" y="56478"/>
                    <a:pt x="48138" y="57545"/>
                  </a:cubicBezTo>
                  <a:cubicBezTo>
                    <a:pt x="47528" y="58155"/>
                    <a:pt x="47147" y="58688"/>
                    <a:pt x="46995" y="59145"/>
                  </a:cubicBezTo>
                  <a:cubicBezTo>
                    <a:pt x="47604" y="59298"/>
                    <a:pt x="48214" y="59526"/>
                    <a:pt x="48823" y="59831"/>
                  </a:cubicBezTo>
                  <a:cubicBezTo>
                    <a:pt x="50043" y="60441"/>
                    <a:pt x="51033" y="60746"/>
                    <a:pt x="51795" y="60746"/>
                  </a:cubicBezTo>
                  <a:cubicBezTo>
                    <a:pt x="52557" y="60746"/>
                    <a:pt x="52900" y="60517"/>
                    <a:pt x="52824" y="60060"/>
                  </a:cubicBezTo>
                  <a:cubicBezTo>
                    <a:pt x="52748" y="59603"/>
                    <a:pt x="52786" y="59069"/>
                    <a:pt x="52938" y="58460"/>
                  </a:cubicBezTo>
                  <a:lnTo>
                    <a:pt x="52938" y="56402"/>
                  </a:lnTo>
                  <a:close/>
                  <a:moveTo>
                    <a:pt x="17748" y="54688"/>
                  </a:moveTo>
                  <a:cubicBezTo>
                    <a:pt x="17367" y="54459"/>
                    <a:pt x="17253" y="54573"/>
                    <a:pt x="17405" y="55031"/>
                  </a:cubicBezTo>
                  <a:cubicBezTo>
                    <a:pt x="17405" y="55183"/>
                    <a:pt x="17481" y="55335"/>
                    <a:pt x="17634" y="55488"/>
                  </a:cubicBezTo>
                  <a:cubicBezTo>
                    <a:pt x="17634" y="55793"/>
                    <a:pt x="17672" y="56059"/>
                    <a:pt x="17748" y="56288"/>
                  </a:cubicBezTo>
                  <a:cubicBezTo>
                    <a:pt x="17824" y="56516"/>
                    <a:pt x="17862" y="56783"/>
                    <a:pt x="17862" y="57088"/>
                  </a:cubicBezTo>
                  <a:cubicBezTo>
                    <a:pt x="18015" y="57545"/>
                    <a:pt x="18091" y="58002"/>
                    <a:pt x="18091" y="58460"/>
                  </a:cubicBezTo>
                  <a:cubicBezTo>
                    <a:pt x="18091" y="58917"/>
                    <a:pt x="18472" y="59145"/>
                    <a:pt x="19234" y="59145"/>
                  </a:cubicBezTo>
                  <a:cubicBezTo>
                    <a:pt x="19844" y="59298"/>
                    <a:pt x="20606" y="59374"/>
                    <a:pt x="21520" y="59374"/>
                  </a:cubicBezTo>
                  <a:cubicBezTo>
                    <a:pt x="22434" y="59374"/>
                    <a:pt x="23044" y="59450"/>
                    <a:pt x="23349" y="59603"/>
                  </a:cubicBezTo>
                  <a:cubicBezTo>
                    <a:pt x="23501" y="59755"/>
                    <a:pt x="23882" y="59831"/>
                    <a:pt x="24492" y="59831"/>
                  </a:cubicBezTo>
                  <a:cubicBezTo>
                    <a:pt x="24797" y="59831"/>
                    <a:pt x="25025" y="59907"/>
                    <a:pt x="25178" y="60060"/>
                  </a:cubicBezTo>
                  <a:lnTo>
                    <a:pt x="24035" y="58917"/>
                  </a:lnTo>
                  <a:cubicBezTo>
                    <a:pt x="23425" y="58307"/>
                    <a:pt x="22663" y="57698"/>
                    <a:pt x="21749" y="57088"/>
                  </a:cubicBezTo>
                  <a:cubicBezTo>
                    <a:pt x="20987" y="56783"/>
                    <a:pt x="20263" y="56478"/>
                    <a:pt x="19577" y="56174"/>
                  </a:cubicBezTo>
                  <a:cubicBezTo>
                    <a:pt x="18891" y="55869"/>
                    <a:pt x="18472" y="55564"/>
                    <a:pt x="18320" y="55259"/>
                  </a:cubicBezTo>
                  <a:cubicBezTo>
                    <a:pt x="18320" y="55107"/>
                    <a:pt x="18129" y="54916"/>
                    <a:pt x="17748" y="54688"/>
                  </a:cubicBezTo>
                  <a:close/>
                  <a:moveTo>
                    <a:pt x="44630" y="54116"/>
                  </a:moveTo>
                  <a:lnTo>
                    <a:pt x="42569" y="54573"/>
                  </a:lnTo>
                  <a:cubicBezTo>
                    <a:pt x="43331" y="54878"/>
                    <a:pt x="43865" y="55412"/>
                    <a:pt x="44169" y="56174"/>
                  </a:cubicBezTo>
                  <a:cubicBezTo>
                    <a:pt x="44322" y="56631"/>
                    <a:pt x="44398" y="57088"/>
                    <a:pt x="44398" y="57545"/>
                  </a:cubicBezTo>
                  <a:close/>
                  <a:moveTo>
                    <a:pt x="56953" y="43601"/>
                  </a:moveTo>
                  <a:cubicBezTo>
                    <a:pt x="56953" y="42839"/>
                    <a:pt x="56724" y="42953"/>
                    <a:pt x="56267" y="43943"/>
                  </a:cubicBezTo>
                  <a:cubicBezTo>
                    <a:pt x="55810" y="44934"/>
                    <a:pt x="55505" y="45658"/>
                    <a:pt x="55353" y="46115"/>
                  </a:cubicBezTo>
                  <a:cubicBezTo>
                    <a:pt x="55353" y="46420"/>
                    <a:pt x="55353" y="46763"/>
                    <a:pt x="55353" y="47144"/>
                  </a:cubicBezTo>
                  <a:cubicBezTo>
                    <a:pt x="55353" y="47525"/>
                    <a:pt x="55429" y="47868"/>
                    <a:pt x="55581" y="48173"/>
                  </a:cubicBezTo>
                  <a:cubicBezTo>
                    <a:pt x="55581" y="48630"/>
                    <a:pt x="55658" y="49087"/>
                    <a:pt x="55810" y="49544"/>
                  </a:cubicBezTo>
                  <a:cubicBezTo>
                    <a:pt x="56115" y="49392"/>
                    <a:pt x="56458" y="49163"/>
                    <a:pt x="56839" y="48858"/>
                  </a:cubicBezTo>
                  <a:cubicBezTo>
                    <a:pt x="57220" y="48554"/>
                    <a:pt x="57486" y="48249"/>
                    <a:pt x="57639" y="47944"/>
                  </a:cubicBezTo>
                  <a:cubicBezTo>
                    <a:pt x="57791" y="47792"/>
                    <a:pt x="57715" y="47182"/>
                    <a:pt x="57410" y="46115"/>
                  </a:cubicBezTo>
                  <a:cubicBezTo>
                    <a:pt x="57105" y="45048"/>
                    <a:pt x="56953" y="44210"/>
                    <a:pt x="56953" y="43601"/>
                  </a:cubicBezTo>
                  <a:close/>
                  <a:moveTo>
                    <a:pt x="70440" y="41315"/>
                  </a:moveTo>
                  <a:lnTo>
                    <a:pt x="70212" y="44744"/>
                  </a:lnTo>
                  <a:lnTo>
                    <a:pt x="70212" y="46344"/>
                  </a:lnTo>
                  <a:cubicBezTo>
                    <a:pt x="70212" y="46649"/>
                    <a:pt x="70250" y="46953"/>
                    <a:pt x="70326" y="47258"/>
                  </a:cubicBezTo>
                  <a:cubicBezTo>
                    <a:pt x="70402" y="47563"/>
                    <a:pt x="70517" y="47563"/>
                    <a:pt x="70669" y="47258"/>
                  </a:cubicBezTo>
                  <a:cubicBezTo>
                    <a:pt x="70974" y="46649"/>
                    <a:pt x="71126" y="45582"/>
                    <a:pt x="71126" y="44058"/>
                  </a:cubicBezTo>
                  <a:cubicBezTo>
                    <a:pt x="71126" y="43296"/>
                    <a:pt x="71126" y="42458"/>
                    <a:pt x="71126" y="41543"/>
                  </a:cubicBezTo>
                  <a:cubicBezTo>
                    <a:pt x="71126" y="40629"/>
                    <a:pt x="70898" y="40553"/>
                    <a:pt x="70440" y="41315"/>
                  </a:cubicBezTo>
                  <a:close/>
                  <a:moveTo>
                    <a:pt x="84385" y="41086"/>
                  </a:moveTo>
                  <a:cubicBezTo>
                    <a:pt x="84233" y="41391"/>
                    <a:pt x="84156" y="41772"/>
                    <a:pt x="84156" y="42229"/>
                  </a:cubicBezTo>
                  <a:cubicBezTo>
                    <a:pt x="84004" y="42534"/>
                    <a:pt x="83852" y="42724"/>
                    <a:pt x="83699" y="42800"/>
                  </a:cubicBezTo>
                  <a:cubicBezTo>
                    <a:pt x="83547" y="42877"/>
                    <a:pt x="83166" y="43296"/>
                    <a:pt x="82556" y="44058"/>
                  </a:cubicBezTo>
                  <a:cubicBezTo>
                    <a:pt x="82099" y="44667"/>
                    <a:pt x="81870" y="45353"/>
                    <a:pt x="81870" y="46115"/>
                  </a:cubicBezTo>
                  <a:cubicBezTo>
                    <a:pt x="81870" y="46420"/>
                    <a:pt x="81947" y="46649"/>
                    <a:pt x="82099" y="46801"/>
                  </a:cubicBezTo>
                  <a:cubicBezTo>
                    <a:pt x="82404" y="46039"/>
                    <a:pt x="82747" y="45848"/>
                    <a:pt x="83128" y="46229"/>
                  </a:cubicBezTo>
                  <a:cubicBezTo>
                    <a:pt x="83509" y="46610"/>
                    <a:pt x="83852" y="46649"/>
                    <a:pt x="84156" y="46344"/>
                  </a:cubicBezTo>
                  <a:cubicBezTo>
                    <a:pt x="84461" y="46039"/>
                    <a:pt x="84690" y="46077"/>
                    <a:pt x="84842" y="46458"/>
                  </a:cubicBezTo>
                  <a:cubicBezTo>
                    <a:pt x="84995" y="46839"/>
                    <a:pt x="85223" y="47106"/>
                    <a:pt x="85528" y="47258"/>
                  </a:cubicBezTo>
                  <a:cubicBezTo>
                    <a:pt x="85985" y="47411"/>
                    <a:pt x="86061" y="47144"/>
                    <a:pt x="85757" y="46458"/>
                  </a:cubicBezTo>
                  <a:cubicBezTo>
                    <a:pt x="85452" y="45772"/>
                    <a:pt x="85604" y="45048"/>
                    <a:pt x="86214" y="44286"/>
                  </a:cubicBezTo>
                  <a:cubicBezTo>
                    <a:pt x="86519" y="43829"/>
                    <a:pt x="86633" y="44058"/>
                    <a:pt x="86557" y="44972"/>
                  </a:cubicBezTo>
                  <a:cubicBezTo>
                    <a:pt x="86481" y="45887"/>
                    <a:pt x="86519" y="46496"/>
                    <a:pt x="86671" y="46801"/>
                  </a:cubicBezTo>
                  <a:cubicBezTo>
                    <a:pt x="86823" y="47106"/>
                    <a:pt x="86976" y="47144"/>
                    <a:pt x="87128" y="46915"/>
                  </a:cubicBezTo>
                  <a:cubicBezTo>
                    <a:pt x="87281" y="46687"/>
                    <a:pt x="87281" y="46420"/>
                    <a:pt x="87128" y="46115"/>
                  </a:cubicBezTo>
                  <a:cubicBezTo>
                    <a:pt x="86976" y="45810"/>
                    <a:pt x="86900" y="45315"/>
                    <a:pt x="86900" y="44629"/>
                  </a:cubicBezTo>
                  <a:cubicBezTo>
                    <a:pt x="86900" y="43943"/>
                    <a:pt x="86823" y="43524"/>
                    <a:pt x="86671" y="43372"/>
                  </a:cubicBezTo>
                  <a:cubicBezTo>
                    <a:pt x="86671" y="43220"/>
                    <a:pt x="86481" y="42877"/>
                    <a:pt x="86100" y="42343"/>
                  </a:cubicBezTo>
                  <a:cubicBezTo>
                    <a:pt x="85719" y="41810"/>
                    <a:pt x="85376" y="41391"/>
                    <a:pt x="85071" y="41086"/>
                  </a:cubicBezTo>
                  <a:cubicBezTo>
                    <a:pt x="84766" y="40781"/>
                    <a:pt x="84537" y="40781"/>
                    <a:pt x="84385" y="41086"/>
                  </a:cubicBezTo>
                  <a:close/>
                  <a:moveTo>
                    <a:pt x="77070" y="39943"/>
                  </a:moveTo>
                  <a:cubicBezTo>
                    <a:pt x="76460" y="39943"/>
                    <a:pt x="75851" y="40095"/>
                    <a:pt x="75241" y="40400"/>
                  </a:cubicBezTo>
                  <a:cubicBezTo>
                    <a:pt x="74631" y="41162"/>
                    <a:pt x="74898" y="41657"/>
                    <a:pt x="76041" y="41886"/>
                  </a:cubicBezTo>
                  <a:cubicBezTo>
                    <a:pt x="77184" y="42115"/>
                    <a:pt x="78060" y="42305"/>
                    <a:pt x="78670" y="42458"/>
                  </a:cubicBezTo>
                  <a:cubicBezTo>
                    <a:pt x="78975" y="42458"/>
                    <a:pt x="79127" y="42724"/>
                    <a:pt x="79127" y="43258"/>
                  </a:cubicBezTo>
                  <a:cubicBezTo>
                    <a:pt x="79127" y="43791"/>
                    <a:pt x="79127" y="44210"/>
                    <a:pt x="79127" y="44515"/>
                  </a:cubicBezTo>
                  <a:cubicBezTo>
                    <a:pt x="79127" y="44820"/>
                    <a:pt x="79165" y="45277"/>
                    <a:pt x="79242" y="45887"/>
                  </a:cubicBezTo>
                  <a:cubicBezTo>
                    <a:pt x="79318" y="46496"/>
                    <a:pt x="79508" y="46801"/>
                    <a:pt x="79813" y="46801"/>
                  </a:cubicBezTo>
                  <a:cubicBezTo>
                    <a:pt x="80118" y="46496"/>
                    <a:pt x="80194" y="46115"/>
                    <a:pt x="80042" y="45658"/>
                  </a:cubicBezTo>
                  <a:cubicBezTo>
                    <a:pt x="79889" y="45201"/>
                    <a:pt x="79737" y="44591"/>
                    <a:pt x="79584" y="43829"/>
                  </a:cubicBezTo>
                  <a:cubicBezTo>
                    <a:pt x="79584" y="43220"/>
                    <a:pt x="79737" y="42762"/>
                    <a:pt x="80042" y="42458"/>
                  </a:cubicBezTo>
                  <a:cubicBezTo>
                    <a:pt x="80194" y="42305"/>
                    <a:pt x="80423" y="42229"/>
                    <a:pt x="80727" y="42229"/>
                  </a:cubicBezTo>
                  <a:cubicBezTo>
                    <a:pt x="79813" y="40705"/>
                    <a:pt x="78594" y="39943"/>
                    <a:pt x="77070" y="39943"/>
                  </a:cubicBezTo>
                  <a:close/>
                  <a:moveTo>
                    <a:pt x="50667" y="39600"/>
                  </a:moveTo>
                  <a:cubicBezTo>
                    <a:pt x="49981" y="39676"/>
                    <a:pt x="49562" y="39943"/>
                    <a:pt x="49409" y="40400"/>
                  </a:cubicBezTo>
                  <a:cubicBezTo>
                    <a:pt x="49257" y="40705"/>
                    <a:pt x="49219" y="40934"/>
                    <a:pt x="49295" y="41086"/>
                  </a:cubicBezTo>
                  <a:cubicBezTo>
                    <a:pt x="49371" y="41238"/>
                    <a:pt x="49409" y="41391"/>
                    <a:pt x="49409" y="41543"/>
                  </a:cubicBezTo>
                  <a:cubicBezTo>
                    <a:pt x="49409" y="41696"/>
                    <a:pt x="49485" y="41848"/>
                    <a:pt x="49638" y="42000"/>
                  </a:cubicBezTo>
                  <a:cubicBezTo>
                    <a:pt x="50247" y="41696"/>
                    <a:pt x="50628" y="41848"/>
                    <a:pt x="50781" y="42458"/>
                  </a:cubicBezTo>
                  <a:cubicBezTo>
                    <a:pt x="50933" y="43067"/>
                    <a:pt x="51162" y="43524"/>
                    <a:pt x="51467" y="43829"/>
                  </a:cubicBezTo>
                  <a:cubicBezTo>
                    <a:pt x="51619" y="44134"/>
                    <a:pt x="51848" y="44096"/>
                    <a:pt x="52152" y="43715"/>
                  </a:cubicBezTo>
                  <a:cubicBezTo>
                    <a:pt x="52457" y="43334"/>
                    <a:pt x="52762" y="42915"/>
                    <a:pt x="53067" y="42458"/>
                  </a:cubicBezTo>
                  <a:cubicBezTo>
                    <a:pt x="53219" y="41848"/>
                    <a:pt x="53029" y="41391"/>
                    <a:pt x="52495" y="41086"/>
                  </a:cubicBezTo>
                  <a:cubicBezTo>
                    <a:pt x="51962" y="40781"/>
                    <a:pt x="51695" y="40400"/>
                    <a:pt x="51695" y="39943"/>
                  </a:cubicBezTo>
                  <a:cubicBezTo>
                    <a:pt x="51695" y="39638"/>
                    <a:pt x="51352" y="39524"/>
                    <a:pt x="50667" y="39600"/>
                  </a:cubicBezTo>
                  <a:close/>
                  <a:moveTo>
                    <a:pt x="52838" y="26684"/>
                  </a:moveTo>
                  <a:cubicBezTo>
                    <a:pt x="52229" y="26532"/>
                    <a:pt x="51810" y="26608"/>
                    <a:pt x="51581" y="26913"/>
                  </a:cubicBezTo>
                  <a:cubicBezTo>
                    <a:pt x="51352" y="27218"/>
                    <a:pt x="50933" y="27522"/>
                    <a:pt x="50324" y="27827"/>
                  </a:cubicBezTo>
                  <a:cubicBezTo>
                    <a:pt x="49714" y="28132"/>
                    <a:pt x="49714" y="28284"/>
                    <a:pt x="50324" y="28284"/>
                  </a:cubicBezTo>
                  <a:lnTo>
                    <a:pt x="50781" y="28284"/>
                  </a:lnTo>
                  <a:cubicBezTo>
                    <a:pt x="51238" y="28437"/>
                    <a:pt x="51314" y="28627"/>
                    <a:pt x="51009" y="28856"/>
                  </a:cubicBezTo>
                  <a:cubicBezTo>
                    <a:pt x="50705" y="29084"/>
                    <a:pt x="50247" y="29199"/>
                    <a:pt x="49638" y="29199"/>
                  </a:cubicBezTo>
                  <a:cubicBezTo>
                    <a:pt x="49028" y="29199"/>
                    <a:pt x="48723" y="29275"/>
                    <a:pt x="48723" y="29427"/>
                  </a:cubicBezTo>
                  <a:cubicBezTo>
                    <a:pt x="48723" y="29580"/>
                    <a:pt x="48495" y="29961"/>
                    <a:pt x="48038" y="30570"/>
                  </a:cubicBezTo>
                  <a:cubicBezTo>
                    <a:pt x="47733" y="31180"/>
                    <a:pt x="47657" y="31790"/>
                    <a:pt x="47809" y="32399"/>
                  </a:cubicBezTo>
                  <a:cubicBezTo>
                    <a:pt x="47961" y="33009"/>
                    <a:pt x="48114" y="33466"/>
                    <a:pt x="48266" y="33771"/>
                  </a:cubicBezTo>
                  <a:cubicBezTo>
                    <a:pt x="48571" y="34076"/>
                    <a:pt x="48800" y="33809"/>
                    <a:pt x="48952" y="32971"/>
                  </a:cubicBezTo>
                  <a:cubicBezTo>
                    <a:pt x="49104" y="32132"/>
                    <a:pt x="49181" y="31332"/>
                    <a:pt x="49181" y="30570"/>
                  </a:cubicBezTo>
                  <a:cubicBezTo>
                    <a:pt x="49333" y="29656"/>
                    <a:pt x="49524" y="29465"/>
                    <a:pt x="49752" y="29999"/>
                  </a:cubicBezTo>
                  <a:cubicBezTo>
                    <a:pt x="49981" y="30532"/>
                    <a:pt x="50247" y="30951"/>
                    <a:pt x="50552" y="31256"/>
                  </a:cubicBezTo>
                  <a:cubicBezTo>
                    <a:pt x="51009" y="31561"/>
                    <a:pt x="51200" y="31599"/>
                    <a:pt x="51124" y="31370"/>
                  </a:cubicBezTo>
                  <a:cubicBezTo>
                    <a:pt x="51048" y="31142"/>
                    <a:pt x="51314" y="30799"/>
                    <a:pt x="51924" y="30342"/>
                  </a:cubicBezTo>
                  <a:cubicBezTo>
                    <a:pt x="52381" y="29732"/>
                    <a:pt x="52724" y="29656"/>
                    <a:pt x="52953" y="30113"/>
                  </a:cubicBezTo>
                  <a:cubicBezTo>
                    <a:pt x="53181" y="30570"/>
                    <a:pt x="53676" y="30570"/>
                    <a:pt x="54438" y="30113"/>
                  </a:cubicBezTo>
                  <a:cubicBezTo>
                    <a:pt x="54896" y="29656"/>
                    <a:pt x="55086" y="29275"/>
                    <a:pt x="55010" y="28970"/>
                  </a:cubicBezTo>
                  <a:cubicBezTo>
                    <a:pt x="54934" y="28665"/>
                    <a:pt x="54896" y="28284"/>
                    <a:pt x="54896" y="27827"/>
                  </a:cubicBezTo>
                  <a:cubicBezTo>
                    <a:pt x="54743" y="27065"/>
                    <a:pt x="54553" y="26684"/>
                    <a:pt x="54324" y="26684"/>
                  </a:cubicBezTo>
                  <a:cubicBezTo>
                    <a:pt x="54096" y="26684"/>
                    <a:pt x="53600" y="26684"/>
                    <a:pt x="52838" y="26684"/>
                  </a:cubicBezTo>
                  <a:close/>
                  <a:moveTo>
                    <a:pt x="70669" y="52"/>
                  </a:moveTo>
                  <a:cubicBezTo>
                    <a:pt x="70821" y="-24"/>
                    <a:pt x="70898" y="90"/>
                    <a:pt x="70898" y="395"/>
                  </a:cubicBezTo>
                  <a:cubicBezTo>
                    <a:pt x="70898" y="700"/>
                    <a:pt x="70860" y="1576"/>
                    <a:pt x="70783" y="3024"/>
                  </a:cubicBezTo>
                  <a:cubicBezTo>
                    <a:pt x="70707" y="4472"/>
                    <a:pt x="70593" y="5958"/>
                    <a:pt x="70440" y="7482"/>
                  </a:cubicBezTo>
                  <a:cubicBezTo>
                    <a:pt x="70288" y="9311"/>
                    <a:pt x="70059" y="11292"/>
                    <a:pt x="69755" y="13425"/>
                  </a:cubicBezTo>
                  <a:lnTo>
                    <a:pt x="70669" y="12968"/>
                  </a:lnTo>
                  <a:cubicBezTo>
                    <a:pt x="71279" y="12663"/>
                    <a:pt x="71812" y="12740"/>
                    <a:pt x="72269" y="13197"/>
                  </a:cubicBezTo>
                  <a:cubicBezTo>
                    <a:pt x="73184" y="14416"/>
                    <a:pt x="73260" y="15178"/>
                    <a:pt x="72498" y="15483"/>
                  </a:cubicBezTo>
                  <a:cubicBezTo>
                    <a:pt x="72193" y="15635"/>
                    <a:pt x="71660" y="16092"/>
                    <a:pt x="70898" y="16854"/>
                  </a:cubicBezTo>
                  <a:cubicBezTo>
                    <a:pt x="70593" y="17312"/>
                    <a:pt x="70364" y="17693"/>
                    <a:pt x="70212" y="17997"/>
                  </a:cubicBezTo>
                  <a:cubicBezTo>
                    <a:pt x="70669" y="17997"/>
                    <a:pt x="71126" y="18074"/>
                    <a:pt x="71583" y="18226"/>
                  </a:cubicBezTo>
                  <a:cubicBezTo>
                    <a:pt x="71888" y="18531"/>
                    <a:pt x="72193" y="18874"/>
                    <a:pt x="72498" y="19255"/>
                  </a:cubicBezTo>
                  <a:cubicBezTo>
                    <a:pt x="72803" y="19636"/>
                    <a:pt x="72955" y="20283"/>
                    <a:pt x="72955" y="21198"/>
                  </a:cubicBezTo>
                  <a:cubicBezTo>
                    <a:pt x="74022" y="20588"/>
                    <a:pt x="74860" y="20207"/>
                    <a:pt x="75470" y="20055"/>
                  </a:cubicBezTo>
                  <a:cubicBezTo>
                    <a:pt x="75927" y="19902"/>
                    <a:pt x="76194" y="19940"/>
                    <a:pt x="76270" y="20169"/>
                  </a:cubicBezTo>
                  <a:cubicBezTo>
                    <a:pt x="76346" y="20398"/>
                    <a:pt x="75774" y="21122"/>
                    <a:pt x="74555" y="22341"/>
                  </a:cubicBezTo>
                  <a:cubicBezTo>
                    <a:pt x="75012" y="22036"/>
                    <a:pt x="75546" y="21731"/>
                    <a:pt x="76155" y="21426"/>
                  </a:cubicBezTo>
                  <a:cubicBezTo>
                    <a:pt x="77375" y="21122"/>
                    <a:pt x="78060" y="21274"/>
                    <a:pt x="78213" y="21884"/>
                  </a:cubicBezTo>
                  <a:cubicBezTo>
                    <a:pt x="78213" y="22493"/>
                    <a:pt x="78365" y="22950"/>
                    <a:pt x="78670" y="23255"/>
                  </a:cubicBezTo>
                  <a:cubicBezTo>
                    <a:pt x="78822" y="23408"/>
                    <a:pt x="78899" y="23408"/>
                    <a:pt x="78899" y="23255"/>
                  </a:cubicBezTo>
                  <a:cubicBezTo>
                    <a:pt x="79508" y="22646"/>
                    <a:pt x="80042" y="22265"/>
                    <a:pt x="80499" y="22112"/>
                  </a:cubicBezTo>
                  <a:cubicBezTo>
                    <a:pt x="81413" y="21807"/>
                    <a:pt x="81566" y="22798"/>
                    <a:pt x="80956" y="25084"/>
                  </a:cubicBezTo>
                  <a:cubicBezTo>
                    <a:pt x="82023" y="24322"/>
                    <a:pt x="82861" y="23712"/>
                    <a:pt x="83471" y="23255"/>
                  </a:cubicBezTo>
                  <a:cubicBezTo>
                    <a:pt x="84080" y="22950"/>
                    <a:pt x="84614" y="22912"/>
                    <a:pt x="85071" y="23141"/>
                  </a:cubicBezTo>
                  <a:cubicBezTo>
                    <a:pt x="85528" y="23369"/>
                    <a:pt x="85604" y="24170"/>
                    <a:pt x="85299" y="25541"/>
                  </a:cubicBezTo>
                  <a:cubicBezTo>
                    <a:pt x="86061" y="25694"/>
                    <a:pt x="86747" y="25846"/>
                    <a:pt x="87357" y="25998"/>
                  </a:cubicBezTo>
                  <a:cubicBezTo>
                    <a:pt x="88576" y="26303"/>
                    <a:pt x="88652" y="26684"/>
                    <a:pt x="87585" y="27141"/>
                  </a:cubicBezTo>
                  <a:cubicBezTo>
                    <a:pt x="86976" y="27446"/>
                    <a:pt x="86481" y="27637"/>
                    <a:pt x="86100" y="27713"/>
                  </a:cubicBezTo>
                  <a:cubicBezTo>
                    <a:pt x="85719" y="27789"/>
                    <a:pt x="85376" y="27903"/>
                    <a:pt x="85071" y="28056"/>
                  </a:cubicBezTo>
                  <a:cubicBezTo>
                    <a:pt x="84766" y="28208"/>
                    <a:pt x="84537" y="28284"/>
                    <a:pt x="84385" y="28284"/>
                  </a:cubicBezTo>
                  <a:lnTo>
                    <a:pt x="84156" y="30570"/>
                  </a:lnTo>
                  <a:lnTo>
                    <a:pt x="85071" y="30570"/>
                  </a:lnTo>
                  <a:cubicBezTo>
                    <a:pt x="84918" y="31180"/>
                    <a:pt x="84690" y="31713"/>
                    <a:pt x="84385" y="32171"/>
                  </a:cubicBezTo>
                  <a:cubicBezTo>
                    <a:pt x="84080" y="32475"/>
                    <a:pt x="83775" y="32818"/>
                    <a:pt x="83471" y="33199"/>
                  </a:cubicBezTo>
                  <a:cubicBezTo>
                    <a:pt x="83166" y="33580"/>
                    <a:pt x="82861" y="33771"/>
                    <a:pt x="82556" y="33771"/>
                  </a:cubicBezTo>
                  <a:cubicBezTo>
                    <a:pt x="82099" y="33771"/>
                    <a:pt x="81718" y="33923"/>
                    <a:pt x="81413" y="34228"/>
                  </a:cubicBezTo>
                  <a:cubicBezTo>
                    <a:pt x="81261" y="34380"/>
                    <a:pt x="81185" y="34533"/>
                    <a:pt x="81185" y="34685"/>
                  </a:cubicBezTo>
                  <a:cubicBezTo>
                    <a:pt x="81642" y="34533"/>
                    <a:pt x="82023" y="34533"/>
                    <a:pt x="82328" y="34685"/>
                  </a:cubicBezTo>
                  <a:cubicBezTo>
                    <a:pt x="82937" y="34990"/>
                    <a:pt x="83013" y="35828"/>
                    <a:pt x="82556" y="37200"/>
                  </a:cubicBezTo>
                  <a:cubicBezTo>
                    <a:pt x="82861" y="36743"/>
                    <a:pt x="83242" y="36362"/>
                    <a:pt x="83699" y="36057"/>
                  </a:cubicBezTo>
                  <a:cubicBezTo>
                    <a:pt x="84004" y="35752"/>
                    <a:pt x="84423" y="35523"/>
                    <a:pt x="84957" y="35371"/>
                  </a:cubicBezTo>
                  <a:cubicBezTo>
                    <a:pt x="85490" y="35219"/>
                    <a:pt x="85985" y="35295"/>
                    <a:pt x="86442" y="35600"/>
                  </a:cubicBezTo>
                  <a:cubicBezTo>
                    <a:pt x="86747" y="35904"/>
                    <a:pt x="87052" y="36019"/>
                    <a:pt x="87357" y="35942"/>
                  </a:cubicBezTo>
                  <a:cubicBezTo>
                    <a:pt x="87662" y="35866"/>
                    <a:pt x="87890" y="35828"/>
                    <a:pt x="88043" y="35828"/>
                  </a:cubicBezTo>
                  <a:cubicBezTo>
                    <a:pt x="88195" y="35828"/>
                    <a:pt x="88347" y="35752"/>
                    <a:pt x="88500" y="35600"/>
                  </a:cubicBezTo>
                  <a:cubicBezTo>
                    <a:pt x="88652" y="35295"/>
                    <a:pt x="88805" y="34914"/>
                    <a:pt x="88957" y="34457"/>
                  </a:cubicBezTo>
                  <a:cubicBezTo>
                    <a:pt x="89109" y="34152"/>
                    <a:pt x="89262" y="33771"/>
                    <a:pt x="89414" y="33314"/>
                  </a:cubicBezTo>
                  <a:cubicBezTo>
                    <a:pt x="89567" y="32856"/>
                    <a:pt x="89719" y="32399"/>
                    <a:pt x="89871" y="31942"/>
                  </a:cubicBezTo>
                  <a:cubicBezTo>
                    <a:pt x="90024" y="31332"/>
                    <a:pt x="90367" y="30647"/>
                    <a:pt x="90900" y="29885"/>
                  </a:cubicBezTo>
                  <a:cubicBezTo>
                    <a:pt x="91434" y="29123"/>
                    <a:pt x="92081" y="28742"/>
                    <a:pt x="92843" y="28742"/>
                  </a:cubicBezTo>
                  <a:cubicBezTo>
                    <a:pt x="93605" y="28742"/>
                    <a:pt x="94139" y="29046"/>
                    <a:pt x="94443" y="29656"/>
                  </a:cubicBezTo>
                  <a:cubicBezTo>
                    <a:pt x="94596" y="29961"/>
                    <a:pt x="94672" y="30266"/>
                    <a:pt x="94672" y="30570"/>
                  </a:cubicBezTo>
                  <a:cubicBezTo>
                    <a:pt x="95129" y="30266"/>
                    <a:pt x="95663" y="30037"/>
                    <a:pt x="96272" y="29885"/>
                  </a:cubicBezTo>
                  <a:cubicBezTo>
                    <a:pt x="97339" y="29580"/>
                    <a:pt x="97872" y="29580"/>
                    <a:pt x="97872" y="29885"/>
                  </a:cubicBezTo>
                  <a:lnTo>
                    <a:pt x="97415" y="31713"/>
                  </a:lnTo>
                  <a:lnTo>
                    <a:pt x="96958" y="34228"/>
                  </a:lnTo>
                  <a:cubicBezTo>
                    <a:pt x="97720" y="33771"/>
                    <a:pt x="98406" y="33390"/>
                    <a:pt x="99015" y="33085"/>
                  </a:cubicBezTo>
                  <a:cubicBezTo>
                    <a:pt x="99473" y="32780"/>
                    <a:pt x="99930" y="32628"/>
                    <a:pt x="100387" y="32628"/>
                  </a:cubicBezTo>
                  <a:cubicBezTo>
                    <a:pt x="100844" y="32628"/>
                    <a:pt x="101073" y="32780"/>
                    <a:pt x="101073" y="33085"/>
                  </a:cubicBezTo>
                  <a:cubicBezTo>
                    <a:pt x="100768" y="33847"/>
                    <a:pt x="100616" y="34228"/>
                    <a:pt x="100616" y="34228"/>
                  </a:cubicBezTo>
                  <a:lnTo>
                    <a:pt x="100158" y="34685"/>
                  </a:lnTo>
                  <a:cubicBezTo>
                    <a:pt x="99396" y="34990"/>
                    <a:pt x="98711" y="35219"/>
                    <a:pt x="98101" y="35371"/>
                  </a:cubicBezTo>
                  <a:cubicBezTo>
                    <a:pt x="97491" y="35523"/>
                    <a:pt x="96844" y="35676"/>
                    <a:pt x="96158" y="35828"/>
                  </a:cubicBezTo>
                  <a:cubicBezTo>
                    <a:pt x="95472" y="35981"/>
                    <a:pt x="94748" y="36057"/>
                    <a:pt x="93986" y="36057"/>
                  </a:cubicBezTo>
                  <a:cubicBezTo>
                    <a:pt x="93377" y="36057"/>
                    <a:pt x="92691" y="36133"/>
                    <a:pt x="91929" y="36285"/>
                  </a:cubicBezTo>
                  <a:cubicBezTo>
                    <a:pt x="91167" y="36438"/>
                    <a:pt x="90405" y="36590"/>
                    <a:pt x="89643" y="36743"/>
                  </a:cubicBezTo>
                  <a:cubicBezTo>
                    <a:pt x="88881" y="37047"/>
                    <a:pt x="88043" y="37276"/>
                    <a:pt x="87128" y="37428"/>
                  </a:cubicBezTo>
                  <a:lnTo>
                    <a:pt x="87357" y="40400"/>
                  </a:lnTo>
                  <a:cubicBezTo>
                    <a:pt x="87509" y="39791"/>
                    <a:pt x="87738" y="39410"/>
                    <a:pt x="88043" y="39257"/>
                  </a:cubicBezTo>
                  <a:cubicBezTo>
                    <a:pt x="88347" y="39105"/>
                    <a:pt x="88576" y="39219"/>
                    <a:pt x="88728" y="39600"/>
                  </a:cubicBezTo>
                  <a:cubicBezTo>
                    <a:pt x="88881" y="39981"/>
                    <a:pt x="88957" y="40857"/>
                    <a:pt x="88957" y="42229"/>
                  </a:cubicBezTo>
                  <a:cubicBezTo>
                    <a:pt x="89414" y="42229"/>
                    <a:pt x="89871" y="42305"/>
                    <a:pt x="90329" y="42458"/>
                  </a:cubicBezTo>
                  <a:cubicBezTo>
                    <a:pt x="91091" y="42762"/>
                    <a:pt x="91472" y="43143"/>
                    <a:pt x="91472" y="43601"/>
                  </a:cubicBezTo>
                  <a:cubicBezTo>
                    <a:pt x="91167" y="44210"/>
                    <a:pt x="90938" y="44591"/>
                    <a:pt x="90786" y="44744"/>
                  </a:cubicBezTo>
                  <a:cubicBezTo>
                    <a:pt x="90633" y="44896"/>
                    <a:pt x="90405" y="44972"/>
                    <a:pt x="90100" y="44972"/>
                  </a:cubicBezTo>
                  <a:lnTo>
                    <a:pt x="91700" y="45658"/>
                  </a:lnTo>
                  <a:lnTo>
                    <a:pt x="91472" y="46801"/>
                  </a:lnTo>
                  <a:lnTo>
                    <a:pt x="92157" y="44972"/>
                  </a:lnTo>
                  <a:lnTo>
                    <a:pt x="92386" y="45658"/>
                  </a:lnTo>
                  <a:lnTo>
                    <a:pt x="93758" y="44515"/>
                  </a:lnTo>
                  <a:lnTo>
                    <a:pt x="93758" y="45887"/>
                  </a:lnTo>
                  <a:lnTo>
                    <a:pt x="92157" y="47715"/>
                  </a:lnTo>
                  <a:lnTo>
                    <a:pt x="92157" y="48401"/>
                  </a:lnTo>
                  <a:cubicBezTo>
                    <a:pt x="92615" y="48249"/>
                    <a:pt x="93148" y="48173"/>
                    <a:pt x="93758" y="48173"/>
                  </a:cubicBezTo>
                  <a:cubicBezTo>
                    <a:pt x="94215" y="48325"/>
                    <a:pt x="94596" y="48554"/>
                    <a:pt x="94901" y="48858"/>
                  </a:cubicBezTo>
                  <a:cubicBezTo>
                    <a:pt x="95205" y="49163"/>
                    <a:pt x="95434" y="49849"/>
                    <a:pt x="95586" y="50916"/>
                  </a:cubicBezTo>
                  <a:cubicBezTo>
                    <a:pt x="95891" y="50763"/>
                    <a:pt x="96120" y="50535"/>
                    <a:pt x="96272" y="50230"/>
                  </a:cubicBezTo>
                  <a:cubicBezTo>
                    <a:pt x="96425" y="49925"/>
                    <a:pt x="96539" y="49658"/>
                    <a:pt x="96615" y="49430"/>
                  </a:cubicBezTo>
                  <a:cubicBezTo>
                    <a:pt x="96691" y="49201"/>
                    <a:pt x="96806" y="48935"/>
                    <a:pt x="96958" y="48630"/>
                  </a:cubicBezTo>
                  <a:cubicBezTo>
                    <a:pt x="96958" y="48325"/>
                    <a:pt x="97187" y="47944"/>
                    <a:pt x="97644" y="47487"/>
                  </a:cubicBezTo>
                  <a:cubicBezTo>
                    <a:pt x="97796" y="47334"/>
                    <a:pt x="97949" y="47258"/>
                    <a:pt x="98101" y="47258"/>
                  </a:cubicBezTo>
                  <a:lnTo>
                    <a:pt x="98101" y="48401"/>
                  </a:lnTo>
                  <a:lnTo>
                    <a:pt x="99244" y="47715"/>
                  </a:lnTo>
                  <a:lnTo>
                    <a:pt x="99473" y="48858"/>
                  </a:lnTo>
                  <a:lnTo>
                    <a:pt x="99473" y="49544"/>
                  </a:lnTo>
                  <a:cubicBezTo>
                    <a:pt x="99015" y="50154"/>
                    <a:pt x="98482" y="50687"/>
                    <a:pt x="97872" y="51144"/>
                  </a:cubicBezTo>
                  <a:cubicBezTo>
                    <a:pt x="96806" y="52211"/>
                    <a:pt x="96044" y="52745"/>
                    <a:pt x="95586" y="52745"/>
                  </a:cubicBezTo>
                  <a:lnTo>
                    <a:pt x="95358" y="52745"/>
                  </a:lnTo>
                  <a:cubicBezTo>
                    <a:pt x="95510" y="53049"/>
                    <a:pt x="95739" y="53354"/>
                    <a:pt x="96044" y="53659"/>
                  </a:cubicBezTo>
                  <a:cubicBezTo>
                    <a:pt x="96501" y="54421"/>
                    <a:pt x="96653" y="54878"/>
                    <a:pt x="96501" y="55031"/>
                  </a:cubicBezTo>
                  <a:cubicBezTo>
                    <a:pt x="96653" y="55183"/>
                    <a:pt x="96806" y="55412"/>
                    <a:pt x="96958" y="55716"/>
                  </a:cubicBezTo>
                  <a:cubicBezTo>
                    <a:pt x="97263" y="56174"/>
                    <a:pt x="97263" y="56555"/>
                    <a:pt x="96958" y="56859"/>
                  </a:cubicBezTo>
                  <a:cubicBezTo>
                    <a:pt x="96806" y="57012"/>
                    <a:pt x="96425" y="57240"/>
                    <a:pt x="95815" y="57545"/>
                  </a:cubicBezTo>
                  <a:lnTo>
                    <a:pt x="94901" y="58002"/>
                  </a:lnTo>
                  <a:lnTo>
                    <a:pt x="93300" y="59374"/>
                  </a:lnTo>
                  <a:lnTo>
                    <a:pt x="94672" y="58917"/>
                  </a:lnTo>
                  <a:cubicBezTo>
                    <a:pt x="95739" y="58612"/>
                    <a:pt x="96044" y="58764"/>
                    <a:pt x="95586" y="59374"/>
                  </a:cubicBezTo>
                  <a:cubicBezTo>
                    <a:pt x="95434" y="60136"/>
                    <a:pt x="95129" y="60669"/>
                    <a:pt x="94672" y="60974"/>
                  </a:cubicBezTo>
                  <a:cubicBezTo>
                    <a:pt x="94215" y="61279"/>
                    <a:pt x="94139" y="61660"/>
                    <a:pt x="94443" y="62117"/>
                  </a:cubicBezTo>
                  <a:cubicBezTo>
                    <a:pt x="94748" y="62422"/>
                    <a:pt x="95053" y="62612"/>
                    <a:pt x="95358" y="62689"/>
                  </a:cubicBezTo>
                  <a:cubicBezTo>
                    <a:pt x="95663" y="62765"/>
                    <a:pt x="95663" y="62955"/>
                    <a:pt x="95358" y="63260"/>
                  </a:cubicBezTo>
                  <a:cubicBezTo>
                    <a:pt x="95053" y="63413"/>
                    <a:pt x="94672" y="63717"/>
                    <a:pt x="94215" y="64175"/>
                  </a:cubicBezTo>
                  <a:lnTo>
                    <a:pt x="93758" y="64632"/>
                  </a:lnTo>
                  <a:lnTo>
                    <a:pt x="93758" y="65089"/>
                  </a:lnTo>
                  <a:lnTo>
                    <a:pt x="94672" y="65089"/>
                  </a:lnTo>
                  <a:lnTo>
                    <a:pt x="94443" y="66461"/>
                  </a:lnTo>
                  <a:lnTo>
                    <a:pt x="94672" y="67146"/>
                  </a:lnTo>
                  <a:lnTo>
                    <a:pt x="93986" y="68289"/>
                  </a:lnTo>
                  <a:lnTo>
                    <a:pt x="94901" y="68747"/>
                  </a:lnTo>
                  <a:cubicBezTo>
                    <a:pt x="95358" y="69051"/>
                    <a:pt x="95891" y="68975"/>
                    <a:pt x="96501" y="68518"/>
                  </a:cubicBezTo>
                  <a:cubicBezTo>
                    <a:pt x="96806" y="68061"/>
                    <a:pt x="96920" y="67794"/>
                    <a:pt x="96844" y="67718"/>
                  </a:cubicBezTo>
                  <a:cubicBezTo>
                    <a:pt x="96768" y="67642"/>
                    <a:pt x="96653" y="67451"/>
                    <a:pt x="96501" y="67146"/>
                  </a:cubicBezTo>
                  <a:cubicBezTo>
                    <a:pt x="96501" y="66842"/>
                    <a:pt x="96539" y="66422"/>
                    <a:pt x="96615" y="65889"/>
                  </a:cubicBezTo>
                  <a:cubicBezTo>
                    <a:pt x="96691" y="65356"/>
                    <a:pt x="96653" y="65013"/>
                    <a:pt x="96501" y="64860"/>
                  </a:cubicBezTo>
                  <a:cubicBezTo>
                    <a:pt x="96501" y="64556"/>
                    <a:pt x="96501" y="64175"/>
                    <a:pt x="96501" y="63717"/>
                  </a:cubicBezTo>
                  <a:cubicBezTo>
                    <a:pt x="96501" y="63260"/>
                    <a:pt x="96653" y="63184"/>
                    <a:pt x="96958" y="63489"/>
                  </a:cubicBezTo>
                  <a:cubicBezTo>
                    <a:pt x="97110" y="63794"/>
                    <a:pt x="97301" y="64022"/>
                    <a:pt x="97530" y="64175"/>
                  </a:cubicBezTo>
                  <a:cubicBezTo>
                    <a:pt x="97758" y="64327"/>
                    <a:pt x="97949" y="64479"/>
                    <a:pt x="98101" y="64632"/>
                  </a:cubicBezTo>
                  <a:cubicBezTo>
                    <a:pt x="98253" y="64784"/>
                    <a:pt x="98406" y="64860"/>
                    <a:pt x="98558" y="64860"/>
                  </a:cubicBezTo>
                  <a:cubicBezTo>
                    <a:pt x="98406" y="64556"/>
                    <a:pt x="98330" y="64098"/>
                    <a:pt x="98330" y="63489"/>
                  </a:cubicBezTo>
                  <a:cubicBezTo>
                    <a:pt x="98330" y="63032"/>
                    <a:pt x="98292" y="62574"/>
                    <a:pt x="98215" y="62117"/>
                  </a:cubicBezTo>
                  <a:cubicBezTo>
                    <a:pt x="98139" y="61660"/>
                    <a:pt x="98101" y="61203"/>
                    <a:pt x="98101" y="60746"/>
                  </a:cubicBezTo>
                  <a:cubicBezTo>
                    <a:pt x="97796" y="60136"/>
                    <a:pt x="97606" y="59488"/>
                    <a:pt x="97530" y="58802"/>
                  </a:cubicBezTo>
                  <a:cubicBezTo>
                    <a:pt x="97453" y="58117"/>
                    <a:pt x="97568" y="57621"/>
                    <a:pt x="97872" y="57317"/>
                  </a:cubicBezTo>
                  <a:cubicBezTo>
                    <a:pt x="98330" y="56859"/>
                    <a:pt x="98787" y="56936"/>
                    <a:pt x="99244" y="57545"/>
                  </a:cubicBezTo>
                  <a:cubicBezTo>
                    <a:pt x="99244" y="57850"/>
                    <a:pt x="99282" y="58079"/>
                    <a:pt x="99358" y="58231"/>
                  </a:cubicBezTo>
                  <a:cubicBezTo>
                    <a:pt x="99435" y="58383"/>
                    <a:pt x="99473" y="58612"/>
                    <a:pt x="99473" y="58917"/>
                  </a:cubicBezTo>
                  <a:lnTo>
                    <a:pt x="99473" y="59603"/>
                  </a:lnTo>
                  <a:lnTo>
                    <a:pt x="100844" y="57088"/>
                  </a:lnTo>
                  <a:lnTo>
                    <a:pt x="101759" y="58460"/>
                  </a:lnTo>
                  <a:lnTo>
                    <a:pt x="101301" y="60288"/>
                  </a:lnTo>
                  <a:lnTo>
                    <a:pt x="103130" y="60288"/>
                  </a:lnTo>
                  <a:cubicBezTo>
                    <a:pt x="103283" y="60288"/>
                    <a:pt x="103435" y="60365"/>
                    <a:pt x="103587" y="60517"/>
                  </a:cubicBezTo>
                  <a:lnTo>
                    <a:pt x="103587" y="60746"/>
                  </a:lnTo>
                  <a:lnTo>
                    <a:pt x="104045" y="60288"/>
                  </a:lnTo>
                  <a:cubicBezTo>
                    <a:pt x="104349" y="59984"/>
                    <a:pt x="104578" y="59907"/>
                    <a:pt x="104730" y="60060"/>
                  </a:cubicBezTo>
                  <a:cubicBezTo>
                    <a:pt x="105035" y="60212"/>
                    <a:pt x="105340" y="60441"/>
                    <a:pt x="105645" y="60746"/>
                  </a:cubicBezTo>
                  <a:cubicBezTo>
                    <a:pt x="105797" y="60898"/>
                    <a:pt x="105873" y="61050"/>
                    <a:pt x="105873" y="61203"/>
                  </a:cubicBezTo>
                  <a:cubicBezTo>
                    <a:pt x="105873" y="60898"/>
                    <a:pt x="105950" y="60593"/>
                    <a:pt x="106102" y="60288"/>
                  </a:cubicBezTo>
                  <a:cubicBezTo>
                    <a:pt x="106407" y="59831"/>
                    <a:pt x="106788" y="59679"/>
                    <a:pt x="107245" y="59831"/>
                  </a:cubicBezTo>
                  <a:cubicBezTo>
                    <a:pt x="107550" y="59984"/>
                    <a:pt x="107740" y="60212"/>
                    <a:pt x="107817" y="60517"/>
                  </a:cubicBezTo>
                  <a:cubicBezTo>
                    <a:pt x="107893" y="60822"/>
                    <a:pt x="108083" y="61127"/>
                    <a:pt x="108388" y="61431"/>
                  </a:cubicBezTo>
                  <a:cubicBezTo>
                    <a:pt x="108540" y="61889"/>
                    <a:pt x="108769" y="62346"/>
                    <a:pt x="109074" y="62803"/>
                  </a:cubicBezTo>
                  <a:cubicBezTo>
                    <a:pt x="108921" y="62346"/>
                    <a:pt x="108845" y="61812"/>
                    <a:pt x="108845" y="61203"/>
                  </a:cubicBezTo>
                  <a:cubicBezTo>
                    <a:pt x="108845" y="59984"/>
                    <a:pt x="109074" y="59374"/>
                    <a:pt x="109531" y="59374"/>
                  </a:cubicBezTo>
                  <a:lnTo>
                    <a:pt x="110674" y="59374"/>
                  </a:lnTo>
                  <a:cubicBezTo>
                    <a:pt x="110826" y="59374"/>
                    <a:pt x="110979" y="59450"/>
                    <a:pt x="111131" y="59603"/>
                  </a:cubicBezTo>
                  <a:cubicBezTo>
                    <a:pt x="111436" y="59298"/>
                    <a:pt x="111741" y="59069"/>
                    <a:pt x="112046" y="58917"/>
                  </a:cubicBezTo>
                  <a:cubicBezTo>
                    <a:pt x="112808" y="58612"/>
                    <a:pt x="113189" y="58688"/>
                    <a:pt x="113189" y="59145"/>
                  </a:cubicBezTo>
                  <a:cubicBezTo>
                    <a:pt x="113189" y="59603"/>
                    <a:pt x="112731" y="60441"/>
                    <a:pt x="111817" y="61660"/>
                  </a:cubicBezTo>
                  <a:cubicBezTo>
                    <a:pt x="111360" y="62270"/>
                    <a:pt x="110903" y="62803"/>
                    <a:pt x="110445" y="63260"/>
                  </a:cubicBezTo>
                  <a:lnTo>
                    <a:pt x="110903" y="64632"/>
                  </a:lnTo>
                  <a:cubicBezTo>
                    <a:pt x="111207" y="65546"/>
                    <a:pt x="111284" y="66156"/>
                    <a:pt x="111131" y="66461"/>
                  </a:cubicBezTo>
                  <a:cubicBezTo>
                    <a:pt x="110979" y="66765"/>
                    <a:pt x="110826" y="67032"/>
                    <a:pt x="110674" y="67261"/>
                  </a:cubicBezTo>
                  <a:cubicBezTo>
                    <a:pt x="110522" y="67489"/>
                    <a:pt x="110369" y="67756"/>
                    <a:pt x="110217" y="68061"/>
                  </a:cubicBezTo>
                  <a:lnTo>
                    <a:pt x="109760" y="68975"/>
                  </a:lnTo>
                  <a:lnTo>
                    <a:pt x="109531" y="70804"/>
                  </a:lnTo>
                  <a:cubicBezTo>
                    <a:pt x="109683" y="70652"/>
                    <a:pt x="109912" y="70499"/>
                    <a:pt x="110217" y="70347"/>
                  </a:cubicBezTo>
                  <a:cubicBezTo>
                    <a:pt x="110826" y="70347"/>
                    <a:pt x="111207" y="70652"/>
                    <a:pt x="111360" y="71261"/>
                  </a:cubicBezTo>
                  <a:lnTo>
                    <a:pt x="111360" y="69204"/>
                  </a:lnTo>
                  <a:cubicBezTo>
                    <a:pt x="111360" y="67985"/>
                    <a:pt x="111512" y="67070"/>
                    <a:pt x="111817" y="66461"/>
                  </a:cubicBezTo>
                  <a:cubicBezTo>
                    <a:pt x="112122" y="66156"/>
                    <a:pt x="112427" y="66384"/>
                    <a:pt x="112731" y="67146"/>
                  </a:cubicBezTo>
                  <a:cubicBezTo>
                    <a:pt x="112884" y="67451"/>
                    <a:pt x="113036" y="67832"/>
                    <a:pt x="113189" y="68289"/>
                  </a:cubicBezTo>
                  <a:lnTo>
                    <a:pt x="113646" y="68289"/>
                  </a:lnTo>
                  <a:cubicBezTo>
                    <a:pt x="113951" y="68289"/>
                    <a:pt x="114103" y="68518"/>
                    <a:pt x="114103" y="68975"/>
                  </a:cubicBezTo>
                  <a:cubicBezTo>
                    <a:pt x="114103" y="69280"/>
                    <a:pt x="114065" y="69547"/>
                    <a:pt x="113989" y="69775"/>
                  </a:cubicBezTo>
                  <a:cubicBezTo>
                    <a:pt x="113913" y="70004"/>
                    <a:pt x="113874" y="70194"/>
                    <a:pt x="113874" y="70347"/>
                  </a:cubicBezTo>
                  <a:lnTo>
                    <a:pt x="113874" y="70804"/>
                  </a:lnTo>
                  <a:lnTo>
                    <a:pt x="115475" y="71261"/>
                  </a:lnTo>
                  <a:cubicBezTo>
                    <a:pt x="115627" y="70804"/>
                    <a:pt x="115779" y="70423"/>
                    <a:pt x="115932" y="70118"/>
                  </a:cubicBezTo>
                  <a:cubicBezTo>
                    <a:pt x="116237" y="69509"/>
                    <a:pt x="116465" y="69509"/>
                    <a:pt x="116618" y="70118"/>
                  </a:cubicBezTo>
                  <a:cubicBezTo>
                    <a:pt x="116618" y="70880"/>
                    <a:pt x="116541" y="71490"/>
                    <a:pt x="116389" y="71947"/>
                  </a:cubicBezTo>
                  <a:cubicBezTo>
                    <a:pt x="116237" y="72404"/>
                    <a:pt x="116160" y="72785"/>
                    <a:pt x="116160" y="73090"/>
                  </a:cubicBezTo>
                  <a:cubicBezTo>
                    <a:pt x="116618" y="72938"/>
                    <a:pt x="116999" y="72861"/>
                    <a:pt x="117303" y="72861"/>
                  </a:cubicBezTo>
                  <a:cubicBezTo>
                    <a:pt x="117913" y="72861"/>
                    <a:pt x="118142" y="73090"/>
                    <a:pt x="117989" y="73547"/>
                  </a:cubicBezTo>
                  <a:cubicBezTo>
                    <a:pt x="117684" y="74004"/>
                    <a:pt x="117380" y="74423"/>
                    <a:pt x="117075" y="74804"/>
                  </a:cubicBezTo>
                  <a:cubicBezTo>
                    <a:pt x="116770" y="75185"/>
                    <a:pt x="116465" y="75528"/>
                    <a:pt x="116160" y="75833"/>
                  </a:cubicBezTo>
                  <a:cubicBezTo>
                    <a:pt x="115703" y="76290"/>
                    <a:pt x="115398" y="76671"/>
                    <a:pt x="115246" y="76976"/>
                  </a:cubicBezTo>
                  <a:lnTo>
                    <a:pt x="115932" y="77891"/>
                  </a:lnTo>
                  <a:cubicBezTo>
                    <a:pt x="116389" y="77891"/>
                    <a:pt x="116846" y="77814"/>
                    <a:pt x="117303" y="77662"/>
                  </a:cubicBezTo>
                  <a:cubicBezTo>
                    <a:pt x="118218" y="77357"/>
                    <a:pt x="118751" y="77052"/>
                    <a:pt x="118904" y="76748"/>
                  </a:cubicBezTo>
                  <a:cubicBezTo>
                    <a:pt x="119208" y="76443"/>
                    <a:pt x="119589" y="76214"/>
                    <a:pt x="120047" y="76062"/>
                  </a:cubicBezTo>
                  <a:cubicBezTo>
                    <a:pt x="120504" y="75909"/>
                    <a:pt x="120656" y="75986"/>
                    <a:pt x="120504" y="76290"/>
                  </a:cubicBezTo>
                  <a:lnTo>
                    <a:pt x="119589" y="76976"/>
                  </a:lnTo>
                  <a:lnTo>
                    <a:pt x="120275" y="78119"/>
                  </a:lnTo>
                  <a:lnTo>
                    <a:pt x="117989" y="78576"/>
                  </a:lnTo>
                  <a:cubicBezTo>
                    <a:pt x="116465" y="78881"/>
                    <a:pt x="115551" y="78957"/>
                    <a:pt x="115246" y="78805"/>
                  </a:cubicBezTo>
                  <a:cubicBezTo>
                    <a:pt x="114941" y="78805"/>
                    <a:pt x="114751" y="78881"/>
                    <a:pt x="114675" y="79034"/>
                  </a:cubicBezTo>
                  <a:cubicBezTo>
                    <a:pt x="114598" y="79186"/>
                    <a:pt x="114560" y="79415"/>
                    <a:pt x="114560" y="79719"/>
                  </a:cubicBezTo>
                  <a:cubicBezTo>
                    <a:pt x="114560" y="80024"/>
                    <a:pt x="114560" y="80291"/>
                    <a:pt x="114560" y="80519"/>
                  </a:cubicBezTo>
                  <a:cubicBezTo>
                    <a:pt x="114560" y="80748"/>
                    <a:pt x="114332" y="80862"/>
                    <a:pt x="113874" y="80862"/>
                  </a:cubicBezTo>
                  <a:cubicBezTo>
                    <a:pt x="113112" y="80862"/>
                    <a:pt x="112503" y="80481"/>
                    <a:pt x="112046" y="79719"/>
                  </a:cubicBezTo>
                  <a:cubicBezTo>
                    <a:pt x="111588" y="79415"/>
                    <a:pt x="111284" y="79034"/>
                    <a:pt x="111131" y="78576"/>
                  </a:cubicBezTo>
                  <a:lnTo>
                    <a:pt x="109988" y="79262"/>
                  </a:lnTo>
                  <a:lnTo>
                    <a:pt x="108617" y="77662"/>
                  </a:lnTo>
                  <a:lnTo>
                    <a:pt x="108159" y="77891"/>
                  </a:lnTo>
                  <a:lnTo>
                    <a:pt x="108617" y="78576"/>
                  </a:lnTo>
                  <a:cubicBezTo>
                    <a:pt x="107702" y="78576"/>
                    <a:pt x="106712" y="78424"/>
                    <a:pt x="105645" y="78119"/>
                  </a:cubicBezTo>
                  <a:cubicBezTo>
                    <a:pt x="103206" y="77662"/>
                    <a:pt x="100463" y="76367"/>
                    <a:pt x="97415" y="74233"/>
                  </a:cubicBezTo>
                  <a:lnTo>
                    <a:pt x="95358" y="74233"/>
                  </a:lnTo>
                  <a:cubicBezTo>
                    <a:pt x="93834" y="74233"/>
                    <a:pt x="92919" y="74385"/>
                    <a:pt x="92615" y="74690"/>
                  </a:cubicBezTo>
                  <a:cubicBezTo>
                    <a:pt x="92157" y="75300"/>
                    <a:pt x="91891" y="75643"/>
                    <a:pt x="91815" y="75719"/>
                  </a:cubicBezTo>
                  <a:cubicBezTo>
                    <a:pt x="91738" y="75795"/>
                    <a:pt x="91548" y="75757"/>
                    <a:pt x="91243" y="75605"/>
                  </a:cubicBezTo>
                  <a:cubicBezTo>
                    <a:pt x="90633" y="75300"/>
                    <a:pt x="89795" y="75185"/>
                    <a:pt x="88728" y="75262"/>
                  </a:cubicBezTo>
                  <a:cubicBezTo>
                    <a:pt x="87662" y="75338"/>
                    <a:pt x="87281" y="75224"/>
                    <a:pt x="87585" y="74919"/>
                  </a:cubicBezTo>
                  <a:cubicBezTo>
                    <a:pt x="87890" y="74309"/>
                    <a:pt x="88195" y="73928"/>
                    <a:pt x="88500" y="73776"/>
                  </a:cubicBezTo>
                  <a:cubicBezTo>
                    <a:pt x="88652" y="73623"/>
                    <a:pt x="88881" y="73471"/>
                    <a:pt x="89186" y="73319"/>
                  </a:cubicBezTo>
                  <a:cubicBezTo>
                    <a:pt x="87814" y="72404"/>
                    <a:pt x="86823" y="71642"/>
                    <a:pt x="86214" y="71033"/>
                  </a:cubicBezTo>
                  <a:cubicBezTo>
                    <a:pt x="85604" y="70423"/>
                    <a:pt x="85223" y="69928"/>
                    <a:pt x="85071" y="69547"/>
                  </a:cubicBezTo>
                  <a:cubicBezTo>
                    <a:pt x="84918" y="69166"/>
                    <a:pt x="85452" y="69128"/>
                    <a:pt x="86671" y="69432"/>
                  </a:cubicBezTo>
                  <a:lnTo>
                    <a:pt x="87814" y="67604"/>
                  </a:lnTo>
                  <a:cubicBezTo>
                    <a:pt x="87204" y="67908"/>
                    <a:pt x="86671" y="68137"/>
                    <a:pt x="86214" y="68289"/>
                  </a:cubicBezTo>
                  <a:cubicBezTo>
                    <a:pt x="85299" y="68594"/>
                    <a:pt x="84842" y="68442"/>
                    <a:pt x="84842" y="67832"/>
                  </a:cubicBezTo>
                  <a:cubicBezTo>
                    <a:pt x="84537" y="68289"/>
                    <a:pt x="84080" y="68594"/>
                    <a:pt x="83471" y="68747"/>
                  </a:cubicBezTo>
                  <a:cubicBezTo>
                    <a:pt x="83013" y="68899"/>
                    <a:pt x="82518" y="68975"/>
                    <a:pt x="81985" y="68975"/>
                  </a:cubicBezTo>
                  <a:cubicBezTo>
                    <a:pt x="81451" y="68975"/>
                    <a:pt x="81032" y="68747"/>
                    <a:pt x="80727" y="68289"/>
                  </a:cubicBezTo>
                  <a:cubicBezTo>
                    <a:pt x="79813" y="69051"/>
                    <a:pt x="78899" y="69737"/>
                    <a:pt x="77984" y="70347"/>
                  </a:cubicBezTo>
                  <a:cubicBezTo>
                    <a:pt x="77222" y="70956"/>
                    <a:pt x="76422" y="71642"/>
                    <a:pt x="75584" y="72404"/>
                  </a:cubicBezTo>
                  <a:cubicBezTo>
                    <a:pt x="74746" y="73166"/>
                    <a:pt x="73946" y="74004"/>
                    <a:pt x="73184" y="74919"/>
                  </a:cubicBezTo>
                  <a:cubicBezTo>
                    <a:pt x="73641" y="74919"/>
                    <a:pt x="74022" y="74995"/>
                    <a:pt x="74327" y="75147"/>
                  </a:cubicBezTo>
                  <a:cubicBezTo>
                    <a:pt x="74936" y="75452"/>
                    <a:pt x="75165" y="75757"/>
                    <a:pt x="75012" y="76062"/>
                  </a:cubicBezTo>
                  <a:cubicBezTo>
                    <a:pt x="74860" y="76367"/>
                    <a:pt x="74708" y="76557"/>
                    <a:pt x="74555" y="76633"/>
                  </a:cubicBezTo>
                  <a:cubicBezTo>
                    <a:pt x="74403" y="76709"/>
                    <a:pt x="74250" y="76824"/>
                    <a:pt x="74098" y="76976"/>
                  </a:cubicBezTo>
                  <a:lnTo>
                    <a:pt x="73641" y="77433"/>
                  </a:lnTo>
                  <a:lnTo>
                    <a:pt x="73641" y="78805"/>
                  </a:lnTo>
                  <a:cubicBezTo>
                    <a:pt x="73641" y="78653"/>
                    <a:pt x="73717" y="78576"/>
                    <a:pt x="73869" y="78576"/>
                  </a:cubicBezTo>
                  <a:cubicBezTo>
                    <a:pt x="74022" y="78576"/>
                    <a:pt x="74327" y="78653"/>
                    <a:pt x="74784" y="78805"/>
                  </a:cubicBezTo>
                  <a:lnTo>
                    <a:pt x="76155" y="79262"/>
                  </a:lnTo>
                  <a:lnTo>
                    <a:pt x="77527" y="78348"/>
                  </a:lnTo>
                  <a:cubicBezTo>
                    <a:pt x="78594" y="77738"/>
                    <a:pt x="79203" y="77586"/>
                    <a:pt x="79356" y="77891"/>
                  </a:cubicBezTo>
                  <a:cubicBezTo>
                    <a:pt x="79661" y="78500"/>
                    <a:pt x="79813" y="78881"/>
                    <a:pt x="79813" y="79034"/>
                  </a:cubicBezTo>
                  <a:lnTo>
                    <a:pt x="79813" y="79262"/>
                  </a:lnTo>
                  <a:cubicBezTo>
                    <a:pt x="79965" y="78957"/>
                    <a:pt x="80194" y="78729"/>
                    <a:pt x="80499" y="78576"/>
                  </a:cubicBezTo>
                  <a:cubicBezTo>
                    <a:pt x="81108" y="78272"/>
                    <a:pt x="81566" y="78272"/>
                    <a:pt x="81870" y="78576"/>
                  </a:cubicBezTo>
                  <a:lnTo>
                    <a:pt x="82328" y="79262"/>
                  </a:lnTo>
                  <a:lnTo>
                    <a:pt x="83013" y="79262"/>
                  </a:lnTo>
                  <a:cubicBezTo>
                    <a:pt x="83623" y="79262"/>
                    <a:pt x="83928" y="79491"/>
                    <a:pt x="83928" y="79948"/>
                  </a:cubicBezTo>
                  <a:cubicBezTo>
                    <a:pt x="83928" y="80558"/>
                    <a:pt x="83775" y="81015"/>
                    <a:pt x="83471" y="81320"/>
                  </a:cubicBezTo>
                  <a:cubicBezTo>
                    <a:pt x="83318" y="81472"/>
                    <a:pt x="83242" y="81624"/>
                    <a:pt x="83242" y="81777"/>
                  </a:cubicBezTo>
                  <a:lnTo>
                    <a:pt x="85071" y="81777"/>
                  </a:lnTo>
                  <a:cubicBezTo>
                    <a:pt x="85528" y="81777"/>
                    <a:pt x="85985" y="81777"/>
                    <a:pt x="86442" y="81777"/>
                  </a:cubicBezTo>
                  <a:cubicBezTo>
                    <a:pt x="86900" y="81777"/>
                    <a:pt x="87128" y="81929"/>
                    <a:pt x="87128" y="82234"/>
                  </a:cubicBezTo>
                  <a:cubicBezTo>
                    <a:pt x="86823" y="82996"/>
                    <a:pt x="86595" y="83453"/>
                    <a:pt x="86442" y="83606"/>
                  </a:cubicBezTo>
                  <a:cubicBezTo>
                    <a:pt x="86290" y="83758"/>
                    <a:pt x="86061" y="83910"/>
                    <a:pt x="85757" y="84063"/>
                  </a:cubicBezTo>
                  <a:lnTo>
                    <a:pt x="84614" y="84063"/>
                  </a:lnTo>
                  <a:cubicBezTo>
                    <a:pt x="83852" y="84063"/>
                    <a:pt x="82709" y="83834"/>
                    <a:pt x="81185" y="83377"/>
                  </a:cubicBezTo>
                  <a:cubicBezTo>
                    <a:pt x="80423" y="83225"/>
                    <a:pt x="79661" y="83072"/>
                    <a:pt x="78899" y="82920"/>
                  </a:cubicBezTo>
                  <a:cubicBezTo>
                    <a:pt x="78137" y="82767"/>
                    <a:pt x="77375" y="82615"/>
                    <a:pt x="76613" y="82463"/>
                  </a:cubicBezTo>
                  <a:cubicBezTo>
                    <a:pt x="75851" y="82310"/>
                    <a:pt x="75089" y="82158"/>
                    <a:pt x="74327" y="82005"/>
                  </a:cubicBezTo>
                  <a:lnTo>
                    <a:pt x="74327" y="89092"/>
                  </a:lnTo>
                  <a:lnTo>
                    <a:pt x="75470" y="91149"/>
                  </a:lnTo>
                  <a:cubicBezTo>
                    <a:pt x="75470" y="90692"/>
                    <a:pt x="75622" y="90235"/>
                    <a:pt x="75927" y="89778"/>
                  </a:cubicBezTo>
                  <a:cubicBezTo>
                    <a:pt x="76232" y="88863"/>
                    <a:pt x="76689" y="88559"/>
                    <a:pt x="77298" y="88863"/>
                  </a:cubicBezTo>
                  <a:cubicBezTo>
                    <a:pt x="77603" y="89016"/>
                    <a:pt x="77908" y="89244"/>
                    <a:pt x="78213" y="89549"/>
                  </a:cubicBezTo>
                  <a:cubicBezTo>
                    <a:pt x="78365" y="89702"/>
                    <a:pt x="78441" y="89854"/>
                    <a:pt x="78441" y="90006"/>
                  </a:cubicBezTo>
                  <a:lnTo>
                    <a:pt x="79813" y="89092"/>
                  </a:lnTo>
                  <a:cubicBezTo>
                    <a:pt x="80575" y="88635"/>
                    <a:pt x="81261" y="88559"/>
                    <a:pt x="81870" y="88863"/>
                  </a:cubicBezTo>
                  <a:cubicBezTo>
                    <a:pt x="82023" y="89321"/>
                    <a:pt x="81794" y="90159"/>
                    <a:pt x="81185" y="91378"/>
                  </a:cubicBezTo>
                  <a:cubicBezTo>
                    <a:pt x="80880" y="91988"/>
                    <a:pt x="80499" y="92597"/>
                    <a:pt x="80042" y="93207"/>
                  </a:cubicBezTo>
                  <a:cubicBezTo>
                    <a:pt x="80804" y="92750"/>
                    <a:pt x="81489" y="92445"/>
                    <a:pt x="82099" y="92292"/>
                  </a:cubicBezTo>
                  <a:cubicBezTo>
                    <a:pt x="82556" y="92140"/>
                    <a:pt x="83013" y="92102"/>
                    <a:pt x="83471" y="92178"/>
                  </a:cubicBezTo>
                  <a:cubicBezTo>
                    <a:pt x="83928" y="92254"/>
                    <a:pt x="84233" y="92673"/>
                    <a:pt x="84385" y="93435"/>
                  </a:cubicBezTo>
                  <a:cubicBezTo>
                    <a:pt x="84690" y="93283"/>
                    <a:pt x="84995" y="93207"/>
                    <a:pt x="85299" y="93207"/>
                  </a:cubicBezTo>
                  <a:cubicBezTo>
                    <a:pt x="85757" y="93207"/>
                    <a:pt x="86290" y="93740"/>
                    <a:pt x="86900" y="94807"/>
                  </a:cubicBezTo>
                  <a:cubicBezTo>
                    <a:pt x="86900" y="93435"/>
                    <a:pt x="86976" y="92369"/>
                    <a:pt x="87128" y="91607"/>
                  </a:cubicBezTo>
                  <a:cubicBezTo>
                    <a:pt x="87281" y="90997"/>
                    <a:pt x="87509" y="90654"/>
                    <a:pt x="87814" y="90578"/>
                  </a:cubicBezTo>
                  <a:cubicBezTo>
                    <a:pt x="88119" y="90502"/>
                    <a:pt x="88652" y="91073"/>
                    <a:pt x="89414" y="92292"/>
                  </a:cubicBezTo>
                  <a:lnTo>
                    <a:pt x="89186" y="95950"/>
                  </a:lnTo>
                  <a:lnTo>
                    <a:pt x="90100" y="96179"/>
                  </a:lnTo>
                  <a:lnTo>
                    <a:pt x="90100" y="96864"/>
                  </a:lnTo>
                  <a:lnTo>
                    <a:pt x="88728" y="97550"/>
                  </a:lnTo>
                  <a:lnTo>
                    <a:pt x="87128" y="99608"/>
                  </a:lnTo>
                  <a:lnTo>
                    <a:pt x="87357" y="100293"/>
                  </a:lnTo>
                  <a:lnTo>
                    <a:pt x="86671" y="100751"/>
                  </a:lnTo>
                  <a:lnTo>
                    <a:pt x="87585" y="101208"/>
                  </a:lnTo>
                  <a:cubicBezTo>
                    <a:pt x="87585" y="101360"/>
                    <a:pt x="87509" y="101513"/>
                    <a:pt x="87357" y="101665"/>
                  </a:cubicBezTo>
                  <a:cubicBezTo>
                    <a:pt x="87204" y="101817"/>
                    <a:pt x="87052" y="101932"/>
                    <a:pt x="86900" y="102008"/>
                  </a:cubicBezTo>
                  <a:cubicBezTo>
                    <a:pt x="86747" y="102084"/>
                    <a:pt x="86595" y="102198"/>
                    <a:pt x="86442" y="102351"/>
                  </a:cubicBezTo>
                  <a:cubicBezTo>
                    <a:pt x="85833" y="102656"/>
                    <a:pt x="85223" y="102998"/>
                    <a:pt x="84614" y="103379"/>
                  </a:cubicBezTo>
                  <a:cubicBezTo>
                    <a:pt x="84004" y="103760"/>
                    <a:pt x="83699" y="104103"/>
                    <a:pt x="83699" y="104408"/>
                  </a:cubicBezTo>
                  <a:cubicBezTo>
                    <a:pt x="83547" y="104561"/>
                    <a:pt x="83471" y="104789"/>
                    <a:pt x="83471" y="105094"/>
                  </a:cubicBezTo>
                  <a:lnTo>
                    <a:pt x="83471" y="105551"/>
                  </a:lnTo>
                  <a:cubicBezTo>
                    <a:pt x="84233" y="105551"/>
                    <a:pt x="84995" y="105475"/>
                    <a:pt x="85757" y="105323"/>
                  </a:cubicBezTo>
                  <a:cubicBezTo>
                    <a:pt x="86519" y="105323"/>
                    <a:pt x="87243" y="105284"/>
                    <a:pt x="87928" y="105208"/>
                  </a:cubicBezTo>
                  <a:cubicBezTo>
                    <a:pt x="88614" y="105132"/>
                    <a:pt x="89338" y="105246"/>
                    <a:pt x="90100" y="105551"/>
                  </a:cubicBezTo>
                  <a:cubicBezTo>
                    <a:pt x="89948" y="104942"/>
                    <a:pt x="89871" y="104332"/>
                    <a:pt x="89871" y="103722"/>
                  </a:cubicBezTo>
                  <a:cubicBezTo>
                    <a:pt x="89567" y="102808"/>
                    <a:pt x="89567" y="102198"/>
                    <a:pt x="89871" y="101894"/>
                  </a:cubicBezTo>
                  <a:cubicBezTo>
                    <a:pt x="90024" y="101894"/>
                    <a:pt x="90176" y="101932"/>
                    <a:pt x="90329" y="102008"/>
                  </a:cubicBezTo>
                  <a:cubicBezTo>
                    <a:pt x="90481" y="102084"/>
                    <a:pt x="90633" y="102122"/>
                    <a:pt x="90786" y="102122"/>
                  </a:cubicBezTo>
                  <a:cubicBezTo>
                    <a:pt x="90938" y="102275"/>
                    <a:pt x="91091" y="102351"/>
                    <a:pt x="91243" y="102351"/>
                  </a:cubicBezTo>
                  <a:lnTo>
                    <a:pt x="91243" y="98922"/>
                  </a:lnTo>
                  <a:cubicBezTo>
                    <a:pt x="91395" y="98160"/>
                    <a:pt x="91548" y="97664"/>
                    <a:pt x="91700" y="97436"/>
                  </a:cubicBezTo>
                  <a:cubicBezTo>
                    <a:pt x="91853" y="97207"/>
                    <a:pt x="91776" y="96864"/>
                    <a:pt x="91472" y="96407"/>
                  </a:cubicBezTo>
                  <a:cubicBezTo>
                    <a:pt x="91319" y="95645"/>
                    <a:pt x="91091" y="94997"/>
                    <a:pt x="90786" y="94464"/>
                  </a:cubicBezTo>
                  <a:cubicBezTo>
                    <a:pt x="90481" y="93931"/>
                    <a:pt x="90710" y="93664"/>
                    <a:pt x="91472" y="93664"/>
                  </a:cubicBezTo>
                  <a:cubicBezTo>
                    <a:pt x="91776" y="93816"/>
                    <a:pt x="92005" y="93893"/>
                    <a:pt x="92157" y="93893"/>
                  </a:cubicBezTo>
                  <a:cubicBezTo>
                    <a:pt x="92310" y="93893"/>
                    <a:pt x="92462" y="93969"/>
                    <a:pt x="92615" y="94121"/>
                  </a:cubicBezTo>
                  <a:cubicBezTo>
                    <a:pt x="92767" y="94274"/>
                    <a:pt x="92919" y="94350"/>
                    <a:pt x="93072" y="94350"/>
                  </a:cubicBezTo>
                  <a:lnTo>
                    <a:pt x="94901" y="94807"/>
                  </a:lnTo>
                  <a:cubicBezTo>
                    <a:pt x="94901" y="94045"/>
                    <a:pt x="94824" y="93359"/>
                    <a:pt x="94672" y="92750"/>
                  </a:cubicBezTo>
                  <a:cubicBezTo>
                    <a:pt x="94367" y="91378"/>
                    <a:pt x="94291" y="90464"/>
                    <a:pt x="94443" y="90006"/>
                  </a:cubicBezTo>
                  <a:cubicBezTo>
                    <a:pt x="94443" y="89244"/>
                    <a:pt x="94596" y="88673"/>
                    <a:pt x="94901" y="88292"/>
                  </a:cubicBezTo>
                  <a:cubicBezTo>
                    <a:pt x="95205" y="87911"/>
                    <a:pt x="95358" y="87949"/>
                    <a:pt x="95358" y="88406"/>
                  </a:cubicBezTo>
                  <a:lnTo>
                    <a:pt x="95358" y="90235"/>
                  </a:lnTo>
                  <a:cubicBezTo>
                    <a:pt x="95358" y="90692"/>
                    <a:pt x="95434" y="90997"/>
                    <a:pt x="95586" y="91149"/>
                  </a:cubicBezTo>
                  <a:cubicBezTo>
                    <a:pt x="96044" y="90692"/>
                    <a:pt x="96501" y="90387"/>
                    <a:pt x="96958" y="90235"/>
                  </a:cubicBezTo>
                  <a:cubicBezTo>
                    <a:pt x="97872" y="89930"/>
                    <a:pt x="98330" y="90083"/>
                    <a:pt x="98330" y="90692"/>
                  </a:cubicBezTo>
                  <a:cubicBezTo>
                    <a:pt x="98177" y="90997"/>
                    <a:pt x="98063" y="91226"/>
                    <a:pt x="97987" y="91378"/>
                  </a:cubicBezTo>
                  <a:cubicBezTo>
                    <a:pt x="97911" y="91530"/>
                    <a:pt x="97796" y="91759"/>
                    <a:pt x="97644" y="92064"/>
                  </a:cubicBezTo>
                  <a:cubicBezTo>
                    <a:pt x="97491" y="92369"/>
                    <a:pt x="97415" y="92597"/>
                    <a:pt x="97415" y="92750"/>
                  </a:cubicBezTo>
                  <a:lnTo>
                    <a:pt x="96958" y="93893"/>
                  </a:lnTo>
                  <a:cubicBezTo>
                    <a:pt x="97263" y="93435"/>
                    <a:pt x="97644" y="92978"/>
                    <a:pt x="98101" y="92521"/>
                  </a:cubicBezTo>
                  <a:cubicBezTo>
                    <a:pt x="99015" y="91607"/>
                    <a:pt x="99473" y="91302"/>
                    <a:pt x="99473" y="91607"/>
                  </a:cubicBezTo>
                  <a:cubicBezTo>
                    <a:pt x="99473" y="91911"/>
                    <a:pt x="99320" y="92216"/>
                    <a:pt x="99015" y="92521"/>
                  </a:cubicBezTo>
                  <a:cubicBezTo>
                    <a:pt x="98863" y="92826"/>
                    <a:pt x="98711" y="93054"/>
                    <a:pt x="98558" y="93207"/>
                  </a:cubicBezTo>
                  <a:lnTo>
                    <a:pt x="97872" y="94350"/>
                  </a:lnTo>
                  <a:lnTo>
                    <a:pt x="99244" y="96636"/>
                  </a:lnTo>
                  <a:cubicBezTo>
                    <a:pt x="99244" y="96179"/>
                    <a:pt x="99320" y="95721"/>
                    <a:pt x="99473" y="95264"/>
                  </a:cubicBezTo>
                  <a:cubicBezTo>
                    <a:pt x="99777" y="94197"/>
                    <a:pt x="100235" y="93664"/>
                    <a:pt x="100844" y="93664"/>
                  </a:cubicBezTo>
                  <a:cubicBezTo>
                    <a:pt x="101301" y="93664"/>
                    <a:pt x="101682" y="94045"/>
                    <a:pt x="101987" y="94807"/>
                  </a:cubicBezTo>
                  <a:lnTo>
                    <a:pt x="101987" y="95950"/>
                  </a:lnTo>
                  <a:lnTo>
                    <a:pt x="102902" y="96636"/>
                  </a:lnTo>
                  <a:cubicBezTo>
                    <a:pt x="102749" y="96483"/>
                    <a:pt x="102749" y="96407"/>
                    <a:pt x="102902" y="96407"/>
                  </a:cubicBezTo>
                  <a:cubicBezTo>
                    <a:pt x="103206" y="96407"/>
                    <a:pt x="103664" y="96560"/>
                    <a:pt x="104273" y="96864"/>
                  </a:cubicBezTo>
                  <a:lnTo>
                    <a:pt x="105873" y="97550"/>
                  </a:lnTo>
                  <a:cubicBezTo>
                    <a:pt x="105873" y="97093"/>
                    <a:pt x="105950" y="96636"/>
                    <a:pt x="106102" y="96179"/>
                  </a:cubicBezTo>
                  <a:cubicBezTo>
                    <a:pt x="106102" y="95874"/>
                    <a:pt x="106140" y="95531"/>
                    <a:pt x="106216" y="95150"/>
                  </a:cubicBezTo>
                  <a:cubicBezTo>
                    <a:pt x="106293" y="94769"/>
                    <a:pt x="106254" y="94426"/>
                    <a:pt x="106102" y="94121"/>
                  </a:cubicBezTo>
                  <a:cubicBezTo>
                    <a:pt x="105950" y="93664"/>
                    <a:pt x="105950" y="93245"/>
                    <a:pt x="106102" y="92864"/>
                  </a:cubicBezTo>
                  <a:cubicBezTo>
                    <a:pt x="106254" y="92483"/>
                    <a:pt x="106635" y="92445"/>
                    <a:pt x="107245" y="92750"/>
                  </a:cubicBezTo>
                  <a:cubicBezTo>
                    <a:pt x="107550" y="93054"/>
                    <a:pt x="107931" y="93131"/>
                    <a:pt x="108388" y="92978"/>
                  </a:cubicBezTo>
                  <a:cubicBezTo>
                    <a:pt x="108845" y="92826"/>
                    <a:pt x="109074" y="93131"/>
                    <a:pt x="109074" y="93893"/>
                  </a:cubicBezTo>
                  <a:cubicBezTo>
                    <a:pt x="109074" y="94502"/>
                    <a:pt x="108921" y="95264"/>
                    <a:pt x="108617" y="96179"/>
                  </a:cubicBezTo>
                  <a:cubicBezTo>
                    <a:pt x="108464" y="96636"/>
                    <a:pt x="108388" y="97093"/>
                    <a:pt x="108388" y="97550"/>
                  </a:cubicBezTo>
                  <a:lnTo>
                    <a:pt x="109760" y="96179"/>
                  </a:lnTo>
                  <a:cubicBezTo>
                    <a:pt x="110522" y="95417"/>
                    <a:pt x="111055" y="95188"/>
                    <a:pt x="111360" y="95493"/>
                  </a:cubicBezTo>
                  <a:cubicBezTo>
                    <a:pt x="111512" y="95798"/>
                    <a:pt x="111588" y="96102"/>
                    <a:pt x="111588" y="96407"/>
                  </a:cubicBezTo>
                  <a:cubicBezTo>
                    <a:pt x="111588" y="96560"/>
                    <a:pt x="111512" y="96636"/>
                    <a:pt x="111360" y="96636"/>
                  </a:cubicBezTo>
                  <a:cubicBezTo>
                    <a:pt x="111665" y="96483"/>
                    <a:pt x="111969" y="96407"/>
                    <a:pt x="112274" y="96407"/>
                  </a:cubicBezTo>
                  <a:cubicBezTo>
                    <a:pt x="112731" y="96407"/>
                    <a:pt x="113036" y="96483"/>
                    <a:pt x="113189" y="96636"/>
                  </a:cubicBezTo>
                  <a:lnTo>
                    <a:pt x="113189" y="97322"/>
                  </a:lnTo>
                  <a:lnTo>
                    <a:pt x="113189" y="97550"/>
                  </a:lnTo>
                  <a:cubicBezTo>
                    <a:pt x="113493" y="97093"/>
                    <a:pt x="113874" y="96712"/>
                    <a:pt x="114332" y="96407"/>
                  </a:cubicBezTo>
                  <a:cubicBezTo>
                    <a:pt x="115246" y="95798"/>
                    <a:pt x="115779" y="95645"/>
                    <a:pt x="115932" y="95950"/>
                  </a:cubicBezTo>
                  <a:cubicBezTo>
                    <a:pt x="115932" y="96560"/>
                    <a:pt x="115094" y="97550"/>
                    <a:pt x="113417" y="98922"/>
                  </a:cubicBezTo>
                  <a:cubicBezTo>
                    <a:pt x="112655" y="99531"/>
                    <a:pt x="111817" y="100293"/>
                    <a:pt x="110903" y="101208"/>
                  </a:cubicBezTo>
                  <a:lnTo>
                    <a:pt x="111360" y="102808"/>
                  </a:lnTo>
                  <a:lnTo>
                    <a:pt x="112960" y="102579"/>
                  </a:lnTo>
                  <a:cubicBezTo>
                    <a:pt x="113265" y="101970"/>
                    <a:pt x="113646" y="101436"/>
                    <a:pt x="114103" y="100979"/>
                  </a:cubicBezTo>
                  <a:cubicBezTo>
                    <a:pt x="115017" y="100065"/>
                    <a:pt x="115475" y="100370"/>
                    <a:pt x="115475" y="101894"/>
                  </a:cubicBezTo>
                  <a:lnTo>
                    <a:pt x="116160" y="101894"/>
                  </a:lnTo>
                  <a:cubicBezTo>
                    <a:pt x="116618" y="101894"/>
                    <a:pt x="117075" y="102122"/>
                    <a:pt x="117532" y="102579"/>
                  </a:cubicBezTo>
                  <a:cubicBezTo>
                    <a:pt x="117532" y="101817"/>
                    <a:pt x="118065" y="101665"/>
                    <a:pt x="119132" y="102122"/>
                  </a:cubicBezTo>
                  <a:cubicBezTo>
                    <a:pt x="120504" y="102732"/>
                    <a:pt x="120885" y="103456"/>
                    <a:pt x="120275" y="104294"/>
                  </a:cubicBezTo>
                  <a:cubicBezTo>
                    <a:pt x="119666" y="105132"/>
                    <a:pt x="119056" y="105627"/>
                    <a:pt x="118446" y="105780"/>
                  </a:cubicBezTo>
                  <a:cubicBezTo>
                    <a:pt x="118142" y="105932"/>
                    <a:pt x="117837" y="106008"/>
                    <a:pt x="117532" y="106008"/>
                  </a:cubicBezTo>
                  <a:cubicBezTo>
                    <a:pt x="117227" y="106008"/>
                    <a:pt x="116999" y="106085"/>
                    <a:pt x="116846" y="106237"/>
                  </a:cubicBezTo>
                  <a:cubicBezTo>
                    <a:pt x="116541" y="106389"/>
                    <a:pt x="116389" y="106542"/>
                    <a:pt x="116389" y="106694"/>
                  </a:cubicBezTo>
                  <a:lnTo>
                    <a:pt x="116160" y="107609"/>
                  </a:lnTo>
                  <a:lnTo>
                    <a:pt x="116846" y="108523"/>
                  </a:lnTo>
                  <a:lnTo>
                    <a:pt x="116160" y="109666"/>
                  </a:lnTo>
                  <a:lnTo>
                    <a:pt x="115246" y="110123"/>
                  </a:lnTo>
                  <a:cubicBezTo>
                    <a:pt x="114941" y="110276"/>
                    <a:pt x="114675" y="110428"/>
                    <a:pt x="114446" y="110580"/>
                  </a:cubicBezTo>
                  <a:cubicBezTo>
                    <a:pt x="114217" y="110733"/>
                    <a:pt x="113951" y="110733"/>
                    <a:pt x="113646" y="110580"/>
                  </a:cubicBezTo>
                  <a:cubicBezTo>
                    <a:pt x="113189" y="110428"/>
                    <a:pt x="112617" y="110466"/>
                    <a:pt x="111931" y="110695"/>
                  </a:cubicBezTo>
                  <a:cubicBezTo>
                    <a:pt x="111246" y="110923"/>
                    <a:pt x="110750" y="111038"/>
                    <a:pt x="110445" y="111038"/>
                  </a:cubicBezTo>
                  <a:cubicBezTo>
                    <a:pt x="110750" y="111800"/>
                    <a:pt x="111055" y="112485"/>
                    <a:pt x="111360" y="113095"/>
                  </a:cubicBezTo>
                  <a:cubicBezTo>
                    <a:pt x="111665" y="114314"/>
                    <a:pt x="111588" y="114924"/>
                    <a:pt x="111131" y="114924"/>
                  </a:cubicBezTo>
                  <a:cubicBezTo>
                    <a:pt x="110826" y="115686"/>
                    <a:pt x="110445" y="116295"/>
                    <a:pt x="109988" y="116753"/>
                  </a:cubicBezTo>
                  <a:cubicBezTo>
                    <a:pt x="109683" y="117057"/>
                    <a:pt x="109226" y="117248"/>
                    <a:pt x="108617" y="117324"/>
                  </a:cubicBezTo>
                  <a:cubicBezTo>
                    <a:pt x="108007" y="117400"/>
                    <a:pt x="107321" y="116905"/>
                    <a:pt x="106559" y="115838"/>
                  </a:cubicBezTo>
                  <a:cubicBezTo>
                    <a:pt x="106102" y="116448"/>
                    <a:pt x="105645" y="116905"/>
                    <a:pt x="105188" y="117210"/>
                  </a:cubicBezTo>
                  <a:cubicBezTo>
                    <a:pt x="104883" y="117515"/>
                    <a:pt x="104502" y="117591"/>
                    <a:pt x="104045" y="117438"/>
                  </a:cubicBezTo>
                  <a:cubicBezTo>
                    <a:pt x="103587" y="117286"/>
                    <a:pt x="103283" y="116753"/>
                    <a:pt x="103130" y="115838"/>
                  </a:cubicBezTo>
                  <a:lnTo>
                    <a:pt x="100844" y="114467"/>
                  </a:lnTo>
                  <a:lnTo>
                    <a:pt x="100387" y="115152"/>
                  </a:lnTo>
                  <a:lnTo>
                    <a:pt x="101759" y="115610"/>
                  </a:lnTo>
                  <a:lnTo>
                    <a:pt x="101073" y="116067"/>
                  </a:lnTo>
                  <a:lnTo>
                    <a:pt x="102444" y="116981"/>
                  </a:lnTo>
                  <a:cubicBezTo>
                    <a:pt x="101225" y="116981"/>
                    <a:pt x="100235" y="116905"/>
                    <a:pt x="99473" y="116753"/>
                  </a:cubicBezTo>
                  <a:cubicBezTo>
                    <a:pt x="98711" y="116600"/>
                    <a:pt x="98063" y="116410"/>
                    <a:pt x="97530" y="116181"/>
                  </a:cubicBezTo>
                  <a:cubicBezTo>
                    <a:pt x="96996" y="115952"/>
                    <a:pt x="96882" y="115610"/>
                    <a:pt x="97187" y="115152"/>
                  </a:cubicBezTo>
                  <a:lnTo>
                    <a:pt x="95129" y="116524"/>
                  </a:lnTo>
                  <a:cubicBezTo>
                    <a:pt x="94367" y="116981"/>
                    <a:pt x="93567" y="117553"/>
                    <a:pt x="92729" y="118238"/>
                  </a:cubicBezTo>
                  <a:cubicBezTo>
                    <a:pt x="91891" y="118924"/>
                    <a:pt x="91014" y="119724"/>
                    <a:pt x="90100" y="120639"/>
                  </a:cubicBezTo>
                  <a:cubicBezTo>
                    <a:pt x="90252" y="120791"/>
                    <a:pt x="90405" y="120867"/>
                    <a:pt x="90557" y="120867"/>
                  </a:cubicBezTo>
                  <a:cubicBezTo>
                    <a:pt x="90710" y="121172"/>
                    <a:pt x="91167" y="121172"/>
                    <a:pt x="91929" y="120867"/>
                  </a:cubicBezTo>
                  <a:cubicBezTo>
                    <a:pt x="92081" y="120715"/>
                    <a:pt x="92386" y="120639"/>
                    <a:pt x="92843" y="120639"/>
                  </a:cubicBezTo>
                  <a:lnTo>
                    <a:pt x="93072" y="120639"/>
                  </a:lnTo>
                  <a:lnTo>
                    <a:pt x="94215" y="119496"/>
                  </a:lnTo>
                  <a:cubicBezTo>
                    <a:pt x="94824" y="118886"/>
                    <a:pt x="95205" y="118810"/>
                    <a:pt x="95358" y="119267"/>
                  </a:cubicBezTo>
                  <a:cubicBezTo>
                    <a:pt x="95510" y="120182"/>
                    <a:pt x="95205" y="120944"/>
                    <a:pt x="94443" y="121553"/>
                  </a:cubicBezTo>
                  <a:cubicBezTo>
                    <a:pt x="93986" y="121858"/>
                    <a:pt x="93377" y="122391"/>
                    <a:pt x="92615" y="123153"/>
                  </a:cubicBezTo>
                  <a:lnTo>
                    <a:pt x="91700" y="124068"/>
                  </a:lnTo>
                  <a:lnTo>
                    <a:pt x="92157" y="125439"/>
                  </a:lnTo>
                  <a:cubicBezTo>
                    <a:pt x="92462" y="124830"/>
                    <a:pt x="92767" y="124373"/>
                    <a:pt x="93072" y="124068"/>
                  </a:cubicBezTo>
                  <a:cubicBezTo>
                    <a:pt x="93681" y="123458"/>
                    <a:pt x="94215" y="123458"/>
                    <a:pt x="94672" y="124068"/>
                  </a:cubicBezTo>
                  <a:cubicBezTo>
                    <a:pt x="94977" y="124373"/>
                    <a:pt x="95091" y="124639"/>
                    <a:pt x="95015" y="124868"/>
                  </a:cubicBezTo>
                  <a:cubicBezTo>
                    <a:pt x="94939" y="125096"/>
                    <a:pt x="94901" y="125287"/>
                    <a:pt x="94901" y="125439"/>
                  </a:cubicBezTo>
                  <a:cubicBezTo>
                    <a:pt x="94748" y="125592"/>
                    <a:pt x="94672" y="125744"/>
                    <a:pt x="94672" y="125897"/>
                  </a:cubicBezTo>
                  <a:lnTo>
                    <a:pt x="96501" y="126811"/>
                  </a:lnTo>
                  <a:cubicBezTo>
                    <a:pt x="96958" y="127573"/>
                    <a:pt x="97187" y="128106"/>
                    <a:pt x="97187" y="128411"/>
                  </a:cubicBezTo>
                  <a:lnTo>
                    <a:pt x="97187" y="129097"/>
                  </a:lnTo>
                  <a:cubicBezTo>
                    <a:pt x="97187" y="129249"/>
                    <a:pt x="97339" y="129402"/>
                    <a:pt x="97644" y="129554"/>
                  </a:cubicBezTo>
                  <a:cubicBezTo>
                    <a:pt x="98253" y="129859"/>
                    <a:pt x="98863" y="130011"/>
                    <a:pt x="99473" y="130011"/>
                  </a:cubicBezTo>
                  <a:cubicBezTo>
                    <a:pt x="100235" y="130011"/>
                    <a:pt x="100844" y="129859"/>
                    <a:pt x="101301" y="129554"/>
                  </a:cubicBezTo>
                  <a:cubicBezTo>
                    <a:pt x="101759" y="129249"/>
                    <a:pt x="102063" y="129402"/>
                    <a:pt x="102216" y="130011"/>
                  </a:cubicBezTo>
                  <a:cubicBezTo>
                    <a:pt x="102216" y="130316"/>
                    <a:pt x="102254" y="130507"/>
                    <a:pt x="102330" y="130583"/>
                  </a:cubicBezTo>
                  <a:cubicBezTo>
                    <a:pt x="102406" y="130659"/>
                    <a:pt x="102444" y="130773"/>
                    <a:pt x="102444" y="130926"/>
                  </a:cubicBezTo>
                  <a:lnTo>
                    <a:pt x="102444" y="131383"/>
                  </a:lnTo>
                  <a:cubicBezTo>
                    <a:pt x="102597" y="131231"/>
                    <a:pt x="102825" y="131078"/>
                    <a:pt x="103130" y="130926"/>
                  </a:cubicBezTo>
                  <a:cubicBezTo>
                    <a:pt x="103587" y="130621"/>
                    <a:pt x="103968" y="130621"/>
                    <a:pt x="104273" y="130926"/>
                  </a:cubicBezTo>
                  <a:cubicBezTo>
                    <a:pt x="104426" y="131231"/>
                    <a:pt x="104502" y="131612"/>
                    <a:pt x="104502" y="132069"/>
                  </a:cubicBezTo>
                  <a:lnTo>
                    <a:pt x="104502" y="132526"/>
                  </a:lnTo>
                  <a:cubicBezTo>
                    <a:pt x="104502" y="132221"/>
                    <a:pt x="104578" y="131993"/>
                    <a:pt x="104730" y="131840"/>
                  </a:cubicBezTo>
                  <a:cubicBezTo>
                    <a:pt x="104883" y="131688"/>
                    <a:pt x="105264" y="131688"/>
                    <a:pt x="105873" y="131840"/>
                  </a:cubicBezTo>
                  <a:cubicBezTo>
                    <a:pt x="106178" y="132450"/>
                    <a:pt x="106483" y="132907"/>
                    <a:pt x="106788" y="133212"/>
                  </a:cubicBezTo>
                  <a:lnTo>
                    <a:pt x="107016" y="133669"/>
                  </a:lnTo>
                  <a:lnTo>
                    <a:pt x="105873" y="134126"/>
                  </a:lnTo>
                  <a:lnTo>
                    <a:pt x="106331" y="135498"/>
                  </a:lnTo>
                  <a:lnTo>
                    <a:pt x="107931" y="134583"/>
                  </a:lnTo>
                  <a:cubicBezTo>
                    <a:pt x="107778" y="134431"/>
                    <a:pt x="107702" y="134202"/>
                    <a:pt x="107702" y="133898"/>
                  </a:cubicBezTo>
                  <a:lnTo>
                    <a:pt x="107702" y="132069"/>
                  </a:lnTo>
                  <a:cubicBezTo>
                    <a:pt x="107550" y="131459"/>
                    <a:pt x="107626" y="130850"/>
                    <a:pt x="107931" y="130240"/>
                  </a:cubicBezTo>
                  <a:cubicBezTo>
                    <a:pt x="108083" y="129783"/>
                    <a:pt x="108312" y="129707"/>
                    <a:pt x="108617" y="130011"/>
                  </a:cubicBezTo>
                  <a:cubicBezTo>
                    <a:pt x="108769" y="130164"/>
                    <a:pt x="108845" y="130392"/>
                    <a:pt x="108845" y="130697"/>
                  </a:cubicBezTo>
                  <a:cubicBezTo>
                    <a:pt x="109302" y="130545"/>
                    <a:pt x="109683" y="130392"/>
                    <a:pt x="109988" y="130240"/>
                  </a:cubicBezTo>
                  <a:cubicBezTo>
                    <a:pt x="110598" y="129935"/>
                    <a:pt x="110979" y="130011"/>
                    <a:pt x="111131" y="130469"/>
                  </a:cubicBezTo>
                  <a:cubicBezTo>
                    <a:pt x="111131" y="130621"/>
                    <a:pt x="111169" y="130735"/>
                    <a:pt x="111246" y="130811"/>
                  </a:cubicBezTo>
                  <a:cubicBezTo>
                    <a:pt x="111322" y="130888"/>
                    <a:pt x="111360" y="131002"/>
                    <a:pt x="111360" y="131154"/>
                  </a:cubicBezTo>
                  <a:lnTo>
                    <a:pt x="111360" y="131612"/>
                  </a:lnTo>
                  <a:cubicBezTo>
                    <a:pt x="111817" y="131154"/>
                    <a:pt x="112274" y="130773"/>
                    <a:pt x="112731" y="130469"/>
                  </a:cubicBezTo>
                  <a:cubicBezTo>
                    <a:pt x="113493" y="130011"/>
                    <a:pt x="113951" y="130164"/>
                    <a:pt x="114103" y="130926"/>
                  </a:cubicBezTo>
                  <a:cubicBezTo>
                    <a:pt x="114255" y="131688"/>
                    <a:pt x="114179" y="132297"/>
                    <a:pt x="113874" y="132755"/>
                  </a:cubicBezTo>
                  <a:cubicBezTo>
                    <a:pt x="113570" y="133212"/>
                    <a:pt x="113265" y="133669"/>
                    <a:pt x="112960" y="134126"/>
                  </a:cubicBezTo>
                  <a:cubicBezTo>
                    <a:pt x="112503" y="134736"/>
                    <a:pt x="111969" y="135193"/>
                    <a:pt x="111360" y="135498"/>
                  </a:cubicBezTo>
                  <a:lnTo>
                    <a:pt x="111588" y="136869"/>
                  </a:lnTo>
                  <a:cubicBezTo>
                    <a:pt x="111588" y="136565"/>
                    <a:pt x="111665" y="136336"/>
                    <a:pt x="111817" y="136184"/>
                  </a:cubicBezTo>
                  <a:cubicBezTo>
                    <a:pt x="112122" y="135879"/>
                    <a:pt x="112655" y="135726"/>
                    <a:pt x="113417" y="135726"/>
                  </a:cubicBezTo>
                  <a:cubicBezTo>
                    <a:pt x="115398" y="135879"/>
                    <a:pt x="116084" y="136260"/>
                    <a:pt x="115475" y="136869"/>
                  </a:cubicBezTo>
                  <a:cubicBezTo>
                    <a:pt x="114865" y="137174"/>
                    <a:pt x="114408" y="137479"/>
                    <a:pt x="114103" y="137784"/>
                  </a:cubicBezTo>
                  <a:lnTo>
                    <a:pt x="113417" y="138470"/>
                  </a:lnTo>
                  <a:lnTo>
                    <a:pt x="115246" y="138012"/>
                  </a:lnTo>
                  <a:lnTo>
                    <a:pt x="114103" y="139613"/>
                  </a:lnTo>
                  <a:lnTo>
                    <a:pt x="112731" y="141441"/>
                  </a:lnTo>
                  <a:lnTo>
                    <a:pt x="112960" y="141899"/>
                  </a:lnTo>
                  <a:lnTo>
                    <a:pt x="114332" y="140984"/>
                  </a:lnTo>
                  <a:lnTo>
                    <a:pt x="114789" y="141670"/>
                  </a:lnTo>
                  <a:cubicBezTo>
                    <a:pt x="115094" y="141060"/>
                    <a:pt x="115475" y="140527"/>
                    <a:pt x="115932" y="140070"/>
                  </a:cubicBezTo>
                  <a:cubicBezTo>
                    <a:pt x="116694" y="139308"/>
                    <a:pt x="117608" y="139232"/>
                    <a:pt x="118675" y="139841"/>
                  </a:cubicBezTo>
                  <a:cubicBezTo>
                    <a:pt x="118218" y="139079"/>
                    <a:pt x="117837" y="138393"/>
                    <a:pt x="117532" y="137784"/>
                  </a:cubicBezTo>
                  <a:cubicBezTo>
                    <a:pt x="116922" y="136260"/>
                    <a:pt x="117075" y="135498"/>
                    <a:pt x="117989" y="135498"/>
                  </a:cubicBezTo>
                  <a:cubicBezTo>
                    <a:pt x="118751" y="135498"/>
                    <a:pt x="119475" y="135688"/>
                    <a:pt x="120161" y="136069"/>
                  </a:cubicBezTo>
                  <a:cubicBezTo>
                    <a:pt x="120847" y="136450"/>
                    <a:pt x="121113" y="136793"/>
                    <a:pt x="120961" y="137098"/>
                  </a:cubicBezTo>
                  <a:cubicBezTo>
                    <a:pt x="120809" y="137708"/>
                    <a:pt x="120694" y="138089"/>
                    <a:pt x="120618" y="138241"/>
                  </a:cubicBezTo>
                  <a:cubicBezTo>
                    <a:pt x="120542" y="138393"/>
                    <a:pt x="120504" y="138546"/>
                    <a:pt x="120504" y="138698"/>
                  </a:cubicBezTo>
                  <a:cubicBezTo>
                    <a:pt x="120656" y="138393"/>
                    <a:pt x="120961" y="138089"/>
                    <a:pt x="121418" y="137784"/>
                  </a:cubicBezTo>
                  <a:cubicBezTo>
                    <a:pt x="121875" y="137479"/>
                    <a:pt x="122485" y="138012"/>
                    <a:pt x="123247" y="139384"/>
                  </a:cubicBezTo>
                  <a:cubicBezTo>
                    <a:pt x="123857" y="139079"/>
                    <a:pt x="124466" y="138851"/>
                    <a:pt x="125076" y="138698"/>
                  </a:cubicBezTo>
                  <a:cubicBezTo>
                    <a:pt x="126143" y="138393"/>
                    <a:pt x="126752" y="138622"/>
                    <a:pt x="126905" y="139384"/>
                  </a:cubicBezTo>
                  <a:cubicBezTo>
                    <a:pt x="126905" y="139841"/>
                    <a:pt x="126638" y="140298"/>
                    <a:pt x="126105" y="140756"/>
                  </a:cubicBezTo>
                  <a:cubicBezTo>
                    <a:pt x="125571" y="141213"/>
                    <a:pt x="125000" y="141594"/>
                    <a:pt x="124390" y="141899"/>
                  </a:cubicBezTo>
                  <a:cubicBezTo>
                    <a:pt x="123780" y="142356"/>
                    <a:pt x="123018" y="142661"/>
                    <a:pt x="122104" y="142813"/>
                  </a:cubicBezTo>
                  <a:cubicBezTo>
                    <a:pt x="122561" y="142661"/>
                    <a:pt x="123018" y="142584"/>
                    <a:pt x="123476" y="142584"/>
                  </a:cubicBezTo>
                  <a:cubicBezTo>
                    <a:pt x="124542" y="142584"/>
                    <a:pt x="125076" y="142889"/>
                    <a:pt x="125076" y="143499"/>
                  </a:cubicBezTo>
                  <a:lnTo>
                    <a:pt x="125076" y="144642"/>
                  </a:lnTo>
                  <a:cubicBezTo>
                    <a:pt x="125076" y="144185"/>
                    <a:pt x="125228" y="143727"/>
                    <a:pt x="125533" y="143270"/>
                  </a:cubicBezTo>
                  <a:cubicBezTo>
                    <a:pt x="125990" y="142508"/>
                    <a:pt x="126828" y="142203"/>
                    <a:pt x="128048" y="142356"/>
                  </a:cubicBezTo>
                  <a:cubicBezTo>
                    <a:pt x="129267" y="142508"/>
                    <a:pt x="129876" y="142813"/>
                    <a:pt x="129876" y="143270"/>
                  </a:cubicBezTo>
                  <a:cubicBezTo>
                    <a:pt x="129876" y="143575"/>
                    <a:pt x="129800" y="143804"/>
                    <a:pt x="129648" y="143956"/>
                  </a:cubicBezTo>
                  <a:cubicBezTo>
                    <a:pt x="129800" y="144108"/>
                    <a:pt x="130029" y="144185"/>
                    <a:pt x="130334" y="144185"/>
                  </a:cubicBezTo>
                  <a:cubicBezTo>
                    <a:pt x="131096" y="144489"/>
                    <a:pt x="131477" y="144718"/>
                    <a:pt x="131477" y="144870"/>
                  </a:cubicBezTo>
                  <a:cubicBezTo>
                    <a:pt x="131629" y="145175"/>
                    <a:pt x="131781" y="145404"/>
                    <a:pt x="131934" y="145556"/>
                  </a:cubicBezTo>
                  <a:cubicBezTo>
                    <a:pt x="132086" y="145709"/>
                    <a:pt x="132239" y="145861"/>
                    <a:pt x="132391" y="146013"/>
                  </a:cubicBezTo>
                  <a:cubicBezTo>
                    <a:pt x="132543" y="146166"/>
                    <a:pt x="132696" y="146242"/>
                    <a:pt x="132848" y="146242"/>
                  </a:cubicBezTo>
                  <a:cubicBezTo>
                    <a:pt x="132543" y="145785"/>
                    <a:pt x="132315" y="145328"/>
                    <a:pt x="132162" y="144870"/>
                  </a:cubicBezTo>
                  <a:cubicBezTo>
                    <a:pt x="131858" y="143956"/>
                    <a:pt x="131781" y="143423"/>
                    <a:pt x="131934" y="143270"/>
                  </a:cubicBezTo>
                  <a:cubicBezTo>
                    <a:pt x="132239" y="142813"/>
                    <a:pt x="132848" y="143194"/>
                    <a:pt x="133763" y="144413"/>
                  </a:cubicBezTo>
                  <a:lnTo>
                    <a:pt x="135134" y="146242"/>
                  </a:lnTo>
                  <a:cubicBezTo>
                    <a:pt x="135287" y="145480"/>
                    <a:pt x="135515" y="144794"/>
                    <a:pt x="135820" y="144185"/>
                  </a:cubicBezTo>
                  <a:cubicBezTo>
                    <a:pt x="136430" y="143118"/>
                    <a:pt x="136887" y="142813"/>
                    <a:pt x="137192" y="143270"/>
                  </a:cubicBezTo>
                  <a:cubicBezTo>
                    <a:pt x="137496" y="143727"/>
                    <a:pt x="137801" y="144413"/>
                    <a:pt x="138106" y="145328"/>
                  </a:cubicBezTo>
                  <a:lnTo>
                    <a:pt x="138563" y="146699"/>
                  </a:lnTo>
                  <a:cubicBezTo>
                    <a:pt x="138868" y="146394"/>
                    <a:pt x="139173" y="146242"/>
                    <a:pt x="139478" y="146242"/>
                  </a:cubicBezTo>
                  <a:cubicBezTo>
                    <a:pt x="140087" y="146242"/>
                    <a:pt x="140392" y="146699"/>
                    <a:pt x="140392" y="147614"/>
                  </a:cubicBezTo>
                  <a:cubicBezTo>
                    <a:pt x="140544" y="147614"/>
                    <a:pt x="140697" y="147537"/>
                    <a:pt x="140849" y="147385"/>
                  </a:cubicBezTo>
                  <a:cubicBezTo>
                    <a:pt x="141306" y="146928"/>
                    <a:pt x="141611" y="146547"/>
                    <a:pt x="141764" y="146242"/>
                  </a:cubicBezTo>
                  <a:cubicBezTo>
                    <a:pt x="142068" y="145632"/>
                    <a:pt x="142335" y="145137"/>
                    <a:pt x="142564" y="144756"/>
                  </a:cubicBezTo>
                  <a:cubicBezTo>
                    <a:pt x="142792" y="144375"/>
                    <a:pt x="142907" y="144337"/>
                    <a:pt x="142907" y="144642"/>
                  </a:cubicBezTo>
                  <a:cubicBezTo>
                    <a:pt x="142754" y="145251"/>
                    <a:pt x="142449" y="145975"/>
                    <a:pt x="141992" y="146813"/>
                  </a:cubicBezTo>
                  <a:cubicBezTo>
                    <a:pt x="141535" y="147652"/>
                    <a:pt x="141154" y="148223"/>
                    <a:pt x="140849" y="148528"/>
                  </a:cubicBezTo>
                  <a:cubicBezTo>
                    <a:pt x="140697" y="148680"/>
                    <a:pt x="140621" y="148909"/>
                    <a:pt x="140621" y="149214"/>
                  </a:cubicBezTo>
                  <a:lnTo>
                    <a:pt x="140621" y="149671"/>
                  </a:lnTo>
                  <a:lnTo>
                    <a:pt x="140849" y="151271"/>
                  </a:lnTo>
                  <a:lnTo>
                    <a:pt x="142221" y="151043"/>
                  </a:lnTo>
                  <a:cubicBezTo>
                    <a:pt x="142678" y="150281"/>
                    <a:pt x="143211" y="149671"/>
                    <a:pt x="143821" y="149214"/>
                  </a:cubicBezTo>
                  <a:cubicBezTo>
                    <a:pt x="145040" y="148299"/>
                    <a:pt x="145802" y="148604"/>
                    <a:pt x="146107" y="150128"/>
                  </a:cubicBezTo>
                  <a:cubicBezTo>
                    <a:pt x="146259" y="150128"/>
                    <a:pt x="146488" y="150052"/>
                    <a:pt x="146793" y="149900"/>
                  </a:cubicBezTo>
                  <a:cubicBezTo>
                    <a:pt x="147402" y="149900"/>
                    <a:pt x="147783" y="149976"/>
                    <a:pt x="147936" y="150128"/>
                  </a:cubicBezTo>
                  <a:cubicBezTo>
                    <a:pt x="147936" y="150433"/>
                    <a:pt x="148088" y="150433"/>
                    <a:pt x="148393" y="150128"/>
                  </a:cubicBezTo>
                  <a:cubicBezTo>
                    <a:pt x="148698" y="149823"/>
                    <a:pt x="149041" y="149480"/>
                    <a:pt x="149422" y="149099"/>
                  </a:cubicBezTo>
                  <a:cubicBezTo>
                    <a:pt x="149803" y="148718"/>
                    <a:pt x="150146" y="148414"/>
                    <a:pt x="150450" y="148185"/>
                  </a:cubicBezTo>
                  <a:cubicBezTo>
                    <a:pt x="150755" y="147956"/>
                    <a:pt x="150908" y="148071"/>
                    <a:pt x="150908" y="148528"/>
                  </a:cubicBezTo>
                  <a:cubicBezTo>
                    <a:pt x="150908" y="149138"/>
                    <a:pt x="151212" y="149138"/>
                    <a:pt x="151822" y="148528"/>
                  </a:cubicBezTo>
                  <a:cubicBezTo>
                    <a:pt x="152127" y="148223"/>
                    <a:pt x="152508" y="147918"/>
                    <a:pt x="152965" y="147614"/>
                  </a:cubicBezTo>
                  <a:lnTo>
                    <a:pt x="153651" y="148528"/>
                  </a:lnTo>
                  <a:lnTo>
                    <a:pt x="152279" y="149900"/>
                  </a:lnTo>
                  <a:cubicBezTo>
                    <a:pt x="152432" y="149595"/>
                    <a:pt x="152698" y="149404"/>
                    <a:pt x="153079" y="149328"/>
                  </a:cubicBezTo>
                  <a:cubicBezTo>
                    <a:pt x="153460" y="149252"/>
                    <a:pt x="153727" y="149519"/>
                    <a:pt x="153879" y="150128"/>
                  </a:cubicBezTo>
                  <a:cubicBezTo>
                    <a:pt x="154184" y="149823"/>
                    <a:pt x="154489" y="149595"/>
                    <a:pt x="154794" y="149442"/>
                  </a:cubicBezTo>
                  <a:cubicBezTo>
                    <a:pt x="155403" y="149138"/>
                    <a:pt x="155784" y="149290"/>
                    <a:pt x="155937" y="149900"/>
                  </a:cubicBezTo>
                  <a:cubicBezTo>
                    <a:pt x="156089" y="149747"/>
                    <a:pt x="156318" y="149595"/>
                    <a:pt x="156623" y="149442"/>
                  </a:cubicBezTo>
                  <a:cubicBezTo>
                    <a:pt x="157080" y="148985"/>
                    <a:pt x="157308" y="148985"/>
                    <a:pt x="157308" y="149442"/>
                  </a:cubicBezTo>
                  <a:cubicBezTo>
                    <a:pt x="157308" y="149747"/>
                    <a:pt x="157347" y="149976"/>
                    <a:pt x="157423" y="150128"/>
                  </a:cubicBezTo>
                  <a:cubicBezTo>
                    <a:pt x="157499" y="150281"/>
                    <a:pt x="157537" y="150433"/>
                    <a:pt x="157537" y="150585"/>
                  </a:cubicBezTo>
                  <a:lnTo>
                    <a:pt x="157537" y="151043"/>
                  </a:lnTo>
                  <a:cubicBezTo>
                    <a:pt x="157842" y="150890"/>
                    <a:pt x="158147" y="150662"/>
                    <a:pt x="158451" y="150357"/>
                  </a:cubicBezTo>
                  <a:cubicBezTo>
                    <a:pt x="159213" y="150052"/>
                    <a:pt x="159671" y="149900"/>
                    <a:pt x="159823" y="149900"/>
                  </a:cubicBezTo>
                  <a:cubicBezTo>
                    <a:pt x="160128" y="150509"/>
                    <a:pt x="159899" y="150966"/>
                    <a:pt x="159137" y="151271"/>
                  </a:cubicBezTo>
                  <a:cubicBezTo>
                    <a:pt x="158985" y="151424"/>
                    <a:pt x="158718" y="151576"/>
                    <a:pt x="158337" y="151728"/>
                  </a:cubicBezTo>
                  <a:cubicBezTo>
                    <a:pt x="157956" y="151881"/>
                    <a:pt x="157613" y="152109"/>
                    <a:pt x="157308" y="152414"/>
                  </a:cubicBezTo>
                  <a:cubicBezTo>
                    <a:pt x="156546" y="152871"/>
                    <a:pt x="156242" y="153176"/>
                    <a:pt x="156394" y="153329"/>
                  </a:cubicBezTo>
                  <a:cubicBezTo>
                    <a:pt x="157004" y="153786"/>
                    <a:pt x="157385" y="153710"/>
                    <a:pt x="157537" y="153100"/>
                  </a:cubicBezTo>
                  <a:cubicBezTo>
                    <a:pt x="157842" y="152795"/>
                    <a:pt x="158147" y="152528"/>
                    <a:pt x="158451" y="152300"/>
                  </a:cubicBezTo>
                  <a:cubicBezTo>
                    <a:pt x="158756" y="152071"/>
                    <a:pt x="158985" y="152109"/>
                    <a:pt x="159137" y="152414"/>
                  </a:cubicBezTo>
                  <a:cubicBezTo>
                    <a:pt x="159137" y="152719"/>
                    <a:pt x="159175" y="152909"/>
                    <a:pt x="159252" y="152986"/>
                  </a:cubicBezTo>
                  <a:cubicBezTo>
                    <a:pt x="159328" y="153062"/>
                    <a:pt x="159213" y="153329"/>
                    <a:pt x="158909" y="153786"/>
                  </a:cubicBezTo>
                  <a:cubicBezTo>
                    <a:pt x="158756" y="154091"/>
                    <a:pt x="158375" y="154472"/>
                    <a:pt x="157766" y="154929"/>
                  </a:cubicBezTo>
                  <a:cubicBezTo>
                    <a:pt x="157156" y="155386"/>
                    <a:pt x="156470" y="155919"/>
                    <a:pt x="155708" y="156529"/>
                  </a:cubicBezTo>
                  <a:cubicBezTo>
                    <a:pt x="154794" y="157139"/>
                    <a:pt x="153803" y="157824"/>
                    <a:pt x="152736" y="158586"/>
                  </a:cubicBezTo>
                  <a:lnTo>
                    <a:pt x="152965" y="158815"/>
                  </a:lnTo>
                  <a:cubicBezTo>
                    <a:pt x="152965" y="158967"/>
                    <a:pt x="153003" y="159082"/>
                    <a:pt x="153079" y="159158"/>
                  </a:cubicBezTo>
                  <a:cubicBezTo>
                    <a:pt x="153156" y="159234"/>
                    <a:pt x="153194" y="159348"/>
                    <a:pt x="153194" y="159501"/>
                  </a:cubicBezTo>
                  <a:cubicBezTo>
                    <a:pt x="153194" y="159806"/>
                    <a:pt x="153117" y="160034"/>
                    <a:pt x="152965" y="160187"/>
                  </a:cubicBezTo>
                  <a:cubicBezTo>
                    <a:pt x="152813" y="160339"/>
                    <a:pt x="152889" y="160415"/>
                    <a:pt x="153194" y="160415"/>
                  </a:cubicBezTo>
                  <a:cubicBezTo>
                    <a:pt x="154260" y="160720"/>
                    <a:pt x="154794" y="160872"/>
                    <a:pt x="154794" y="160872"/>
                  </a:cubicBezTo>
                  <a:cubicBezTo>
                    <a:pt x="154641" y="161177"/>
                    <a:pt x="154146" y="161520"/>
                    <a:pt x="153308" y="161901"/>
                  </a:cubicBezTo>
                  <a:cubicBezTo>
                    <a:pt x="152470" y="162282"/>
                    <a:pt x="151822" y="162396"/>
                    <a:pt x="151365" y="162244"/>
                  </a:cubicBezTo>
                  <a:cubicBezTo>
                    <a:pt x="151060" y="162092"/>
                    <a:pt x="150641" y="161939"/>
                    <a:pt x="150108" y="161787"/>
                  </a:cubicBezTo>
                  <a:cubicBezTo>
                    <a:pt x="149574" y="161634"/>
                    <a:pt x="149307" y="161711"/>
                    <a:pt x="149307" y="162015"/>
                  </a:cubicBezTo>
                  <a:cubicBezTo>
                    <a:pt x="149003" y="162320"/>
                    <a:pt x="148698" y="162663"/>
                    <a:pt x="148393" y="163044"/>
                  </a:cubicBezTo>
                  <a:cubicBezTo>
                    <a:pt x="148088" y="163425"/>
                    <a:pt x="147783" y="163844"/>
                    <a:pt x="147479" y="164301"/>
                  </a:cubicBezTo>
                  <a:cubicBezTo>
                    <a:pt x="147326" y="164606"/>
                    <a:pt x="147212" y="164759"/>
                    <a:pt x="147136" y="164759"/>
                  </a:cubicBezTo>
                  <a:cubicBezTo>
                    <a:pt x="147060" y="164759"/>
                    <a:pt x="147021" y="164911"/>
                    <a:pt x="147021" y="165216"/>
                  </a:cubicBezTo>
                  <a:cubicBezTo>
                    <a:pt x="147021" y="165521"/>
                    <a:pt x="147098" y="165787"/>
                    <a:pt x="147250" y="166016"/>
                  </a:cubicBezTo>
                  <a:cubicBezTo>
                    <a:pt x="147402" y="166244"/>
                    <a:pt x="147326" y="166359"/>
                    <a:pt x="147021" y="166359"/>
                  </a:cubicBezTo>
                  <a:cubicBezTo>
                    <a:pt x="146869" y="166359"/>
                    <a:pt x="146412" y="165978"/>
                    <a:pt x="145650" y="165216"/>
                  </a:cubicBezTo>
                  <a:cubicBezTo>
                    <a:pt x="145497" y="164911"/>
                    <a:pt x="145383" y="164682"/>
                    <a:pt x="145307" y="164530"/>
                  </a:cubicBezTo>
                  <a:cubicBezTo>
                    <a:pt x="145231" y="164378"/>
                    <a:pt x="145040" y="164454"/>
                    <a:pt x="144735" y="164759"/>
                  </a:cubicBezTo>
                  <a:cubicBezTo>
                    <a:pt x="144431" y="165063"/>
                    <a:pt x="144088" y="165178"/>
                    <a:pt x="143707" y="165101"/>
                  </a:cubicBezTo>
                  <a:cubicBezTo>
                    <a:pt x="143326" y="165025"/>
                    <a:pt x="143211" y="164911"/>
                    <a:pt x="143364" y="164759"/>
                  </a:cubicBezTo>
                  <a:cubicBezTo>
                    <a:pt x="143364" y="164454"/>
                    <a:pt x="143554" y="164263"/>
                    <a:pt x="143935" y="164187"/>
                  </a:cubicBezTo>
                  <a:cubicBezTo>
                    <a:pt x="144316" y="164111"/>
                    <a:pt x="144354" y="163920"/>
                    <a:pt x="144050" y="163616"/>
                  </a:cubicBezTo>
                  <a:cubicBezTo>
                    <a:pt x="143745" y="163311"/>
                    <a:pt x="143288" y="163006"/>
                    <a:pt x="142678" y="162701"/>
                  </a:cubicBezTo>
                  <a:cubicBezTo>
                    <a:pt x="142068" y="162396"/>
                    <a:pt x="141611" y="162320"/>
                    <a:pt x="141306" y="162473"/>
                  </a:cubicBezTo>
                  <a:cubicBezTo>
                    <a:pt x="140544" y="162930"/>
                    <a:pt x="140240" y="163235"/>
                    <a:pt x="140392" y="163387"/>
                  </a:cubicBezTo>
                  <a:cubicBezTo>
                    <a:pt x="140697" y="163539"/>
                    <a:pt x="141040" y="163654"/>
                    <a:pt x="141421" y="163730"/>
                  </a:cubicBezTo>
                  <a:cubicBezTo>
                    <a:pt x="141802" y="163806"/>
                    <a:pt x="141916" y="163997"/>
                    <a:pt x="141764" y="164301"/>
                  </a:cubicBezTo>
                  <a:cubicBezTo>
                    <a:pt x="141764" y="164606"/>
                    <a:pt x="141459" y="164759"/>
                    <a:pt x="140849" y="164759"/>
                  </a:cubicBezTo>
                  <a:cubicBezTo>
                    <a:pt x="140544" y="164911"/>
                    <a:pt x="140354" y="165025"/>
                    <a:pt x="140278" y="165101"/>
                  </a:cubicBezTo>
                  <a:cubicBezTo>
                    <a:pt x="140202" y="165178"/>
                    <a:pt x="140011" y="165292"/>
                    <a:pt x="139706" y="165444"/>
                  </a:cubicBezTo>
                  <a:lnTo>
                    <a:pt x="133305" y="165444"/>
                  </a:lnTo>
                  <a:cubicBezTo>
                    <a:pt x="132848" y="165444"/>
                    <a:pt x="132543" y="165559"/>
                    <a:pt x="132391" y="165787"/>
                  </a:cubicBezTo>
                  <a:cubicBezTo>
                    <a:pt x="132239" y="166016"/>
                    <a:pt x="131934" y="166206"/>
                    <a:pt x="131477" y="166359"/>
                  </a:cubicBezTo>
                  <a:cubicBezTo>
                    <a:pt x="130867" y="166664"/>
                    <a:pt x="130334" y="166740"/>
                    <a:pt x="129876" y="166587"/>
                  </a:cubicBezTo>
                  <a:cubicBezTo>
                    <a:pt x="129419" y="166435"/>
                    <a:pt x="129114" y="166359"/>
                    <a:pt x="128962" y="166359"/>
                  </a:cubicBezTo>
                  <a:lnTo>
                    <a:pt x="128505" y="166359"/>
                  </a:lnTo>
                  <a:lnTo>
                    <a:pt x="128733" y="166587"/>
                  </a:lnTo>
                  <a:lnTo>
                    <a:pt x="128733" y="167273"/>
                  </a:lnTo>
                  <a:cubicBezTo>
                    <a:pt x="128429" y="167578"/>
                    <a:pt x="128276" y="167807"/>
                    <a:pt x="128276" y="167959"/>
                  </a:cubicBezTo>
                  <a:cubicBezTo>
                    <a:pt x="128276" y="168111"/>
                    <a:pt x="128352" y="168264"/>
                    <a:pt x="128505" y="168416"/>
                  </a:cubicBezTo>
                  <a:cubicBezTo>
                    <a:pt x="128657" y="168569"/>
                    <a:pt x="128581" y="168721"/>
                    <a:pt x="128276" y="168873"/>
                  </a:cubicBezTo>
                  <a:cubicBezTo>
                    <a:pt x="127971" y="169026"/>
                    <a:pt x="127857" y="169216"/>
                    <a:pt x="127933" y="169445"/>
                  </a:cubicBezTo>
                  <a:cubicBezTo>
                    <a:pt x="128010" y="169673"/>
                    <a:pt x="127895" y="169788"/>
                    <a:pt x="127590" y="169788"/>
                  </a:cubicBezTo>
                  <a:cubicBezTo>
                    <a:pt x="127286" y="169788"/>
                    <a:pt x="126943" y="169635"/>
                    <a:pt x="126562" y="169331"/>
                  </a:cubicBezTo>
                  <a:cubicBezTo>
                    <a:pt x="126181" y="169026"/>
                    <a:pt x="125914" y="168721"/>
                    <a:pt x="125762" y="168416"/>
                  </a:cubicBezTo>
                  <a:cubicBezTo>
                    <a:pt x="125609" y="168264"/>
                    <a:pt x="125533" y="168149"/>
                    <a:pt x="125533" y="168073"/>
                  </a:cubicBezTo>
                  <a:cubicBezTo>
                    <a:pt x="125533" y="167997"/>
                    <a:pt x="125381" y="167959"/>
                    <a:pt x="125076" y="167959"/>
                  </a:cubicBezTo>
                  <a:cubicBezTo>
                    <a:pt x="124619" y="167959"/>
                    <a:pt x="124123" y="167845"/>
                    <a:pt x="123590" y="167616"/>
                  </a:cubicBezTo>
                  <a:cubicBezTo>
                    <a:pt x="123057" y="167387"/>
                    <a:pt x="122637" y="167197"/>
                    <a:pt x="122333" y="167045"/>
                  </a:cubicBezTo>
                  <a:cubicBezTo>
                    <a:pt x="121875" y="166283"/>
                    <a:pt x="121266" y="165902"/>
                    <a:pt x="120504" y="165902"/>
                  </a:cubicBezTo>
                  <a:cubicBezTo>
                    <a:pt x="119589" y="165749"/>
                    <a:pt x="119132" y="165368"/>
                    <a:pt x="119132" y="164759"/>
                  </a:cubicBezTo>
                  <a:lnTo>
                    <a:pt x="118675" y="163844"/>
                  </a:lnTo>
                  <a:cubicBezTo>
                    <a:pt x="118370" y="163539"/>
                    <a:pt x="118218" y="163311"/>
                    <a:pt x="118218" y="163158"/>
                  </a:cubicBezTo>
                  <a:cubicBezTo>
                    <a:pt x="118218" y="163006"/>
                    <a:pt x="117837" y="162930"/>
                    <a:pt x="117075" y="162930"/>
                  </a:cubicBezTo>
                  <a:cubicBezTo>
                    <a:pt x="115856" y="162777"/>
                    <a:pt x="115246" y="162473"/>
                    <a:pt x="115246" y="162015"/>
                  </a:cubicBezTo>
                  <a:cubicBezTo>
                    <a:pt x="115246" y="161558"/>
                    <a:pt x="115246" y="161291"/>
                    <a:pt x="115246" y="161215"/>
                  </a:cubicBezTo>
                  <a:cubicBezTo>
                    <a:pt x="115246" y="161139"/>
                    <a:pt x="114941" y="161025"/>
                    <a:pt x="114332" y="160872"/>
                  </a:cubicBezTo>
                  <a:cubicBezTo>
                    <a:pt x="113874" y="160720"/>
                    <a:pt x="113417" y="160453"/>
                    <a:pt x="112960" y="160072"/>
                  </a:cubicBezTo>
                  <a:cubicBezTo>
                    <a:pt x="112503" y="159691"/>
                    <a:pt x="112731" y="159348"/>
                    <a:pt x="113646" y="159044"/>
                  </a:cubicBezTo>
                  <a:lnTo>
                    <a:pt x="112731" y="158129"/>
                  </a:lnTo>
                  <a:cubicBezTo>
                    <a:pt x="112122" y="157520"/>
                    <a:pt x="111436" y="157215"/>
                    <a:pt x="110674" y="157215"/>
                  </a:cubicBezTo>
                  <a:cubicBezTo>
                    <a:pt x="109912" y="157215"/>
                    <a:pt x="109112" y="157024"/>
                    <a:pt x="108274" y="156643"/>
                  </a:cubicBezTo>
                  <a:cubicBezTo>
                    <a:pt x="107436" y="156262"/>
                    <a:pt x="106635" y="155919"/>
                    <a:pt x="105873" y="155615"/>
                  </a:cubicBezTo>
                  <a:cubicBezTo>
                    <a:pt x="105873" y="156224"/>
                    <a:pt x="105721" y="156681"/>
                    <a:pt x="105416" y="156986"/>
                  </a:cubicBezTo>
                  <a:cubicBezTo>
                    <a:pt x="104959" y="157748"/>
                    <a:pt x="104121" y="157901"/>
                    <a:pt x="102902" y="157443"/>
                  </a:cubicBezTo>
                  <a:cubicBezTo>
                    <a:pt x="102749" y="157748"/>
                    <a:pt x="102521" y="158053"/>
                    <a:pt x="102216" y="158358"/>
                  </a:cubicBezTo>
                  <a:cubicBezTo>
                    <a:pt x="101606" y="158967"/>
                    <a:pt x="100844" y="159044"/>
                    <a:pt x="99930" y="158586"/>
                  </a:cubicBezTo>
                  <a:cubicBezTo>
                    <a:pt x="99015" y="158129"/>
                    <a:pt x="98482" y="157862"/>
                    <a:pt x="98330" y="157786"/>
                  </a:cubicBezTo>
                  <a:cubicBezTo>
                    <a:pt x="98177" y="157710"/>
                    <a:pt x="98177" y="157520"/>
                    <a:pt x="98330" y="157215"/>
                  </a:cubicBezTo>
                  <a:cubicBezTo>
                    <a:pt x="98482" y="156910"/>
                    <a:pt x="98634" y="156681"/>
                    <a:pt x="98787" y="156529"/>
                  </a:cubicBezTo>
                  <a:cubicBezTo>
                    <a:pt x="98939" y="156377"/>
                    <a:pt x="98863" y="156148"/>
                    <a:pt x="98558" y="155843"/>
                  </a:cubicBezTo>
                  <a:cubicBezTo>
                    <a:pt x="98406" y="155538"/>
                    <a:pt x="98406" y="155195"/>
                    <a:pt x="98558" y="154814"/>
                  </a:cubicBezTo>
                  <a:cubicBezTo>
                    <a:pt x="98711" y="154433"/>
                    <a:pt x="99092" y="154319"/>
                    <a:pt x="99701" y="154472"/>
                  </a:cubicBezTo>
                  <a:cubicBezTo>
                    <a:pt x="99854" y="154472"/>
                    <a:pt x="100044" y="154510"/>
                    <a:pt x="100273" y="154586"/>
                  </a:cubicBezTo>
                  <a:cubicBezTo>
                    <a:pt x="100501" y="154662"/>
                    <a:pt x="100768" y="154700"/>
                    <a:pt x="101073" y="154700"/>
                  </a:cubicBezTo>
                  <a:lnTo>
                    <a:pt x="101987" y="154700"/>
                  </a:lnTo>
                  <a:lnTo>
                    <a:pt x="101301" y="153786"/>
                  </a:lnTo>
                  <a:lnTo>
                    <a:pt x="100616" y="153786"/>
                  </a:lnTo>
                  <a:cubicBezTo>
                    <a:pt x="100006" y="153786"/>
                    <a:pt x="99701" y="153557"/>
                    <a:pt x="99701" y="153100"/>
                  </a:cubicBezTo>
                  <a:cubicBezTo>
                    <a:pt x="99549" y="153100"/>
                    <a:pt x="99396" y="153024"/>
                    <a:pt x="99244" y="152871"/>
                  </a:cubicBezTo>
                  <a:cubicBezTo>
                    <a:pt x="99092" y="152871"/>
                    <a:pt x="99015" y="152795"/>
                    <a:pt x="99015" y="152643"/>
                  </a:cubicBezTo>
                  <a:lnTo>
                    <a:pt x="98101" y="153557"/>
                  </a:lnTo>
                  <a:cubicBezTo>
                    <a:pt x="97491" y="154167"/>
                    <a:pt x="97034" y="154243"/>
                    <a:pt x="96729" y="153786"/>
                  </a:cubicBezTo>
                  <a:lnTo>
                    <a:pt x="96729" y="155157"/>
                  </a:lnTo>
                  <a:cubicBezTo>
                    <a:pt x="96729" y="155462"/>
                    <a:pt x="96691" y="155653"/>
                    <a:pt x="96615" y="155729"/>
                  </a:cubicBezTo>
                  <a:cubicBezTo>
                    <a:pt x="96539" y="155805"/>
                    <a:pt x="96501" y="155919"/>
                    <a:pt x="96501" y="156072"/>
                  </a:cubicBezTo>
                  <a:lnTo>
                    <a:pt x="96501" y="156300"/>
                  </a:lnTo>
                  <a:cubicBezTo>
                    <a:pt x="95586" y="156453"/>
                    <a:pt x="95053" y="156453"/>
                    <a:pt x="94901" y="156300"/>
                  </a:cubicBezTo>
                  <a:cubicBezTo>
                    <a:pt x="94748" y="155996"/>
                    <a:pt x="94558" y="155919"/>
                    <a:pt x="94329" y="156072"/>
                  </a:cubicBezTo>
                  <a:cubicBezTo>
                    <a:pt x="94101" y="156224"/>
                    <a:pt x="93986" y="156148"/>
                    <a:pt x="93986" y="155843"/>
                  </a:cubicBezTo>
                  <a:cubicBezTo>
                    <a:pt x="93834" y="155538"/>
                    <a:pt x="93681" y="155234"/>
                    <a:pt x="93529" y="154929"/>
                  </a:cubicBezTo>
                  <a:cubicBezTo>
                    <a:pt x="93377" y="154624"/>
                    <a:pt x="93453" y="154395"/>
                    <a:pt x="93758" y="154243"/>
                  </a:cubicBezTo>
                  <a:cubicBezTo>
                    <a:pt x="94062" y="154243"/>
                    <a:pt x="94367" y="154091"/>
                    <a:pt x="94672" y="153786"/>
                  </a:cubicBezTo>
                  <a:lnTo>
                    <a:pt x="95129" y="153329"/>
                  </a:lnTo>
                  <a:lnTo>
                    <a:pt x="95358" y="151500"/>
                  </a:lnTo>
                  <a:lnTo>
                    <a:pt x="94901" y="151500"/>
                  </a:lnTo>
                  <a:cubicBezTo>
                    <a:pt x="94748" y="151957"/>
                    <a:pt x="94596" y="152262"/>
                    <a:pt x="94443" y="152414"/>
                  </a:cubicBezTo>
                  <a:cubicBezTo>
                    <a:pt x="93986" y="152871"/>
                    <a:pt x="93453" y="152643"/>
                    <a:pt x="92843" y="151728"/>
                  </a:cubicBezTo>
                  <a:cubicBezTo>
                    <a:pt x="92538" y="151881"/>
                    <a:pt x="92310" y="151957"/>
                    <a:pt x="92157" y="151957"/>
                  </a:cubicBezTo>
                  <a:cubicBezTo>
                    <a:pt x="91700" y="152262"/>
                    <a:pt x="91472" y="152414"/>
                    <a:pt x="91472" y="152414"/>
                  </a:cubicBezTo>
                  <a:cubicBezTo>
                    <a:pt x="91472" y="152414"/>
                    <a:pt x="91510" y="152681"/>
                    <a:pt x="91586" y="153214"/>
                  </a:cubicBezTo>
                  <a:cubicBezTo>
                    <a:pt x="91662" y="153748"/>
                    <a:pt x="91700" y="154281"/>
                    <a:pt x="91700" y="154814"/>
                  </a:cubicBezTo>
                  <a:cubicBezTo>
                    <a:pt x="91700" y="155348"/>
                    <a:pt x="91548" y="155805"/>
                    <a:pt x="91243" y="156186"/>
                  </a:cubicBezTo>
                  <a:cubicBezTo>
                    <a:pt x="90938" y="156567"/>
                    <a:pt x="90405" y="156605"/>
                    <a:pt x="89643" y="156300"/>
                  </a:cubicBezTo>
                  <a:cubicBezTo>
                    <a:pt x="89338" y="156453"/>
                    <a:pt x="89033" y="156681"/>
                    <a:pt x="88728" y="156986"/>
                  </a:cubicBezTo>
                  <a:cubicBezTo>
                    <a:pt x="88271" y="157443"/>
                    <a:pt x="88043" y="157824"/>
                    <a:pt x="88043" y="158129"/>
                  </a:cubicBezTo>
                  <a:cubicBezTo>
                    <a:pt x="87738" y="159196"/>
                    <a:pt x="87433" y="159882"/>
                    <a:pt x="87128" y="160187"/>
                  </a:cubicBezTo>
                  <a:cubicBezTo>
                    <a:pt x="86823" y="160491"/>
                    <a:pt x="86557" y="160644"/>
                    <a:pt x="86328" y="160644"/>
                  </a:cubicBezTo>
                  <a:cubicBezTo>
                    <a:pt x="86100" y="160644"/>
                    <a:pt x="85985" y="160949"/>
                    <a:pt x="85985" y="161558"/>
                  </a:cubicBezTo>
                  <a:cubicBezTo>
                    <a:pt x="85985" y="162320"/>
                    <a:pt x="85947" y="163349"/>
                    <a:pt x="85871" y="164644"/>
                  </a:cubicBezTo>
                  <a:cubicBezTo>
                    <a:pt x="85795" y="165940"/>
                    <a:pt x="85833" y="166968"/>
                    <a:pt x="85985" y="167730"/>
                  </a:cubicBezTo>
                  <a:cubicBezTo>
                    <a:pt x="86290" y="168188"/>
                    <a:pt x="86595" y="168683"/>
                    <a:pt x="86900" y="169216"/>
                  </a:cubicBezTo>
                  <a:cubicBezTo>
                    <a:pt x="87204" y="169750"/>
                    <a:pt x="87281" y="170169"/>
                    <a:pt x="87128" y="170474"/>
                  </a:cubicBezTo>
                  <a:cubicBezTo>
                    <a:pt x="87128" y="170778"/>
                    <a:pt x="87090" y="171007"/>
                    <a:pt x="87014" y="171159"/>
                  </a:cubicBezTo>
                  <a:cubicBezTo>
                    <a:pt x="86938" y="171312"/>
                    <a:pt x="86976" y="171769"/>
                    <a:pt x="87128" y="172531"/>
                  </a:cubicBezTo>
                  <a:cubicBezTo>
                    <a:pt x="87128" y="172988"/>
                    <a:pt x="87128" y="173674"/>
                    <a:pt x="87128" y="174588"/>
                  </a:cubicBezTo>
                  <a:cubicBezTo>
                    <a:pt x="87128" y="175503"/>
                    <a:pt x="87204" y="176112"/>
                    <a:pt x="87357" y="176417"/>
                  </a:cubicBezTo>
                  <a:cubicBezTo>
                    <a:pt x="87509" y="176722"/>
                    <a:pt x="87624" y="176951"/>
                    <a:pt x="87700" y="177103"/>
                  </a:cubicBezTo>
                  <a:cubicBezTo>
                    <a:pt x="87776" y="177255"/>
                    <a:pt x="87738" y="177560"/>
                    <a:pt x="87585" y="178017"/>
                  </a:cubicBezTo>
                  <a:cubicBezTo>
                    <a:pt x="87433" y="178322"/>
                    <a:pt x="87585" y="178665"/>
                    <a:pt x="88043" y="179046"/>
                  </a:cubicBezTo>
                  <a:cubicBezTo>
                    <a:pt x="88500" y="179427"/>
                    <a:pt x="88652" y="179846"/>
                    <a:pt x="88500" y="180303"/>
                  </a:cubicBezTo>
                  <a:cubicBezTo>
                    <a:pt x="88195" y="180608"/>
                    <a:pt x="88119" y="181142"/>
                    <a:pt x="88271" y="181904"/>
                  </a:cubicBezTo>
                  <a:cubicBezTo>
                    <a:pt x="88424" y="182666"/>
                    <a:pt x="88347" y="183428"/>
                    <a:pt x="88043" y="184190"/>
                  </a:cubicBezTo>
                  <a:cubicBezTo>
                    <a:pt x="87890" y="185104"/>
                    <a:pt x="87852" y="185942"/>
                    <a:pt x="87928" y="186704"/>
                  </a:cubicBezTo>
                  <a:cubicBezTo>
                    <a:pt x="88005" y="187466"/>
                    <a:pt x="88043" y="188000"/>
                    <a:pt x="88043" y="188304"/>
                  </a:cubicBezTo>
                  <a:cubicBezTo>
                    <a:pt x="88043" y="188457"/>
                    <a:pt x="88081" y="188914"/>
                    <a:pt x="88157" y="189676"/>
                  </a:cubicBezTo>
                  <a:cubicBezTo>
                    <a:pt x="88233" y="190438"/>
                    <a:pt x="88347" y="191276"/>
                    <a:pt x="88500" y="192191"/>
                  </a:cubicBezTo>
                  <a:cubicBezTo>
                    <a:pt x="88652" y="193105"/>
                    <a:pt x="88767" y="193981"/>
                    <a:pt x="88843" y="194819"/>
                  </a:cubicBezTo>
                  <a:cubicBezTo>
                    <a:pt x="88919" y="195658"/>
                    <a:pt x="88957" y="196305"/>
                    <a:pt x="88957" y="196763"/>
                  </a:cubicBezTo>
                  <a:cubicBezTo>
                    <a:pt x="88957" y="198287"/>
                    <a:pt x="88881" y="199277"/>
                    <a:pt x="88728" y="199734"/>
                  </a:cubicBezTo>
                  <a:cubicBezTo>
                    <a:pt x="88576" y="200344"/>
                    <a:pt x="88500" y="201030"/>
                    <a:pt x="88500" y="201792"/>
                  </a:cubicBezTo>
                  <a:cubicBezTo>
                    <a:pt x="88652" y="202097"/>
                    <a:pt x="88805" y="202782"/>
                    <a:pt x="88957" y="203849"/>
                  </a:cubicBezTo>
                  <a:cubicBezTo>
                    <a:pt x="89109" y="204916"/>
                    <a:pt x="89109" y="205678"/>
                    <a:pt x="88957" y="206135"/>
                  </a:cubicBezTo>
                  <a:cubicBezTo>
                    <a:pt x="88957" y="206897"/>
                    <a:pt x="88881" y="207659"/>
                    <a:pt x="88728" y="208421"/>
                  </a:cubicBezTo>
                  <a:cubicBezTo>
                    <a:pt x="88576" y="209183"/>
                    <a:pt x="88576" y="209945"/>
                    <a:pt x="88728" y="210707"/>
                  </a:cubicBezTo>
                  <a:cubicBezTo>
                    <a:pt x="88881" y="211469"/>
                    <a:pt x="89033" y="212041"/>
                    <a:pt x="89186" y="212422"/>
                  </a:cubicBezTo>
                  <a:cubicBezTo>
                    <a:pt x="89338" y="212803"/>
                    <a:pt x="89414" y="213146"/>
                    <a:pt x="89414" y="213450"/>
                  </a:cubicBezTo>
                  <a:lnTo>
                    <a:pt x="89414" y="215051"/>
                  </a:lnTo>
                  <a:cubicBezTo>
                    <a:pt x="89567" y="216117"/>
                    <a:pt x="89681" y="217413"/>
                    <a:pt x="89757" y="218937"/>
                  </a:cubicBezTo>
                  <a:cubicBezTo>
                    <a:pt x="89833" y="220461"/>
                    <a:pt x="89948" y="221451"/>
                    <a:pt x="90100" y="221909"/>
                  </a:cubicBezTo>
                  <a:cubicBezTo>
                    <a:pt x="91014" y="222823"/>
                    <a:pt x="91472" y="223661"/>
                    <a:pt x="91472" y="224423"/>
                  </a:cubicBezTo>
                  <a:cubicBezTo>
                    <a:pt x="91472" y="224880"/>
                    <a:pt x="91510" y="225642"/>
                    <a:pt x="91586" y="226709"/>
                  </a:cubicBezTo>
                  <a:cubicBezTo>
                    <a:pt x="91662" y="227776"/>
                    <a:pt x="91776" y="228386"/>
                    <a:pt x="91929" y="228538"/>
                  </a:cubicBezTo>
                  <a:cubicBezTo>
                    <a:pt x="91929" y="228843"/>
                    <a:pt x="92005" y="229071"/>
                    <a:pt x="92157" y="229224"/>
                  </a:cubicBezTo>
                  <a:cubicBezTo>
                    <a:pt x="92157" y="229376"/>
                    <a:pt x="92234" y="229452"/>
                    <a:pt x="92386" y="229452"/>
                  </a:cubicBezTo>
                  <a:lnTo>
                    <a:pt x="93986" y="229452"/>
                  </a:lnTo>
                  <a:cubicBezTo>
                    <a:pt x="94443" y="229452"/>
                    <a:pt x="94901" y="229414"/>
                    <a:pt x="95358" y="229338"/>
                  </a:cubicBezTo>
                  <a:cubicBezTo>
                    <a:pt x="95815" y="229262"/>
                    <a:pt x="96196" y="229224"/>
                    <a:pt x="96501" y="229224"/>
                  </a:cubicBezTo>
                  <a:cubicBezTo>
                    <a:pt x="96806" y="229376"/>
                    <a:pt x="97568" y="229300"/>
                    <a:pt x="98787" y="228995"/>
                  </a:cubicBezTo>
                  <a:cubicBezTo>
                    <a:pt x="100006" y="228690"/>
                    <a:pt x="100768" y="228538"/>
                    <a:pt x="101073" y="228538"/>
                  </a:cubicBezTo>
                  <a:cubicBezTo>
                    <a:pt x="101225" y="228386"/>
                    <a:pt x="101949" y="228271"/>
                    <a:pt x="103245" y="228195"/>
                  </a:cubicBezTo>
                  <a:cubicBezTo>
                    <a:pt x="104540" y="228119"/>
                    <a:pt x="105340" y="227928"/>
                    <a:pt x="105645" y="227624"/>
                  </a:cubicBezTo>
                  <a:cubicBezTo>
                    <a:pt x="106254" y="227014"/>
                    <a:pt x="107169" y="226709"/>
                    <a:pt x="108388" y="226709"/>
                  </a:cubicBezTo>
                  <a:cubicBezTo>
                    <a:pt x="109302" y="226862"/>
                    <a:pt x="110293" y="226785"/>
                    <a:pt x="111360" y="226481"/>
                  </a:cubicBezTo>
                  <a:cubicBezTo>
                    <a:pt x="111817" y="226481"/>
                    <a:pt x="112350" y="226595"/>
                    <a:pt x="112960" y="226823"/>
                  </a:cubicBezTo>
                  <a:cubicBezTo>
                    <a:pt x="113570" y="227052"/>
                    <a:pt x="113951" y="227395"/>
                    <a:pt x="114103" y="227852"/>
                  </a:cubicBezTo>
                  <a:cubicBezTo>
                    <a:pt x="114255" y="228309"/>
                    <a:pt x="114294" y="228767"/>
                    <a:pt x="114217" y="229224"/>
                  </a:cubicBezTo>
                  <a:cubicBezTo>
                    <a:pt x="114141" y="229681"/>
                    <a:pt x="114103" y="230062"/>
                    <a:pt x="114103" y="230367"/>
                  </a:cubicBezTo>
                  <a:lnTo>
                    <a:pt x="114103" y="230824"/>
                  </a:lnTo>
                  <a:cubicBezTo>
                    <a:pt x="113646" y="231434"/>
                    <a:pt x="113112" y="231967"/>
                    <a:pt x="112503" y="232424"/>
                  </a:cubicBezTo>
                  <a:cubicBezTo>
                    <a:pt x="111893" y="232881"/>
                    <a:pt x="110674" y="233034"/>
                    <a:pt x="108845" y="232881"/>
                  </a:cubicBezTo>
                  <a:cubicBezTo>
                    <a:pt x="106864" y="232729"/>
                    <a:pt x="105035" y="233034"/>
                    <a:pt x="103359" y="233796"/>
                  </a:cubicBezTo>
                  <a:cubicBezTo>
                    <a:pt x="102597" y="234253"/>
                    <a:pt x="101835" y="234710"/>
                    <a:pt x="101073" y="235167"/>
                  </a:cubicBezTo>
                  <a:lnTo>
                    <a:pt x="102444" y="237453"/>
                  </a:lnTo>
                  <a:cubicBezTo>
                    <a:pt x="102749" y="238063"/>
                    <a:pt x="103511" y="238520"/>
                    <a:pt x="104730" y="238825"/>
                  </a:cubicBezTo>
                  <a:cubicBezTo>
                    <a:pt x="105950" y="239130"/>
                    <a:pt x="107283" y="239358"/>
                    <a:pt x="108731" y="239511"/>
                  </a:cubicBezTo>
                  <a:cubicBezTo>
                    <a:pt x="110179" y="239663"/>
                    <a:pt x="111588" y="239777"/>
                    <a:pt x="112960" y="239854"/>
                  </a:cubicBezTo>
                  <a:cubicBezTo>
                    <a:pt x="114332" y="239930"/>
                    <a:pt x="115398" y="240044"/>
                    <a:pt x="116160" y="240197"/>
                  </a:cubicBezTo>
                  <a:cubicBezTo>
                    <a:pt x="117380" y="240501"/>
                    <a:pt x="117761" y="240882"/>
                    <a:pt x="117303" y="241340"/>
                  </a:cubicBezTo>
                  <a:cubicBezTo>
                    <a:pt x="116846" y="241797"/>
                    <a:pt x="116541" y="242635"/>
                    <a:pt x="116389" y="243854"/>
                  </a:cubicBezTo>
                  <a:cubicBezTo>
                    <a:pt x="116237" y="244769"/>
                    <a:pt x="115551" y="245264"/>
                    <a:pt x="114332" y="245340"/>
                  </a:cubicBezTo>
                  <a:cubicBezTo>
                    <a:pt x="113112" y="245416"/>
                    <a:pt x="111893" y="245302"/>
                    <a:pt x="110674" y="244997"/>
                  </a:cubicBezTo>
                  <a:cubicBezTo>
                    <a:pt x="109150" y="244540"/>
                    <a:pt x="107283" y="243778"/>
                    <a:pt x="105073" y="242711"/>
                  </a:cubicBezTo>
                  <a:cubicBezTo>
                    <a:pt x="102864" y="241644"/>
                    <a:pt x="101073" y="240730"/>
                    <a:pt x="99701" y="239968"/>
                  </a:cubicBezTo>
                  <a:cubicBezTo>
                    <a:pt x="98330" y="239206"/>
                    <a:pt x="96044" y="238139"/>
                    <a:pt x="92843" y="236768"/>
                  </a:cubicBezTo>
                  <a:cubicBezTo>
                    <a:pt x="89643" y="235396"/>
                    <a:pt x="86595" y="234710"/>
                    <a:pt x="83699" y="234710"/>
                  </a:cubicBezTo>
                  <a:cubicBezTo>
                    <a:pt x="82175" y="234710"/>
                    <a:pt x="81108" y="234863"/>
                    <a:pt x="80499" y="235167"/>
                  </a:cubicBezTo>
                  <a:cubicBezTo>
                    <a:pt x="79889" y="235472"/>
                    <a:pt x="79432" y="235891"/>
                    <a:pt x="79127" y="236425"/>
                  </a:cubicBezTo>
                  <a:cubicBezTo>
                    <a:pt x="78822" y="236958"/>
                    <a:pt x="78480" y="237568"/>
                    <a:pt x="78099" y="238253"/>
                  </a:cubicBezTo>
                  <a:cubicBezTo>
                    <a:pt x="77718" y="238939"/>
                    <a:pt x="77070" y="239663"/>
                    <a:pt x="76155" y="240425"/>
                  </a:cubicBezTo>
                  <a:cubicBezTo>
                    <a:pt x="75241" y="241340"/>
                    <a:pt x="74555" y="241949"/>
                    <a:pt x="74098" y="242254"/>
                  </a:cubicBezTo>
                  <a:cubicBezTo>
                    <a:pt x="73641" y="242559"/>
                    <a:pt x="73184" y="242749"/>
                    <a:pt x="72726" y="242825"/>
                  </a:cubicBezTo>
                  <a:cubicBezTo>
                    <a:pt x="72269" y="242902"/>
                    <a:pt x="71774" y="243016"/>
                    <a:pt x="71241" y="243168"/>
                  </a:cubicBezTo>
                  <a:cubicBezTo>
                    <a:pt x="70707" y="243321"/>
                    <a:pt x="69831" y="243626"/>
                    <a:pt x="68612" y="244083"/>
                  </a:cubicBezTo>
                  <a:cubicBezTo>
                    <a:pt x="66326" y="244845"/>
                    <a:pt x="64878" y="245531"/>
                    <a:pt x="64268" y="246140"/>
                  </a:cubicBezTo>
                  <a:cubicBezTo>
                    <a:pt x="63659" y="246750"/>
                    <a:pt x="62439" y="247817"/>
                    <a:pt x="60611" y="249341"/>
                  </a:cubicBezTo>
                  <a:cubicBezTo>
                    <a:pt x="58782" y="250560"/>
                    <a:pt x="57144" y="251246"/>
                    <a:pt x="55696" y="251398"/>
                  </a:cubicBezTo>
                  <a:cubicBezTo>
                    <a:pt x="54248" y="251550"/>
                    <a:pt x="53372" y="251017"/>
                    <a:pt x="53067" y="249798"/>
                  </a:cubicBezTo>
                  <a:cubicBezTo>
                    <a:pt x="52762" y="249188"/>
                    <a:pt x="52991" y="248388"/>
                    <a:pt x="53753" y="247397"/>
                  </a:cubicBezTo>
                  <a:cubicBezTo>
                    <a:pt x="54515" y="246407"/>
                    <a:pt x="55505" y="245340"/>
                    <a:pt x="56724" y="244197"/>
                  </a:cubicBezTo>
                  <a:cubicBezTo>
                    <a:pt x="57944" y="243054"/>
                    <a:pt x="59239" y="241949"/>
                    <a:pt x="60611" y="240882"/>
                  </a:cubicBezTo>
                  <a:cubicBezTo>
                    <a:pt x="61982" y="239816"/>
                    <a:pt x="63201" y="238901"/>
                    <a:pt x="64268" y="238139"/>
                  </a:cubicBezTo>
                  <a:cubicBezTo>
                    <a:pt x="66249" y="236768"/>
                    <a:pt x="67545" y="235625"/>
                    <a:pt x="68154" y="234710"/>
                  </a:cubicBezTo>
                  <a:cubicBezTo>
                    <a:pt x="68459" y="234253"/>
                    <a:pt x="68535" y="234024"/>
                    <a:pt x="68383" y="234024"/>
                  </a:cubicBezTo>
                  <a:lnTo>
                    <a:pt x="66326" y="233110"/>
                  </a:lnTo>
                  <a:lnTo>
                    <a:pt x="65404" y="233110"/>
                  </a:lnTo>
                  <a:cubicBezTo>
                    <a:pt x="65095" y="233110"/>
                    <a:pt x="64555" y="233148"/>
                    <a:pt x="63786" y="233224"/>
                  </a:cubicBezTo>
                  <a:cubicBezTo>
                    <a:pt x="63017" y="233300"/>
                    <a:pt x="62094" y="233262"/>
                    <a:pt x="61018" y="233110"/>
                  </a:cubicBezTo>
                  <a:cubicBezTo>
                    <a:pt x="58863" y="232958"/>
                    <a:pt x="56594" y="233186"/>
                    <a:pt x="54212" y="233796"/>
                  </a:cubicBezTo>
                  <a:cubicBezTo>
                    <a:pt x="51829" y="234405"/>
                    <a:pt x="49038" y="235244"/>
                    <a:pt x="45837" y="236310"/>
                  </a:cubicBezTo>
                  <a:cubicBezTo>
                    <a:pt x="42637" y="237377"/>
                    <a:pt x="39284" y="238063"/>
                    <a:pt x="35779" y="238368"/>
                  </a:cubicBezTo>
                  <a:cubicBezTo>
                    <a:pt x="32274" y="238673"/>
                    <a:pt x="29150" y="238825"/>
                    <a:pt x="26406" y="238825"/>
                  </a:cubicBezTo>
                  <a:cubicBezTo>
                    <a:pt x="23663" y="238825"/>
                    <a:pt x="20882" y="238977"/>
                    <a:pt x="18062" y="239282"/>
                  </a:cubicBezTo>
                  <a:cubicBezTo>
                    <a:pt x="15243" y="239587"/>
                    <a:pt x="12767" y="240120"/>
                    <a:pt x="10633" y="240882"/>
                  </a:cubicBezTo>
                  <a:cubicBezTo>
                    <a:pt x="9414" y="241187"/>
                    <a:pt x="8461" y="241568"/>
                    <a:pt x="7775" y="242025"/>
                  </a:cubicBezTo>
                  <a:cubicBezTo>
                    <a:pt x="7090" y="242483"/>
                    <a:pt x="6442" y="242902"/>
                    <a:pt x="5832" y="243283"/>
                  </a:cubicBezTo>
                  <a:cubicBezTo>
                    <a:pt x="5223" y="243664"/>
                    <a:pt x="4613" y="243854"/>
                    <a:pt x="4004" y="243854"/>
                  </a:cubicBezTo>
                  <a:cubicBezTo>
                    <a:pt x="3394" y="243854"/>
                    <a:pt x="2632" y="243549"/>
                    <a:pt x="1718" y="242940"/>
                  </a:cubicBezTo>
                  <a:cubicBezTo>
                    <a:pt x="-264" y="241873"/>
                    <a:pt x="-530" y="240730"/>
                    <a:pt x="917" y="239511"/>
                  </a:cubicBezTo>
                  <a:cubicBezTo>
                    <a:pt x="2365" y="238292"/>
                    <a:pt x="3927" y="237225"/>
                    <a:pt x="5604" y="236310"/>
                  </a:cubicBezTo>
                  <a:cubicBezTo>
                    <a:pt x="6366" y="235853"/>
                    <a:pt x="7471" y="235510"/>
                    <a:pt x="8918" y="235282"/>
                  </a:cubicBezTo>
                  <a:cubicBezTo>
                    <a:pt x="10366" y="235053"/>
                    <a:pt x="11928" y="234901"/>
                    <a:pt x="13605" y="234824"/>
                  </a:cubicBezTo>
                  <a:cubicBezTo>
                    <a:pt x="15281" y="234748"/>
                    <a:pt x="16919" y="234710"/>
                    <a:pt x="18520" y="234710"/>
                  </a:cubicBezTo>
                  <a:cubicBezTo>
                    <a:pt x="20120" y="234710"/>
                    <a:pt x="21453" y="234710"/>
                    <a:pt x="22520" y="234710"/>
                  </a:cubicBezTo>
                  <a:cubicBezTo>
                    <a:pt x="24654" y="234558"/>
                    <a:pt x="26444" y="234443"/>
                    <a:pt x="27892" y="234367"/>
                  </a:cubicBezTo>
                  <a:cubicBezTo>
                    <a:pt x="29340" y="234291"/>
                    <a:pt x="30597" y="233948"/>
                    <a:pt x="31664" y="233339"/>
                  </a:cubicBezTo>
                  <a:cubicBezTo>
                    <a:pt x="32121" y="233186"/>
                    <a:pt x="32540" y="232919"/>
                    <a:pt x="32921" y="232538"/>
                  </a:cubicBezTo>
                  <a:cubicBezTo>
                    <a:pt x="33302" y="232157"/>
                    <a:pt x="33493" y="231815"/>
                    <a:pt x="33493" y="231510"/>
                  </a:cubicBezTo>
                  <a:cubicBezTo>
                    <a:pt x="34560" y="231510"/>
                    <a:pt x="35169" y="231281"/>
                    <a:pt x="35322" y="230824"/>
                  </a:cubicBezTo>
                  <a:cubicBezTo>
                    <a:pt x="35627" y="230214"/>
                    <a:pt x="36008" y="229757"/>
                    <a:pt x="36465" y="229452"/>
                  </a:cubicBezTo>
                  <a:cubicBezTo>
                    <a:pt x="36922" y="229148"/>
                    <a:pt x="37303" y="229224"/>
                    <a:pt x="37608" y="229681"/>
                  </a:cubicBezTo>
                  <a:cubicBezTo>
                    <a:pt x="38065" y="230291"/>
                    <a:pt x="38675" y="230672"/>
                    <a:pt x="39437" y="230824"/>
                  </a:cubicBezTo>
                  <a:cubicBezTo>
                    <a:pt x="39894" y="230976"/>
                    <a:pt x="40275" y="231053"/>
                    <a:pt x="40580" y="231053"/>
                  </a:cubicBezTo>
                  <a:cubicBezTo>
                    <a:pt x="41189" y="231053"/>
                    <a:pt x="41951" y="230900"/>
                    <a:pt x="42866" y="230595"/>
                  </a:cubicBezTo>
                  <a:cubicBezTo>
                    <a:pt x="44694" y="230138"/>
                    <a:pt x="46980" y="228919"/>
                    <a:pt x="49724" y="226938"/>
                  </a:cubicBezTo>
                  <a:cubicBezTo>
                    <a:pt x="49876" y="226328"/>
                    <a:pt x="50028" y="225719"/>
                    <a:pt x="50181" y="225109"/>
                  </a:cubicBezTo>
                  <a:cubicBezTo>
                    <a:pt x="50486" y="223890"/>
                    <a:pt x="50943" y="222823"/>
                    <a:pt x="51552" y="221909"/>
                  </a:cubicBezTo>
                  <a:cubicBezTo>
                    <a:pt x="51707" y="221604"/>
                    <a:pt x="51861" y="221147"/>
                    <a:pt x="52015" y="220537"/>
                  </a:cubicBezTo>
                  <a:cubicBezTo>
                    <a:pt x="52169" y="219927"/>
                    <a:pt x="52399" y="219318"/>
                    <a:pt x="52706" y="218708"/>
                  </a:cubicBezTo>
                  <a:cubicBezTo>
                    <a:pt x="53013" y="218099"/>
                    <a:pt x="53244" y="217337"/>
                    <a:pt x="53399" y="216422"/>
                  </a:cubicBezTo>
                  <a:lnTo>
                    <a:pt x="52938" y="215965"/>
                  </a:lnTo>
                  <a:lnTo>
                    <a:pt x="53399" y="213908"/>
                  </a:lnTo>
                  <a:lnTo>
                    <a:pt x="53399" y="213222"/>
                  </a:lnTo>
                  <a:cubicBezTo>
                    <a:pt x="53706" y="213222"/>
                    <a:pt x="54015" y="213146"/>
                    <a:pt x="54324" y="212993"/>
                  </a:cubicBezTo>
                  <a:cubicBezTo>
                    <a:pt x="54939" y="212688"/>
                    <a:pt x="55246" y="212079"/>
                    <a:pt x="55246" y="211164"/>
                  </a:cubicBezTo>
                  <a:cubicBezTo>
                    <a:pt x="55246" y="209640"/>
                    <a:pt x="55630" y="207964"/>
                    <a:pt x="56399" y="206135"/>
                  </a:cubicBezTo>
                  <a:cubicBezTo>
                    <a:pt x="56707" y="205221"/>
                    <a:pt x="57091" y="204230"/>
                    <a:pt x="57553" y="203163"/>
                  </a:cubicBezTo>
                  <a:cubicBezTo>
                    <a:pt x="57246" y="202249"/>
                    <a:pt x="57015" y="201411"/>
                    <a:pt x="56860" y="200649"/>
                  </a:cubicBezTo>
                  <a:cubicBezTo>
                    <a:pt x="56708" y="199887"/>
                    <a:pt x="56555" y="199163"/>
                    <a:pt x="56401" y="198477"/>
                  </a:cubicBezTo>
                  <a:cubicBezTo>
                    <a:pt x="56248" y="197791"/>
                    <a:pt x="56171" y="197144"/>
                    <a:pt x="56171" y="196534"/>
                  </a:cubicBezTo>
                  <a:cubicBezTo>
                    <a:pt x="56016" y="195315"/>
                    <a:pt x="56015" y="194019"/>
                    <a:pt x="56169" y="192648"/>
                  </a:cubicBezTo>
                  <a:cubicBezTo>
                    <a:pt x="56323" y="191276"/>
                    <a:pt x="56553" y="190286"/>
                    <a:pt x="56860" y="189676"/>
                  </a:cubicBezTo>
                  <a:cubicBezTo>
                    <a:pt x="56860" y="189371"/>
                    <a:pt x="56899" y="189143"/>
                    <a:pt x="56976" y="188990"/>
                  </a:cubicBezTo>
                  <a:cubicBezTo>
                    <a:pt x="57054" y="188838"/>
                    <a:pt x="57092" y="188609"/>
                    <a:pt x="57092" y="188304"/>
                  </a:cubicBezTo>
                  <a:lnTo>
                    <a:pt x="57092" y="187619"/>
                  </a:lnTo>
                  <a:lnTo>
                    <a:pt x="56632" y="187161"/>
                  </a:lnTo>
                  <a:cubicBezTo>
                    <a:pt x="56170" y="186704"/>
                    <a:pt x="56016" y="186323"/>
                    <a:pt x="56171" y="186018"/>
                  </a:cubicBezTo>
                  <a:cubicBezTo>
                    <a:pt x="56323" y="185256"/>
                    <a:pt x="56630" y="184647"/>
                    <a:pt x="57092" y="184190"/>
                  </a:cubicBezTo>
                  <a:cubicBezTo>
                    <a:pt x="57554" y="183732"/>
                    <a:pt x="57939" y="183351"/>
                    <a:pt x="58246" y="183047"/>
                  </a:cubicBezTo>
                  <a:cubicBezTo>
                    <a:pt x="58708" y="182589"/>
                    <a:pt x="58939" y="181980"/>
                    <a:pt x="58939" y="181218"/>
                  </a:cubicBezTo>
                  <a:lnTo>
                    <a:pt x="58939" y="180075"/>
                  </a:lnTo>
                  <a:cubicBezTo>
                    <a:pt x="58784" y="179922"/>
                    <a:pt x="58707" y="179770"/>
                    <a:pt x="58707" y="179618"/>
                  </a:cubicBezTo>
                  <a:cubicBezTo>
                    <a:pt x="58554" y="179465"/>
                    <a:pt x="58478" y="179160"/>
                    <a:pt x="58478" y="178703"/>
                  </a:cubicBezTo>
                  <a:cubicBezTo>
                    <a:pt x="58478" y="178246"/>
                    <a:pt x="58709" y="177522"/>
                    <a:pt x="59171" y="176531"/>
                  </a:cubicBezTo>
                  <a:cubicBezTo>
                    <a:pt x="59633" y="175541"/>
                    <a:pt x="60018" y="174741"/>
                    <a:pt x="60325" y="174131"/>
                  </a:cubicBezTo>
                  <a:cubicBezTo>
                    <a:pt x="60632" y="173674"/>
                    <a:pt x="60862" y="172874"/>
                    <a:pt x="61016" y="171731"/>
                  </a:cubicBezTo>
                  <a:cubicBezTo>
                    <a:pt x="61170" y="170588"/>
                    <a:pt x="61093" y="169712"/>
                    <a:pt x="60786" y="169102"/>
                  </a:cubicBezTo>
                  <a:cubicBezTo>
                    <a:pt x="60478" y="168492"/>
                    <a:pt x="60171" y="168035"/>
                    <a:pt x="59862" y="167730"/>
                  </a:cubicBezTo>
                  <a:cubicBezTo>
                    <a:pt x="59554" y="167426"/>
                    <a:pt x="59631" y="166968"/>
                    <a:pt x="60093" y="166359"/>
                  </a:cubicBezTo>
                  <a:cubicBezTo>
                    <a:pt x="60400" y="166054"/>
                    <a:pt x="60669" y="165330"/>
                    <a:pt x="60900" y="164187"/>
                  </a:cubicBezTo>
                  <a:cubicBezTo>
                    <a:pt x="61131" y="163044"/>
                    <a:pt x="61401" y="161558"/>
                    <a:pt x="61711" y="159729"/>
                  </a:cubicBezTo>
                  <a:cubicBezTo>
                    <a:pt x="62170" y="157748"/>
                    <a:pt x="62516" y="156262"/>
                    <a:pt x="62747" y="155272"/>
                  </a:cubicBezTo>
                  <a:cubicBezTo>
                    <a:pt x="62978" y="154281"/>
                    <a:pt x="63093" y="153405"/>
                    <a:pt x="63093" y="152643"/>
                  </a:cubicBezTo>
                  <a:cubicBezTo>
                    <a:pt x="63093" y="151881"/>
                    <a:pt x="63055" y="151385"/>
                    <a:pt x="62979" y="151157"/>
                  </a:cubicBezTo>
                  <a:cubicBezTo>
                    <a:pt x="62903" y="150928"/>
                    <a:pt x="61864" y="150128"/>
                    <a:pt x="59864" y="148757"/>
                  </a:cubicBezTo>
                  <a:cubicBezTo>
                    <a:pt x="58785" y="147995"/>
                    <a:pt x="57746" y="147309"/>
                    <a:pt x="56746" y="146699"/>
                  </a:cubicBezTo>
                  <a:cubicBezTo>
                    <a:pt x="55746" y="146090"/>
                    <a:pt x="54861" y="145556"/>
                    <a:pt x="54092" y="145099"/>
                  </a:cubicBezTo>
                  <a:cubicBezTo>
                    <a:pt x="53168" y="144489"/>
                    <a:pt x="52322" y="144032"/>
                    <a:pt x="51552" y="143727"/>
                  </a:cubicBezTo>
                  <a:lnTo>
                    <a:pt x="53399" y="145785"/>
                  </a:lnTo>
                  <a:lnTo>
                    <a:pt x="50166" y="144185"/>
                  </a:lnTo>
                  <a:cubicBezTo>
                    <a:pt x="50166" y="144337"/>
                    <a:pt x="50090" y="144489"/>
                    <a:pt x="49938" y="144642"/>
                  </a:cubicBezTo>
                  <a:cubicBezTo>
                    <a:pt x="49631" y="144947"/>
                    <a:pt x="49400" y="144870"/>
                    <a:pt x="49245" y="144413"/>
                  </a:cubicBezTo>
                  <a:cubicBezTo>
                    <a:pt x="49090" y="144261"/>
                    <a:pt x="48859" y="143956"/>
                    <a:pt x="48552" y="143499"/>
                  </a:cubicBezTo>
                  <a:cubicBezTo>
                    <a:pt x="48397" y="143346"/>
                    <a:pt x="48320" y="143118"/>
                    <a:pt x="48320" y="142813"/>
                  </a:cubicBezTo>
                  <a:cubicBezTo>
                    <a:pt x="48320" y="143118"/>
                    <a:pt x="48244" y="143346"/>
                    <a:pt x="48091" y="143499"/>
                  </a:cubicBezTo>
                  <a:cubicBezTo>
                    <a:pt x="47784" y="143804"/>
                    <a:pt x="47322" y="143956"/>
                    <a:pt x="46705" y="143956"/>
                  </a:cubicBezTo>
                  <a:cubicBezTo>
                    <a:pt x="45936" y="144261"/>
                    <a:pt x="45398" y="144185"/>
                    <a:pt x="45091" y="143727"/>
                  </a:cubicBezTo>
                  <a:lnTo>
                    <a:pt x="44630" y="143499"/>
                  </a:lnTo>
                  <a:lnTo>
                    <a:pt x="42323" y="143956"/>
                  </a:lnTo>
                  <a:cubicBezTo>
                    <a:pt x="42475" y="144261"/>
                    <a:pt x="42551" y="144489"/>
                    <a:pt x="42551" y="144642"/>
                  </a:cubicBezTo>
                  <a:cubicBezTo>
                    <a:pt x="42551" y="144947"/>
                    <a:pt x="42399" y="145099"/>
                    <a:pt x="42094" y="145099"/>
                  </a:cubicBezTo>
                  <a:cubicBezTo>
                    <a:pt x="41637" y="145099"/>
                    <a:pt x="41332" y="145023"/>
                    <a:pt x="41180" y="144870"/>
                  </a:cubicBezTo>
                  <a:cubicBezTo>
                    <a:pt x="41027" y="144870"/>
                    <a:pt x="40951" y="144794"/>
                    <a:pt x="40951" y="144642"/>
                  </a:cubicBezTo>
                  <a:lnTo>
                    <a:pt x="38894" y="145099"/>
                  </a:lnTo>
                  <a:lnTo>
                    <a:pt x="39808" y="146471"/>
                  </a:lnTo>
                  <a:cubicBezTo>
                    <a:pt x="40418" y="147385"/>
                    <a:pt x="40494" y="147842"/>
                    <a:pt x="40037" y="147842"/>
                  </a:cubicBezTo>
                  <a:cubicBezTo>
                    <a:pt x="39732" y="147842"/>
                    <a:pt x="39351" y="147690"/>
                    <a:pt x="38894" y="147385"/>
                  </a:cubicBezTo>
                  <a:cubicBezTo>
                    <a:pt x="38436" y="147080"/>
                    <a:pt x="38055" y="146775"/>
                    <a:pt x="37751" y="146471"/>
                  </a:cubicBezTo>
                  <a:cubicBezTo>
                    <a:pt x="37751" y="146166"/>
                    <a:pt x="37598" y="145861"/>
                    <a:pt x="37293" y="145556"/>
                  </a:cubicBezTo>
                  <a:lnTo>
                    <a:pt x="36836" y="145099"/>
                  </a:lnTo>
                  <a:cubicBezTo>
                    <a:pt x="36684" y="144947"/>
                    <a:pt x="36531" y="144642"/>
                    <a:pt x="36379" y="144185"/>
                  </a:cubicBezTo>
                  <a:cubicBezTo>
                    <a:pt x="36227" y="143880"/>
                    <a:pt x="36074" y="143575"/>
                    <a:pt x="35922" y="143270"/>
                  </a:cubicBezTo>
                  <a:cubicBezTo>
                    <a:pt x="35769" y="142965"/>
                    <a:pt x="35693" y="142661"/>
                    <a:pt x="35693" y="142356"/>
                  </a:cubicBezTo>
                  <a:cubicBezTo>
                    <a:pt x="35693" y="142051"/>
                    <a:pt x="35541" y="141899"/>
                    <a:pt x="35236" y="141899"/>
                  </a:cubicBezTo>
                  <a:lnTo>
                    <a:pt x="34779" y="141899"/>
                  </a:lnTo>
                  <a:lnTo>
                    <a:pt x="34550" y="143727"/>
                  </a:lnTo>
                  <a:lnTo>
                    <a:pt x="34093" y="143727"/>
                  </a:lnTo>
                  <a:cubicBezTo>
                    <a:pt x="33941" y="143727"/>
                    <a:pt x="33826" y="143689"/>
                    <a:pt x="33750" y="143613"/>
                  </a:cubicBezTo>
                  <a:cubicBezTo>
                    <a:pt x="33674" y="143537"/>
                    <a:pt x="33560" y="143499"/>
                    <a:pt x="33407" y="143499"/>
                  </a:cubicBezTo>
                  <a:lnTo>
                    <a:pt x="32036" y="143499"/>
                  </a:lnTo>
                  <a:cubicBezTo>
                    <a:pt x="31883" y="143499"/>
                    <a:pt x="31731" y="143575"/>
                    <a:pt x="31578" y="143727"/>
                  </a:cubicBezTo>
                  <a:cubicBezTo>
                    <a:pt x="31883" y="143880"/>
                    <a:pt x="32264" y="144108"/>
                    <a:pt x="32721" y="144413"/>
                  </a:cubicBezTo>
                  <a:cubicBezTo>
                    <a:pt x="33483" y="144870"/>
                    <a:pt x="34093" y="145480"/>
                    <a:pt x="34550" y="146242"/>
                  </a:cubicBezTo>
                  <a:cubicBezTo>
                    <a:pt x="34703" y="145937"/>
                    <a:pt x="34855" y="145709"/>
                    <a:pt x="35007" y="145556"/>
                  </a:cubicBezTo>
                  <a:cubicBezTo>
                    <a:pt x="35465" y="145099"/>
                    <a:pt x="35693" y="145480"/>
                    <a:pt x="35693" y="146699"/>
                  </a:cubicBezTo>
                  <a:cubicBezTo>
                    <a:pt x="36455" y="147156"/>
                    <a:pt x="37141" y="147614"/>
                    <a:pt x="37751" y="148071"/>
                  </a:cubicBezTo>
                  <a:cubicBezTo>
                    <a:pt x="38970" y="148985"/>
                    <a:pt x="39427" y="149747"/>
                    <a:pt x="39122" y="150357"/>
                  </a:cubicBezTo>
                  <a:lnTo>
                    <a:pt x="36150" y="149442"/>
                  </a:lnTo>
                  <a:lnTo>
                    <a:pt x="37522" y="150814"/>
                  </a:lnTo>
                  <a:cubicBezTo>
                    <a:pt x="38436" y="151728"/>
                    <a:pt x="38741" y="152414"/>
                    <a:pt x="38436" y="152871"/>
                  </a:cubicBezTo>
                  <a:cubicBezTo>
                    <a:pt x="37827" y="153176"/>
                    <a:pt x="37141" y="152909"/>
                    <a:pt x="36379" y="152071"/>
                  </a:cubicBezTo>
                  <a:cubicBezTo>
                    <a:pt x="35617" y="151233"/>
                    <a:pt x="35236" y="150204"/>
                    <a:pt x="35236" y="148985"/>
                  </a:cubicBezTo>
                  <a:cubicBezTo>
                    <a:pt x="34931" y="148223"/>
                    <a:pt x="34550" y="147537"/>
                    <a:pt x="34093" y="146928"/>
                  </a:cubicBezTo>
                  <a:cubicBezTo>
                    <a:pt x="33179" y="145556"/>
                    <a:pt x="32112" y="144642"/>
                    <a:pt x="30893" y="144185"/>
                  </a:cubicBezTo>
                  <a:cubicBezTo>
                    <a:pt x="30740" y="144337"/>
                    <a:pt x="30664" y="144489"/>
                    <a:pt x="30664" y="144642"/>
                  </a:cubicBezTo>
                  <a:lnTo>
                    <a:pt x="30664" y="145785"/>
                  </a:lnTo>
                  <a:cubicBezTo>
                    <a:pt x="30664" y="146090"/>
                    <a:pt x="30778" y="146699"/>
                    <a:pt x="31007" y="147614"/>
                  </a:cubicBezTo>
                  <a:cubicBezTo>
                    <a:pt x="31236" y="148528"/>
                    <a:pt x="31121" y="149061"/>
                    <a:pt x="30664" y="149214"/>
                  </a:cubicBezTo>
                  <a:cubicBezTo>
                    <a:pt x="30207" y="149366"/>
                    <a:pt x="29826" y="149290"/>
                    <a:pt x="29521" y="148985"/>
                  </a:cubicBezTo>
                  <a:lnTo>
                    <a:pt x="29292" y="148757"/>
                  </a:lnTo>
                  <a:cubicBezTo>
                    <a:pt x="29292" y="149214"/>
                    <a:pt x="29216" y="149595"/>
                    <a:pt x="29064" y="149900"/>
                  </a:cubicBezTo>
                  <a:cubicBezTo>
                    <a:pt x="28759" y="150357"/>
                    <a:pt x="28454" y="150433"/>
                    <a:pt x="28149" y="150128"/>
                  </a:cubicBezTo>
                  <a:cubicBezTo>
                    <a:pt x="27845" y="149823"/>
                    <a:pt x="27692" y="149557"/>
                    <a:pt x="27692" y="149328"/>
                  </a:cubicBezTo>
                  <a:cubicBezTo>
                    <a:pt x="27692" y="149099"/>
                    <a:pt x="27692" y="148833"/>
                    <a:pt x="27692" y="148528"/>
                  </a:cubicBezTo>
                  <a:cubicBezTo>
                    <a:pt x="27692" y="148223"/>
                    <a:pt x="27768" y="147918"/>
                    <a:pt x="27921" y="147614"/>
                  </a:cubicBezTo>
                  <a:lnTo>
                    <a:pt x="27006" y="147614"/>
                  </a:lnTo>
                  <a:cubicBezTo>
                    <a:pt x="26397" y="147614"/>
                    <a:pt x="26168" y="147233"/>
                    <a:pt x="26321" y="146471"/>
                  </a:cubicBezTo>
                  <a:cubicBezTo>
                    <a:pt x="26473" y="146013"/>
                    <a:pt x="26778" y="145556"/>
                    <a:pt x="27235" y="145099"/>
                  </a:cubicBezTo>
                  <a:cubicBezTo>
                    <a:pt x="27387" y="144947"/>
                    <a:pt x="27540" y="144870"/>
                    <a:pt x="27692" y="144870"/>
                  </a:cubicBezTo>
                  <a:cubicBezTo>
                    <a:pt x="26473" y="144870"/>
                    <a:pt x="25406" y="144794"/>
                    <a:pt x="24492" y="144642"/>
                  </a:cubicBezTo>
                  <a:cubicBezTo>
                    <a:pt x="23730" y="144489"/>
                    <a:pt x="23006" y="144261"/>
                    <a:pt x="22320" y="143956"/>
                  </a:cubicBezTo>
                  <a:cubicBezTo>
                    <a:pt x="21634" y="143651"/>
                    <a:pt x="21368" y="143118"/>
                    <a:pt x="21520" y="142356"/>
                  </a:cubicBezTo>
                  <a:lnTo>
                    <a:pt x="20834" y="142356"/>
                  </a:lnTo>
                  <a:cubicBezTo>
                    <a:pt x="20987" y="142813"/>
                    <a:pt x="21063" y="143346"/>
                    <a:pt x="21063" y="143956"/>
                  </a:cubicBezTo>
                  <a:cubicBezTo>
                    <a:pt x="21063" y="145175"/>
                    <a:pt x="20910" y="145861"/>
                    <a:pt x="20606" y="146013"/>
                  </a:cubicBezTo>
                  <a:cubicBezTo>
                    <a:pt x="19996" y="146166"/>
                    <a:pt x="19539" y="146013"/>
                    <a:pt x="19234" y="145556"/>
                  </a:cubicBezTo>
                  <a:cubicBezTo>
                    <a:pt x="19082" y="145404"/>
                    <a:pt x="19005" y="145175"/>
                    <a:pt x="19005" y="144870"/>
                  </a:cubicBezTo>
                  <a:lnTo>
                    <a:pt x="17634" y="146699"/>
                  </a:lnTo>
                  <a:cubicBezTo>
                    <a:pt x="17329" y="147156"/>
                    <a:pt x="16986" y="147652"/>
                    <a:pt x="16605" y="148185"/>
                  </a:cubicBezTo>
                  <a:cubicBezTo>
                    <a:pt x="16224" y="148718"/>
                    <a:pt x="15957" y="149061"/>
                    <a:pt x="15805" y="149214"/>
                  </a:cubicBezTo>
                  <a:cubicBezTo>
                    <a:pt x="15348" y="149671"/>
                    <a:pt x="15157" y="150052"/>
                    <a:pt x="15234" y="150357"/>
                  </a:cubicBezTo>
                  <a:cubicBezTo>
                    <a:pt x="15310" y="150662"/>
                    <a:pt x="15195" y="150585"/>
                    <a:pt x="14891" y="150128"/>
                  </a:cubicBezTo>
                  <a:cubicBezTo>
                    <a:pt x="14586" y="149976"/>
                    <a:pt x="14472" y="149785"/>
                    <a:pt x="14548" y="149557"/>
                  </a:cubicBezTo>
                  <a:cubicBezTo>
                    <a:pt x="14624" y="149328"/>
                    <a:pt x="14662" y="149138"/>
                    <a:pt x="14662" y="148985"/>
                  </a:cubicBezTo>
                  <a:cubicBezTo>
                    <a:pt x="14662" y="148833"/>
                    <a:pt x="14738" y="148680"/>
                    <a:pt x="14891" y="148528"/>
                  </a:cubicBezTo>
                  <a:lnTo>
                    <a:pt x="13976" y="148985"/>
                  </a:lnTo>
                  <a:cubicBezTo>
                    <a:pt x="13214" y="149442"/>
                    <a:pt x="12681" y="149519"/>
                    <a:pt x="12376" y="149214"/>
                  </a:cubicBezTo>
                  <a:cubicBezTo>
                    <a:pt x="12071" y="149214"/>
                    <a:pt x="11614" y="149061"/>
                    <a:pt x="11004" y="148757"/>
                  </a:cubicBezTo>
                  <a:cubicBezTo>
                    <a:pt x="10700" y="148604"/>
                    <a:pt x="10471" y="148528"/>
                    <a:pt x="10319" y="148528"/>
                  </a:cubicBezTo>
                  <a:cubicBezTo>
                    <a:pt x="9861" y="149138"/>
                    <a:pt x="9328" y="149747"/>
                    <a:pt x="8718" y="150357"/>
                  </a:cubicBezTo>
                  <a:cubicBezTo>
                    <a:pt x="7652" y="151424"/>
                    <a:pt x="6737" y="151957"/>
                    <a:pt x="5975" y="151957"/>
                  </a:cubicBezTo>
                  <a:cubicBezTo>
                    <a:pt x="5366" y="152262"/>
                    <a:pt x="4680" y="152262"/>
                    <a:pt x="3918" y="151957"/>
                  </a:cubicBezTo>
                  <a:cubicBezTo>
                    <a:pt x="3156" y="151652"/>
                    <a:pt x="3156" y="151195"/>
                    <a:pt x="3918" y="150585"/>
                  </a:cubicBezTo>
                  <a:cubicBezTo>
                    <a:pt x="4223" y="150281"/>
                    <a:pt x="4642" y="150052"/>
                    <a:pt x="5175" y="149900"/>
                  </a:cubicBezTo>
                  <a:cubicBezTo>
                    <a:pt x="5709" y="149747"/>
                    <a:pt x="6128" y="149519"/>
                    <a:pt x="6432" y="149214"/>
                  </a:cubicBezTo>
                  <a:cubicBezTo>
                    <a:pt x="6890" y="148909"/>
                    <a:pt x="7347" y="148680"/>
                    <a:pt x="7804" y="148528"/>
                  </a:cubicBezTo>
                  <a:lnTo>
                    <a:pt x="3232" y="147156"/>
                  </a:lnTo>
                  <a:cubicBezTo>
                    <a:pt x="3232" y="146699"/>
                    <a:pt x="3384" y="146242"/>
                    <a:pt x="3689" y="145785"/>
                  </a:cubicBezTo>
                  <a:cubicBezTo>
                    <a:pt x="4146" y="145023"/>
                    <a:pt x="5137" y="144642"/>
                    <a:pt x="6661" y="144642"/>
                  </a:cubicBezTo>
                  <a:cubicBezTo>
                    <a:pt x="5899" y="144337"/>
                    <a:pt x="5213" y="143956"/>
                    <a:pt x="4604" y="143499"/>
                  </a:cubicBezTo>
                  <a:cubicBezTo>
                    <a:pt x="3384" y="142584"/>
                    <a:pt x="3156" y="141899"/>
                    <a:pt x="3918" y="141441"/>
                  </a:cubicBezTo>
                  <a:cubicBezTo>
                    <a:pt x="3461" y="141137"/>
                    <a:pt x="3080" y="140756"/>
                    <a:pt x="2775" y="140298"/>
                  </a:cubicBezTo>
                  <a:cubicBezTo>
                    <a:pt x="2165" y="139384"/>
                    <a:pt x="2013" y="138774"/>
                    <a:pt x="2318" y="138470"/>
                  </a:cubicBezTo>
                  <a:cubicBezTo>
                    <a:pt x="2470" y="138165"/>
                    <a:pt x="2775" y="138089"/>
                    <a:pt x="3232" y="138241"/>
                  </a:cubicBezTo>
                  <a:cubicBezTo>
                    <a:pt x="3689" y="138393"/>
                    <a:pt x="4070" y="138622"/>
                    <a:pt x="4375" y="138927"/>
                  </a:cubicBezTo>
                  <a:cubicBezTo>
                    <a:pt x="4832" y="139232"/>
                    <a:pt x="5289" y="139613"/>
                    <a:pt x="5747" y="140070"/>
                  </a:cubicBezTo>
                  <a:cubicBezTo>
                    <a:pt x="5594" y="139613"/>
                    <a:pt x="5442" y="139079"/>
                    <a:pt x="5289" y="138470"/>
                  </a:cubicBezTo>
                  <a:cubicBezTo>
                    <a:pt x="4985" y="137250"/>
                    <a:pt x="4908" y="136488"/>
                    <a:pt x="5061" y="136184"/>
                  </a:cubicBezTo>
                  <a:cubicBezTo>
                    <a:pt x="5061" y="136031"/>
                    <a:pt x="5289" y="135955"/>
                    <a:pt x="5747" y="135955"/>
                  </a:cubicBezTo>
                  <a:cubicBezTo>
                    <a:pt x="5899" y="136107"/>
                    <a:pt x="6051" y="136184"/>
                    <a:pt x="6204" y="136184"/>
                  </a:cubicBezTo>
                  <a:cubicBezTo>
                    <a:pt x="6356" y="135726"/>
                    <a:pt x="6585" y="135345"/>
                    <a:pt x="6890" y="135041"/>
                  </a:cubicBezTo>
                  <a:cubicBezTo>
                    <a:pt x="7194" y="134431"/>
                    <a:pt x="7499" y="134279"/>
                    <a:pt x="7804" y="134583"/>
                  </a:cubicBezTo>
                  <a:cubicBezTo>
                    <a:pt x="7956" y="135041"/>
                    <a:pt x="8033" y="136031"/>
                    <a:pt x="8033" y="137555"/>
                  </a:cubicBezTo>
                  <a:cubicBezTo>
                    <a:pt x="8033" y="138165"/>
                    <a:pt x="7956" y="138927"/>
                    <a:pt x="7804" y="139841"/>
                  </a:cubicBezTo>
                  <a:lnTo>
                    <a:pt x="8261" y="139384"/>
                  </a:lnTo>
                  <a:cubicBezTo>
                    <a:pt x="8566" y="139079"/>
                    <a:pt x="8947" y="139079"/>
                    <a:pt x="9404" y="139384"/>
                  </a:cubicBezTo>
                  <a:cubicBezTo>
                    <a:pt x="9557" y="139536"/>
                    <a:pt x="9633" y="139841"/>
                    <a:pt x="9633" y="140298"/>
                  </a:cubicBezTo>
                  <a:lnTo>
                    <a:pt x="9633" y="140984"/>
                  </a:lnTo>
                  <a:cubicBezTo>
                    <a:pt x="9785" y="140527"/>
                    <a:pt x="10014" y="140070"/>
                    <a:pt x="10319" y="139613"/>
                  </a:cubicBezTo>
                  <a:cubicBezTo>
                    <a:pt x="10776" y="138851"/>
                    <a:pt x="11309" y="138546"/>
                    <a:pt x="11919" y="138698"/>
                  </a:cubicBezTo>
                  <a:cubicBezTo>
                    <a:pt x="11766" y="138241"/>
                    <a:pt x="11766" y="137860"/>
                    <a:pt x="11919" y="137555"/>
                  </a:cubicBezTo>
                  <a:cubicBezTo>
                    <a:pt x="12071" y="137250"/>
                    <a:pt x="12224" y="137022"/>
                    <a:pt x="12376" y="136869"/>
                  </a:cubicBezTo>
                  <a:cubicBezTo>
                    <a:pt x="12528" y="136717"/>
                    <a:pt x="12986" y="136717"/>
                    <a:pt x="13748" y="136869"/>
                  </a:cubicBezTo>
                  <a:cubicBezTo>
                    <a:pt x="13595" y="136565"/>
                    <a:pt x="13443" y="136107"/>
                    <a:pt x="13290" y="135498"/>
                  </a:cubicBezTo>
                  <a:cubicBezTo>
                    <a:pt x="12986" y="134431"/>
                    <a:pt x="12909" y="133669"/>
                    <a:pt x="13062" y="133212"/>
                  </a:cubicBezTo>
                  <a:cubicBezTo>
                    <a:pt x="13062" y="132450"/>
                    <a:pt x="13290" y="132297"/>
                    <a:pt x="13748" y="132755"/>
                  </a:cubicBezTo>
                  <a:lnTo>
                    <a:pt x="14205" y="133212"/>
                  </a:lnTo>
                  <a:cubicBezTo>
                    <a:pt x="13900" y="132450"/>
                    <a:pt x="13824" y="131764"/>
                    <a:pt x="13976" y="131154"/>
                  </a:cubicBezTo>
                  <a:cubicBezTo>
                    <a:pt x="14281" y="130088"/>
                    <a:pt x="15424" y="130088"/>
                    <a:pt x="17405" y="131154"/>
                  </a:cubicBezTo>
                  <a:cubicBezTo>
                    <a:pt x="17253" y="130697"/>
                    <a:pt x="17253" y="130240"/>
                    <a:pt x="17405" y="129783"/>
                  </a:cubicBezTo>
                  <a:cubicBezTo>
                    <a:pt x="17405" y="128868"/>
                    <a:pt x="17786" y="128259"/>
                    <a:pt x="18548" y="127954"/>
                  </a:cubicBezTo>
                  <a:cubicBezTo>
                    <a:pt x="19310" y="127954"/>
                    <a:pt x="19996" y="128411"/>
                    <a:pt x="20606" y="129326"/>
                  </a:cubicBezTo>
                  <a:cubicBezTo>
                    <a:pt x="20910" y="129783"/>
                    <a:pt x="21139" y="130240"/>
                    <a:pt x="21291" y="130697"/>
                  </a:cubicBezTo>
                  <a:lnTo>
                    <a:pt x="21520" y="127268"/>
                  </a:lnTo>
                  <a:lnTo>
                    <a:pt x="20377" y="127268"/>
                  </a:lnTo>
                  <a:cubicBezTo>
                    <a:pt x="19615" y="127268"/>
                    <a:pt x="19005" y="127040"/>
                    <a:pt x="18548" y="126582"/>
                  </a:cubicBezTo>
                  <a:cubicBezTo>
                    <a:pt x="18243" y="126430"/>
                    <a:pt x="18167" y="126201"/>
                    <a:pt x="18320" y="125897"/>
                  </a:cubicBezTo>
                  <a:cubicBezTo>
                    <a:pt x="18472" y="125592"/>
                    <a:pt x="18624" y="125287"/>
                    <a:pt x="18777" y="124982"/>
                  </a:cubicBezTo>
                  <a:cubicBezTo>
                    <a:pt x="18929" y="124677"/>
                    <a:pt x="19158" y="124373"/>
                    <a:pt x="19463" y="124068"/>
                  </a:cubicBezTo>
                  <a:lnTo>
                    <a:pt x="17634" y="124525"/>
                  </a:lnTo>
                  <a:cubicBezTo>
                    <a:pt x="17177" y="124677"/>
                    <a:pt x="16681" y="124830"/>
                    <a:pt x="16148" y="124982"/>
                  </a:cubicBezTo>
                  <a:cubicBezTo>
                    <a:pt x="15615" y="125135"/>
                    <a:pt x="15272" y="125135"/>
                    <a:pt x="15119" y="124982"/>
                  </a:cubicBezTo>
                  <a:cubicBezTo>
                    <a:pt x="14357" y="124830"/>
                    <a:pt x="13824" y="124525"/>
                    <a:pt x="13519" y="124068"/>
                  </a:cubicBezTo>
                  <a:cubicBezTo>
                    <a:pt x="13214" y="123915"/>
                    <a:pt x="13062" y="123763"/>
                    <a:pt x="13062" y="123611"/>
                  </a:cubicBezTo>
                  <a:lnTo>
                    <a:pt x="13062" y="122239"/>
                  </a:lnTo>
                  <a:lnTo>
                    <a:pt x="9633" y="123839"/>
                  </a:lnTo>
                  <a:cubicBezTo>
                    <a:pt x="9480" y="123230"/>
                    <a:pt x="9480" y="122620"/>
                    <a:pt x="9633" y="122010"/>
                  </a:cubicBezTo>
                  <a:cubicBezTo>
                    <a:pt x="9938" y="120944"/>
                    <a:pt x="10928" y="120486"/>
                    <a:pt x="12605" y="120639"/>
                  </a:cubicBezTo>
                  <a:cubicBezTo>
                    <a:pt x="11690" y="120486"/>
                    <a:pt x="10928" y="120182"/>
                    <a:pt x="10319" y="119724"/>
                  </a:cubicBezTo>
                  <a:cubicBezTo>
                    <a:pt x="8795" y="119115"/>
                    <a:pt x="8109" y="118353"/>
                    <a:pt x="8261" y="117438"/>
                  </a:cubicBezTo>
                  <a:cubicBezTo>
                    <a:pt x="8566" y="116676"/>
                    <a:pt x="9176" y="116295"/>
                    <a:pt x="10090" y="116295"/>
                  </a:cubicBezTo>
                  <a:lnTo>
                    <a:pt x="11233" y="116295"/>
                  </a:lnTo>
                  <a:lnTo>
                    <a:pt x="13748" y="114695"/>
                  </a:lnTo>
                  <a:lnTo>
                    <a:pt x="13748" y="113324"/>
                  </a:lnTo>
                  <a:cubicBezTo>
                    <a:pt x="13443" y="113171"/>
                    <a:pt x="13214" y="112943"/>
                    <a:pt x="13062" y="112638"/>
                  </a:cubicBezTo>
                  <a:cubicBezTo>
                    <a:pt x="12757" y="112028"/>
                    <a:pt x="12757" y="111495"/>
                    <a:pt x="13062" y="111038"/>
                  </a:cubicBezTo>
                  <a:cubicBezTo>
                    <a:pt x="13214" y="110733"/>
                    <a:pt x="13671" y="110580"/>
                    <a:pt x="14433" y="110580"/>
                  </a:cubicBezTo>
                  <a:cubicBezTo>
                    <a:pt x="14738" y="110580"/>
                    <a:pt x="15043" y="110657"/>
                    <a:pt x="15348" y="110809"/>
                  </a:cubicBezTo>
                  <a:lnTo>
                    <a:pt x="15348" y="110123"/>
                  </a:lnTo>
                  <a:cubicBezTo>
                    <a:pt x="15348" y="109361"/>
                    <a:pt x="15500" y="108828"/>
                    <a:pt x="15805" y="108523"/>
                  </a:cubicBezTo>
                  <a:cubicBezTo>
                    <a:pt x="16262" y="108523"/>
                    <a:pt x="16796" y="108828"/>
                    <a:pt x="17405" y="109437"/>
                  </a:cubicBezTo>
                  <a:cubicBezTo>
                    <a:pt x="17710" y="109742"/>
                    <a:pt x="18015" y="110123"/>
                    <a:pt x="18320" y="110580"/>
                  </a:cubicBezTo>
                  <a:cubicBezTo>
                    <a:pt x="18320" y="110276"/>
                    <a:pt x="18396" y="109895"/>
                    <a:pt x="18548" y="109437"/>
                  </a:cubicBezTo>
                  <a:cubicBezTo>
                    <a:pt x="18853" y="108523"/>
                    <a:pt x="19463" y="108066"/>
                    <a:pt x="20377" y="108066"/>
                  </a:cubicBezTo>
                  <a:cubicBezTo>
                    <a:pt x="19920" y="108066"/>
                    <a:pt x="19463" y="107990"/>
                    <a:pt x="19005" y="107837"/>
                  </a:cubicBezTo>
                  <a:cubicBezTo>
                    <a:pt x="18091" y="107532"/>
                    <a:pt x="17710" y="107151"/>
                    <a:pt x="17862" y="106694"/>
                  </a:cubicBezTo>
                  <a:cubicBezTo>
                    <a:pt x="16491" y="107151"/>
                    <a:pt x="15348" y="107609"/>
                    <a:pt x="14433" y="108066"/>
                  </a:cubicBezTo>
                  <a:cubicBezTo>
                    <a:pt x="13519" y="108371"/>
                    <a:pt x="12719" y="108713"/>
                    <a:pt x="12033" y="109094"/>
                  </a:cubicBezTo>
                  <a:cubicBezTo>
                    <a:pt x="11347" y="109475"/>
                    <a:pt x="10852" y="109666"/>
                    <a:pt x="10547" y="109666"/>
                  </a:cubicBezTo>
                  <a:cubicBezTo>
                    <a:pt x="10242" y="109818"/>
                    <a:pt x="10395" y="109590"/>
                    <a:pt x="11004" y="108980"/>
                  </a:cubicBezTo>
                  <a:cubicBezTo>
                    <a:pt x="11309" y="108675"/>
                    <a:pt x="11690" y="108371"/>
                    <a:pt x="12147" y="108066"/>
                  </a:cubicBezTo>
                  <a:cubicBezTo>
                    <a:pt x="11538" y="107609"/>
                    <a:pt x="11157" y="107151"/>
                    <a:pt x="11004" y="106694"/>
                  </a:cubicBezTo>
                  <a:cubicBezTo>
                    <a:pt x="10700" y="105932"/>
                    <a:pt x="11614" y="105627"/>
                    <a:pt x="13748" y="105780"/>
                  </a:cubicBezTo>
                  <a:cubicBezTo>
                    <a:pt x="13138" y="105170"/>
                    <a:pt x="12833" y="104561"/>
                    <a:pt x="12833" y="103951"/>
                  </a:cubicBezTo>
                  <a:cubicBezTo>
                    <a:pt x="12528" y="102732"/>
                    <a:pt x="13595" y="102046"/>
                    <a:pt x="16034" y="101894"/>
                  </a:cubicBezTo>
                  <a:cubicBezTo>
                    <a:pt x="16338" y="101436"/>
                    <a:pt x="16796" y="100979"/>
                    <a:pt x="17405" y="100522"/>
                  </a:cubicBezTo>
                  <a:cubicBezTo>
                    <a:pt x="17862" y="100217"/>
                    <a:pt x="18472" y="100027"/>
                    <a:pt x="19234" y="99950"/>
                  </a:cubicBezTo>
                  <a:cubicBezTo>
                    <a:pt x="19996" y="99874"/>
                    <a:pt x="20834" y="100141"/>
                    <a:pt x="21749" y="100751"/>
                  </a:cubicBezTo>
                  <a:cubicBezTo>
                    <a:pt x="21901" y="100446"/>
                    <a:pt x="22130" y="100141"/>
                    <a:pt x="22434" y="99836"/>
                  </a:cubicBezTo>
                  <a:cubicBezTo>
                    <a:pt x="22892" y="99379"/>
                    <a:pt x="23577" y="99379"/>
                    <a:pt x="24492" y="99836"/>
                  </a:cubicBezTo>
                  <a:lnTo>
                    <a:pt x="24263" y="97093"/>
                  </a:lnTo>
                  <a:cubicBezTo>
                    <a:pt x="23958" y="96941"/>
                    <a:pt x="23577" y="96636"/>
                    <a:pt x="23120" y="96179"/>
                  </a:cubicBezTo>
                  <a:cubicBezTo>
                    <a:pt x="22206" y="95569"/>
                    <a:pt x="21596" y="94959"/>
                    <a:pt x="21291" y="94350"/>
                  </a:cubicBezTo>
                  <a:cubicBezTo>
                    <a:pt x="20987" y="94045"/>
                    <a:pt x="20949" y="93550"/>
                    <a:pt x="21177" y="92864"/>
                  </a:cubicBezTo>
                  <a:cubicBezTo>
                    <a:pt x="21406" y="92178"/>
                    <a:pt x="21672" y="92140"/>
                    <a:pt x="21977" y="92750"/>
                  </a:cubicBezTo>
                  <a:cubicBezTo>
                    <a:pt x="22282" y="93359"/>
                    <a:pt x="22663" y="93893"/>
                    <a:pt x="23120" y="94350"/>
                  </a:cubicBezTo>
                  <a:cubicBezTo>
                    <a:pt x="23273" y="94502"/>
                    <a:pt x="23349" y="94655"/>
                    <a:pt x="23349" y="94807"/>
                  </a:cubicBezTo>
                  <a:cubicBezTo>
                    <a:pt x="23501" y="94502"/>
                    <a:pt x="23730" y="94197"/>
                    <a:pt x="24035" y="93893"/>
                  </a:cubicBezTo>
                  <a:cubicBezTo>
                    <a:pt x="24339" y="93588"/>
                    <a:pt x="24568" y="93359"/>
                    <a:pt x="24720" y="93207"/>
                  </a:cubicBezTo>
                  <a:cubicBezTo>
                    <a:pt x="24873" y="93054"/>
                    <a:pt x="25101" y="92826"/>
                    <a:pt x="25406" y="92521"/>
                  </a:cubicBezTo>
                  <a:cubicBezTo>
                    <a:pt x="25863" y="92216"/>
                    <a:pt x="26359" y="91911"/>
                    <a:pt x="26892" y="91607"/>
                  </a:cubicBezTo>
                  <a:cubicBezTo>
                    <a:pt x="27426" y="91302"/>
                    <a:pt x="27692" y="91302"/>
                    <a:pt x="27692" y="91607"/>
                  </a:cubicBezTo>
                  <a:lnTo>
                    <a:pt x="27692" y="92521"/>
                  </a:lnTo>
                  <a:cubicBezTo>
                    <a:pt x="27692" y="92826"/>
                    <a:pt x="27768" y="93054"/>
                    <a:pt x="27921" y="93207"/>
                  </a:cubicBezTo>
                  <a:lnTo>
                    <a:pt x="28149" y="91835"/>
                  </a:lnTo>
                  <a:lnTo>
                    <a:pt x="27921" y="90006"/>
                  </a:lnTo>
                  <a:cubicBezTo>
                    <a:pt x="26549" y="90311"/>
                    <a:pt x="25406" y="90464"/>
                    <a:pt x="24492" y="90464"/>
                  </a:cubicBezTo>
                  <a:cubicBezTo>
                    <a:pt x="23730" y="90464"/>
                    <a:pt x="23044" y="90311"/>
                    <a:pt x="22434" y="90006"/>
                  </a:cubicBezTo>
                  <a:cubicBezTo>
                    <a:pt x="21825" y="89702"/>
                    <a:pt x="21672" y="89168"/>
                    <a:pt x="21977" y="88406"/>
                  </a:cubicBezTo>
                  <a:cubicBezTo>
                    <a:pt x="21825" y="88711"/>
                    <a:pt x="21672" y="88940"/>
                    <a:pt x="21520" y="89092"/>
                  </a:cubicBezTo>
                  <a:cubicBezTo>
                    <a:pt x="21215" y="89397"/>
                    <a:pt x="20910" y="89549"/>
                    <a:pt x="20606" y="89549"/>
                  </a:cubicBezTo>
                  <a:cubicBezTo>
                    <a:pt x="20148" y="89549"/>
                    <a:pt x="19844" y="89473"/>
                    <a:pt x="19691" y="89321"/>
                  </a:cubicBezTo>
                  <a:lnTo>
                    <a:pt x="19234" y="88863"/>
                  </a:lnTo>
                  <a:cubicBezTo>
                    <a:pt x="19234" y="89321"/>
                    <a:pt x="19158" y="89702"/>
                    <a:pt x="19005" y="90006"/>
                  </a:cubicBezTo>
                  <a:cubicBezTo>
                    <a:pt x="18548" y="90768"/>
                    <a:pt x="18167" y="91073"/>
                    <a:pt x="17862" y="90921"/>
                  </a:cubicBezTo>
                  <a:cubicBezTo>
                    <a:pt x="16491" y="90921"/>
                    <a:pt x="15957" y="90616"/>
                    <a:pt x="16262" y="90006"/>
                  </a:cubicBezTo>
                  <a:cubicBezTo>
                    <a:pt x="16567" y="89397"/>
                    <a:pt x="16796" y="89016"/>
                    <a:pt x="16948" y="88863"/>
                  </a:cubicBezTo>
                  <a:cubicBezTo>
                    <a:pt x="17100" y="88711"/>
                    <a:pt x="17177" y="88559"/>
                    <a:pt x="17177" y="88406"/>
                  </a:cubicBezTo>
                  <a:lnTo>
                    <a:pt x="16262" y="87492"/>
                  </a:lnTo>
                  <a:cubicBezTo>
                    <a:pt x="15653" y="87492"/>
                    <a:pt x="15043" y="87568"/>
                    <a:pt x="14433" y="87720"/>
                  </a:cubicBezTo>
                  <a:cubicBezTo>
                    <a:pt x="13214" y="88025"/>
                    <a:pt x="12452" y="88330"/>
                    <a:pt x="12147" y="88635"/>
                  </a:cubicBezTo>
                  <a:cubicBezTo>
                    <a:pt x="11843" y="88940"/>
                    <a:pt x="11385" y="89282"/>
                    <a:pt x="10776" y="89663"/>
                  </a:cubicBezTo>
                  <a:cubicBezTo>
                    <a:pt x="10166" y="90044"/>
                    <a:pt x="9861" y="90159"/>
                    <a:pt x="9861" y="90006"/>
                  </a:cubicBezTo>
                  <a:cubicBezTo>
                    <a:pt x="9861" y="89092"/>
                    <a:pt x="10242" y="88482"/>
                    <a:pt x="11004" y="88178"/>
                  </a:cubicBezTo>
                  <a:cubicBezTo>
                    <a:pt x="11157" y="88178"/>
                    <a:pt x="11462" y="88101"/>
                    <a:pt x="11919" y="87949"/>
                  </a:cubicBezTo>
                  <a:cubicBezTo>
                    <a:pt x="12376" y="87797"/>
                    <a:pt x="12833" y="87644"/>
                    <a:pt x="13290" y="87492"/>
                  </a:cubicBezTo>
                  <a:cubicBezTo>
                    <a:pt x="13900" y="87339"/>
                    <a:pt x="14510" y="87111"/>
                    <a:pt x="15119" y="86806"/>
                  </a:cubicBezTo>
                  <a:lnTo>
                    <a:pt x="14662" y="85892"/>
                  </a:lnTo>
                  <a:cubicBezTo>
                    <a:pt x="14357" y="85282"/>
                    <a:pt x="14510" y="84672"/>
                    <a:pt x="15119" y="84063"/>
                  </a:cubicBezTo>
                  <a:cubicBezTo>
                    <a:pt x="14052" y="84063"/>
                    <a:pt x="13062" y="83987"/>
                    <a:pt x="12147" y="83834"/>
                  </a:cubicBezTo>
                  <a:cubicBezTo>
                    <a:pt x="10166" y="83529"/>
                    <a:pt x="8795" y="83148"/>
                    <a:pt x="8033" y="82691"/>
                  </a:cubicBezTo>
                  <a:cubicBezTo>
                    <a:pt x="7575" y="82386"/>
                    <a:pt x="7347" y="81929"/>
                    <a:pt x="7347" y="81320"/>
                  </a:cubicBezTo>
                  <a:lnTo>
                    <a:pt x="7347" y="80862"/>
                  </a:lnTo>
                  <a:lnTo>
                    <a:pt x="6890" y="80405"/>
                  </a:lnTo>
                  <a:cubicBezTo>
                    <a:pt x="6737" y="80253"/>
                    <a:pt x="6661" y="79719"/>
                    <a:pt x="6661" y="78805"/>
                  </a:cubicBezTo>
                  <a:cubicBezTo>
                    <a:pt x="6661" y="78653"/>
                    <a:pt x="6813" y="78576"/>
                    <a:pt x="7118" y="78576"/>
                  </a:cubicBezTo>
                  <a:cubicBezTo>
                    <a:pt x="7271" y="78729"/>
                    <a:pt x="7499" y="78805"/>
                    <a:pt x="7804" y="78805"/>
                  </a:cubicBezTo>
                  <a:cubicBezTo>
                    <a:pt x="7652" y="78653"/>
                    <a:pt x="7575" y="78424"/>
                    <a:pt x="7575" y="78119"/>
                  </a:cubicBezTo>
                  <a:cubicBezTo>
                    <a:pt x="7575" y="77814"/>
                    <a:pt x="7880" y="77433"/>
                    <a:pt x="8490" y="76976"/>
                  </a:cubicBezTo>
                  <a:cubicBezTo>
                    <a:pt x="9252" y="76976"/>
                    <a:pt x="9785" y="77129"/>
                    <a:pt x="10090" y="77433"/>
                  </a:cubicBezTo>
                  <a:cubicBezTo>
                    <a:pt x="10242" y="77586"/>
                    <a:pt x="10319" y="77814"/>
                    <a:pt x="10319" y="78119"/>
                  </a:cubicBezTo>
                  <a:lnTo>
                    <a:pt x="11004" y="76062"/>
                  </a:lnTo>
                  <a:cubicBezTo>
                    <a:pt x="10547" y="76062"/>
                    <a:pt x="10014" y="75986"/>
                    <a:pt x="9404" y="75833"/>
                  </a:cubicBezTo>
                  <a:cubicBezTo>
                    <a:pt x="8947" y="75681"/>
                    <a:pt x="8528" y="75605"/>
                    <a:pt x="8147" y="75605"/>
                  </a:cubicBezTo>
                  <a:cubicBezTo>
                    <a:pt x="7766" y="75605"/>
                    <a:pt x="7499" y="75452"/>
                    <a:pt x="7347" y="75147"/>
                  </a:cubicBezTo>
                  <a:cubicBezTo>
                    <a:pt x="6585" y="74538"/>
                    <a:pt x="6509" y="73928"/>
                    <a:pt x="7118" y="73319"/>
                  </a:cubicBezTo>
                  <a:cubicBezTo>
                    <a:pt x="7423" y="73166"/>
                    <a:pt x="7690" y="72976"/>
                    <a:pt x="7918" y="72747"/>
                  </a:cubicBezTo>
                  <a:cubicBezTo>
                    <a:pt x="8147" y="72518"/>
                    <a:pt x="8642" y="72557"/>
                    <a:pt x="9404" y="72861"/>
                  </a:cubicBezTo>
                  <a:cubicBezTo>
                    <a:pt x="9709" y="73014"/>
                    <a:pt x="10090" y="73319"/>
                    <a:pt x="10547" y="73776"/>
                  </a:cubicBezTo>
                  <a:lnTo>
                    <a:pt x="11004" y="74233"/>
                  </a:lnTo>
                  <a:cubicBezTo>
                    <a:pt x="10852" y="73776"/>
                    <a:pt x="10776" y="73242"/>
                    <a:pt x="10776" y="72633"/>
                  </a:cubicBezTo>
                  <a:cubicBezTo>
                    <a:pt x="10776" y="71566"/>
                    <a:pt x="11233" y="70956"/>
                    <a:pt x="12147" y="70804"/>
                  </a:cubicBezTo>
                  <a:cubicBezTo>
                    <a:pt x="11081" y="71109"/>
                    <a:pt x="10090" y="71337"/>
                    <a:pt x="9176" y="71490"/>
                  </a:cubicBezTo>
                  <a:cubicBezTo>
                    <a:pt x="8414" y="71642"/>
                    <a:pt x="7690" y="71756"/>
                    <a:pt x="7004" y="71833"/>
                  </a:cubicBezTo>
                  <a:cubicBezTo>
                    <a:pt x="6318" y="71909"/>
                    <a:pt x="5823" y="71795"/>
                    <a:pt x="5518" y="71490"/>
                  </a:cubicBezTo>
                  <a:cubicBezTo>
                    <a:pt x="3994" y="70728"/>
                    <a:pt x="3537" y="70271"/>
                    <a:pt x="4146" y="70118"/>
                  </a:cubicBezTo>
                  <a:cubicBezTo>
                    <a:pt x="4756" y="69813"/>
                    <a:pt x="5442" y="69661"/>
                    <a:pt x="6204" y="69661"/>
                  </a:cubicBezTo>
                  <a:lnTo>
                    <a:pt x="7804" y="69661"/>
                  </a:lnTo>
                  <a:cubicBezTo>
                    <a:pt x="7347" y="69051"/>
                    <a:pt x="7042" y="68518"/>
                    <a:pt x="6890" y="68061"/>
                  </a:cubicBezTo>
                  <a:cubicBezTo>
                    <a:pt x="6585" y="67146"/>
                    <a:pt x="7042" y="66765"/>
                    <a:pt x="8261" y="66918"/>
                  </a:cubicBezTo>
                  <a:cubicBezTo>
                    <a:pt x="8414" y="66461"/>
                    <a:pt x="8642" y="66080"/>
                    <a:pt x="8947" y="65775"/>
                  </a:cubicBezTo>
                  <a:cubicBezTo>
                    <a:pt x="9557" y="65165"/>
                    <a:pt x="10090" y="65318"/>
                    <a:pt x="10547" y="66232"/>
                  </a:cubicBezTo>
                  <a:cubicBezTo>
                    <a:pt x="10547" y="65775"/>
                    <a:pt x="10700" y="65394"/>
                    <a:pt x="11004" y="65089"/>
                  </a:cubicBezTo>
                  <a:cubicBezTo>
                    <a:pt x="11309" y="64479"/>
                    <a:pt x="11919" y="64937"/>
                    <a:pt x="12833" y="66461"/>
                  </a:cubicBezTo>
                  <a:lnTo>
                    <a:pt x="14891" y="69661"/>
                  </a:lnTo>
                  <a:lnTo>
                    <a:pt x="17862" y="69890"/>
                  </a:lnTo>
                  <a:lnTo>
                    <a:pt x="18548" y="68518"/>
                  </a:lnTo>
                  <a:cubicBezTo>
                    <a:pt x="18243" y="68366"/>
                    <a:pt x="17939" y="68137"/>
                    <a:pt x="17634" y="67832"/>
                  </a:cubicBezTo>
                  <a:cubicBezTo>
                    <a:pt x="17329" y="67527"/>
                    <a:pt x="17024" y="67261"/>
                    <a:pt x="16719" y="67032"/>
                  </a:cubicBezTo>
                  <a:cubicBezTo>
                    <a:pt x="16415" y="66803"/>
                    <a:pt x="16186" y="66537"/>
                    <a:pt x="16034" y="66232"/>
                  </a:cubicBezTo>
                  <a:cubicBezTo>
                    <a:pt x="15881" y="65927"/>
                    <a:pt x="15653" y="65737"/>
                    <a:pt x="15348" y="65660"/>
                  </a:cubicBezTo>
                  <a:cubicBezTo>
                    <a:pt x="15043" y="65584"/>
                    <a:pt x="14738" y="65394"/>
                    <a:pt x="14433" y="65089"/>
                  </a:cubicBezTo>
                  <a:cubicBezTo>
                    <a:pt x="13976" y="64937"/>
                    <a:pt x="13519" y="64708"/>
                    <a:pt x="13062" y="64403"/>
                  </a:cubicBezTo>
                  <a:lnTo>
                    <a:pt x="12376" y="64175"/>
                  </a:lnTo>
                  <a:lnTo>
                    <a:pt x="13748" y="63260"/>
                  </a:lnTo>
                  <a:lnTo>
                    <a:pt x="11004" y="62346"/>
                  </a:lnTo>
                  <a:cubicBezTo>
                    <a:pt x="11004" y="61889"/>
                    <a:pt x="11157" y="61508"/>
                    <a:pt x="11462" y="61203"/>
                  </a:cubicBezTo>
                  <a:cubicBezTo>
                    <a:pt x="12071" y="60593"/>
                    <a:pt x="12833" y="60746"/>
                    <a:pt x="13748" y="61660"/>
                  </a:cubicBezTo>
                  <a:lnTo>
                    <a:pt x="14662" y="59831"/>
                  </a:lnTo>
                  <a:lnTo>
                    <a:pt x="8490" y="59831"/>
                  </a:lnTo>
                  <a:lnTo>
                    <a:pt x="9861" y="59145"/>
                  </a:lnTo>
                  <a:cubicBezTo>
                    <a:pt x="9557" y="58536"/>
                    <a:pt x="9404" y="58002"/>
                    <a:pt x="9404" y="57545"/>
                  </a:cubicBezTo>
                  <a:cubicBezTo>
                    <a:pt x="9404" y="56631"/>
                    <a:pt x="10014" y="56478"/>
                    <a:pt x="11233" y="57088"/>
                  </a:cubicBezTo>
                  <a:cubicBezTo>
                    <a:pt x="11995" y="57393"/>
                    <a:pt x="12605" y="57621"/>
                    <a:pt x="13062" y="57774"/>
                  </a:cubicBezTo>
                  <a:cubicBezTo>
                    <a:pt x="13519" y="57926"/>
                    <a:pt x="13900" y="58079"/>
                    <a:pt x="14205" y="58231"/>
                  </a:cubicBezTo>
                  <a:cubicBezTo>
                    <a:pt x="14510" y="58383"/>
                    <a:pt x="14738" y="58460"/>
                    <a:pt x="14891" y="58460"/>
                  </a:cubicBezTo>
                  <a:cubicBezTo>
                    <a:pt x="14586" y="57850"/>
                    <a:pt x="14281" y="57317"/>
                    <a:pt x="13976" y="56859"/>
                  </a:cubicBezTo>
                  <a:cubicBezTo>
                    <a:pt x="13367" y="55945"/>
                    <a:pt x="13214" y="55488"/>
                    <a:pt x="13519" y="55488"/>
                  </a:cubicBezTo>
                  <a:cubicBezTo>
                    <a:pt x="13519" y="55183"/>
                    <a:pt x="13595" y="54878"/>
                    <a:pt x="13748" y="54573"/>
                  </a:cubicBezTo>
                  <a:cubicBezTo>
                    <a:pt x="14052" y="53964"/>
                    <a:pt x="14586" y="54040"/>
                    <a:pt x="15348" y="54802"/>
                  </a:cubicBezTo>
                  <a:lnTo>
                    <a:pt x="15348" y="54116"/>
                  </a:lnTo>
                  <a:cubicBezTo>
                    <a:pt x="15348" y="53811"/>
                    <a:pt x="15653" y="53735"/>
                    <a:pt x="16262" y="53888"/>
                  </a:cubicBezTo>
                  <a:cubicBezTo>
                    <a:pt x="15348" y="53278"/>
                    <a:pt x="14662" y="52668"/>
                    <a:pt x="14205" y="52059"/>
                  </a:cubicBezTo>
                  <a:cubicBezTo>
                    <a:pt x="13900" y="51602"/>
                    <a:pt x="13710" y="51182"/>
                    <a:pt x="13633" y="50801"/>
                  </a:cubicBezTo>
                  <a:cubicBezTo>
                    <a:pt x="13557" y="50420"/>
                    <a:pt x="13976" y="50154"/>
                    <a:pt x="14891" y="50001"/>
                  </a:cubicBezTo>
                  <a:cubicBezTo>
                    <a:pt x="14738" y="49392"/>
                    <a:pt x="14738" y="48935"/>
                    <a:pt x="14891" y="48630"/>
                  </a:cubicBezTo>
                  <a:cubicBezTo>
                    <a:pt x="15043" y="48325"/>
                    <a:pt x="15195" y="48173"/>
                    <a:pt x="15348" y="48173"/>
                  </a:cubicBezTo>
                  <a:cubicBezTo>
                    <a:pt x="15500" y="48173"/>
                    <a:pt x="15957" y="48554"/>
                    <a:pt x="16719" y="49316"/>
                  </a:cubicBezTo>
                  <a:cubicBezTo>
                    <a:pt x="17024" y="47944"/>
                    <a:pt x="17405" y="46877"/>
                    <a:pt x="17862" y="46115"/>
                  </a:cubicBezTo>
                  <a:cubicBezTo>
                    <a:pt x="18167" y="45353"/>
                    <a:pt x="18548" y="44896"/>
                    <a:pt x="19005" y="44744"/>
                  </a:cubicBezTo>
                  <a:cubicBezTo>
                    <a:pt x="19463" y="44591"/>
                    <a:pt x="19996" y="45048"/>
                    <a:pt x="20606" y="46115"/>
                  </a:cubicBezTo>
                  <a:cubicBezTo>
                    <a:pt x="21368" y="45658"/>
                    <a:pt x="22053" y="45429"/>
                    <a:pt x="22663" y="45429"/>
                  </a:cubicBezTo>
                  <a:cubicBezTo>
                    <a:pt x="23120" y="45429"/>
                    <a:pt x="23577" y="45582"/>
                    <a:pt x="24035" y="45887"/>
                  </a:cubicBezTo>
                  <a:cubicBezTo>
                    <a:pt x="24492" y="46191"/>
                    <a:pt x="24568" y="46801"/>
                    <a:pt x="24263" y="47715"/>
                  </a:cubicBezTo>
                  <a:cubicBezTo>
                    <a:pt x="24568" y="48020"/>
                    <a:pt x="24797" y="48401"/>
                    <a:pt x="24949" y="48858"/>
                  </a:cubicBezTo>
                  <a:cubicBezTo>
                    <a:pt x="25254" y="49773"/>
                    <a:pt x="24949" y="50763"/>
                    <a:pt x="24035" y="51830"/>
                  </a:cubicBezTo>
                  <a:cubicBezTo>
                    <a:pt x="24187" y="51830"/>
                    <a:pt x="24416" y="51906"/>
                    <a:pt x="24720" y="52059"/>
                  </a:cubicBezTo>
                  <a:cubicBezTo>
                    <a:pt x="25330" y="52364"/>
                    <a:pt x="25787" y="52668"/>
                    <a:pt x="26092" y="52973"/>
                  </a:cubicBezTo>
                  <a:cubicBezTo>
                    <a:pt x="26397" y="53735"/>
                    <a:pt x="26778" y="54116"/>
                    <a:pt x="27235" y="54116"/>
                  </a:cubicBezTo>
                  <a:lnTo>
                    <a:pt x="27921" y="54116"/>
                  </a:lnTo>
                  <a:cubicBezTo>
                    <a:pt x="27311" y="53659"/>
                    <a:pt x="26854" y="53202"/>
                    <a:pt x="26549" y="52745"/>
                  </a:cubicBezTo>
                  <a:cubicBezTo>
                    <a:pt x="25940" y="51830"/>
                    <a:pt x="26092" y="51068"/>
                    <a:pt x="27006" y="50459"/>
                  </a:cubicBezTo>
                  <a:cubicBezTo>
                    <a:pt x="26549" y="50001"/>
                    <a:pt x="26168" y="49468"/>
                    <a:pt x="25863" y="48858"/>
                  </a:cubicBezTo>
                  <a:cubicBezTo>
                    <a:pt x="25559" y="48401"/>
                    <a:pt x="25292" y="47944"/>
                    <a:pt x="25063" y="47487"/>
                  </a:cubicBezTo>
                  <a:cubicBezTo>
                    <a:pt x="24835" y="47030"/>
                    <a:pt x="24873" y="46649"/>
                    <a:pt x="25178" y="46344"/>
                  </a:cubicBezTo>
                  <a:cubicBezTo>
                    <a:pt x="25178" y="46039"/>
                    <a:pt x="25254" y="45848"/>
                    <a:pt x="25406" y="45772"/>
                  </a:cubicBezTo>
                  <a:cubicBezTo>
                    <a:pt x="25559" y="45696"/>
                    <a:pt x="25711" y="45810"/>
                    <a:pt x="25863" y="46115"/>
                  </a:cubicBezTo>
                  <a:cubicBezTo>
                    <a:pt x="26016" y="46420"/>
                    <a:pt x="26244" y="46801"/>
                    <a:pt x="26549" y="47258"/>
                  </a:cubicBezTo>
                  <a:cubicBezTo>
                    <a:pt x="26854" y="46344"/>
                    <a:pt x="27159" y="45582"/>
                    <a:pt x="27464" y="44972"/>
                  </a:cubicBezTo>
                  <a:cubicBezTo>
                    <a:pt x="27768" y="44515"/>
                    <a:pt x="28073" y="44248"/>
                    <a:pt x="28378" y="44172"/>
                  </a:cubicBezTo>
                  <a:cubicBezTo>
                    <a:pt x="28683" y="44096"/>
                    <a:pt x="29140" y="44591"/>
                    <a:pt x="29750" y="45658"/>
                  </a:cubicBezTo>
                  <a:cubicBezTo>
                    <a:pt x="29597" y="44744"/>
                    <a:pt x="29597" y="43982"/>
                    <a:pt x="29750" y="43372"/>
                  </a:cubicBezTo>
                  <a:cubicBezTo>
                    <a:pt x="30054" y="42000"/>
                    <a:pt x="30588" y="41391"/>
                    <a:pt x="31350" y="41543"/>
                  </a:cubicBezTo>
                  <a:cubicBezTo>
                    <a:pt x="31807" y="41696"/>
                    <a:pt x="32074" y="42000"/>
                    <a:pt x="32150" y="42458"/>
                  </a:cubicBezTo>
                  <a:cubicBezTo>
                    <a:pt x="32226" y="42915"/>
                    <a:pt x="32188" y="43372"/>
                    <a:pt x="32036" y="43829"/>
                  </a:cubicBezTo>
                  <a:cubicBezTo>
                    <a:pt x="31883" y="44439"/>
                    <a:pt x="31655" y="45048"/>
                    <a:pt x="31350" y="45658"/>
                  </a:cubicBezTo>
                  <a:lnTo>
                    <a:pt x="34550" y="45201"/>
                  </a:lnTo>
                  <a:lnTo>
                    <a:pt x="34093" y="43372"/>
                  </a:lnTo>
                  <a:cubicBezTo>
                    <a:pt x="33941" y="42915"/>
                    <a:pt x="33826" y="42419"/>
                    <a:pt x="33750" y="41886"/>
                  </a:cubicBezTo>
                  <a:cubicBezTo>
                    <a:pt x="33674" y="41353"/>
                    <a:pt x="33712" y="40934"/>
                    <a:pt x="33864" y="40629"/>
                  </a:cubicBezTo>
                  <a:cubicBezTo>
                    <a:pt x="34169" y="40324"/>
                    <a:pt x="34322" y="40095"/>
                    <a:pt x="34322" y="39943"/>
                  </a:cubicBezTo>
                  <a:cubicBezTo>
                    <a:pt x="34779" y="39791"/>
                    <a:pt x="34779" y="39600"/>
                    <a:pt x="34322" y="39371"/>
                  </a:cubicBezTo>
                  <a:cubicBezTo>
                    <a:pt x="33864" y="39143"/>
                    <a:pt x="33331" y="38876"/>
                    <a:pt x="32721" y="38571"/>
                  </a:cubicBezTo>
                  <a:cubicBezTo>
                    <a:pt x="32112" y="38267"/>
                    <a:pt x="31540" y="37886"/>
                    <a:pt x="31007" y="37428"/>
                  </a:cubicBezTo>
                  <a:cubicBezTo>
                    <a:pt x="30474" y="36971"/>
                    <a:pt x="30283" y="36514"/>
                    <a:pt x="30435" y="36057"/>
                  </a:cubicBezTo>
                  <a:cubicBezTo>
                    <a:pt x="30588" y="35447"/>
                    <a:pt x="30969" y="35295"/>
                    <a:pt x="31578" y="35600"/>
                  </a:cubicBezTo>
                  <a:cubicBezTo>
                    <a:pt x="31883" y="35752"/>
                    <a:pt x="32188" y="35981"/>
                    <a:pt x="32493" y="36285"/>
                  </a:cubicBezTo>
                  <a:cubicBezTo>
                    <a:pt x="32798" y="35676"/>
                    <a:pt x="33179" y="35295"/>
                    <a:pt x="33636" y="35142"/>
                  </a:cubicBezTo>
                  <a:cubicBezTo>
                    <a:pt x="34398" y="34838"/>
                    <a:pt x="35084" y="35523"/>
                    <a:pt x="35693" y="37200"/>
                  </a:cubicBezTo>
                  <a:cubicBezTo>
                    <a:pt x="35846" y="36285"/>
                    <a:pt x="36150" y="35676"/>
                    <a:pt x="36608" y="35371"/>
                  </a:cubicBezTo>
                  <a:cubicBezTo>
                    <a:pt x="36912" y="35066"/>
                    <a:pt x="37255" y="35066"/>
                    <a:pt x="37636" y="35371"/>
                  </a:cubicBezTo>
                  <a:cubicBezTo>
                    <a:pt x="38017" y="35676"/>
                    <a:pt x="38436" y="36666"/>
                    <a:pt x="38894" y="38343"/>
                  </a:cubicBezTo>
                  <a:cubicBezTo>
                    <a:pt x="39351" y="37886"/>
                    <a:pt x="39808" y="37505"/>
                    <a:pt x="40265" y="37200"/>
                  </a:cubicBezTo>
                  <a:cubicBezTo>
                    <a:pt x="41180" y="36590"/>
                    <a:pt x="41637" y="36819"/>
                    <a:pt x="41637" y="37886"/>
                  </a:cubicBezTo>
                  <a:cubicBezTo>
                    <a:pt x="41637" y="40019"/>
                    <a:pt x="41789" y="41391"/>
                    <a:pt x="42094" y="42000"/>
                  </a:cubicBezTo>
                  <a:cubicBezTo>
                    <a:pt x="42399" y="42305"/>
                    <a:pt x="42780" y="42458"/>
                    <a:pt x="43237" y="42458"/>
                  </a:cubicBezTo>
                  <a:cubicBezTo>
                    <a:pt x="43542" y="42610"/>
                    <a:pt x="43847" y="42686"/>
                    <a:pt x="44151" y="42686"/>
                  </a:cubicBezTo>
                  <a:cubicBezTo>
                    <a:pt x="44306" y="41467"/>
                    <a:pt x="44537" y="40476"/>
                    <a:pt x="44844" y="39714"/>
                  </a:cubicBezTo>
                  <a:cubicBezTo>
                    <a:pt x="45154" y="38952"/>
                    <a:pt x="45540" y="38305"/>
                    <a:pt x="46002" y="37771"/>
                  </a:cubicBezTo>
                  <a:cubicBezTo>
                    <a:pt x="46464" y="37238"/>
                    <a:pt x="47080" y="37124"/>
                    <a:pt x="47852" y="37428"/>
                  </a:cubicBezTo>
                  <a:cubicBezTo>
                    <a:pt x="48007" y="37276"/>
                    <a:pt x="48007" y="36971"/>
                    <a:pt x="47852" y="36514"/>
                  </a:cubicBezTo>
                  <a:cubicBezTo>
                    <a:pt x="47697" y="36209"/>
                    <a:pt x="47389" y="35904"/>
                    <a:pt x="46927" y="35600"/>
                  </a:cubicBezTo>
                  <a:cubicBezTo>
                    <a:pt x="46465" y="35295"/>
                    <a:pt x="45617" y="34990"/>
                    <a:pt x="44384" y="34685"/>
                  </a:cubicBezTo>
                  <a:cubicBezTo>
                    <a:pt x="41790" y="34380"/>
                    <a:pt x="39999" y="33923"/>
                    <a:pt x="39008" y="33314"/>
                  </a:cubicBezTo>
                  <a:cubicBezTo>
                    <a:pt x="38017" y="32704"/>
                    <a:pt x="37522" y="32171"/>
                    <a:pt x="37522" y="31713"/>
                  </a:cubicBezTo>
                  <a:cubicBezTo>
                    <a:pt x="37522" y="31256"/>
                    <a:pt x="37827" y="31028"/>
                    <a:pt x="38436" y="31028"/>
                  </a:cubicBezTo>
                  <a:lnTo>
                    <a:pt x="39579" y="31028"/>
                  </a:lnTo>
                  <a:cubicBezTo>
                    <a:pt x="39275" y="30570"/>
                    <a:pt x="39122" y="30113"/>
                    <a:pt x="39122" y="29656"/>
                  </a:cubicBezTo>
                  <a:cubicBezTo>
                    <a:pt x="39122" y="28742"/>
                    <a:pt x="39427" y="28437"/>
                    <a:pt x="40037" y="28742"/>
                  </a:cubicBezTo>
                  <a:cubicBezTo>
                    <a:pt x="40494" y="29199"/>
                    <a:pt x="41103" y="29427"/>
                    <a:pt x="41865" y="29427"/>
                  </a:cubicBezTo>
                  <a:lnTo>
                    <a:pt x="42551" y="29427"/>
                  </a:lnTo>
                  <a:cubicBezTo>
                    <a:pt x="42246" y="29123"/>
                    <a:pt x="42094" y="28818"/>
                    <a:pt x="42094" y="28513"/>
                  </a:cubicBezTo>
                  <a:cubicBezTo>
                    <a:pt x="41942" y="28208"/>
                    <a:pt x="42094" y="27903"/>
                    <a:pt x="42551" y="27599"/>
                  </a:cubicBezTo>
                  <a:cubicBezTo>
                    <a:pt x="43313" y="27294"/>
                    <a:pt x="44194" y="27408"/>
                    <a:pt x="45194" y="27941"/>
                  </a:cubicBezTo>
                  <a:cubicBezTo>
                    <a:pt x="46195" y="28475"/>
                    <a:pt x="46849" y="28742"/>
                    <a:pt x="47159" y="28742"/>
                  </a:cubicBezTo>
                  <a:cubicBezTo>
                    <a:pt x="47311" y="28742"/>
                    <a:pt x="47272" y="28589"/>
                    <a:pt x="47041" y="28284"/>
                  </a:cubicBezTo>
                  <a:cubicBezTo>
                    <a:pt x="46810" y="27980"/>
                    <a:pt x="46502" y="27599"/>
                    <a:pt x="46116" y="27141"/>
                  </a:cubicBezTo>
                  <a:cubicBezTo>
                    <a:pt x="45730" y="26684"/>
                    <a:pt x="45461" y="26265"/>
                    <a:pt x="45307" y="25884"/>
                  </a:cubicBezTo>
                  <a:cubicBezTo>
                    <a:pt x="45153" y="25503"/>
                    <a:pt x="45308" y="25313"/>
                    <a:pt x="45769" y="25313"/>
                  </a:cubicBezTo>
                  <a:cubicBezTo>
                    <a:pt x="46231" y="25313"/>
                    <a:pt x="46733" y="25351"/>
                    <a:pt x="47273" y="25427"/>
                  </a:cubicBezTo>
                  <a:cubicBezTo>
                    <a:pt x="47814" y="25503"/>
                    <a:pt x="48315" y="25541"/>
                    <a:pt x="48777" y="25541"/>
                  </a:cubicBezTo>
                  <a:lnTo>
                    <a:pt x="50395" y="25541"/>
                  </a:lnTo>
                  <a:lnTo>
                    <a:pt x="51088" y="24170"/>
                  </a:lnTo>
                  <a:lnTo>
                    <a:pt x="48777" y="23255"/>
                  </a:lnTo>
                  <a:cubicBezTo>
                    <a:pt x="47234" y="22646"/>
                    <a:pt x="46540" y="21960"/>
                    <a:pt x="46695" y="21198"/>
                  </a:cubicBezTo>
                  <a:cubicBezTo>
                    <a:pt x="46849" y="20588"/>
                    <a:pt x="47466" y="20436"/>
                    <a:pt x="48545" y="20741"/>
                  </a:cubicBezTo>
                  <a:cubicBezTo>
                    <a:pt x="49007" y="20893"/>
                    <a:pt x="49546" y="21045"/>
                    <a:pt x="50163" y="21198"/>
                  </a:cubicBezTo>
                  <a:cubicBezTo>
                    <a:pt x="49856" y="20741"/>
                    <a:pt x="49778" y="20283"/>
                    <a:pt x="49931" y="19826"/>
                  </a:cubicBezTo>
                  <a:cubicBezTo>
                    <a:pt x="49931" y="18759"/>
                    <a:pt x="50625" y="18226"/>
                    <a:pt x="52013" y="18226"/>
                  </a:cubicBezTo>
                  <a:cubicBezTo>
                    <a:pt x="51251" y="17464"/>
                    <a:pt x="50565" y="16778"/>
                    <a:pt x="49956" y="16169"/>
                  </a:cubicBezTo>
                  <a:cubicBezTo>
                    <a:pt x="49499" y="15559"/>
                    <a:pt x="49156" y="14987"/>
                    <a:pt x="48927" y="14454"/>
                  </a:cubicBezTo>
                  <a:cubicBezTo>
                    <a:pt x="48698" y="13921"/>
                    <a:pt x="48813" y="13502"/>
                    <a:pt x="49270" y="13197"/>
                  </a:cubicBezTo>
                  <a:cubicBezTo>
                    <a:pt x="49880" y="12740"/>
                    <a:pt x="50565" y="12892"/>
                    <a:pt x="51327" y="13654"/>
                  </a:cubicBezTo>
                  <a:lnTo>
                    <a:pt x="52245" y="14568"/>
                  </a:lnTo>
                  <a:cubicBezTo>
                    <a:pt x="52552" y="14111"/>
                    <a:pt x="52937" y="13730"/>
                    <a:pt x="53399" y="13425"/>
                  </a:cubicBezTo>
                  <a:cubicBezTo>
                    <a:pt x="54168" y="12816"/>
                    <a:pt x="54784" y="13044"/>
                    <a:pt x="55246" y="14111"/>
                  </a:cubicBezTo>
                  <a:cubicBezTo>
                    <a:pt x="56167" y="13502"/>
                    <a:pt x="57014" y="13121"/>
                    <a:pt x="57785" y="12968"/>
                  </a:cubicBezTo>
                  <a:cubicBezTo>
                    <a:pt x="58554" y="12816"/>
                    <a:pt x="59208" y="12854"/>
                    <a:pt x="59746" y="13082"/>
                  </a:cubicBezTo>
                  <a:cubicBezTo>
                    <a:pt x="60284" y="13311"/>
                    <a:pt x="60553" y="13959"/>
                    <a:pt x="60553" y="15026"/>
                  </a:cubicBezTo>
                  <a:cubicBezTo>
                    <a:pt x="61015" y="14264"/>
                    <a:pt x="61477" y="13654"/>
                    <a:pt x="61939" y="13197"/>
                  </a:cubicBezTo>
                  <a:cubicBezTo>
                    <a:pt x="62247" y="12892"/>
                    <a:pt x="62631" y="12854"/>
                    <a:pt x="63093" y="13082"/>
                  </a:cubicBezTo>
                  <a:cubicBezTo>
                    <a:pt x="63555" y="13311"/>
                    <a:pt x="63940" y="14111"/>
                    <a:pt x="64247" y="15483"/>
                  </a:cubicBezTo>
                  <a:lnTo>
                    <a:pt x="64725" y="12740"/>
                  </a:lnTo>
                  <a:cubicBezTo>
                    <a:pt x="64878" y="11978"/>
                    <a:pt x="64992" y="11292"/>
                    <a:pt x="65068" y="10682"/>
                  </a:cubicBezTo>
                  <a:cubicBezTo>
                    <a:pt x="65145" y="10073"/>
                    <a:pt x="65259" y="9615"/>
                    <a:pt x="65411" y="9311"/>
                  </a:cubicBezTo>
                  <a:cubicBezTo>
                    <a:pt x="65411" y="7787"/>
                    <a:pt x="65564" y="6415"/>
                    <a:pt x="65868" y="5196"/>
                  </a:cubicBezTo>
                  <a:cubicBezTo>
                    <a:pt x="65868" y="4891"/>
                    <a:pt x="66021" y="4396"/>
                    <a:pt x="66326" y="3710"/>
                  </a:cubicBezTo>
                  <a:cubicBezTo>
                    <a:pt x="66630" y="3024"/>
                    <a:pt x="67164" y="2453"/>
                    <a:pt x="67926" y="1995"/>
                  </a:cubicBezTo>
                  <a:cubicBezTo>
                    <a:pt x="68231" y="1538"/>
                    <a:pt x="68497" y="1043"/>
                    <a:pt x="68726" y="509"/>
                  </a:cubicBezTo>
                  <a:cubicBezTo>
                    <a:pt x="68955" y="-24"/>
                    <a:pt x="69221" y="-138"/>
                    <a:pt x="69526" y="167"/>
                  </a:cubicBezTo>
                  <a:cubicBezTo>
                    <a:pt x="69526" y="471"/>
                    <a:pt x="69564" y="700"/>
                    <a:pt x="69640" y="852"/>
                  </a:cubicBezTo>
                  <a:cubicBezTo>
                    <a:pt x="69717" y="1005"/>
                    <a:pt x="69755" y="1157"/>
                    <a:pt x="69755" y="1310"/>
                  </a:cubicBezTo>
                  <a:lnTo>
                    <a:pt x="69755" y="1538"/>
                  </a:lnTo>
                  <a:lnTo>
                    <a:pt x="70212" y="624"/>
                  </a:lnTo>
                  <a:cubicBezTo>
                    <a:pt x="70364" y="319"/>
                    <a:pt x="70517" y="128"/>
                    <a:pt x="70669" y="52"/>
                  </a:cubicBezTo>
                  <a:close/>
                </a:path>
              </a:pathLst>
            </a:custGeom>
            <a:solidFill>
              <a:schemeClr val="tx1">
                <a:lumMod val="40000"/>
                <a:lumOff val="60000"/>
              </a:schemeClr>
            </a:solidFill>
            <a:ln>
              <a:noFill/>
            </a:ln>
            <a:effectLst/>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4" name="椭圆 13"/>
            <p:cNvSpPr/>
            <p:nvPr/>
          </p:nvSpPr>
          <p:spPr>
            <a:xfrm>
              <a:off x="7870609" y="993808"/>
              <a:ext cx="459017" cy="459017"/>
            </a:xfrm>
            <a:prstGeom prst="ellipse">
              <a:avLst/>
            </a:prstGeom>
            <a:solidFill>
              <a:srgbClr val="4B4A4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5" name="椭圆 14"/>
            <p:cNvSpPr/>
            <p:nvPr/>
          </p:nvSpPr>
          <p:spPr>
            <a:xfrm>
              <a:off x="8592395" y="394186"/>
              <a:ext cx="356822" cy="356822"/>
            </a:xfrm>
            <a:prstGeom prst="ellipse">
              <a:avLst/>
            </a:prstGeom>
            <a:solidFill>
              <a:srgbClr val="4B4A4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6" name="椭圆 15"/>
            <p:cNvSpPr/>
            <p:nvPr/>
          </p:nvSpPr>
          <p:spPr>
            <a:xfrm>
              <a:off x="8649508" y="1819834"/>
              <a:ext cx="344790" cy="344790"/>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7" name="椭圆 16"/>
            <p:cNvSpPr/>
            <p:nvPr/>
          </p:nvSpPr>
          <p:spPr>
            <a:xfrm>
              <a:off x="8592395" y="3159975"/>
              <a:ext cx="344790" cy="344790"/>
            </a:xfrm>
            <a:prstGeom prst="ellipse">
              <a:avLst/>
            </a:prstGeom>
            <a:solidFill>
              <a:srgbClr val="95A5A6">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8" name="椭圆 17"/>
            <p:cNvSpPr/>
            <p:nvPr/>
          </p:nvSpPr>
          <p:spPr>
            <a:xfrm>
              <a:off x="8994298" y="3004471"/>
              <a:ext cx="503401" cy="503401"/>
            </a:xfrm>
            <a:prstGeom prst="ellipse">
              <a:avLst/>
            </a:prstGeom>
            <a:solidFill>
              <a:schemeClr val="accent1">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9" name="椭圆 18"/>
            <p:cNvSpPr/>
            <p:nvPr/>
          </p:nvSpPr>
          <p:spPr>
            <a:xfrm>
              <a:off x="9874853" y="1904049"/>
              <a:ext cx="219395" cy="21939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0" name="椭圆 19"/>
            <p:cNvSpPr/>
            <p:nvPr/>
          </p:nvSpPr>
          <p:spPr>
            <a:xfrm>
              <a:off x="9448668" y="1432564"/>
              <a:ext cx="621807" cy="621807"/>
            </a:xfrm>
            <a:prstGeom prst="ellipse">
              <a:avLst/>
            </a:prstGeom>
            <a:solidFill>
              <a:schemeClr val="accent3">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1" name="椭圆 20"/>
            <p:cNvSpPr/>
            <p:nvPr/>
          </p:nvSpPr>
          <p:spPr>
            <a:xfrm>
              <a:off x="8003666" y="976879"/>
              <a:ext cx="902307" cy="902307"/>
            </a:xfrm>
            <a:prstGeom prst="ellipse">
              <a:avLst/>
            </a:prstGeom>
            <a:solidFill>
              <a:schemeClr val="accent6">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2" name="椭圆 21"/>
            <p:cNvSpPr/>
            <p:nvPr/>
          </p:nvSpPr>
          <p:spPr>
            <a:xfrm>
              <a:off x="9861660" y="718700"/>
              <a:ext cx="356822" cy="356822"/>
            </a:xfrm>
            <a:prstGeom prst="ellipse">
              <a:avLst/>
            </a:prstGeom>
            <a:solidFill>
              <a:srgbClr val="4B4A4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3" name="椭圆 22"/>
            <p:cNvSpPr/>
            <p:nvPr/>
          </p:nvSpPr>
          <p:spPr>
            <a:xfrm>
              <a:off x="10157882" y="647535"/>
              <a:ext cx="185609" cy="185609"/>
            </a:xfrm>
            <a:prstGeom prst="ellipse">
              <a:avLst/>
            </a:prstGeom>
            <a:solidFill>
              <a:schemeClr val="accent5">
                <a:lumMod val="40000"/>
                <a:lumOff val="6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4" name="椭圆 23"/>
            <p:cNvSpPr/>
            <p:nvPr/>
          </p:nvSpPr>
          <p:spPr>
            <a:xfrm>
              <a:off x="10593242" y="1044905"/>
              <a:ext cx="356822" cy="356822"/>
            </a:xfrm>
            <a:prstGeom prst="ellipse">
              <a:avLst/>
            </a:prstGeom>
            <a:solidFill>
              <a:srgbClr val="95A5A6">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5" name="椭圆 24"/>
            <p:cNvSpPr/>
            <p:nvPr/>
          </p:nvSpPr>
          <p:spPr>
            <a:xfrm>
              <a:off x="10430765" y="1334740"/>
              <a:ext cx="227250" cy="227250"/>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6" name="椭圆 25"/>
            <p:cNvSpPr/>
            <p:nvPr/>
          </p:nvSpPr>
          <p:spPr>
            <a:xfrm>
              <a:off x="9045798" y="1619210"/>
              <a:ext cx="401247" cy="401247"/>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7" name="椭圆 26"/>
            <p:cNvSpPr/>
            <p:nvPr/>
          </p:nvSpPr>
          <p:spPr>
            <a:xfrm>
              <a:off x="8654839" y="726946"/>
              <a:ext cx="858273" cy="858273"/>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77500" lnSpcReduction="20000"/>
            </a:bodyPr>
            <a:lstStyle/>
            <a:p>
              <a:pPr algn="ctr">
                <a:defRPr lang="zh-CN" altLang="en-US" sz="1050" b="0" i="0" u="none" strike="noStrike" kern="1200" baseline="0">
                  <a:solidFill>
                    <a:schemeClr val="tx1">
                      <a:lumMod val="60000"/>
                      <a:lumOff val="40000"/>
                    </a:schemeClr>
                  </a:solidFill>
                  <a:latin typeface="Impact" panose="020b0806030902050204" pitchFamily="34" charset="0"/>
                </a:defRPr>
              </a:pPr>
              <a:r>
                <a:rPr lang="en-US" sz="3200">
                  <a:solidFill>
                    <a:schemeClr val="bg1">
                      <a:lumMod val="10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55</a:t>
              </a:r>
              <a:endParaRPr lang="en-US" sz="3200">
                <a:solidFill>
                  <a:schemeClr val="bg1">
                    <a:lumMod val="10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8" name="椭圆 27"/>
            <p:cNvSpPr/>
            <p:nvPr/>
          </p:nvSpPr>
          <p:spPr>
            <a:xfrm>
              <a:off x="9756814" y="1142070"/>
              <a:ext cx="761978" cy="761978"/>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62500" lnSpcReduction="20000"/>
            </a:bodyPr>
            <a:lstStyle/>
            <a:p>
              <a:pPr algn="ctr">
                <a:defRPr lang="zh-CN" altLang="en-US" sz="1050" b="0" i="0" u="none" strike="noStrike" kern="1200" baseline="0">
                  <a:solidFill>
                    <a:schemeClr val="tx1">
                      <a:lumMod val="60000"/>
                      <a:lumOff val="40000"/>
                    </a:schemeClr>
                  </a:solidFill>
                  <a:latin typeface="Impact" panose="020b0806030902050204" pitchFamily="34" charset="0"/>
                </a:defRPr>
              </a:pPr>
              <a:r>
                <a:rPr lang="en-US" sz="3200">
                  <a:solidFill>
                    <a:schemeClr val="bg1">
                      <a:lumMod val="10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40</a:t>
              </a:r>
              <a:endParaRPr lang="en-US" sz="3200">
                <a:solidFill>
                  <a:schemeClr val="bg1">
                    <a:lumMod val="10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9" name="椭圆 28"/>
            <p:cNvSpPr/>
            <p:nvPr/>
          </p:nvSpPr>
          <p:spPr>
            <a:xfrm>
              <a:off x="10071716" y="2198917"/>
              <a:ext cx="878348" cy="878348"/>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85000" lnSpcReduction="10000"/>
            </a:bodyPr>
            <a:lstStyle/>
            <a:p>
              <a:pPr algn="ctr">
                <a:defRPr lang="zh-CN" altLang="en-US" sz="1050" b="0" i="0" u="none" strike="noStrike" kern="1200" baseline="0">
                  <a:solidFill>
                    <a:schemeClr val="tx1">
                      <a:lumMod val="60000"/>
                      <a:lumOff val="40000"/>
                    </a:schemeClr>
                  </a:solidFill>
                  <a:latin typeface="Impact" panose="020b0806030902050204" pitchFamily="34" charset="0"/>
                </a:defRPr>
              </a:pPr>
              <a:r>
                <a:rPr lang="en-US" sz="3200">
                  <a:solidFill>
                    <a:schemeClr val="bg1">
                      <a:lumMod val="10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43</a:t>
              </a:r>
              <a:endParaRPr lang="en-US" sz="3200">
                <a:solidFill>
                  <a:schemeClr val="bg1">
                    <a:lumMod val="10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0" name="椭圆 29"/>
            <p:cNvSpPr/>
            <p:nvPr/>
          </p:nvSpPr>
          <p:spPr>
            <a:xfrm>
              <a:off x="8122049" y="1662384"/>
              <a:ext cx="1176406" cy="1176406"/>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lang="zh-CN" altLang="en-US" sz="1050" b="0" i="0" u="none" strike="noStrike" kern="1200" baseline="0">
                  <a:solidFill>
                    <a:schemeClr val="tx1">
                      <a:lumMod val="60000"/>
                      <a:lumOff val="40000"/>
                    </a:schemeClr>
                  </a:solidFill>
                  <a:latin typeface="Impact" panose="020b0806030902050204" pitchFamily="34" charset="0"/>
                </a:defRPr>
              </a:pPr>
              <a:r>
                <a:rPr lang="en-US" sz="3200">
                  <a:solidFill>
                    <a:schemeClr val="bg1">
                      <a:lumMod val="10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64</a:t>
              </a:r>
              <a:endParaRPr lang="en-US" sz="3200">
                <a:solidFill>
                  <a:schemeClr val="bg1">
                    <a:lumMod val="10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1" name="椭圆 30"/>
            <p:cNvSpPr/>
            <p:nvPr/>
          </p:nvSpPr>
          <p:spPr>
            <a:xfrm>
              <a:off x="9687797" y="3372134"/>
              <a:ext cx="470085" cy="470085"/>
            </a:xfrm>
            <a:prstGeom prst="ellipse">
              <a:avLst/>
            </a:prstGeom>
            <a:solidFill>
              <a:srgbClr val="95A5A6">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48" name="文本占位符 1"/>
          <p:cNvSpPr>
            <a:spLocks noGrp="1"/>
          </p:cNvSpPr>
          <p:nvPr>
            <p:ph type="body" sz="quarter" idx="4294967295"/>
          </p:nvPr>
        </p:nvSpPr>
        <p:spPr>
          <a:xfrm>
            <a:off x="170815" y="151130"/>
            <a:ext cx="3965756" cy="506095"/>
          </a:xfrm>
        </p:spPr>
        <p:txBody>
          <a:bodyPr>
            <a:normAutofit fontScale="97500"/>
          </a:bodyPr>
          <a:lstStyle/>
          <a:p>
            <a:pPr>
              <a:buFont typeface="Wingdings" panose="05000000000000000000" pitchFamily="2" charset="2"/>
              <a:buChar char="u"/>
            </a:pPr>
            <a:endParaRPr lang="zh-CN" altLang="en-US">
              <a:solidFill>
                <a:schemeClr val="accent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Tree>
  </p:cSld>
  <p:clrMapOvr>
    <a:masterClrMapping/>
  </p:clrMapOvr>
  <mc:AlternateContent>
    <mc:Choice xmlns:p14="http://schemas.microsoft.com/office/powerpoint/2010/main" Requires="p14">
      <p:transition spd="slow" advClick="0" advTm="0" p14:dur="1250">
        <p:randomBar dir="vert"/>
      </p:transition>
    </mc:Choice>
    <mc:Fallback>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1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500"/>
                            </p:stCondLst>
                            <p:childTnLst>
                              <p:par>
                                <p:cTn id="22" presetID="42" presetClass="entr" presetSubtype="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par>
                          <p:cTn id="27" fill="hold" nodeType="afterGroup">
                            <p:stCondLst>
                              <p:cond delay="1500"/>
                            </p:stCondLst>
                            <p:childTnLst>
                              <p:par>
                                <p:cTn id="28" presetID="22" presetClass="entr" presetSubtype="2"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right)">
                                      <p:cBhvr>
                                        <p:cTn id="30" dur="500"/>
                                        <p:tgtEl>
                                          <p:spTgt spid="5"/>
                                        </p:tgtEl>
                                      </p:cBhvr>
                                    </p:animEffect>
                                  </p:childTnLst>
                                </p:cTn>
                              </p:par>
                            </p:childTnLst>
                          </p:cTn>
                        </p:par>
                        <p:par>
                          <p:cTn id="31" fill="hold" nodeType="afterGroup">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Effect transition="in" filter="fade">
                                      <p:cBhvr>
                                        <p:cTn id="36" dur="500"/>
                                        <p:tgtEl>
                                          <p:spTgt spid="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7" name="组合 46"/>
          <p:cNvGrpSpPr/>
          <p:nvPr/>
        </p:nvGrpSpPr>
        <p:grpSpPr>
          <a:xfrm>
            <a:off x="4900500" y="2060849"/>
            <a:ext cx="3271997" cy="3271996"/>
            <a:chOff x="3675375" y="1545636"/>
            <a:chExt cx="2453998" cy="2453997"/>
          </a:xfrm>
        </p:grpSpPr>
        <p:sp>
          <p:nvSpPr>
            <p:cNvPr id="31" name="Freeform: Shape 93"/>
            <p:cNvSpPr/>
            <p:nvPr/>
          </p:nvSpPr>
          <p:spPr bwMode="auto">
            <a:xfrm>
              <a:off x="3675375" y="2157566"/>
              <a:ext cx="836828" cy="612977"/>
            </a:xfrm>
            <a:custGeom>
              <a:gdLst>
                <a:gd name="T0" fmla="*/ 2841 w 4002"/>
                <a:gd name="T1" fmla="*/ 2324 h 2932"/>
                <a:gd name="T2" fmla="*/ 2892 w 4002"/>
                <a:gd name="T3" fmla="*/ 1898 h 2932"/>
                <a:gd name="T4" fmla="*/ 2961 w 4002"/>
                <a:gd name="T5" fmla="*/ 1752 h 2932"/>
                <a:gd name="T6" fmla="*/ 3047 w 4002"/>
                <a:gd name="T7" fmla="*/ 1715 h 2932"/>
                <a:gd name="T8" fmla="*/ 3192 w 4002"/>
                <a:gd name="T9" fmla="*/ 1777 h 2932"/>
                <a:gd name="T10" fmla="*/ 3399 w 4002"/>
                <a:gd name="T11" fmla="*/ 1912 h 2932"/>
                <a:gd name="T12" fmla="*/ 3616 w 4002"/>
                <a:gd name="T13" fmla="*/ 1948 h 2932"/>
                <a:gd name="T14" fmla="*/ 3777 w 4002"/>
                <a:gd name="T15" fmla="*/ 1900 h 2932"/>
                <a:gd name="T16" fmla="*/ 3909 w 4002"/>
                <a:gd name="T17" fmla="*/ 1778 h 2932"/>
                <a:gd name="T18" fmla="*/ 3985 w 4002"/>
                <a:gd name="T19" fmla="*/ 1610 h 2932"/>
                <a:gd name="T20" fmla="*/ 4000 w 4002"/>
                <a:gd name="T21" fmla="*/ 1424 h 2932"/>
                <a:gd name="T22" fmla="*/ 3953 w 4002"/>
                <a:gd name="T23" fmla="*/ 1248 h 2932"/>
                <a:gd name="T24" fmla="*/ 3839 w 4002"/>
                <a:gd name="T25" fmla="*/ 1111 h 2932"/>
                <a:gd name="T26" fmla="*/ 3654 w 4002"/>
                <a:gd name="T27" fmla="*/ 1042 h 2932"/>
                <a:gd name="T28" fmla="*/ 3453 w 4002"/>
                <a:gd name="T29" fmla="*/ 1068 h 2932"/>
                <a:gd name="T30" fmla="*/ 3171 w 4002"/>
                <a:gd name="T31" fmla="*/ 1204 h 2932"/>
                <a:gd name="T32" fmla="*/ 3021 w 4002"/>
                <a:gd name="T33" fmla="*/ 1229 h 2932"/>
                <a:gd name="T34" fmla="*/ 2957 w 4002"/>
                <a:gd name="T35" fmla="*/ 1181 h 2932"/>
                <a:gd name="T36" fmla="*/ 2920 w 4002"/>
                <a:gd name="T37" fmla="*/ 1051 h 2932"/>
                <a:gd name="T38" fmla="*/ 2901 w 4002"/>
                <a:gd name="T39" fmla="*/ 279 h 2932"/>
                <a:gd name="T40" fmla="*/ 2346 w 4002"/>
                <a:gd name="T41" fmla="*/ 0 h 2932"/>
                <a:gd name="T42" fmla="*/ 1946 w 4002"/>
                <a:gd name="T43" fmla="*/ 30 h 2932"/>
                <a:gd name="T44" fmla="*/ 1797 w 4002"/>
                <a:gd name="T45" fmla="*/ 95 h 2932"/>
                <a:gd name="T46" fmla="*/ 1768 w 4002"/>
                <a:gd name="T47" fmla="*/ 170 h 2932"/>
                <a:gd name="T48" fmla="*/ 1858 w 4002"/>
                <a:gd name="T49" fmla="*/ 312 h 2932"/>
                <a:gd name="T50" fmla="*/ 1961 w 4002"/>
                <a:gd name="T51" fmla="*/ 515 h 2932"/>
                <a:gd name="T52" fmla="*/ 1988 w 4002"/>
                <a:gd name="T53" fmla="*/ 745 h 2932"/>
                <a:gd name="T54" fmla="*/ 1928 w 4002"/>
                <a:gd name="T55" fmla="*/ 945 h 2932"/>
                <a:gd name="T56" fmla="*/ 1792 w 4002"/>
                <a:gd name="T57" fmla="*/ 1078 h 2932"/>
                <a:gd name="T58" fmla="*/ 1609 w 4002"/>
                <a:gd name="T59" fmla="*/ 1143 h 2932"/>
                <a:gd name="T60" fmla="*/ 1413 w 4002"/>
                <a:gd name="T61" fmla="*/ 1136 h 2932"/>
                <a:gd name="T62" fmla="*/ 1233 w 4002"/>
                <a:gd name="T63" fmla="*/ 1054 h 2932"/>
                <a:gd name="T64" fmla="*/ 1103 w 4002"/>
                <a:gd name="T65" fmla="*/ 897 h 2932"/>
                <a:gd name="T66" fmla="*/ 1053 w 4002"/>
                <a:gd name="T67" fmla="*/ 662 h 2932"/>
                <a:gd name="T68" fmla="*/ 1089 w 4002"/>
                <a:gd name="T69" fmla="*/ 419 h 2932"/>
                <a:gd name="T70" fmla="*/ 1188 w 4002"/>
                <a:gd name="T71" fmla="*/ 250 h 2932"/>
                <a:gd name="T72" fmla="*/ 1260 w 4002"/>
                <a:gd name="T73" fmla="*/ 143 h 2932"/>
                <a:gd name="T74" fmla="*/ 1215 w 4002"/>
                <a:gd name="T75" fmla="*/ 89 h 2932"/>
                <a:gd name="T76" fmla="*/ 926 w 4002"/>
                <a:gd name="T77" fmla="*/ 28 h 2932"/>
                <a:gd name="T78" fmla="*/ 173 w 4002"/>
                <a:gd name="T79" fmla="*/ 14 h 2932"/>
                <a:gd name="T80" fmla="*/ 481 w 4002"/>
                <a:gd name="T81" fmla="*/ 2929 h 2932"/>
                <a:gd name="T82" fmla="*/ 1119 w 4002"/>
                <a:gd name="T83" fmla="*/ 2893 h 2932"/>
                <a:gd name="T84" fmla="*/ 1342 w 4002"/>
                <a:gd name="T85" fmla="*/ 2830 h 2932"/>
                <a:gd name="T86" fmla="*/ 1366 w 4002"/>
                <a:gd name="T87" fmla="*/ 2786 h 2932"/>
                <a:gd name="T88" fmla="*/ 1243 w 4002"/>
                <a:gd name="T89" fmla="*/ 2619 h 2932"/>
                <a:gd name="T90" fmla="*/ 1116 w 4002"/>
                <a:gd name="T91" fmla="*/ 2365 h 2932"/>
                <a:gd name="T92" fmla="*/ 1095 w 4002"/>
                <a:gd name="T93" fmla="*/ 2169 h 2932"/>
                <a:gd name="T94" fmla="*/ 1131 w 4002"/>
                <a:gd name="T95" fmla="*/ 2021 h 2932"/>
                <a:gd name="T96" fmla="*/ 1217 w 4002"/>
                <a:gd name="T97" fmla="*/ 1911 h 2932"/>
                <a:gd name="T98" fmla="*/ 1456 w 4002"/>
                <a:gd name="T99" fmla="*/ 1810 h 2932"/>
                <a:gd name="T100" fmla="*/ 1729 w 4002"/>
                <a:gd name="T101" fmla="*/ 1830 h 2932"/>
                <a:gd name="T102" fmla="*/ 1947 w 4002"/>
                <a:gd name="T103" fmla="*/ 1974 h 2932"/>
                <a:gd name="T104" fmla="*/ 2011 w 4002"/>
                <a:gd name="T105" fmla="*/ 2107 h 2932"/>
                <a:gd name="T106" fmla="*/ 2024 w 4002"/>
                <a:gd name="T107" fmla="*/ 2280 h 2932"/>
                <a:gd name="T108" fmla="*/ 1941 w 4002"/>
                <a:gd name="T109" fmla="*/ 2573 h 2932"/>
                <a:gd name="T110" fmla="*/ 1894 w 4002"/>
                <a:gd name="T111" fmla="*/ 2764 h 2932"/>
                <a:gd name="T112" fmla="*/ 1952 w 4002"/>
                <a:gd name="T113" fmla="*/ 2850 h 2932"/>
                <a:gd name="T114" fmla="*/ 2124 w 4002"/>
                <a:gd name="T115" fmla="*/ 2907 h 2932"/>
                <a:gd name="T116" fmla="*/ 2619 w 4002"/>
                <a:gd name="T117" fmla="*/ 2932 h 29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02" h="2932">
                  <a:moveTo>
                    <a:pt x="2852" y="2929"/>
                  </a:moveTo>
                  <a:lnTo>
                    <a:pt x="2852" y="2929"/>
                  </a:lnTo>
                  <a:lnTo>
                    <a:pt x="2847" y="2803"/>
                  </a:lnTo>
                  <a:lnTo>
                    <a:pt x="2844" y="2720"/>
                  </a:lnTo>
                  <a:lnTo>
                    <a:pt x="2841" y="2630"/>
                  </a:lnTo>
                  <a:lnTo>
                    <a:pt x="2840" y="2531"/>
                  </a:lnTo>
                  <a:lnTo>
                    <a:pt x="2839" y="2428"/>
                  </a:lnTo>
                  <a:lnTo>
                    <a:pt x="2840" y="2377"/>
                  </a:lnTo>
                  <a:lnTo>
                    <a:pt x="2841" y="2324"/>
                  </a:lnTo>
                  <a:lnTo>
                    <a:pt x="2843" y="2272"/>
                  </a:lnTo>
                  <a:lnTo>
                    <a:pt x="2846" y="2221"/>
                  </a:lnTo>
                  <a:lnTo>
                    <a:pt x="2849" y="2169"/>
                  </a:lnTo>
                  <a:lnTo>
                    <a:pt x="2855" y="2120"/>
                  </a:lnTo>
                  <a:lnTo>
                    <a:pt x="2860" y="2071"/>
                  </a:lnTo>
                  <a:lnTo>
                    <a:pt x="2866" y="2025"/>
                  </a:lnTo>
                  <a:lnTo>
                    <a:pt x="2874" y="1980"/>
                  </a:lnTo>
                  <a:lnTo>
                    <a:pt x="2882" y="1939"/>
                  </a:lnTo>
                  <a:lnTo>
                    <a:pt x="2892" y="1898"/>
                  </a:lnTo>
                  <a:lnTo>
                    <a:pt x="2903" y="1862"/>
                  </a:lnTo>
                  <a:lnTo>
                    <a:pt x="2909" y="1845"/>
                  </a:lnTo>
                  <a:lnTo>
                    <a:pt x="2915" y="1829"/>
                  </a:lnTo>
                  <a:lnTo>
                    <a:pt x="2922" y="1814"/>
                  </a:lnTo>
                  <a:lnTo>
                    <a:pt x="2929" y="1799"/>
                  </a:lnTo>
                  <a:lnTo>
                    <a:pt x="2937" y="1786"/>
                  </a:lnTo>
                  <a:lnTo>
                    <a:pt x="2944" y="1773"/>
                  </a:lnTo>
                  <a:lnTo>
                    <a:pt x="2953" y="1762"/>
                  </a:lnTo>
                  <a:lnTo>
                    <a:pt x="2961" y="1752"/>
                  </a:lnTo>
                  <a:lnTo>
                    <a:pt x="2970" y="1743"/>
                  </a:lnTo>
                  <a:lnTo>
                    <a:pt x="2980" y="1735"/>
                  </a:lnTo>
                  <a:lnTo>
                    <a:pt x="2991" y="1729"/>
                  </a:lnTo>
                  <a:lnTo>
                    <a:pt x="3001" y="1724"/>
                  </a:lnTo>
                  <a:lnTo>
                    <a:pt x="3012" y="1719"/>
                  </a:lnTo>
                  <a:lnTo>
                    <a:pt x="3023" y="1717"/>
                  </a:lnTo>
                  <a:lnTo>
                    <a:pt x="3035" y="1715"/>
                  </a:lnTo>
                  <a:lnTo>
                    <a:pt x="3047" y="1715"/>
                  </a:lnTo>
                  <a:lnTo>
                    <a:pt x="3047" y="1715"/>
                  </a:lnTo>
                  <a:lnTo>
                    <a:pt x="3063" y="1717"/>
                  </a:lnTo>
                  <a:lnTo>
                    <a:pt x="3078" y="1720"/>
                  </a:lnTo>
                  <a:lnTo>
                    <a:pt x="3093" y="1724"/>
                  </a:lnTo>
                  <a:lnTo>
                    <a:pt x="3107" y="1729"/>
                  </a:lnTo>
                  <a:lnTo>
                    <a:pt x="3123" y="1735"/>
                  </a:lnTo>
                  <a:lnTo>
                    <a:pt x="3137" y="1742"/>
                  </a:lnTo>
                  <a:lnTo>
                    <a:pt x="3151" y="1750"/>
                  </a:lnTo>
                  <a:lnTo>
                    <a:pt x="3164" y="1759"/>
                  </a:lnTo>
                  <a:lnTo>
                    <a:pt x="3192" y="1777"/>
                  </a:lnTo>
                  <a:lnTo>
                    <a:pt x="3219" y="1798"/>
                  </a:lnTo>
                  <a:lnTo>
                    <a:pt x="3248" y="1820"/>
                  </a:lnTo>
                  <a:lnTo>
                    <a:pt x="3278" y="1842"/>
                  </a:lnTo>
                  <a:lnTo>
                    <a:pt x="3309" y="1864"/>
                  </a:lnTo>
                  <a:lnTo>
                    <a:pt x="3326" y="1874"/>
                  </a:lnTo>
                  <a:lnTo>
                    <a:pt x="3343" y="1885"/>
                  </a:lnTo>
                  <a:lnTo>
                    <a:pt x="3360" y="1894"/>
                  </a:lnTo>
                  <a:lnTo>
                    <a:pt x="3379" y="1903"/>
                  </a:lnTo>
                  <a:lnTo>
                    <a:pt x="3399" y="1912"/>
                  </a:lnTo>
                  <a:lnTo>
                    <a:pt x="3419" y="1920"/>
                  </a:lnTo>
                  <a:lnTo>
                    <a:pt x="3440" y="1927"/>
                  </a:lnTo>
                  <a:lnTo>
                    <a:pt x="3461" y="1933"/>
                  </a:lnTo>
                  <a:lnTo>
                    <a:pt x="3484" y="1939"/>
                  </a:lnTo>
                  <a:lnTo>
                    <a:pt x="3508" y="1943"/>
                  </a:lnTo>
                  <a:lnTo>
                    <a:pt x="3534" y="1946"/>
                  </a:lnTo>
                  <a:lnTo>
                    <a:pt x="3560" y="1948"/>
                  </a:lnTo>
                  <a:lnTo>
                    <a:pt x="3588" y="1948"/>
                  </a:lnTo>
                  <a:lnTo>
                    <a:pt x="3616" y="1948"/>
                  </a:lnTo>
                  <a:lnTo>
                    <a:pt x="3616" y="1948"/>
                  </a:lnTo>
                  <a:lnTo>
                    <a:pt x="3638" y="1946"/>
                  </a:lnTo>
                  <a:lnTo>
                    <a:pt x="3661" y="1942"/>
                  </a:lnTo>
                  <a:lnTo>
                    <a:pt x="3682" y="1937"/>
                  </a:lnTo>
                  <a:lnTo>
                    <a:pt x="3702" y="1932"/>
                  </a:lnTo>
                  <a:lnTo>
                    <a:pt x="3722" y="1925"/>
                  </a:lnTo>
                  <a:lnTo>
                    <a:pt x="3741" y="1918"/>
                  </a:lnTo>
                  <a:lnTo>
                    <a:pt x="3760" y="1910"/>
                  </a:lnTo>
                  <a:lnTo>
                    <a:pt x="3777" y="1900"/>
                  </a:lnTo>
                  <a:lnTo>
                    <a:pt x="3795" y="1890"/>
                  </a:lnTo>
                  <a:lnTo>
                    <a:pt x="3812" y="1879"/>
                  </a:lnTo>
                  <a:lnTo>
                    <a:pt x="3828" y="1867"/>
                  </a:lnTo>
                  <a:lnTo>
                    <a:pt x="3843" y="1854"/>
                  </a:lnTo>
                  <a:lnTo>
                    <a:pt x="3858" y="1840"/>
                  </a:lnTo>
                  <a:lnTo>
                    <a:pt x="3871" y="1826"/>
                  </a:lnTo>
                  <a:lnTo>
                    <a:pt x="3885" y="1811"/>
                  </a:lnTo>
                  <a:lnTo>
                    <a:pt x="3897" y="1794"/>
                  </a:lnTo>
                  <a:lnTo>
                    <a:pt x="3909" y="1778"/>
                  </a:lnTo>
                  <a:lnTo>
                    <a:pt x="3920" y="1761"/>
                  </a:lnTo>
                  <a:lnTo>
                    <a:pt x="3931" y="1744"/>
                  </a:lnTo>
                  <a:lnTo>
                    <a:pt x="3941" y="1726"/>
                  </a:lnTo>
                  <a:lnTo>
                    <a:pt x="3950" y="1708"/>
                  </a:lnTo>
                  <a:lnTo>
                    <a:pt x="3959" y="1689"/>
                  </a:lnTo>
                  <a:lnTo>
                    <a:pt x="3966" y="1669"/>
                  </a:lnTo>
                  <a:lnTo>
                    <a:pt x="3973" y="1650"/>
                  </a:lnTo>
                  <a:lnTo>
                    <a:pt x="3979" y="1630"/>
                  </a:lnTo>
                  <a:lnTo>
                    <a:pt x="3985" y="1610"/>
                  </a:lnTo>
                  <a:lnTo>
                    <a:pt x="3989" y="1590"/>
                  </a:lnTo>
                  <a:lnTo>
                    <a:pt x="3993" y="1569"/>
                  </a:lnTo>
                  <a:lnTo>
                    <a:pt x="3997" y="1549"/>
                  </a:lnTo>
                  <a:lnTo>
                    <a:pt x="3999" y="1527"/>
                  </a:lnTo>
                  <a:lnTo>
                    <a:pt x="4001" y="1507"/>
                  </a:lnTo>
                  <a:lnTo>
                    <a:pt x="4002" y="1486"/>
                  </a:lnTo>
                  <a:lnTo>
                    <a:pt x="4002" y="1465"/>
                  </a:lnTo>
                  <a:lnTo>
                    <a:pt x="4002" y="1445"/>
                  </a:lnTo>
                  <a:lnTo>
                    <a:pt x="4000" y="1424"/>
                  </a:lnTo>
                  <a:lnTo>
                    <a:pt x="3998" y="1404"/>
                  </a:lnTo>
                  <a:lnTo>
                    <a:pt x="3995" y="1382"/>
                  </a:lnTo>
                  <a:lnTo>
                    <a:pt x="3992" y="1362"/>
                  </a:lnTo>
                  <a:lnTo>
                    <a:pt x="3987" y="1343"/>
                  </a:lnTo>
                  <a:lnTo>
                    <a:pt x="3982" y="1323"/>
                  </a:lnTo>
                  <a:lnTo>
                    <a:pt x="3976" y="1304"/>
                  </a:lnTo>
                  <a:lnTo>
                    <a:pt x="3969" y="1285"/>
                  </a:lnTo>
                  <a:lnTo>
                    <a:pt x="3962" y="1266"/>
                  </a:lnTo>
                  <a:lnTo>
                    <a:pt x="3953" y="1248"/>
                  </a:lnTo>
                  <a:lnTo>
                    <a:pt x="3944" y="1230"/>
                  </a:lnTo>
                  <a:lnTo>
                    <a:pt x="3934" y="1213"/>
                  </a:lnTo>
                  <a:lnTo>
                    <a:pt x="3922" y="1197"/>
                  </a:lnTo>
                  <a:lnTo>
                    <a:pt x="3910" y="1181"/>
                  </a:lnTo>
                  <a:lnTo>
                    <a:pt x="3898" y="1166"/>
                  </a:lnTo>
                  <a:lnTo>
                    <a:pt x="3884" y="1151"/>
                  </a:lnTo>
                  <a:lnTo>
                    <a:pt x="3870" y="1137"/>
                  </a:lnTo>
                  <a:lnTo>
                    <a:pt x="3855" y="1123"/>
                  </a:lnTo>
                  <a:lnTo>
                    <a:pt x="3839" y="1111"/>
                  </a:lnTo>
                  <a:lnTo>
                    <a:pt x="3822" y="1099"/>
                  </a:lnTo>
                  <a:lnTo>
                    <a:pt x="3804" y="1089"/>
                  </a:lnTo>
                  <a:lnTo>
                    <a:pt x="3785" y="1079"/>
                  </a:lnTo>
                  <a:lnTo>
                    <a:pt x="3765" y="1070"/>
                  </a:lnTo>
                  <a:lnTo>
                    <a:pt x="3745" y="1062"/>
                  </a:lnTo>
                  <a:lnTo>
                    <a:pt x="3724" y="1056"/>
                  </a:lnTo>
                  <a:lnTo>
                    <a:pt x="3701" y="1050"/>
                  </a:lnTo>
                  <a:lnTo>
                    <a:pt x="3678" y="1045"/>
                  </a:lnTo>
                  <a:lnTo>
                    <a:pt x="3654" y="1042"/>
                  </a:lnTo>
                  <a:lnTo>
                    <a:pt x="3629" y="1040"/>
                  </a:lnTo>
                  <a:lnTo>
                    <a:pt x="3603" y="1039"/>
                  </a:lnTo>
                  <a:lnTo>
                    <a:pt x="3603" y="1039"/>
                  </a:lnTo>
                  <a:lnTo>
                    <a:pt x="3578" y="1039"/>
                  </a:lnTo>
                  <a:lnTo>
                    <a:pt x="3554" y="1042"/>
                  </a:lnTo>
                  <a:lnTo>
                    <a:pt x="3529" y="1046"/>
                  </a:lnTo>
                  <a:lnTo>
                    <a:pt x="3503" y="1052"/>
                  </a:lnTo>
                  <a:lnTo>
                    <a:pt x="3478" y="1059"/>
                  </a:lnTo>
                  <a:lnTo>
                    <a:pt x="3453" y="1068"/>
                  </a:lnTo>
                  <a:lnTo>
                    <a:pt x="3429" y="1077"/>
                  </a:lnTo>
                  <a:lnTo>
                    <a:pt x="3404" y="1088"/>
                  </a:lnTo>
                  <a:lnTo>
                    <a:pt x="3379" y="1099"/>
                  </a:lnTo>
                  <a:lnTo>
                    <a:pt x="3355" y="1111"/>
                  </a:lnTo>
                  <a:lnTo>
                    <a:pt x="3307" y="1136"/>
                  </a:lnTo>
                  <a:lnTo>
                    <a:pt x="3261" y="1160"/>
                  </a:lnTo>
                  <a:lnTo>
                    <a:pt x="3215" y="1184"/>
                  </a:lnTo>
                  <a:lnTo>
                    <a:pt x="3193" y="1194"/>
                  </a:lnTo>
                  <a:lnTo>
                    <a:pt x="3171" y="1204"/>
                  </a:lnTo>
                  <a:lnTo>
                    <a:pt x="3150" y="1213"/>
                  </a:lnTo>
                  <a:lnTo>
                    <a:pt x="3130" y="1220"/>
                  </a:lnTo>
                  <a:lnTo>
                    <a:pt x="3109" y="1226"/>
                  </a:lnTo>
                  <a:lnTo>
                    <a:pt x="3090" y="1231"/>
                  </a:lnTo>
                  <a:lnTo>
                    <a:pt x="3072" y="1233"/>
                  </a:lnTo>
                  <a:lnTo>
                    <a:pt x="3054" y="1234"/>
                  </a:lnTo>
                  <a:lnTo>
                    <a:pt x="3037" y="1233"/>
                  </a:lnTo>
                  <a:lnTo>
                    <a:pt x="3029" y="1231"/>
                  </a:lnTo>
                  <a:lnTo>
                    <a:pt x="3021" y="1229"/>
                  </a:lnTo>
                  <a:lnTo>
                    <a:pt x="3013" y="1227"/>
                  </a:lnTo>
                  <a:lnTo>
                    <a:pt x="3005" y="1223"/>
                  </a:lnTo>
                  <a:lnTo>
                    <a:pt x="2998" y="1219"/>
                  </a:lnTo>
                  <a:lnTo>
                    <a:pt x="2991" y="1215"/>
                  </a:lnTo>
                  <a:lnTo>
                    <a:pt x="2983" y="1209"/>
                  </a:lnTo>
                  <a:lnTo>
                    <a:pt x="2976" y="1203"/>
                  </a:lnTo>
                  <a:lnTo>
                    <a:pt x="2970" y="1197"/>
                  </a:lnTo>
                  <a:lnTo>
                    <a:pt x="2963" y="1189"/>
                  </a:lnTo>
                  <a:lnTo>
                    <a:pt x="2957" y="1181"/>
                  </a:lnTo>
                  <a:lnTo>
                    <a:pt x="2951" y="1171"/>
                  </a:lnTo>
                  <a:lnTo>
                    <a:pt x="2946" y="1161"/>
                  </a:lnTo>
                  <a:lnTo>
                    <a:pt x="2941" y="1151"/>
                  </a:lnTo>
                  <a:lnTo>
                    <a:pt x="2941" y="1151"/>
                  </a:lnTo>
                  <a:lnTo>
                    <a:pt x="2936" y="1138"/>
                  </a:lnTo>
                  <a:lnTo>
                    <a:pt x="2931" y="1120"/>
                  </a:lnTo>
                  <a:lnTo>
                    <a:pt x="2927" y="1100"/>
                  </a:lnTo>
                  <a:lnTo>
                    <a:pt x="2923" y="1077"/>
                  </a:lnTo>
                  <a:lnTo>
                    <a:pt x="2920" y="1051"/>
                  </a:lnTo>
                  <a:lnTo>
                    <a:pt x="2917" y="1022"/>
                  </a:lnTo>
                  <a:lnTo>
                    <a:pt x="2911" y="956"/>
                  </a:lnTo>
                  <a:lnTo>
                    <a:pt x="2907" y="882"/>
                  </a:lnTo>
                  <a:lnTo>
                    <a:pt x="2904" y="801"/>
                  </a:lnTo>
                  <a:lnTo>
                    <a:pt x="2902" y="715"/>
                  </a:lnTo>
                  <a:lnTo>
                    <a:pt x="2901" y="628"/>
                  </a:lnTo>
                  <a:lnTo>
                    <a:pt x="2900" y="538"/>
                  </a:lnTo>
                  <a:lnTo>
                    <a:pt x="2900" y="448"/>
                  </a:lnTo>
                  <a:lnTo>
                    <a:pt x="2901" y="279"/>
                  </a:lnTo>
                  <a:lnTo>
                    <a:pt x="2903" y="134"/>
                  </a:lnTo>
                  <a:lnTo>
                    <a:pt x="2904" y="27"/>
                  </a:lnTo>
                  <a:lnTo>
                    <a:pt x="2904" y="27"/>
                  </a:lnTo>
                  <a:lnTo>
                    <a:pt x="2790" y="19"/>
                  </a:lnTo>
                  <a:lnTo>
                    <a:pt x="2714" y="14"/>
                  </a:lnTo>
                  <a:lnTo>
                    <a:pt x="2630" y="9"/>
                  </a:lnTo>
                  <a:lnTo>
                    <a:pt x="2538" y="5"/>
                  </a:lnTo>
                  <a:lnTo>
                    <a:pt x="2443" y="1"/>
                  </a:lnTo>
                  <a:lnTo>
                    <a:pt x="2346" y="0"/>
                  </a:lnTo>
                  <a:lnTo>
                    <a:pt x="2297" y="0"/>
                  </a:lnTo>
                  <a:lnTo>
                    <a:pt x="2249" y="0"/>
                  </a:lnTo>
                  <a:lnTo>
                    <a:pt x="2201" y="2"/>
                  </a:lnTo>
                  <a:lnTo>
                    <a:pt x="2154" y="4"/>
                  </a:lnTo>
                  <a:lnTo>
                    <a:pt x="2109" y="7"/>
                  </a:lnTo>
                  <a:lnTo>
                    <a:pt x="2065" y="11"/>
                  </a:lnTo>
                  <a:lnTo>
                    <a:pt x="2023" y="16"/>
                  </a:lnTo>
                  <a:lnTo>
                    <a:pt x="1983" y="22"/>
                  </a:lnTo>
                  <a:lnTo>
                    <a:pt x="1946" y="30"/>
                  </a:lnTo>
                  <a:lnTo>
                    <a:pt x="1911" y="38"/>
                  </a:lnTo>
                  <a:lnTo>
                    <a:pt x="1879" y="48"/>
                  </a:lnTo>
                  <a:lnTo>
                    <a:pt x="1865" y="53"/>
                  </a:lnTo>
                  <a:lnTo>
                    <a:pt x="1851" y="59"/>
                  </a:lnTo>
                  <a:lnTo>
                    <a:pt x="1839" y="66"/>
                  </a:lnTo>
                  <a:lnTo>
                    <a:pt x="1827" y="73"/>
                  </a:lnTo>
                  <a:lnTo>
                    <a:pt x="1816" y="80"/>
                  </a:lnTo>
                  <a:lnTo>
                    <a:pt x="1806" y="87"/>
                  </a:lnTo>
                  <a:lnTo>
                    <a:pt x="1797" y="95"/>
                  </a:lnTo>
                  <a:lnTo>
                    <a:pt x="1790" y="103"/>
                  </a:lnTo>
                  <a:lnTo>
                    <a:pt x="1782" y="112"/>
                  </a:lnTo>
                  <a:lnTo>
                    <a:pt x="1777" y="120"/>
                  </a:lnTo>
                  <a:lnTo>
                    <a:pt x="1773" y="130"/>
                  </a:lnTo>
                  <a:lnTo>
                    <a:pt x="1770" y="140"/>
                  </a:lnTo>
                  <a:lnTo>
                    <a:pt x="1768" y="150"/>
                  </a:lnTo>
                  <a:lnTo>
                    <a:pt x="1767" y="161"/>
                  </a:lnTo>
                  <a:lnTo>
                    <a:pt x="1767" y="161"/>
                  </a:lnTo>
                  <a:lnTo>
                    <a:pt x="1768" y="170"/>
                  </a:lnTo>
                  <a:lnTo>
                    <a:pt x="1770" y="180"/>
                  </a:lnTo>
                  <a:lnTo>
                    <a:pt x="1773" y="189"/>
                  </a:lnTo>
                  <a:lnTo>
                    <a:pt x="1777" y="199"/>
                  </a:lnTo>
                  <a:lnTo>
                    <a:pt x="1782" y="209"/>
                  </a:lnTo>
                  <a:lnTo>
                    <a:pt x="1789" y="219"/>
                  </a:lnTo>
                  <a:lnTo>
                    <a:pt x="1803" y="240"/>
                  </a:lnTo>
                  <a:lnTo>
                    <a:pt x="1820" y="262"/>
                  </a:lnTo>
                  <a:lnTo>
                    <a:pt x="1838" y="285"/>
                  </a:lnTo>
                  <a:lnTo>
                    <a:pt x="1858" y="312"/>
                  </a:lnTo>
                  <a:lnTo>
                    <a:pt x="1878" y="341"/>
                  </a:lnTo>
                  <a:lnTo>
                    <a:pt x="1898" y="373"/>
                  </a:lnTo>
                  <a:lnTo>
                    <a:pt x="1908" y="390"/>
                  </a:lnTo>
                  <a:lnTo>
                    <a:pt x="1919" y="408"/>
                  </a:lnTo>
                  <a:lnTo>
                    <a:pt x="1928" y="427"/>
                  </a:lnTo>
                  <a:lnTo>
                    <a:pt x="1937" y="448"/>
                  </a:lnTo>
                  <a:lnTo>
                    <a:pt x="1946" y="470"/>
                  </a:lnTo>
                  <a:lnTo>
                    <a:pt x="1954" y="492"/>
                  </a:lnTo>
                  <a:lnTo>
                    <a:pt x="1961" y="515"/>
                  </a:lnTo>
                  <a:lnTo>
                    <a:pt x="1968" y="540"/>
                  </a:lnTo>
                  <a:lnTo>
                    <a:pt x="1973" y="566"/>
                  </a:lnTo>
                  <a:lnTo>
                    <a:pt x="1978" y="593"/>
                  </a:lnTo>
                  <a:lnTo>
                    <a:pt x="1983" y="623"/>
                  </a:lnTo>
                  <a:lnTo>
                    <a:pt x="1986" y="653"/>
                  </a:lnTo>
                  <a:lnTo>
                    <a:pt x="1988" y="685"/>
                  </a:lnTo>
                  <a:lnTo>
                    <a:pt x="1988" y="718"/>
                  </a:lnTo>
                  <a:lnTo>
                    <a:pt x="1988" y="718"/>
                  </a:lnTo>
                  <a:lnTo>
                    <a:pt x="1988" y="745"/>
                  </a:lnTo>
                  <a:lnTo>
                    <a:pt x="1986" y="770"/>
                  </a:lnTo>
                  <a:lnTo>
                    <a:pt x="1983" y="795"/>
                  </a:lnTo>
                  <a:lnTo>
                    <a:pt x="1978" y="818"/>
                  </a:lnTo>
                  <a:lnTo>
                    <a:pt x="1973" y="841"/>
                  </a:lnTo>
                  <a:lnTo>
                    <a:pt x="1966" y="863"/>
                  </a:lnTo>
                  <a:lnTo>
                    <a:pt x="1958" y="886"/>
                  </a:lnTo>
                  <a:lnTo>
                    <a:pt x="1949" y="906"/>
                  </a:lnTo>
                  <a:lnTo>
                    <a:pt x="1939" y="926"/>
                  </a:lnTo>
                  <a:lnTo>
                    <a:pt x="1928" y="945"/>
                  </a:lnTo>
                  <a:lnTo>
                    <a:pt x="1915" y="963"/>
                  </a:lnTo>
                  <a:lnTo>
                    <a:pt x="1903" y="980"/>
                  </a:lnTo>
                  <a:lnTo>
                    <a:pt x="1889" y="996"/>
                  </a:lnTo>
                  <a:lnTo>
                    <a:pt x="1875" y="1013"/>
                  </a:lnTo>
                  <a:lnTo>
                    <a:pt x="1859" y="1028"/>
                  </a:lnTo>
                  <a:lnTo>
                    <a:pt x="1843" y="1041"/>
                  </a:lnTo>
                  <a:lnTo>
                    <a:pt x="1827" y="1055"/>
                  </a:lnTo>
                  <a:lnTo>
                    <a:pt x="1810" y="1067"/>
                  </a:lnTo>
                  <a:lnTo>
                    <a:pt x="1792" y="1078"/>
                  </a:lnTo>
                  <a:lnTo>
                    <a:pt x="1772" y="1089"/>
                  </a:lnTo>
                  <a:lnTo>
                    <a:pt x="1753" y="1098"/>
                  </a:lnTo>
                  <a:lnTo>
                    <a:pt x="1734" y="1107"/>
                  </a:lnTo>
                  <a:lnTo>
                    <a:pt x="1714" y="1115"/>
                  </a:lnTo>
                  <a:lnTo>
                    <a:pt x="1694" y="1122"/>
                  </a:lnTo>
                  <a:lnTo>
                    <a:pt x="1673" y="1128"/>
                  </a:lnTo>
                  <a:lnTo>
                    <a:pt x="1652" y="1134"/>
                  </a:lnTo>
                  <a:lnTo>
                    <a:pt x="1630" y="1139"/>
                  </a:lnTo>
                  <a:lnTo>
                    <a:pt x="1609" y="1143"/>
                  </a:lnTo>
                  <a:lnTo>
                    <a:pt x="1587" y="1146"/>
                  </a:lnTo>
                  <a:lnTo>
                    <a:pt x="1566" y="1147"/>
                  </a:lnTo>
                  <a:lnTo>
                    <a:pt x="1544" y="1148"/>
                  </a:lnTo>
                  <a:lnTo>
                    <a:pt x="1522" y="1149"/>
                  </a:lnTo>
                  <a:lnTo>
                    <a:pt x="1499" y="1148"/>
                  </a:lnTo>
                  <a:lnTo>
                    <a:pt x="1477" y="1146"/>
                  </a:lnTo>
                  <a:lnTo>
                    <a:pt x="1456" y="1143"/>
                  </a:lnTo>
                  <a:lnTo>
                    <a:pt x="1434" y="1140"/>
                  </a:lnTo>
                  <a:lnTo>
                    <a:pt x="1413" y="1136"/>
                  </a:lnTo>
                  <a:lnTo>
                    <a:pt x="1392" y="1129"/>
                  </a:lnTo>
                  <a:lnTo>
                    <a:pt x="1370" y="1123"/>
                  </a:lnTo>
                  <a:lnTo>
                    <a:pt x="1349" y="1116"/>
                  </a:lnTo>
                  <a:lnTo>
                    <a:pt x="1329" y="1108"/>
                  </a:lnTo>
                  <a:lnTo>
                    <a:pt x="1309" y="1099"/>
                  </a:lnTo>
                  <a:lnTo>
                    <a:pt x="1290" y="1089"/>
                  </a:lnTo>
                  <a:lnTo>
                    <a:pt x="1271" y="1079"/>
                  </a:lnTo>
                  <a:lnTo>
                    <a:pt x="1252" y="1067"/>
                  </a:lnTo>
                  <a:lnTo>
                    <a:pt x="1233" y="1054"/>
                  </a:lnTo>
                  <a:lnTo>
                    <a:pt x="1216" y="1041"/>
                  </a:lnTo>
                  <a:lnTo>
                    <a:pt x="1199" y="1026"/>
                  </a:lnTo>
                  <a:lnTo>
                    <a:pt x="1183" y="1011"/>
                  </a:lnTo>
                  <a:lnTo>
                    <a:pt x="1168" y="993"/>
                  </a:lnTo>
                  <a:lnTo>
                    <a:pt x="1153" y="976"/>
                  </a:lnTo>
                  <a:lnTo>
                    <a:pt x="1139" y="958"/>
                  </a:lnTo>
                  <a:lnTo>
                    <a:pt x="1127" y="939"/>
                  </a:lnTo>
                  <a:lnTo>
                    <a:pt x="1115" y="918"/>
                  </a:lnTo>
                  <a:lnTo>
                    <a:pt x="1103" y="897"/>
                  </a:lnTo>
                  <a:lnTo>
                    <a:pt x="1093" y="875"/>
                  </a:lnTo>
                  <a:lnTo>
                    <a:pt x="1083" y="851"/>
                  </a:lnTo>
                  <a:lnTo>
                    <a:pt x="1076" y="827"/>
                  </a:lnTo>
                  <a:lnTo>
                    <a:pt x="1069" y="802"/>
                  </a:lnTo>
                  <a:lnTo>
                    <a:pt x="1063" y="776"/>
                  </a:lnTo>
                  <a:lnTo>
                    <a:pt x="1058" y="749"/>
                  </a:lnTo>
                  <a:lnTo>
                    <a:pt x="1055" y="720"/>
                  </a:lnTo>
                  <a:lnTo>
                    <a:pt x="1053" y="692"/>
                  </a:lnTo>
                  <a:lnTo>
                    <a:pt x="1053" y="662"/>
                  </a:lnTo>
                  <a:lnTo>
                    <a:pt x="1053" y="662"/>
                  </a:lnTo>
                  <a:lnTo>
                    <a:pt x="1053" y="625"/>
                  </a:lnTo>
                  <a:lnTo>
                    <a:pt x="1055" y="589"/>
                  </a:lnTo>
                  <a:lnTo>
                    <a:pt x="1058" y="556"/>
                  </a:lnTo>
                  <a:lnTo>
                    <a:pt x="1063" y="525"/>
                  </a:lnTo>
                  <a:lnTo>
                    <a:pt x="1068" y="496"/>
                  </a:lnTo>
                  <a:lnTo>
                    <a:pt x="1074" y="469"/>
                  </a:lnTo>
                  <a:lnTo>
                    <a:pt x="1081" y="442"/>
                  </a:lnTo>
                  <a:lnTo>
                    <a:pt x="1089" y="419"/>
                  </a:lnTo>
                  <a:lnTo>
                    <a:pt x="1098" y="396"/>
                  </a:lnTo>
                  <a:lnTo>
                    <a:pt x="1107" y="375"/>
                  </a:lnTo>
                  <a:lnTo>
                    <a:pt x="1117" y="356"/>
                  </a:lnTo>
                  <a:lnTo>
                    <a:pt x="1127" y="337"/>
                  </a:lnTo>
                  <a:lnTo>
                    <a:pt x="1137" y="319"/>
                  </a:lnTo>
                  <a:lnTo>
                    <a:pt x="1147" y="303"/>
                  </a:lnTo>
                  <a:lnTo>
                    <a:pt x="1158" y="289"/>
                  </a:lnTo>
                  <a:lnTo>
                    <a:pt x="1168" y="275"/>
                  </a:lnTo>
                  <a:lnTo>
                    <a:pt x="1188" y="250"/>
                  </a:lnTo>
                  <a:lnTo>
                    <a:pt x="1207" y="228"/>
                  </a:lnTo>
                  <a:lnTo>
                    <a:pt x="1224" y="209"/>
                  </a:lnTo>
                  <a:lnTo>
                    <a:pt x="1239" y="190"/>
                  </a:lnTo>
                  <a:lnTo>
                    <a:pt x="1245" y="182"/>
                  </a:lnTo>
                  <a:lnTo>
                    <a:pt x="1251" y="174"/>
                  </a:lnTo>
                  <a:lnTo>
                    <a:pt x="1255" y="166"/>
                  </a:lnTo>
                  <a:lnTo>
                    <a:pt x="1258" y="158"/>
                  </a:lnTo>
                  <a:lnTo>
                    <a:pt x="1260" y="150"/>
                  </a:lnTo>
                  <a:lnTo>
                    <a:pt x="1260" y="143"/>
                  </a:lnTo>
                  <a:lnTo>
                    <a:pt x="1259" y="135"/>
                  </a:lnTo>
                  <a:lnTo>
                    <a:pt x="1257" y="126"/>
                  </a:lnTo>
                  <a:lnTo>
                    <a:pt x="1257" y="126"/>
                  </a:lnTo>
                  <a:lnTo>
                    <a:pt x="1253" y="119"/>
                  </a:lnTo>
                  <a:lnTo>
                    <a:pt x="1247" y="113"/>
                  </a:lnTo>
                  <a:lnTo>
                    <a:pt x="1241" y="106"/>
                  </a:lnTo>
                  <a:lnTo>
                    <a:pt x="1234" y="100"/>
                  </a:lnTo>
                  <a:lnTo>
                    <a:pt x="1225" y="94"/>
                  </a:lnTo>
                  <a:lnTo>
                    <a:pt x="1215" y="89"/>
                  </a:lnTo>
                  <a:lnTo>
                    <a:pt x="1204" y="83"/>
                  </a:lnTo>
                  <a:lnTo>
                    <a:pt x="1192" y="78"/>
                  </a:lnTo>
                  <a:lnTo>
                    <a:pt x="1164" y="69"/>
                  </a:lnTo>
                  <a:lnTo>
                    <a:pt x="1133" y="59"/>
                  </a:lnTo>
                  <a:lnTo>
                    <a:pt x="1097" y="51"/>
                  </a:lnTo>
                  <a:lnTo>
                    <a:pt x="1058" y="44"/>
                  </a:lnTo>
                  <a:lnTo>
                    <a:pt x="1017" y="38"/>
                  </a:lnTo>
                  <a:lnTo>
                    <a:pt x="972" y="33"/>
                  </a:lnTo>
                  <a:lnTo>
                    <a:pt x="926" y="28"/>
                  </a:lnTo>
                  <a:lnTo>
                    <a:pt x="877" y="24"/>
                  </a:lnTo>
                  <a:lnTo>
                    <a:pt x="826" y="20"/>
                  </a:lnTo>
                  <a:lnTo>
                    <a:pt x="775" y="17"/>
                  </a:lnTo>
                  <a:lnTo>
                    <a:pt x="669" y="13"/>
                  </a:lnTo>
                  <a:lnTo>
                    <a:pt x="562" y="11"/>
                  </a:lnTo>
                  <a:lnTo>
                    <a:pt x="457" y="10"/>
                  </a:lnTo>
                  <a:lnTo>
                    <a:pt x="355" y="10"/>
                  </a:lnTo>
                  <a:lnTo>
                    <a:pt x="259" y="12"/>
                  </a:lnTo>
                  <a:lnTo>
                    <a:pt x="173" y="14"/>
                  </a:lnTo>
                  <a:lnTo>
                    <a:pt x="100" y="16"/>
                  </a:lnTo>
                  <a:lnTo>
                    <a:pt x="0" y="20"/>
                  </a:lnTo>
                  <a:lnTo>
                    <a:pt x="0" y="2919"/>
                  </a:lnTo>
                  <a:lnTo>
                    <a:pt x="0" y="2919"/>
                  </a:lnTo>
                  <a:lnTo>
                    <a:pt x="90" y="2923"/>
                  </a:lnTo>
                  <a:lnTo>
                    <a:pt x="224" y="2926"/>
                  </a:lnTo>
                  <a:lnTo>
                    <a:pt x="303" y="2928"/>
                  </a:lnTo>
                  <a:lnTo>
                    <a:pt x="389" y="2929"/>
                  </a:lnTo>
                  <a:lnTo>
                    <a:pt x="481" y="2929"/>
                  </a:lnTo>
                  <a:lnTo>
                    <a:pt x="574" y="2928"/>
                  </a:lnTo>
                  <a:lnTo>
                    <a:pt x="670" y="2926"/>
                  </a:lnTo>
                  <a:lnTo>
                    <a:pt x="766" y="2922"/>
                  </a:lnTo>
                  <a:lnTo>
                    <a:pt x="861" y="2918"/>
                  </a:lnTo>
                  <a:lnTo>
                    <a:pt x="951" y="2911"/>
                  </a:lnTo>
                  <a:lnTo>
                    <a:pt x="996" y="2907"/>
                  </a:lnTo>
                  <a:lnTo>
                    <a:pt x="1038" y="2903"/>
                  </a:lnTo>
                  <a:lnTo>
                    <a:pt x="1079" y="2898"/>
                  </a:lnTo>
                  <a:lnTo>
                    <a:pt x="1119" y="2893"/>
                  </a:lnTo>
                  <a:lnTo>
                    <a:pt x="1156" y="2887"/>
                  </a:lnTo>
                  <a:lnTo>
                    <a:pt x="1191" y="2880"/>
                  </a:lnTo>
                  <a:lnTo>
                    <a:pt x="1224" y="2872"/>
                  </a:lnTo>
                  <a:lnTo>
                    <a:pt x="1255" y="2865"/>
                  </a:lnTo>
                  <a:lnTo>
                    <a:pt x="1255" y="2865"/>
                  </a:lnTo>
                  <a:lnTo>
                    <a:pt x="1283" y="2856"/>
                  </a:lnTo>
                  <a:lnTo>
                    <a:pt x="1307" y="2848"/>
                  </a:lnTo>
                  <a:lnTo>
                    <a:pt x="1327" y="2839"/>
                  </a:lnTo>
                  <a:lnTo>
                    <a:pt x="1342" y="2830"/>
                  </a:lnTo>
                  <a:lnTo>
                    <a:pt x="1348" y="2826"/>
                  </a:lnTo>
                  <a:lnTo>
                    <a:pt x="1353" y="2821"/>
                  </a:lnTo>
                  <a:lnTo>
                    <a:pt x="1358" y="2816"/>
                  </a:lnTo>
                  <a:lnTo>
                    <a:pt x="1361" y="2812"/>
                  </a:lnTo>
                  <a:lnTo>
                    <a:pt x="1364" y="2807"/>
                  </a:lnTo>
                  <a:lnTo>
                    <a:pt x="1366" y="2802"/>
                  </a:lnTo>
                  <a:lnTo>
                    <a:pt x="1367" y="2797"/>
                  </a:lnTo>
                  <a:lnTo>
                    <a:pt x="1367" y="2791"/>
                  </a:lnTo>
                  <a:lnTo>
                    <a:pt x="1366" y="2786"/>
                  </a:lnTo>
                  <a:lnTo>
                    <a:pt x="1365" y="2780"/>
                  </a:lnTo>
                  <a:lnTo>
                    <a:pt x="1361" y="2769"/>
                  </a:lnTo>
                  <a:lnTo>
                    <a:pt x="1354" y="2756"/>
                  </a:lnTo>
                  <a:lnTo>
                    <a:pt x="1345" y="2743"/>
                  </a:lnTo>
                  <a:lnTo>
                    <a:pt x="1335" y="2728"/>
                  </a:lnTo>
                  <a:lnTo>
                    <a:pt x="1322" y="2713"/>
                  </a:lnTo>
                  <a:lnTo>
                    <a:pt x="1293" y="2679"/>
                  </a:lnTo>
                  <a:lnTo>
                    <a:pt x="1261" y="2640"/>
                  </a:lnTo>
                  <a:lnTo>
                    <a:pt x="1243" y="2619"/>
                  </a:lnTo>
                  <a:lnTo>
                    <a:pt x="1226" y="2595"/>
                  </a:lnTo>
                  <a:lnTo>
                    <a:pt x="1209" y="2570"/>
                  </a:lnTo>
                  <a:lnTo>
                    <a:pt x="1192" y="2544"/>
                  </a:lnTo>
                  <a:lnTo>
                    <a:pt x="1176" y="2516"/>
                  </a:lnTo>
                  <a:lnTo>
                    <a:pt x="1160" y="2486"/>
                  </a:lnTo>
                  <a:lnTo>
                    <a:pt x="1146" y="2454"/>
                  </a:lnTo>
                  <a:lnTo>
                    <a:pt x="1133" y="2420"/>
                  </a:lnTo>
                  <a:lnTo>
                    <a:pt x="1121" y="2384"/>
                  </a:lnTo>
                  <a:lnTo>
                    <a:pt x="1116" y="2365"/>
                  </a:lnTo>
                  <a:lnTo>
                    <a:pt x="1111" y="2346"/>
                  </a:lnTo>
                  <a:lnTo>
                    <a:pt x="1107" y="2325"/>
                  </a:lnTo>
                  <a:lnTo>
                    <a:pt x="1103" y="2305"/>
                  </a:lnTo>
                  <a:lnTo>
                    <a:pt x="1100" y="2284"/>
                  </a:lnTo>
                  <a:lnTo>
                    <a:pt x="1098" y="2262"/>
                  </a:lnTo>
                  <a:lnTo>
                    <a:pt x="1096" y="2240"/>
                  </a:lnTo>
                  <a:lnTo>
                    <a:pt x="1095" y="2217"/>
                  </a:lnTo>
                  <a:lnTo>
                    <a:pt x="1094" y="2193"/>
                  </a:lnTo>
                  <a:lnTo>
                    <a:pt x="1095" y="2169"/>
                  </a:lnTo>
                  <a:lnTo>
                    <a:pt x="1095" y="2169"/>
                  </a:lnTo>
                  <a:lnTo>
                    <a:pt x="1096" y="2149"/>
                  </a:lnTo>
                  <a:lnTo>
                    <a:pt x="1098" y="2129"/>
                  </a:lnTo>
                  <a:lnTo>
                    <a:pt x="1101" y="2110"/>
                  </a:lnTo>
                  <a:lnTo>
                    <a:pt x="1105" y="2091"/>
                  </a:lnTo>
                  <a:lnTo>
                    <a:pt x="1110" y="2073"/>
                  </a:lnTo>
                  <a:lnTo>
                    <a:pt x="1117" y="2054"/>
                  </a:lnTo>
                  <a:lnTo>
                    <a:pt x="1123" y="2038"/>
                  </a:lnTo>
                  <a:lnTo>
                    <a:pt x="1131" y="2021"/>
                  </a:lnTo>
                  <a:lnTo>
                    <a:pt x="1139" y="2006"/>
                  </a:lnTo>
                  <a:lnTo>
                    <a:pt x="1148" y="1991"/>
                  </a:lnTo>
                  <a:lnTo>
                    <a:pt x="1158" y="1976"/>
                  </a:lnTo>
                  <a:lnTo>
                    <a:pt x="1168" y="1962"/>
                  </a:lnTo>
                  <a:lnTo>
                    <a:pt x="1179" y="1949"/>
                  </a:lnTo>
                  <a:lnTo>
                    <a:pt x="1191" y="1935"/>
                  </a:lnTo>
                  <a:lnTo>
                    <a:pt x="1204" y="1923"/>
                  </a:lnTo>
                  <a:lnTo>
                    <a:pt x="1217" y="1911"/>
                  </a:lnTo>
                  <a:lnTo>
                    <a:pt x="1217" y="1911"/>
                  </a:lnTo>
                  <a:lnTo>
                    <a:pt x="1239" y="1894"/>
                  </a:lnTo>
                  <a:lnTo>
                    <a:pt x="1263" y="1878"/>
                  </a:lnTo>
                  <a:lnTo>
                    <a:pt x="1288" y="1864"/>
                  </a:lnTo>
                  <a:lnTo>
                    <a:pt x="1313" y="1851"/>
                  </a:lnTo>
                  <a:lnTo>
                    <a:pt x="1340" y="1840"/>
                  </a:lnTo>
                  <a:lnTo>
                    <a:pt x="1368" y="1830"/>
                  </a:lnTo>
                  <a:lnTo>
                    <a:pt x="1397" y="1822"/>
                  </a:lnTo>
                  <a:lnTo>
                    <a:pt x="1427" y="1815"/>
                  </a:lnTo>
                  <a:lnTo>
                    <a:pt x="1456" y="1810"/>
                  </a:lnTo>
                  <a:lnTo>
                    <a:pt x="1486" y="1806"/>
                  </a:lnTo>
                  <a:lnTo>
                    <a:pt x="1518" y="1803"/>
                  </a:lnTo>
                  <a:lnTo>
                    <a:pt x="1548" y="1802"/>
                  </a:lnTo>
                  <a:lnTo>
                    <a:pt x="1579" y="1803"/>
                  </a:lnTo>
                  <a:lnTo>
                    <a:pt x="1609" y="1806"/>
                  </a:lnTo>
                  <a:lnTo>
                    <a:pt x="1640" y="1810"/>
                  </a:lnTo>
                  <a:lnTo>
                    <a:pt x="1671" y="1815"/>
                  </a:lnTo>
                  <a:lnTo>
                    <a:pt x="1700" y="1822"/>
                  </a:lnTo>
                  <a:lnTo>
                    <a:pt x="1729" y="1830"/>
                  </a:lnTo>
                  <a:lnTo>
                    <a:pt x="1758" y="1840"/>
                  </a:lnTo>
                  <a:lnTo>
                    <a:pt x="1786" y="1852"/>
                  </a:lnTo>
                  <a:lnTo>
                    <a:pt x="1813" y="1864"/>
                  </a:lnTo>
                  <a:lnTo>
                    <a:pt x="1838" y="1879"/>
                  </a:lnTo>
                  <a:lnTo>
                    <a:pt x="1863" y="1895"/>
                  </a:lnTo>
                  <a:lnTo>
                    <a:pt x="1886" y="1912"/>
                  </a:lnTo>
                  <a:lnTo>
                    <a:pt x="1908" y="1931"/>
                  </a:lnTo>
                  <a:lnTo>
                    <a:pt x="1929" y="1952"/>
                  </a:lnTo>
                  <a:lnTo>
                    <a:pt x="1947" y="1974"/>
                  </a:lnTo>
                  <a:lnTo>
                    <a:pt x="1964" y="1997"/>
                  </a:lnTo>
                  <a:lnTo>
                    <a:pt x="1972" y="2010"/>
                  </a:lnTo>
                  <a:lnTo>
                    <a:pt x="1979" y="2022"/>
                  </a:lnTo>
                  <a:lnTo>
                    <a:pt x="1986" y="2035"/>
                  </a:lnTo>
                  <a:lnTo>
                    <a:pt x="1992" y="2049"/>
                  </a:lnTo>
                  <a:lnTo>
                    <a:pt x="1998" y="2062"/>
                  </a:lnTo>
                  <a:lnTo>
                    <a:pt x="2003" y="2077"/>
                  </a:lnTo>
                  <a:lnTo>
                    <a:pt x="2007" y="2092"/>
                  </a:lnTo>
                  <a:lnTo>
                    <a:pt x="2011" y="2107"/>
                  </a:lnTo>
                  <a:lnTo>
                    <a:pt x="2011" y="2107"/>
                  </a:lnTo>
                  <a:lnTo>
                    <a:pt x="2016" y="2129"/>
                  </a:lnTo>
                  <a:lnTo>
                    <a:pt x="2020" y="2151"/>
                  </a:lnTo>
                  <a:lnTo>
                    <a:pt x="2023" y="2173"/>
                  </a:lnTo>
                  <a:lnTo>
                    <a:pt x="2025" y="2195"/>
                  </a:lnTo>
                  <a:lnTo>
                    <a:pt x="2026" y="2217"/>
                  </a:lnTo>
                  <a:lnTo>
                    <a:pt x="2026" y="2239"/>
                  </a:lnTo>
                  <a:lnTo>
                    <a:pt x="2025" y="2259"/>
                  </a:lnTo>
                  <a:lnTo>
                    <a:pt x="2024" y="2280"/>
                  </a:lnTo>
                  <a:lnTo>
                    <a:pt x="2021" y="2300"/>
                  </a:lnTo>
                  <a:lnTo>
                    <a:pt x="2019" y="2320"/>
                  </a:lnTo>
                  <a:lnTo>
                    <a:pt x="2015" y="2341"/>
                  </a:lnTo>
                  <a:lnTo>
                    <a:pt x="2011" y="2361"/>
                  </a:lnTo>
                  <a:lnTo>
                    <a:pt x="2002" y="2399"/>
                  </a:lnTo>
                  <a:lnTo>
                    <a:pt x="1991" y="2436"/>
                  </a:lnTo>
                  <a:lnTo>
                    <a:pt x="1979" y="2472"/>
                  </a:lnTo>
                  <a:lnTo>
                    <a:pt x="1966" y="2507"/>
                  </a:lnTo>
                  <a:lnTo>
                    <a:pt x="1941" y="2573"/>
                  </a:lnTo>
                  <a:lnTo>
                    <a:pt x="1929" y="2604"/>
                  </a:lnTo>
                  <a:lnTo>
                    <a:pt x="1918" y="2635"/>
                  </a:lnTo>
                  <a:lnTo>
                    <a:pt x="1908" y="2663"/>
                  </a:lnTo>
                  <a:lnTo>
                    <a:pt x="1901" y="2690"/>
                  </a:lnTo>
                  <a:lnTo>
                    <a:pt x="1896" y="2716"/>
                  </a:lnTo>
                  <a:lnTo>
                    <a:pt x="1894" y="2728"/>
                  </a:lnTo>
                  <a:lnTo>
                    <a:pt x="1893" y="2740"/>
                  </a:lnTo>
                  <a:lnTo>
                    <a:pt x="1893" y="2753"/>
                  </a:lnTo>
                  <a:lnTo>
                    <a:pt x="1894" y="2764"/>
                  </a:lnTo>
                  <a:lnTo>
                    <a:pt x="1896" y="2775"/>
                  </a:lnTo>
                  <a:lnTo>
                    <a:pt x="1899" y="2786"/>
                  </a:lnTo>
                  <a:lnTo>
                    <a:pt x="1903" y="2796"/>
                  </a:lnTo>
                  <a:lnTo>
                    <a:pt x="1908" y="2806"/>
                  </a:lnTo>
                  <a:lnTo>
                    <a:pt x="1914" y="2816"/>
                  </a:lnTo>
                  <a:lnTo>
                    <a:pt x="1922" y="2825"/>
                  </a:lnTo>
                  <a:lnTo>
                    <a:pt x="1931" y="2834"/>
                  </a:lnTo>
                  <a:lnTo>
                    <a:pt x="1941" y="2842"/>
                  </a:lnTo>
                  <a:lnTo>
                    <a:pt x="1952" y="2850"/>
                  </a:lnTo>
                  <a:lnTo>
                    <a:pt x="1965" y="2858"/>
                  </a:lnTo>
                  <a:lnTo>
                    <a:pt x="1979" y="2865"/>
                  </a:lnTo>
                  <a:lnTo>
                    <a:pt x="1994" y="2872"/>
                  </a:lnTo>
                  <a:lnTo>
                    <a:pt x="2012" y="2880"/>
                  </a:lnTo>
                  <a:lnTo>
                    <a:pt x="2030" y="2886"/>
                  </a:lnTo>
                  <a:lnTo>
                    <a:pt x="2052" y="2892"/>
                  </a:lnTo>
                  <a:lnTo>
                    <a:pt x="2074" y="2897"/>
                  </a:lnTo>
                  <a:lnTo>
                    <a:pt x="2098" y="2902"/>
                  </a:lnTo>
                  <a:lnTo>
                    <a:pt x="2124" y="2907"/>
                  </a:lnTo>
                  <a:lnTo>
                    <a:pt x="2151" y="2911"/>
                  </a:lnTo>
                  <a:lnTo>
                    <a:pt x="2181" y="2915"/>
                  </a:lnTo>
                  <a:lnTo>
                    <a:pt x="2214" y="2918"/>
                  </a:lnTo>
                  <a:lnTo>
                    <a:pt x="2247" y="2921"/>
                  </a:lnTo>
                  <a:lnTo>
                    <a:pt x="2322" y="2926"/>
                  </a:lnTo>
                  <a:lnTo>
                    <a:pt x="2405" y="2930"/>
                  </a:lnTo>
                  <a:lnTo>
                    <a:pt x="2405" y="2930"/>
                  </a:lnTo>
                  <a:lnTo>
                    <a:pt x="2509" y="2931"/>
                  </a:lnTo>
                  <a:lnTo>
                    <a:pt x="2619" y="2932"/>
                  </a:lnTo>
                  <a:lnTo>
                    <a:pt x="2734" y="2931"/>
                  </a:lnTo>
                  <a:lnTo>
                    <a:pt x="2852" y="2929"/>
                  </a:lnTo>
                  <a:lnTo>
                    <a:pt x="2852" y="2929"/>
                  </a:lnTo>
                  <a:close/>
                </a:path>
              </a:pathLst>
            </a:custGeom>
            <a:solidFill>
              <a:schemeClr val="tx2">
                <a:lumMod val="20000"/>
                <a:lumOff val="80000"/>
              </a:schemeClr>
            </a:solidFill>
            <a:ln w="9525">
              <a:solidFill>
                <a:schemeClr val="bg1"/>
              </a:solidFill>
              <a:round/>
            </a:ln>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2" name="Freeform: Shape 88"/>
            <p:cNvSpPr/>
            <p:nvPr/>
          </p:nvSpPr>
          <p:spPr bwMode="auto">
            <a:xfrm>
              <a:off x="4904465" y="1545636"/>
              <a:ext cx="611931" cy="836828"/>
            </a:xfrm>
            <a:custGeom>
              <a:gdLst>
                <a:gd name="T0" fmla="*/ 362 w 2926"/>
                <a:gd name="T1" fmla="*/ 2898 h 4003"/>
                <a:gd name="T2" fmla="*/ 931 w 2926"/>
                <a:gd name="T3" fmla="*/ 2892 h 4003"/>
                <a:gd name="T4" fmla="*/ 1143 w 2926"/>
                <a:gd name="T5" fmla="*/ 2938 h 4003"/>
                <a:gd name="T6" fmla="*/ 1216 w 2926"/>
                <a:gd name="T7" fmla="*/ 3028 h 4003"/>
                <a:gd name="T8" fmla="*/ 1173 w 2926"/>
                <a:gd name="T9" fmla="*/ 3161 h 4003"/>
                <a:gd name="T10" fmla="*/ 1035 w 2926"/>
                <a:gd name="T11" fmla="*/ 3366 h 4003"/>
                <a:gd name="T12" fmla="*/ 984 w 2926"/>
                <a:gd name="T13" fmla="*/ 3617 h 4003"/>
                <a:gd name="T14" fmla="*/ 1031 w 2926"/>
                <a:gd name="T15" fmla="*/ 3778 h 4003"/>
                <a:gd name="T16" fmla="*/ 1153 w 2926"/>
                <a:gd name="T17" fmla="*/ 3910 h 4003"/>
                <a:gd name="T18" fmla="*/ 1322 w 2926"/>
                <a:gd name="T19" fmla="*/ 3986 h 4003"/>
                <a:gd name="T20" fmla="*/ 1507 w 2926"/>
                <a:gd name="T21" fmla="*/ 4001 h 4003"/>
                <a:gd name="T22" fmla="*/ 1684 w 2926"/>
                <a:gd name="T23" fmla="*/ 3954 h 4003"/>
                <a:gd name="T24" fmla="*/ 1821 w 2926"/>
                <a:gd name="T25" fmla="*/ 3840 h 4003"/>
                <a:gd name="T26" fmla="*/ 1890 w 2926"/>
                <a:gd name="T27" fmla="*/ 3654 h 4003"/>
                <a:gd name="T28" fmla="*/ 1864 w 2926"/>
                <a:gd name="T29" fmla="*/ 3454 h 4003"/>
                <a:gd name="T30" fmla="*/ 1728 w 2926"/>
                <a:gd name="T31" fmla="*/ 3172 h 4003"/>
                <a:gd name="T32" fmla="*/ 1702 w 2926"/>
                <a:gd name="T33" fmla="*/ 3022 h 4003"/>
                <a:gd name="T34" fmla="*/ 1751 w 2926"/>
                <a:gd name="T35" fmla="*/ 2958 h 4003"/>
                <a:gd name="T36" fmla="*/ 1882 w 2926"/>
                <a:gd name="T37" fmla="*/ 2921 h 4003"/>
                <a:gd name="T38" fmla="*/ 2667 w 2926"/>
                <a:gd name="T39" fmla="*/ 2902 h 4003"/>
                <a:gd name="T40" fmla="*/ 2921 w 2926"/>
                <a:gd name="T41" fmla="*/ 2358 h 4003"/>
                <a:gd name="T42" fmla="*/ 2878 w 2926"/>
                <a:gd name="T43" fmla="*/ 2039 h 4003"/>
                <a:gd name="T44" fmla="*/ 2808 w 2926"/>
                <a:gd name="T45" fmla="*/ 1912 h 4003"/>
                <a:gd name="T46" fmla="*/ 2736 w 2926"/>
                <a:gd name="T47" fmla="*/ 1890 h 4003"/>
                <a:gd name="T48" fmla="*/ 2481 w 2926"/>
                <a:gd name="T49" fmla="*/ 1987 h 4003"/>
                <a:gd name="T50" fmla="*/ 2228 w 2926"/>
                <a:gd name="T51" fmla="*/ 2031 h 4003"/>
                <a:gd name="T52" fmla="*/ 2072 w 2926"/>
                <a:gd name="T53" fmla="*/ 2003 h 4003"/>
                <a:gd name="T54" fmla="*/ 1936 w 2926"/>
                <a:gd name="T55" fmla="*/ 1901 h 4003"/>
                <a:gd name="T56" fmla="*/ 1845 w 2926"/>
                <a:gd name="T57" fmla="*/ 1745 h 4003"/>
                <a:gd name="T58" fmla="*/ 1806 w 2926"/>
                <a:gd name="T59" fmla="*/ 1561 h 4003"/>
                <a:gd name="T60" fmla="*/ 1824 w 2926"/>
                <a:gd name="T61" fmla="*/ 1376 h 4003"/>
                <a:gd name="T62" fmla="*/ 1903 w 2926"/>
                <a:gd name="T63" fmla="*/ 1218 h 4003"/>
                <a:gd name="T64" fmla="*/ 2051 w 2926"/>
                <a:gd name="T65" fmla="*/ 1113 h 4003"/>
                <a:gd name="T66" fmla="*/ 2255 w 2926"/>
                <a:gd name="T67" fmla="*/ 1088 h 4003"/>
                <a:gd name="T68" fmla="*/ 2511 w 2926"/>
                <a:gd name="T69" fmla="*/ 1162 h 4003"/>
                <a:gd name="T70" fmla="*/ 2690 w 2926"/>
                <a:gd name="T71" fmla="*/ 1321 h 4003"/>
                <a:gd name="T72" fmla="*/ 2775 w 2926"/>
                <a:gd name="T73" fmla="*/ 1369 h 4003"/>
                <a:gd name="T74" fmla="*/ 2825 w 2926"/>
                <a:gd name="T75" fmla="*/ 1302 h 4003"/>
                <a:gd name="T76" fmla="*/ 2892 w 2926"/>
                <a:gd name="T77" fmla="*/ 905 h 4003"/>
                <a:gd name="T78" fmla="*/ 2913 w 2926"/>
                <a:gd name="T79" fmla="*/ 47 h 4003"/>
                <a:gd name="T80" fmla="*/ 4 w 2926"/>
                <a:gd name="T81" fmla="*/ 576 h 4003"/>
                <a:gd name="T82" fmla="*/ 45 w 2926"/>
                <a:gd name="T83" fmla="*/ 1157 h 4003"/>
                <a:gd name="T84" fmla="*/ 106 w 2926"/>
                <a:gd name="T85" fmla="*/ 1349 h 4003"/>
                <a:gd name="T86" fmla="*/ 151 w 2926"/>
                <a:gd name="T87" fmla="*/ 1366 h 4003"/>
                <a:gd name="T88" fmla="*/ 337 w 2926"/>
                <a:gd name="T89" fmla="*/ 1227 h 4003"/>
                <a:gd name="T90" fmla="*/ 585 w 2926"/>
                <a:gd name="T91" fmla="*/ 1112 h 4003"/>
                <a:gd name="T92" fmla="*/ 763 w 2926"/>
                <a:gd name="T93" fmla="*/ 1096 h 4003"/>
                <a:gd name="T94" fmla="*/ 926 w 2926"/>
                <a:gd name="T95" fmla="*/ 1140 h 4003"/>
                <a:gd name="T96" fmla="*/ 1038 w 2926"/>
                <a:gd name="T97" fmla="*/ 1239 h 4003"/>
                <a:gd name="T98" fmla="*/ 1126 w 2926"/>
                <a:gd name="T99" fmla="*/ 1487 h 4003"/>
                <a:gd name="T100" fmla="*/ 1091 w 2926"/>
                <a:gd name="T101" fmla="*/ 1759 h 4003"/>
                <a:gd name="T102" fmla="*/ 934 w 2926"/>
                <a:gd name="T103" fmla="*/ 1965 h 4003"/>
                <a:gd name="T104" fmla="*/ 825 w 2926"/>
                <a:gd name="T105" fmla="*/ 2012 h 4003"/>
                <a:gd name="T106" fmla="*/ 628 w 2926"/>
                <a:gd name="T107" fmla="*/ 2022 h 4003"/>
                <a:gd name="T108" fmla="*/ 321 w 2926"/>
                <a:gd name="T109" fmla="*/ 1929 h 4003"/>
                <a:gd name="T110" fmla="*/ 162 w 2926"/>
                <a:gd name="T111" fmla="*/ 1896 h 4003"/>
                <a:gd name="T112" fmla="*/ 77 w 2926"/>
                <a:gd name="T113" fmla="*/ 1959 h 4003"/>
                <a:gd name="T114" fmla="*/ 22 w 2926"/>
                <a:gd name="T115" fmla="*/ 2140 h 400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26" h="4002">
                  <a:moveTo>
                    <a:pt x="1" y="2434"/>
                  </a:moveTo>
                  <a:lnTo>
                    <a:pt x="1" y="2434"/>
                  </a:lnTo>
                  <a:lnTo>
                    <a:pt x="0" y="2548"/>
                  </a:lnTo>
                  <a:lnTo>
                    <a:pt x="0" y="2668"/>
                  </a:lnTo>
                  <a:lnTo>
                    <a:pt x="2" y="2793"/>
                  </a:lnTo>
                  <a:lnTo>
                    <a:pt x="4" y="2920"/>
                  </a:lnTo>
                  <a:lnTo>
                    <a:pt x="4" y="2920"/>
                  </a:lnTo>
                  <a:lnTo>
                    <a:pt x="241" y="2905"/>
                  </a:lnTo>
                  <a:lnTo>
                    <a:pt x="362" y="2898"/>
                  </a:lnTo>
                  <a:lnTo>
                    <a:pt x="481" y="2892"/>
                  </a:lnTo>
                  <a:lnTo>
                    <a:pt x="596" y="2888"/>
                  </a:lnTo>
                  <a:lnTo>
                    <a:pt x="705" y="2886"/>
                  </a:lnTo>
                  <a:lnTo>
                    <a:pt x="757" y="2886"/>
                  </a:lnTo>
                  <a:lnTo>
                    <a:pt x="806" y="2886"/>
                  </a:lnTo>
                  <a:lnTo>
                    <a:pt x="853" y="2887"/>
                  </a:lnTo>
                  <a:lnTo>
                    <a:pt x="898" y="2890"/>
                  </a:lnTo>
                  <a:lnTo>
                    <a:pt x="898" y="2890"/>
                  </a:lnTo>
                  <a:lnTo>
                    <a:pt x="931" y="2892"/>
                  </a:lnTo>
                  <a:lnTo>
                    <a:pt x="962" y="2895"/>
                  </a:lnTo>
                  <a:lnTo>
                    <a:pt x="990" y="2898"/>
                  </a:lnTo>
                  <a:lnTo>
                    <a:pt x="1018" y="2902"/>
                  </a:lnTo>
                  <a:lnTo>
                    <a:pt x="1043" y="2907"/>
                  </a:lnTo>
                  <a:lnTo>
                    <a:pt x="1067" y="2912"/>
                  </a:lnTo>
                  <a:lnTo>
                    <a:pt x="1088" y="2918"/>
                  </a:lnTo>
                  <a:lnTo>
                    <a:pt x="1108" y="2924"/>
                  </a:lnTo>
                  <a:lnTo>
                    <a:pt x="1125" y="2930"/>
                  </a:lnTo>
                  <a:lnTo>
                    <a:pt x="1143" y="2938"/>
                  </a:lnTo>
                  <a:lnTo>
                    <a:pt x="1157" y="2945"/>
                  </a:lnTo>
                  <a:lnTo>
                    <a:pt x="1170" y="2954"/>
                  </a:lnTo>
                  <a:lnTo>
                    <a:pt x="1181" y="2963"/>
                  </a:lnTo>
                  <a:lnTo>
                    <a:pt x="1191" y="2972"/>
                  </a:lnTo>
                  <a:lnTo>
                    <a:pt x="1199" y="2982"/>
                  </a:lnTo>
                  <a:lnTo>
                    <a:pt x="1205" y="2993"/>
                  </a:lnTo>
                  <a:lnTo>
                    <a:pt x="1210" y="3004"/>
                  </a:lnTo>
                  <a:lnTo>
                    <a:pt x="1214" y="3016"/>
                  </a:lnTo>
                  <a:lnTo>
                    <a:pt x="1216" y="3028"/>
                  </a:lnTo>
                  <a:lnTo>
                    <a:pt x="1216" y="3041"/>
                  </a:lnTo>
                  <a:lnTo>
                    <a:pt x="1215" y="3054"/>
                  </a:lnTo>
                  <a:lnTo>
                    <a:pt x="1213" y="3067"/>
                  </a:lnTo>
                  <a:lnTo>
                    <a:pt x="1210" y="3082"/>
                  </a:lnTo>
                  <a:lnTo>
                    <a:pt x="1205" y="3096"/>
                  </a:lnTo>
                  <a:lnTo>
                    <a:pt x="1199" y="3112"/>
                  </a:lnTo>
                  <a:lnTo>
                    <a:pt x="1191" y="3128"/>
                  </a:lnTo>
                  <a:lnTo>
                    <a:pt x="1183" y="3145"/>
                  </a:lnTo>
                  <a:lnTo>
                    <a:pt x="1173" y="3161"/>
                  </a:lnTo>
                  <a:lnTo>
                    <a:pt x="1162" y="3179"/>
                  </a:lnTo>
                  <a:lnTo>
                    <a:pt x="1150" y="3197"/>
                  </a:lnTo>
                  <a:lnTo>
                    <a:pt x="1122" y="3234"/>
                  </a:lnTo>
                  <a:lnTo>
                    <a:pt x="1122" y="3234"/>
                  </a:lnTo>
                  <a:lnTo>
                    <a:pt x="1096" y="3269"/>
                  </a:lnTo>
                  <a:lnTo>
                    <a:pt x="1071" y="3305"/>
                  </a:lnTo>
                  <a:lnTo>
                    <a:pt x="1058" y="3325"/>
                  </a:lnTo>
                  <a:lnTo>
                    <a:pt x="1046" y="3345"/>
                  </a:lnTo>
                  <a:lnTo>
                    <a:pt x="1035" y="3366"/>
                  </a:lnTo>
                  <a:lnTo>
                    <a:pt x="1024" y="3388"/>
                  </a:lnTo>
                  <a:lnTo>
                    <a:pt x="1015" y="3412"/>
                  </a:lnTo>
                  <a:lnTo>
                    <a:pt x="1006" y="3437"/>
                  </a:lnTo>
                  <a:lnTo>
                    <a:pt x="998" y="3463"/>
                  </a:lnTo>
                  <a:lnTo>
                    <a:pt x="991" y="3490"/>
                  </a:lnTo>
                  <a:lnTo>
                    <a:pt x="987" y="3519"/>
                  </a:lnTo>
                  <a:lnTo>
                    <a:pt x="984" y="3551"/>
                  </a:lnTo>
                  <a:lnTo>
                    <a:pt x="983" y="3583"/>
                  </a:lnTo>
                  <a:lnTo>
                    <a:pt x="984" y="3617"/>
                  </a:lnTo>
                  <a:lnTo>
                    <a:pt x="984" y="3617"/>
                  </a:lnTo>
                  <a:lnTo>
                    <a:pt x="986" y="3639"/>
                  </a:lnTo>
                  <a:lnTo>
                    <a:pt x="989" y="3662"/>
                  </a:lnTo>
                  <a:lnTo>
                    <a:pt x="993" y="3683"/>
                  </a:lnTo>
                  <a:lnTo>
                    <a:pt x="1000" y="3703"/>
                  </a:lnTo>
                  <a:lnTo>
                    <a:pt x="1006" y="3723"/>
                  </a:lnTo>
                  <a:lnTo>
                    <a:pt x="1013" y="3742"/>
                  </a:lnTo>
                  <a:lnTo>
                    <a:pt x="1022" y="3760"/>
                  </a:lnTo>
                  <a:lnTo>
                    <a:pt x="1031" y="3778"/>
                  </a:lnTo>
                  <a:lnTo>
                    <a:pt x="1042" y="3796"/>
                  </a:lnTo>
                  <a:lnTo>
                    <a:pt x="1053" y="3813"/>
                  </a:lnTo>
                  <a:lnTo>
                    <a:pt x="1065" y="3829"/>
                  </a:lnTo>
                  <a:lnTo>
                    <a:pt x="1078" y="3844"/>
                  </a:lnTo>
                  <a:lnTo>
                    <a:pt x="1091" y="3858"/>
                  </a:lnTo>
                  <a:lnTo>
                    <a:pt x="1106" y="3872"/>
                  </a:lnTo>
                  <a:lnTo>
                    <a:pt x="1121" y="3885"/>
                  </a:lnTo>
                  <a:lnTo>
                    <a:pt x="1137" y="3898"/>
                  </a:lnTo>
                  <a:lnTo>
                    <a:pt x="1153" y="3910"/>
                  </a:lnTo>
                  <a:lnTo>
                    <a:pt x="1170" y="3921"/>
                  </a:lnTo>
                  <a:lnTo>
                    <a:pt x="1188" y="3932"/>
                  </a:lnTo>
                  <a:lnTo>
                    <a:pt x="1205" y="3942"/>
                  </a:lnTo>
                  <a:lnTo>
                    <a:pt x="1224" y="3951"/>
                  </a:lnTo>
                  <a:lnTo>
                    <a:pt x="1242" y="3959"/>
                  </a:lnTo>
                  <a:lnTo>
                    <a:pt x="1263" y="3967"/>
                  </a:lnTo>
                  <a:lnTo>
                    <a:pt x="1282" y="3974"/>
                  </a:lnTo>
                  <a:lnTo>
                    <a:pt x="1302" y="3980"/>
                  </a:lnTo>
                  <a:lnTo>
                    <a:pt x="1322" y="3986"/>
                  </a:lnTo>
                  <a:lnTo>
                    <a:pt x="1342" y="3990"/>
                  </a:lnTo>
                  <a:lnTo>
                    <a:pt x="1362" y="3994"/>
                  </a:lnTo>
                  <a:lnTo>
                    <a:pt x="1383" y="3998"/>
                  </a:lnTo>
                  <a:lnTo>
                    <a:pt x="1404" y="4000"/>
                  </a:lnTo>
                  <a:lnTo>
                    <a:pt x="1425" y="4002"/>
                  </a:lnTo>
                  <a:lnTo>
                    <a:pt x="1446" y="4003"/>
                  </a:lnTo>
                  <a:lnTo>
                    <a:pt x="1466" y="4003"/>
                  </a:lnTo>
                  <a:lnTo>
                    <a:pt x="1487" y="4003"/>
                  </a:lnTo>
                  <a:lnTo>
                    <a:pt x="1507" y="4001"/>
                  </a:lnTo>
                  <a:lnTo>
                    <a:pt x="1528" y="3999"/>
                  </a:lnTo>
                  <a:lnTo>
                    <a:pt x="1549" y="3996"/>
                  </a:lnTo>
                  <a:lnTo>
                    <a:pt x="1569" y="3993"/>
                  </a:lnTo>
                  <a:lnTo>
                    <a:pt x="1589" y="3988"/>
                  </a:lnTo>
                  <a:lnTo>
                    <a:pt x="1608" y="3983"/>
                  </a:lnTo>
                  <a:lnTo>
                    <a:pt x="1628" y="3977"/>
                  </a:lnTo>
                  <a:lnTo>
                    <a:pt x="1647" y="3970"/>
                  </a:lnTo>
                  <a:lnTo>
                    <a:pt x="1666" y="3963"/>
                  </a:lnTo>
                  <a:lnTo>
                    <a:pt x="1684" y="3954"/>
                  </a:lnTo>
                  <a:lnTo>
                    <a:pt x="1701" y="3945"/>
                  </a:lnTo>
                  <a:lnTo>
                    <a:pt x="1718" y="3935"/>
                  </a:lnTo>
                  <a:lnTo>
                    <a:pt x="1735" y="3923"/>
                  </a:lnTo>
                  <a:lnTo>
                    <a:pt x="1751" y="3911"/>
                  </a:lnTo>
                  <a:lnTo>
                    <a:pt x="1766" y="3898"/>
                  </a:lnTo>
                  <a:lnTo>
                    <a:pt x="1780" y="3885"/>
                  </a:lnTo>
                  <a:lnTo>
                    <a:pt x="1794" y="3871"/>
                  </a:lnTo>
                  <a:lnTo>
                    <a:pt x="1808" y="3856"/>
                  </a:lnTo>
                  <a:lnTo>
                    <a:pt x="1821" y="3840"/>
                  </a:lnTo>
                  <a:lnTo>
                    <a:pt x="1832" y="3823"/>
                  </a:lnTo>
                  <a:lnTo>
                    <a:pt x="1843" y="3805"/>
                  </a:lnTo>
                  <a:lnTo>
                    <a:pt x="1852" y="3786"/>
                  </a:lnTo>
                  <a:lnTo>
                    <a:pt x="1861" y="3766"/>
                  </a:lnTo>
                  <a:lnTo>
                    <a:pt x="1869" y="3746"/>
                  </a:lnTo>
                  <a:lnTo>
                    <a:pt x="1876" y="3724"/>
                  </a:lnTo>
                  <a:lnTo>
                    <a:pt x="1881" y="3702"/>
                  </a:lnTo>
                  <a:lnTo>
                    <a:pt x="1886" y="3679"/>
                  </a:lnTo>
                  <a:lnTo>
                    <a:pt x="1890" y="3654"/>
                  </a:lnTo>
                  <a:lnTo>
                    <a:pt x="1892" y="3630"/>
                  </a:lnTo>
                  <a:lnTo>
                    <a:pt x="1893" y="3604"/>
                  </a:lnTo>
                  <a:lnTo>
                    <a:pt x="1893" y="3604"/>
                  </a:lnTo>
                  <a:lnTo>
                    <a:pt x="1892" y="3579"/>
                  </a:lnTo>
                  <a:lnTo>
                    <a:pt x="1890" y="3555"/>
                  </a:lnTo>
                  <a:lnTo>
                    <a:pt x="1886" y="3530"/>
                  </a:lnTo>
                  <a:lnTo>
                    <a:pt x="1880" y="3504"/>
                  </a:lnTo>
                  <a:lnTo>
                    <a:pt x="1872" y="3479"/>
                  </a:lnTo>
                  <a:lnTo>
                    <a:pt x="1864" y="3454"/>
                  </a:lnTo>
                  <a:lnTo>
                    <a:pt x="1854" y="3430"/>
                  </a:lnTo>
                  <a:lnTo>
                    <a:pt x="1844" y="3405"/>
                  </a:lnTo>
                  <a:lnTo>
                    <a:pt x="1833" y="3380"/>
                  </a:lnTo>
                  <a:lnTo>
                    <a:pt x="1821" y="3356"/>
                  </a:lnTo>
                  <a:lnTo>
                    <a:pt x="1795" y="3308"/>
                  </a:lnTo>
                  <a:lnTo>
                    <a:pt x="1771" y="3261"/>
                  </a:lnTo>
                  <a:lnTo>
                    <a:pt x="1748" y="3215"/>
                  </a:lnTo>
                  <a:lnTo>
                    <a:pt x="1737" y="3194"/>
                  </a:lnTo>
                  <a:lnTo>
                    <a:pt x="1728" y="3172"/>
                  </a:lnTo>
                  <a:lnTo>
                    <a:pt x="1719" y="3151"/>
                  </a:lnTo>
                  <a:lnTo>
                    <a:pt x="1712" y="3131"/>
                  </a:lnTo>
                  <a:lnTo>
                    <a:pt x="1705" y="3110"/>
                  </a:lnTo>
                  <a:lnTo>
                    <a:pt x="1701" y="3091"/>
                  </a:lnTo>
                  <a:lnTo>
                    <a:pt x="1698" y="3073"/>
                  </a:lnTo>
                  <a:lnTo>
                    <a:pt x="1697" y="3055"/>
                  </a:lnTo>
                  <a:lnTo>
                    <a:pt x="1699" y="3038"/>
                  </a:lnTo>
                  <a:lnTo>
                    <a:pt x="1700" y="3030"/>
                  </a:lnTo>
                  <a:lnTo>
                    <a:pt x="1702" y="3022"/>
                  </a:lnTo>
                  <a:lnTo>
                    <a:pt x="1705" y="3014"/>
                  </a:lnTo>
                  <a:lnTo>
                    <a:pt x="1708" y="3006"/>
                  </a:lnTo>
                  <a:lnTo>
                    <a:pt x="1712" y="2999"/>
                  </a:lnTo>
                  <a:lnTo>
                    <a:pt x="1717" y="2992"/>
                  </a:lnTo>
                  <a:lnTo>
                    <a:pt x="1722" y="2984"/>
                  </a:lnTo>
                  <a:lnTo>
                    <a:pt x="1728" y="2977"/>
                  </a:lnTo>
                  <a:lnTo>
                    <a:pt x="1735" y="2971"/>
                  </a:lnTo>
                  <a:lnTo>
                    <a:pt x="1743" y="2964"/>
                  </a:lnTo>
                  <a:lnTo>
                    <a:pt x="1751" y="2958"/>
                  </a:lnTo>
                  <a:lnTo>
                    <a:pt x="1760" y="2952"/>
                  </a:lnTo>
                  <a:lnTo>
                    <a:pt x="1770" y="2947"/>
                  </a:lnTo>
                  <a:lnTo>
                    <a:pt x="1781" y="2941"/>
                  </a:lnTo>
                  <a:lnTo>
                    <a:pt x="1781" y="2941"/>
                  </a:lnTo>
                  <a:lnTo>
                    <a:pt x="1794" y="2937"/>
                  </a:lnTo>
                  <a:lnTo>
                    <a:pt x="1812" y="2932"/>
                  </a:lnTo>
                  <a:lnTo>
                    <a:pt x="1832" y="2928"/>
                  </a:lnTo>
                  <a:lnTo>
                    <a:pt x="1856" y="2924"/>
                  </a:lnTo>
                  <a:lnTo>
                    <a:pt x="1882" y="2921"/>
                  </a:lnTo>
                  <a:lnTo>
                    <a:pt x="1912" y="2918"/>
                  </a:lnTo>
                  <a:lnTo>
                    <a:pt x="1979" y="2912"/>
                  </a:lnTo>
                  <a:lnTo>
                    <a:pt x="2054" y="2908"/>
                  </a:lnTo>
                  <a:lnTo>
                    <a:pt x="2136" y="2905"/>
                  </a:lnTo>
                  <a:lnTo>
                    <a:pt x="2223" y="2903"/>
                  </a:lnTo>
                  <a:lnTo>
                    <a:pt x="2313" y="2902"/>
                  </a:lnTo>
                  <a:lnTo>
                    <a:pt x="2404" y="2901"/>
                  </a:lnTo>
                  <a:lnTo>
                    <a:pt x="2495" y="2901"/>
                  </a:lnTo>
                  <a:lnTo>
                    <a:pt x="2667" y="2902"/>
                  </a:lnTo>
                  <a:lnTo>
                    <a:pt x="2814" y="2904"/>
                  </a:lnTo>
                  <a:lnTo>
                    <a:pt x="2923" y="2906"/>
                  </a:lnTo>
                  <a:lnTo>
                    <a:pt x="2923" y="2906"/>
                  </a:lnTo>
                  <a:lnTo>
                    <a:pt x="2924" y="2814"/>
                  </a:lnTo>
                  <a:lnTo>
                    <a:pt x="2925" y="2707"/>
                  </a:lnTo>
                  <a:lnTo>
                    <a:pt x="2926" y="2593"/>
                  </a:lnTo>
                  <a:lnTo>
                    <a:pt x="2924" y="2474"/>
                  </a:lnTo>
                  <a:lnTo>
                    <a:pt x="2923" y="2415"/>
                  </a:lnTo>
                  <a:lnTo>
                    <a:pt x="2921" y="2358"/>
                  </a:lnTo>
                  <a:lnTo>
                    <a:pt x="2918" y="2302"/>
                  </a:lnTo>
                  <a:lnTo>
                    <a:pt x="2914" y="2249"/>
                  </a:lnTo>
                  <a:lnTo>
                    <a:pt x="2910" y="2200"/>
                  </a:lnTo>
                  <a:lnTo>
                    <a:pt x="2904" y="2154"/>
                  </a:lnTo>
                  <a:lnTo>
                    <a:pt x="2897" y="2113"/>
                  </a:lnTo>
                  <a:lnTo>
                    <a:pt x="2893" y="2095"/>
                  </a:lnTo>
                  <a:lnTo>
                    <a:pt x="2889" y="2078"/>
                  </a:lnTo>
                  <a:lnTo>
                    <a:pt x="2889" y="2078"/>
                  </a:lnTo>
                  <a:lnTo>
                    <a:pt x="2878" y="2039"/>
                  </a:lnTo>
                  <a:lnTo>
                    <a:pt x="2866" y="2007"/>
                  </a:lnTo>
                  <a:lnTo>
                    <a:pt x="2854" y="1978"/>
                  </a:lnTo>
                  <a:lnTo>
                    <a:pt x="2848" y="1966"/>
                  </a:lnTo>
                  <a:lnTo>
                    <a:pt x="2842" y="1955"/>
                  </a:lnTo>
                  <a:lnTo>
                    <a:pt x="2835" y="1944"/>
                  </a:lnTo>
                  <a:lnTo>
                    <a:pt x="2829" y="1935"/>
                  </a:lnTo>
                  <a:lnTo>
                    <a:pt x="2822" y="1927"/>
                  </a:lnTo>
                  <a:lnTo>
                    <a:pt x="2815" y="1920"/>
                  </a:lnTo>
                  <a:lnTo>
                    <a:pt x="2808" y="1912"/>
                  </a:lnTo>
                  <a:lnTo>
                    <a:pt x="2800" y="1907"/>
                  </a:lnTo>
                  <a:lnTo>
                    <a:pt x="2793" y="1902"/>
                  </a:lnTo>
                  <a:lnTo>
                    <a:pt x="2785" y="1898"/>
                  </a:lnTo>
                  <a:lnTo>
                    <a:pt x="2778" y="1895"/>
                  </a:lnTo>
                  <a:lnTo>
                    <a:pt x="2770" y="1893"/>
                  </a:lnTo>
                  <a:lnTo>
                    <a:pt x="2761" y="1891"/>
                  </a:lnTo>
                  <a:lnTo>
                    <a:pt x="2753" y="1890"/>
                  </a:lnTo>
                  <a:lnTo>
                    <a:pt x="2745" y="1890"/>
                  </a:lnTo>
                  <a:lnTo>
                    <a:pt x="2736" y="1890"/>
                  </a:lnTo>
                  <a:lnTo>
                    <a:pt x="2717" y="1893"/>
                  </a:lnTo>
                  <a:lnTo>
                    <a:pt x="2698" y="1897"/>
                  </a:lnTo>
                  <a:lnTo>
                    <a:pt x="2678" y="1904"/>
                  </a:lnTo>
                  <a:lnTo>
                    <a:pt x="2657" y="1911"/>
                  </a:lnTo>
                  <a:lnTo>
                    <a:pt x="2635" y="1921"/>
                  </a:lnTo>
                  <a:lnTo>
                    <a:pt x="2588" y="1942"/>
                  </a:lnTo>
                  <a:lnTo>
                    <a:pt x="2537" y="1965"/>
                  </a:lnTo>
                  <a:lnTo>
                    <a:pt x="2510" y="1976"/>
                  </a:lnTo>
                  <a:lnTo>
                    <a:pt x="2481" y="1987"/>
                  </a:lnTo>
                  <a:lnTo>
                    <a:pt x="2451" y="1997"/>
                  </a:lnTo>
                  <a:lnTo>
                    <a:pt x="2420" y="2007"/>
                  </a:lnTo>
                  <a:lnTo>
                    <a:pt x="2389" y="2015"/>
                  </a:lnTo>
                  <a:lnTo>
                    <a:pt x="2355" y="2022"/>
                  </a:lnTo>
                  <a:lnTo>
                    <a:pt x="2320" y="2027"/>
                  </a:lnTo>
                  <a:lnTo>
                    <a:pt x="2284" y="2031"/>
                  </a:lnTo>
                  <a:lnTo>
                    <a:pt x="2266" y="2032"/>
                  </a:lnTo>
                  <a:lnTo>
                    <a:pt x="2247" y="2032"/>
                  </a:lnTo>
                  <a:lnTo>
                    <a:pt x="2228" y="2031"/>
                  </a:lnTo>
                  <a:lnTo>
                    <a:pt x="2208" y="2030"/>
                  </a:lnTo>
                  <a:lnTo>
                    <a:pt x="2188" y="2029"/>
                  </a:lnTo>
                  <a:lnTo>
                    <a:pt x="2167" y="2026"/>
                  </a:lnTo>
                  <a:lnTo>
                    <a:pt x="2147" y="2023"/>
                  </a:lnTo>
                  <a:lnTo>
                    <a:pt x="2126" y="2019"/>
                  </a:lnTo>
                  <a:lnTo>
                    <a:pt x="2126" y="2019"/>
                  </a:lnTo>
                  <a:lnTo>
                    <a:pt x="2107" y="2015"/>
                  </a:lnTo>
                  <a:lnTo>
                    <a:pt x="2089" y="2009"/>
                  </a:lnTo>
                  <a:lnTo>
                    <a:pt x="2072" y="2003"/>
                  </a:lnTo>
                  <a:lnTo>
                    <a:pt x="2054" y="1995"/>
                  </a:lnTo>
                  <a:lnTo>
                    <a:pt x="2037" y="1986"/>
                  </a:lnTo>
                  <a:lnTo>
                    <a:pt x="2021" y="1977"/>
                  </a:lnTo>
                  <a:lnTo>
                    <a:pt x="2005" y="1967"/>
                  </a:lnTo>
                  <a:lnTo>
                    <a:pt x="1990" y="1955"/>
                  </a:lnTo>
                  <a:lnTo>
                    <a:pt x="1976" y="1943"/>
                  </a:lnTo>
                  <a:lnTo>
                    <a:pt x="1962" y="1930"/>
                  </a:lnTo>
                  <a:lnTo>
                    <a:pt x="1948" y="1916"/>
                  </a:lnTo>
                  <a:lnTo>
                    <a:pt x="1936" y="1901"/>
                  </a:lnTo>
                  <a:lnTo>
                    <a:pt x="1922" y="1886"/>
                  </a:lnTo>
                  <a:lnTo>
                    <a:pt x="1911" y="1871"/>
                  </a:lnTo>
                  <a:lnTo>
                    <a:pt x="1899" y="1854"/>
                  </a:lnTo>
                  <a:lnTo>
                    <a:pt x="1889" y="1838"/>
                  </a:lnTo>
                  <a:lnTo>
                    <a:pt x="1879" y="1820"/>
                  </a:lnTo>
                  <a:lnTo>
                    <a:pt x="1869" y="1802"/>
                  </a:lnTo>
                  <a:lnTo>
                    <a:pt x="1861" y="1784"/>
                  </a:lnTo>
                  <a:lnTo>
                    <a:pt x="1853" y="1764"/>
                  </a:lnTo>
                  <a:lnTo>
                    <a:pt x="1845" y="1745"/>
                  </a:lnTo>
                  <a:lnTo>
                    <a:pt x="1838" y="1726"/>
                  </a:lnTo>
                  <a:lnTo>
                    <a:pt x="1832" y="1706"/>
                  </a:lnTo>
                  <a:lnTo>
                    <a:pt x="1826" y="1686"/>
                  </a:lnTo>
                  <a:lnTo>
                    <a:pt x="1821" y="1666"/>
                  </a:lnTo>
                  <a:lnTo>
                    <a:pt x="1817" y="1644"/>
                  </a:lnTo>
                  <a:lnTo>
                    <a:pt x="1813" y="1624"/>
                  </a:lnTo>
                  <a:lnTo>
                    <a:pt x="1810" y="1603"/>
                  </a:lnTo>
                  <a:lnTo>
                    <a:pt x="1808" y="1582"/>
                  </a:lnTo>
                  <a:lnTo>
                    <a:pt x="1806" y="1561"/>
                  </a:lnTo>
                  <a:lnTo>
                    <a:pt x="1805" y="1540"/>
                  </a:lnTo>
                  <a:lnTo>
                    <a:pt x="1805" y="1520"/>
                  </a:lnTo>
                  <a:lnTo>
                    <a:pt x="1806" y="1498"/>
                  </a:lnTo>
                  <a:lnTo>
                    <a:pt x="1807" y="1477"/>
                  </a:lnTo>
                  <a:lnTo>
                    <a:pt x="1809" y="1457"/>
                  </a:lnTo>
                  <a:lnTo>
                    <a:pt x="1811" y="1436"/>
                  </a:lnTo>
                  <a:lnTo>
                    <a:pt x="1815" y="1416"/>
                  </a:lnTo>
                  <a:lnTo>
                    <a:pt x="1819" y="1396"/>
                  </a:lnTo>
                  <a:lnTo>
                    <a:pt x="1824" y="1376"/>
                  </a:lnTo>
                  <a:lnTo>
                    <a:pt x="1830" y="1356"/>
                  </a:lnTo>
                  <a:lnTo>
                    <a:pt x="1836" y="1338"/>
                  </a:lnTo>
                  <a:lnTo>
                    <a:pt x="1843" y="1319"/>
                  </a:lnTo>
                  <a:lnTo>
                    <a:pt x="1851" y="1301"/>
                  </a:lnTo>
                  <a:lnTo>
                    <a:pt x="1860" y="1283"/>
                  </a:lnTo>
                  <a:lnTo>
                    <a:pt x="1870" y="1266"/>
                  </a:lnTo>
                  <a:lnTo>
                    <a:pt x="1880" y="1250"/>
                  </a:lnTo>
                  <a:lnTo>
                    <a:pt x="1891" y="1233"/>
                  </a:lnTo>
                  <a:lnTo>
                    <a:pt x="1903" y="1218"/>
                  </a:lnTo>
                  <a:lnTo>
                    <a:pt x="1916" y="1203"/>
                  </a:lnTo>
                  <a:lnTo>
                    <a:pt x="1930" y="1189"/>
                  </a:lnTo>
                  <a:lnTo>
                    <a:pt x="1946" y="1176"/>
                  </a:lnTo>
                  <a:lnTo>
                    <a:pt x="1961" y="1163"/>
                  </a:lnTo>
                  <a:lnTo>
                    <a:pt x="1977" y="1152"/>
                  </a:lnTo>
                  <a:lnTo>
                    <a:pt x="1995" y="1141"/>
                  </a:lnTo>
                  <a:lnTo>
                    <a:pt x="2013" y="1131"/>
                  </a:lnTo>
                  <a:lnTo>
                    <a:pt x="2032" y="1122"/>
                  </a:lnTo>
                  <a:lnTo>
                    <a:pt x="2051" y="1113"/>
                  </a:lnTo>
                  <a:lnTo>
                    <a:pt x="2073" y="1106"/>
                  </a:lnTo>
                  <a:lnTo>
                    <a:pt x="2095" y="1100"/>
                  </a:lnTo>
                  <a:lnTo>
                    <a:pt x="2117" y="1095"/>
                  </a:lnTo>
                  <a:lnTo>
                    <a:pt x="2141" y="1091"/>
                  </a:lnTo>
                  <a:lnTo>
                    <a:pt x="2165" y="1089"/>
                  </a:lnTo>
                  <a:lnTo>
                    <a:pt x="2191" y="1087"/>
                  </a:lnTo>
                  <a:lnTo>
                    <a:pt x="2218" y="1087"/>
                  </a:lnTo>
                  <a:lnTo>
                    <a:pt x="2218" y="1087"/>
                  </a:lnTo>
                  <a:lnTo>
                    <a:pt x="2255" y="1088"/>
                  </a:lnTo>
                  <a:lnTo>
                    <a:pt x="2290" y="1091"/>
                  </a:lnTo>
                  <a:lnTo>
                    <a:pt x="2323" y="1096"/>
                  </a:lnTo>
                  <a:lnTo>
                    <a:pt x="2356" y="1102"/>
                  </a:lnTo>
                  <a:lnTo>
                    <a:pt x="2385" y="1109"/>
                  </a:lnTo>
                  <a:lnTo>
                    <a:pt x="2413" y="1119"/>
                  </a:lnTo>
                  <a:lnTo>
                    <a:pt x="2439" y="1128"/>
                  </a:lnTo>
                  <a:lnTo>
                    <a:pt x="2464" y="1139"/>
                  </a:lnTo>
                  <a:lnTo>
                    <a:pt x="2489" y="1150"/>
                  </a:lnTo>
                  <a:lnTo>
                    <a:pt x="2511" y="1162"/>
                  </a:lnTo>
                  <a:lnTo>
                    <a:pt x="2531" y="1175"/>
                  </a:lnTo>
                  <a:lnTo>
                    <a:pt x="2550" y="1188"/>
                  </a:lnTo>
                  <a:lnTo>
                    <a:pt x="2569" y="1202"/>
                  </a:lnTo>
                  <a:lnTo>
                    <a:pt x="2586" y="1215"/>
                  </a:lnTo>
                  <a:lnTo>
                    <a:pt x="2603" y="1229"/>
                  </a:lnTo>
                  <a:lnTo>
                    <a:pt x="2617" y="1243"/>
                  </a:lnTo>
                  <a:lnTo>
                    <a:pt x="2645" y="1271"/>
                  </a:lnTo>
                  <a:lnTo>
                    <a:pt x="2668" y="1297"/>
                  </a:lnTo>
                  <a:lnTo>
                    <a:pt x="2690" y="1321"/>
                  </a:lnTo>
                  <a:lnTo>
                    <a:pt x="2709" y="1341"/>
                  </a:lnTo>
                  <a:lnTo>
                    <a:pt x="2718" y="1349"/>
                  </a:lnTo>
                  <a:lnTo>
                    <a:pt x="2726" y="1357"/>
                  </a:lnTo>
                  <a:lnTo>
                    <a:pt x="2735" y="1363"/>
                  </a:lnTo>
                  <a:lnTo>
                    <a:pt x="2744" y="1367"/>
                  </a:lnTo>
                  <a:lnTo>
                    <a:pt x="2752" y="1370"/>
                  </a:lnTo>
                  <a:lnTo>
                    <a:pt x="2759" y="1372"/>
                  </a:lnTo>
                  <a:lnTo>
                    <a:pt x="2767" y="1372"/>
                  </a:lnTo>
                  <a:lnTo>
                    <a:pt x="2775" y="1369"/>
                  </a:lnTo>
                  <a:lnTo>
                    <a:pt x="2775" y="1369"/>
                  </a:lnTo>
                  <a:lnTo>
                    <a:pt x="2782" y="1366"/>
                  </a:lnTo>
                  <a:lnTo>
                    <a:pt x="2789" y="1361"/>
                  </a:lnTo>
                  <a:lnTo>
                    <a:pt x="2796" y="1354"/>
                  </a:lnTo>
                  <a:lnTo>
                    <a:pt x="2802" y="1346"/>
                  </a:lnTo>
                  <a:lnTo>
                    <a:pt x="2808" y="1337"/>
                  </a:lnTo>
                  <a:lnTo>
                    <a:pt x="2814" y="1326"/>
                  </a:lnTo>
                  <a:lnTo>
                    <a:pt x="2819" y="1315"/>
                  </a:lnTo>
                  <a:lnTo>
                    <a:pt x="2825" y="1302"/>
                  </a:lnTo>
                  <a:lnTo>
                    <a:pt x="2835" y="1272"/>
                  </a:lnTo>
                  <a:lnTo>
                    <a:pt x="2844" y="1237"/>
                  </a:lnTo>
                  <a:lnTo>
                    <a:pt x="2853" y="1199"/>
                  </a:lnTo>
                  <a:lnTo>
                    <a:pt x="2861" y="1157"/>
                  </a:lnTo>
                  <a:lnTo>
                    <a:pt x="2869" y="1111"/>
                  </a:lnTo>
                  <a:lnTo>
                    <a:pt x="2876" y="1063"/>
                  </a:lnTo>
                  <a:lnTo>
                    <a:pt x="2882" y="1013"/>
                  </a:lnTo>
                  <a:lnTo>
                    <a:pt x="2888" y="959"/>
                  </a:lnTo>
                  <a:lnTo>
                    <a:pt x="2892" y="905"/>
                  </a:lnTo>
                  <a:lnTo>
                    <a:pt x="2897" y="849"/>
                  </a:lnTo>
                  <a:lnTo>
                    <a:pt x="2904" y="733"/>
                  </a:lnTo>
                  <a:lnTo>
                    <a:pt x="2909" y="616"/>
                  </a:lnTo>
                  <a:lnTo>
                    <a:pt x="2912" y="501"/>
                  </a:lnTo>
                  <a:lnTo>
                    <a:pt x="2914" y="389"/>
                  </a:lnTo>
                  <a:lnTo>
                    <a:pt x="2915" y="285"/>
                  </a:lnTo>
                  <a:lnTo>
                    <a:pt x="2915" y="192"/>
                  </a:lnTo>
                  <a:lnTo>
                    <a:pt x="2914" y="111"/>
                  </a:lnTo>
                  <a:lnTo>
                    <a:pt x="2913" y="47"/>
                  </a:lnTo>
                  <a:lnTo>
                    <a:pt x="2911" y="0"/>
                  </a:lnTo>
                  <a:lnTo>
                    <a:pt x="12" y="1"/>
                  </a:lnTo>
                  <a:lnTo>
                    <a:pt x="12" y="1"/>
                  </a:lnTo>
                  <a:lnTo>
                    <a:pt x="9" y="92"/>
                  </a:lnTo>
                  <a:lnTo>
                    <a:pt x="5" y="226"/>
                  </a:lnTo>
                  <a:lnTo>
                    <a:pt x="4" y="305"/>
                  </a:lnTo>
                  <a:lnTo>
                    <a:pt x="3" y="391"/>
                  </a:lnTo>
                  <a:lnTo>
                    <a:pt x="3" y="482"/>
                  </a:lnTo>
                  <a:lnTo>
                    <a:pt x="4" y="576"/>
                  </a:lnTo>
                  <a:lnTo>
                    <a:pt x="6" y="672"/>
                  </a:lnTo>
                  <a:lnTo>
                    <a:pt x="9" y="768"/>
                  </a:lnTo>
                  <a:lnTo>
                    <a:pt x="14" y="862"/>
                  </a:lnTo>
                  <a:lnTo>
                    <a:pt x="20" y="953"/>
                  </a:lnTo>
                  <a:lnTo>
                    <a:pt x="24" y="997"/>
                  </a:lnTo>
                  <a:lnTo>
                    <a:pt x="28" y="1039"/>
                  </a:lnTo>
                  <a:lnTo>
                    <a:pt x="33" y="1080"/>
                  </a:lnTo>
                  <a:lnTo>
                    <a:pt x="39" y="1120"/>
                  </a:lnTo>
                  <a:lnTo>
                    <a:pt x="45" y="1157"/>
                  </a:lnTo>
                  <a:lnTo>
                    <a:pt x="51" y="1192"/>
                  </a:lnTo>
                  <a:lnTo>
                    <a:pt x="59" y="1225"/>
                  </a:lnTo>
                  <a:lnTo>
                    <a:pt x="67" y="1256"/>
                  </a:lnTo>
                  <a:lnTo>
                    <a:pt x="67" y="1256"/>
                  </a:lnTo>
                  <a:lnTo>
                    <a:pt x="75" y="1284"/>
                  </a:lnTo>
                  <a:lnTo>
                    <a:pt x="84" y="1308"/>
                  </a:lnTo>
                  <a:lnTo>
                    <a:pt x="93" y="1328"/>
                  </a:lnTo>
                  <a:lnTo>
                    <a:pt x="101" y="1343"/>
                  </a:lnTo>
                  <a:lnTo>
                    <a:pt x="106" y="1349"/>
                  </a:lnTo>
                  <a:lnTo>
                    <a:pt x="111" y="1354"/>
                  </a:lnTo>
                  <a:lnTo>
                    <a:pt x="115" y="1359"/>
                  </a:lnTo>
                  <a:lnTo>
                    <a:pt x="120" y="1362"/>
                  </a:lnTo>
                  <a:lnTo>
                    <a:pt x="125" y="1365"/>
                  </a:lnTo>
                  <a:lnTo>
                    <a:pt x="130" y="1367"/>
                  </a:lnTo>
                  <a:lnTo>
                    <a:pt x="135" y="1368"/>
                  </a:lnTo>
                  <a:lnTo>
                    <a:pt x="140" y="1368"/>
                  </a:lnTo>
                  <a:lnTo>
                    <a:pt x="146" y="1367"/>
                  </a:lnTo>
                  <a:lnTo>
                    <a:pt x="151" y="1366"/>
                  </a:lnTo>
                  <a:lnTo>
                    <a:pt x="163" y="1362"/>
                  </a:lnTo>
                  <a:lnTo>
                    <a:pt x="175" y="1355"/>
                  </a:lnTo>
                  <a:lnTo>
                    <a:pt x="188" y="1346"/>
                  </a:lnTo>
                  <a:lnTo>
                    <a:pt x="204" y="1336"/>
                  </a:lnTo>
                  <a:lnTo>
                    <a:pt x="219" y="1323"/>
                  </a:lnTo>
                  <a:lnTo>
                    <a:pt x="252" y="1294"/>
                  </a:lnTo>
                  <a:lnTo>
                    <a:pt x="291" y="1262"/>
                  </a:lnTo>
                  <a:lnTo>
                    <a:pt x="313" y="1244"/>
                  </a:lnTo>
                  <a:lnTo>
                    <a:pt x="337" y="1227"/>
                  </a:lnTo>
                  <a:lnTo>
                    <a:pt x="361" y="1210"/>
                  </a:lnTo>
                  <a:lnTo>
                    <a:pt x="387" y="1193"/>
                  </a:lnTo>
                  <a:lnTo>
                    <a:pt x="415" y="1177"/>
                  </a:lnTo>
                  <a:lnTo>
                    <a:pt x="445" y="1161"/>
                  </a:lnTo>
                  <a:lnTo>
                    <a:pt x="478" y="1147"/>
                  </a:lnTo>
                  <a:lnTo>
                    <a:pt x="512" y="1134"/>
                  </a:lnTo>
                  <a:lnTo>
                    <a:pt x="547" y="1122"/>
                  </a:lnTo>
                  <a:lnTo>
                    <a:pt x="566" y="1117"/>
                  </a:lnTo>
                  <a:lnTo>
                    <a:pt x="585" y="1112"/>
                  </a:lnTo>
                  <a:lnTo>
                    <a:pt x="606" y="1107"/>
                  </a:lnTo>
                  <a:lnTo>
                    <a:pt x="627" y="1104"/>
                  </a:lnTo>
                  <a:lnTo>
                    <a:pt x="648" y="1101"/>
                  </a:lnTo>
                  <a:lnTo>
                    <a:pt x="669" y="1098"/>
                  </a:lnTo>
                  <a:lnTo>
                    <a:pt x="691" y="1097"/>
                  </a:lnTo>
                  <a:lnTo>
                    <a:pt x="714" y="1096"/>
                  </a:lnTo>
                  <a:lnTo>
                    <a:pt x="738" y="1095"/>
                  </a:lnTo>
                  <a:lnTo>
                    <a:pt x="763" y="1096"/>
                  </a:lnTo>
                  <a:lnTo>
                    <a:pt x="763" y="1096"/>
                  </a:lnTo>
                  <a:lnTo>
                    <a:pt x="783" y="1097"/>
                  </a:lnTo>
                  <a:lnTo>
                    <a:pt x="803" y="1099"/>
                  </a:lnTo>
                  <a:lnTo>
                    <a:pt x="822" y="1102"/>
                  </a:lnTo>
                  <a:lnTo>
                    <a:pt x="841" y="1106"/>
                  </a:lnTo>
                  <a:lnTo>
                    <a:pt x="859" y="1111"/>
                  </a:lnTo>
                  <a:lnTo>
                    <a:pt x="877" y="1118"/>
                  </a:lnTo>
                  <a:lnTo>
                    <a:pt x="894" y="1124"/>
                  </a:lnTo>
                  <a:lnTo>
                    <a:pt x="910" y="1132"/>
                  </a:lnTo>
                  <a:lnTo>
                    <a:pt x="926" y="1140"/>
                  </a:lnTo>
                  <a:lnTo>
                    <a:pt x="941" y="1149"/>
                  </a:lnTo>
                  <a:lnTo>
                    <a:pt x="955" y="1159"/>
                  </a:lnTo>
                  <a:lnTo>
                    <a:pt x="969" y="1169"/>
                  </a:lnTo>
                  <a:lnTo>
                    <a:pt x="983" y="1180"/>
                  </a:lnTo>
                  <a:lnTo>
                    <a:pt x="997" y="1192"/>
                  </a:lnTo>
                  <a:lnTo>
                    <a:pt x="1009" y="1204"/>
                  </a:lnTo>
                  <a:lnTo>
                    <a:pt x="1020" y="1217"/>
                  </a:lnTo>
                  <a:lnTo>
                    <a:pt x="1020" y="1217"/>
                  </a:lnTo>
                  <a:lnTo>
                    <a:pt x="1038" y="1239"/>
                  </a:lnTo>
                  <a:lnTo>
                    <a:pt x="1053" y="1264"/>
                  </a:lnTo>
                  <a:lnTo>
                    <a:pt x="1068" y="1289"/>
                  </a:lnTo>
                  <a:lnTo>
                    <a:pt x="1081" y="1314"/>
                  </a:lnTo>
                  <a:lnTo>
                    <a:pt x="1092" y="1341"/>
                  </a:lnTo>
                  <a:lnTo>
                    <a:pt x="1102" y="1369"/>
                  </a:lnTo>
                  <a:lnTo>
                    <a:pt x="1110" y="1398"/>
                  </a:lnTo>
                  <a:lnTo>
                    <a:pt x="1117" y="1427"/>
                  </a:lnTo>
                  <a:lnTo>
                    <a:pt x="1122" y="1457"/>
                  </a:lnTo>
                  <a:lnTo>
                    <a:pt x="1126" y="1487"/>
                  </a:lnTo>
                  <a:lnTo>
                    <a:pt x="1129" y="1519"/>
                  </a:lnTo>
                  <a:lnTo>
                    <a:pt x="1130" y="1549"/>
                  </a:lnTo>
                  <a:lnTo>
                    <a:pt x="1129" y="1580"/>
                  </a:lnTo>
                  <a:lnTo>
                    <a:pt x="1125" y="1610"/>
                  </a:lnTo>
                  <a:lnTo>
                    <a:pt x="1122" y="1641"/>
                  </a:lnTo>
                  <a:lnTo>
                    <a:pt x="1116" y="1672"/>
                  </a:lnTo>
                  <a:lnTo>
                    <a:pt x="1109" y="1701"/>
                  </a:lnTo>
                  <a:lnTo>
                    <a:pt x="1101" y="1730"/>
                  </a:lnTo>
                  <a:lnTo>
                    <a:pt x="1091" y="1759"/>
                  </a:lnTo>
                  <a:lnTo>
                    <a:pt x="1080" y="1787"/>
                  </a:lnTo>
                  <a:lnTo>
                    <a:pt x="1067" y="1814"/>
                  </a:lnTo>
                  <a:lnTo>
                    <a:pt x="1053" y="1839"/>
                  </a:lnTo>
                  <a:lnTo>
                    <a:pt x="1037" y="1864"/>
                  </a:lnTo>
                  <a:lnTo>
                    <a:pt x="1019" y="1887"/>
                  </a:lnTo>
                  <a:lnTo>
                    <a:pt x="1001" y="1909"/>
                  </a:lnTo>
                  <a:lnTo>
                    <a:pt x="979" y="1930"/>
                  </a:lnTo>
                  <a:lnTo>
                    <a:pt x="957" y="1948"/>
                  </a:lnTo>
                  <a:lnTo>
                    <a:pt x="934" y="1965"/>
                  </a:lnTo>
                  <a:lnTo>
                    <a:pt x="922" y="1973"/>
                  </a:lnTo>
                  <a:lnTo>
                    <a:pt x="909" y="1980"/>
                  </a:lnTo>
                  <a:lnTo>
                    <a:pt x="896" y="1987"/>
                  </a:lnTo>
                  <a:lnTo>
                    <a:pt x="883" y="1993"/>
                  </a:lnTo>
                  <a:lnTo>
                    <a:pt x="869" y="1999"/>
                  </a:lnTo>
                  <a:lnTo>
                    <a:pt x="854" y="2004"/>
                  </a:lnTo>
                  <a:lnTo>
                    <a:pt x="840" y="2008"/>
                  </a:lnTo>
                  <a:lnTo>
                    <a:pt x="825" y="2012"/>
                  </a:lnTo>
                  <a:lnTo>
                    <a:pt x="825" y="2012"/>
                  </a:lnTo>
                  <a:lnTo>
                    <a:pt x="802" y="2017"/>
                  </a:lnTo>
                  <a:lnTo>
                    <a:pt x="779" y="2021"/>
                  </a:lnTo>
                  <a:lnTo>
                    <a:pt x="757" y="2024"/>
                  </a:lnTo>
                  <a:lnTo>
                    <a:pt x="735" y="2026"/>
                  </a:lnTo>
                  <a:lnTo>
                    <a:pt x="712" y="2027"/>
                  </a:lnTo>
                  <a:lnTo>
                    <a:pt x="691" y="2027"/>
                  </a:lnTo>
                  <a:lnTo>
                    <a:pt x="670" y="2026"/>
                  </a:lnTo>
                  <a:lnTo>
                    <a:pt x="649" y="2025"/>
                  </a:lnTo>
                  <a:lnTo>
                    <a:pt x="628" y="2022"/>
                  </a:lnTo>
                  <a:lnTo>
                    <a:pt x="608" y="2019"/>
                  </a:lnTo>
                  <a:lnTo>
                    <a:pt x="587" y="2016"/>
                  </a:lnTo>
                  <a:lnTo>
                    <a:pt x="567" y="2012"/>
                  </a:lnTo>
                  <a:lnTo>
                    <a:pt x="529" y="2002"/>
                  </a:lnTo>
                  <a:lnTo>
                    <a:pt x="491" y="1991"/>
                  </a:lnTo>
                  <a:lnTo>
                    <a:pt x="454" y="1979"/>
                  </a:lnTo>
                  <a:lnTo>
                    <a:pt x="419" y="1966"/>
                  </a:lnTo>
                  <a:lnTo>
                    <a:pt x="353" y="1941"/>
                  </a:lnTo>
                  <a:lnTo>
                    <a:pt x="321" y="1929"/>
                  </a:lnTo>
                  <a:lnTo>
                    <a:pt x="292" y="1918"/>
                  </a:lnTo>
                  <a:lnTo>
                    <a:pt x="263" y="1908"/>
                  </a:lnTo>
                  <a:lnTo>
                    <a:pt x="236" y="1901"/>
                  </a:lnTo>
                  <a:lnTo>
                    <a:pt x="223" y="1898"/>
                  </a:lnTo>
                  <a:lnTo>
                    <a:pt x="210" y="1896"/>
                  </a:lnTo>
                  <a:lnTo>
                    <a:pt x="198" y="1895"/>
                  </a:lnTo>
                  <a:lnTo>
                    <a:pt x="185" y="1894"/>
                  </a:lnTo>
                  <a:lnTo>
                    <a:pt x="174" y="1895"/>
                  </a:lnTo>
                  <a:lnTo>
                    <a:pt x="162" y="1896"/>
                  </a:lnTo>
                  <a:lnTo>
                    <a:pt x="151" y="1898"/>
                  </a:lnTo>
                  <a:lnTo>
                    <a:pt x="141" y="1902"/>
                  </a:lnTo>
                  <a:lnTo>
                    <a:pt x="131" y="1906"/>
                  </a:lnTo>
                  <a:lnTo>
                    <a:pt x="121" y="1911"/>
                  </a:lnTo>
                  <a:lnTo>
                    <a:pt x="112" y="1919"/>
                  </a:lnTo>
                  <a:lnTo>
                    <a:pt x="102" y="1927"/>
                  </a:lnTo>
                  <a:lnTo>
                    <a:pt x="94" y="1936"/>
                  </a:lnTo>
                  <a:lnTo>
                    <a:pt x="85" y="1947"/>
                  </a:lnTo>
                  <a:lnTo>
                    <a:pt x="77" y="1959"/>
                  </a:lnTo>
                  <a:lnTo>
                    <a:pt x="70" y="1972"/>
                  </a:lnTo>
                  <a:lnTo>
                    <a:pt x="63" y="1987"/>
                  </a:lnTo>
                  <a:lnTo>
                    <a:pt x="55" y="2004"/>
                  </a:lnTo>
                  <a:lnTo>
                    <a:pt x="49" y="2022"/>
                  </a:lnTo>
                  <a:lnTo>
                    <a:pt x="42" y="2042"/>
                  </a:lnTo>
                  <a:lnTo>
                    <a:pt x="37" y="2064"/>
                  </a:lnTo>
                  <a:lnTo>
                    <a:pt x="32" y="2088"/>
                  </a:lnTo>
                  <a:lnTo>
                    <a:pt x="27" y="2113"/>
                  </a:lnTo>
                  <a:lnTo>
                    <a:pt x="22" y="2140"/>
                  </a:lnTo>
                  <a:lnTo>
                    <a:pt x="18" y="2169"/>
                  </a:lnTo>
                  <a:lnTo>
                    <a:pt x="15" y="2201"/>
                  </a:lnTo>
                  <a:lnTo>
                    <a:pt x="9" y="2270"/>
                  </a:lnTo>
                  <a:lnTo>
                    <a:pt x="4" y="2348"/>
                  </a:lnTo>
                  <a:lnTo>
                    <a:pt x="1" y="2434"/>
                  </a:lnTo>
                  <a:lnTo>
                    <a:pt x="1" y="2434"/>
                  </a:lnTo>
                  <a:close/>
                </a:path>
              </a:pathLst>
            </a:custGeom>
            <a:solidFill>
              <a:schemeClr val="tx2">
                <a:lumMod val="20000"/>
                <a:lumOff val="80000"/>
              </a:schemeClr>
            </a:solidFill>
            <a:ln w="9525">
              <a:solidFill>
                <a:schemeClr val="bg1"/>
              </a:solidFill>
              <a:round/>
            </a:ln>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3" name="Freeform: Shape 83"/>
            <p:cNvSpPr/>
            <p:nvPr/>
          </p:nvSpPr>
          <p:spPr bwMode="auto">
            <a:xfrm>
              <a:off x="4032072" y="1545636"/>
              <a:ext cx="1098336" cy="615069"/>
            </a:xfrm>
            <a:custGeom>
              <a:gdLst>
                <a:gd name="T0" fmla="*/ 4129 w 5251"/>
                <a:gd name="T1" fmla="*/ 2298 h 2941"/>
                <a:gd name="T2" fmla="*/ 4171 w 5251"/>
                <a:gd name="T3" fmla="*/ 2022 h 2941"/>
                <a:gd name="T4" fmla="*/ 4240 w 5251"/>
                <a:gd name="T5" fmla="*/ 1890 h 2941"/>
                <a:gd name="T6" fmla="*/ 4325 w 5251"/>
                <a:gd name="T7" fmla="*/ 1843 h 2941"/>
                <a:gd name="T8" fmla="*/ 4492 w 5251"/>
                <a:gd name="T9" fmla="*/ 1877 h 2941"/>
                <a:gd name="T10" fmla="*/ 4801 w 5251"/>
                <a:gd name="T11" fmla="*/ 1975 h 2941"/>
                <a:gd name="T12" fmla="*/ 4984 w 5251"/>
                <a:gd name="T13" fmla="*/ 1966 h 2941"/>
                <a:gd name="T14" fmla="*/ 5139 w 5251"/>
                <a:gd name="T15" fmla="*/ 1872 h 2941"/>
                <a:gd name="T16" fmla="*/ 5241 w 5251"/>
                <a:gd name="T17" fmla="*/ 1658 h 2941"/>
                <a:gd name="T18" fmla="*/ 5235 w 5251"/>
                <a:gd name="T19" fmla="*/ 1411 h 2941"/>
                <a:gd name="T20" fmla="*/ 5144 w 5251"/>
                <a:gd name="T21" fmla="*/ 1237 h 2941"/>
                <a:gd name="T22" fmla="*/ 5030 w 5251"/>
                <a:gd name="T23" fmla="*/ 1163 h 2941"/>
                <a:gd name="T24" fmla="*/ 4863 w 5251"/>
                <a:gd name="T25" fmla="*/ 1146 h 2941"/>
                <a:gd name="T26" fmla="*/ 4618 w 5251"/>
                <a:gd name="T27" fmla="*/ 1215 h 2941"/>
                <a:gd name="T28" fmla="*/ 4399 w 5251"/>
                <a:gd name="T29" fmla="*/ 1376 h 2941"/>
                <a:gd name="T30" fmla="*/ 4302 w 5251"/>
                <a:gd name="T31" fmla="*/ 1418 h 2941"/>
                <a:gd name="T32" fmla="*/ 4220 w 5251"/>
                <a:gd name="T33" fmla="*/ 1346 h 2941"/>
                <a:gd name="T34" fmla="*/ 4155 w 5251"/>
                <a:gd name="T35" fmla="*/ 1077 h 2941"/>
                <a:gd name="T36" fmla="*/ 4126 w 5251"/>
                <a:gd name="T37" fmla="*/ 537 h 2941"/>
                <a:gd name="T38" fmla="*/ 1237 w 5251"/>
                <a:gd name="T39" fmla="*/ 252 h 2941"/>
                <a:gd name="T40" fmla="*/ 1212 w 5251"/>
                <a:gd name="T41" fmla="*/ 972 h 2941"/>
                <a:gd name="T42" fmla="*/ 1161 w 5251"/>
                <a:gd name="T43" fmla="*/ 1145 h 2941"/>
                <a:gd name="T44" fmla="*/ 1099 w 5251"/>
                <a:gd name="T45" fmla="*/ 1186 h 2941"/>
                <a:gd name="T46" fmla="*/ 914 w 5251"/>
                <a:gd name="T47" fmla="*/ 1118 h 2941"/>
                <a:gd name="T48" fmla="*/ 605 w 5251"/>
                <a:gd name="T49" fmla="*/ 985 h 2941"/>
                <a:gd name="T50" fmla="*/ 395 w 5251"/>
                <a:gd name="T51" fmla="*/ 972 h 2941"/>
                <a:gd name="T52" fmla="*/ 191 w 5251"/>
                <a:gd name="T53" fmla="*/ 1046 h 2941"/>
                <a:gd name="T54" fmla="*/ 61 w 5251"/>
                <a:gd name="T55" fmla="*/ 1192 h 2941"/>
                <a:gd name="T56" fmla="*/ 3 w 5251"/>
                <a:gd name="T57" fmla="*/ 1378 h 2941"/>
                <a:gd name="T58" fmla="*/ 17 w 5251"/>
                <a:gd name="T59" fmla="*/ 1574 h 2941"/>
                <a:gd name="T60" fmla="*/ 100 w 5251"/>
                <a:gd name="T61" fmla="*/ 1747 h 2941"/>
                <a:gd name="T62" fmla="*/ 252 w 5251"/>
                <a:gd name="T63" fmla="*/ 1867 h 2941"/>
                <a:gd name="T64" fmla="*/ 443 w 5251"/>
                <a:gd name="T65" fmla="*/ 1903 h 2941"/>
                <a:gd name="T66" fmla="*/ 656 w 5251"/>
                <a:gd name="T67" fmla="*/ 1856 h 2941"/>
                <a:gd name="T68" fmla="*/ 1004 w 5251"/>
                <a:gd name="T69" fmla="*/ 1659 h 2941"/>
                <a:gd name="T70" fmla="*/ 1138 w 5251"/>
                <a:gd name="T71" fmla="*/ 1639 h 2941"/>
                <a:gd name="T72" fmla="*/ 1239 w 5251"/>
                <a:gd name="T73" fmla="*/ 1746 h 2941"/>
                <a:gd name="T74" fmla="*/ 1270 w 5251"/>
                <a:gd name="T75" fmla="*/ 1967 h 2941"/>
                <a:gd name="T76" fmla="*/ 1248 w 5251"/>
                <a:gd name="T77" fmla="*/ 2906 h 2941"/>
                <a:gd name="T78" fmla="*/ 1956 w 5251"/>
                <a:gd name="T79" fmla="*/ 2919 h 2941"/>
                <a:gd name="T80" fmla="*/ 2203 w 5251"/>
                <a:gd name="T81" fmla="*/ 2869 h 2941"/>
                <a:gd name="T82" fmla="*/ 2295 w 5251"/>
                <a:gd name="T83" fmla="*/ 2787 h 2941"/>
                <a:gd name="T84" fmla="*/ 2312 w 5251"/>
                <a:gd name="T85" fmla="*/ 2688 h 2941"/>
                <a:gd name="T86" fmla="*/ 2181 w 5251"/>
                <a:gd name="T87" fmla="*/ 2443 h 2941"/>
                <a:gd name="T88" fmla="*/ 2095 w 5251"/>
                <a:gd name="T89" fmla="*/ 2199 h 2941"/>
                <a:gd name="T90" fmla="*/ 2130 w 5251"/>
                <a:gd name="T91" fmla="*/ 1932 h 2941"/>
                <a:gd name="T92" fmla="*/ 2266 w 5251"/>
                <a:gd name="T93" fmla="*/ 1716 h 2941"/>
                <a:gd name="T94" fmla="*/ 2466 w 5251"/>
                <a:gd name="T95" fmla="*/ 1600 h 2941"/>
                <a:gd name="T96" fmla="*/ 2696 w 5251"/>
                <a:gd name="T97" fmla="*/ 1581 h 2941"/>
                <a:gd name="T98" fmla="*/ 2919 w 5251"/>
                <a:gd name="T99" fmla="*/ 1652 h 2941"/>
                <a:gd name="T100" fmla="*/ 3100 w 5251"/>
                <a:gd name="T101" fmla="*/ 1810 h 2941"/>
                <a:gd name="T102" fmla="*/ 3202 w 5251"/>
                <a:gd name="T103" fmla="*/ 2049 h 2941"/>
                <a:gd name="T104" fmla="*/ 3202 w 5251"/>
                <a:gd name="T105" fmla="*/ 2260 h 2941"/>
                <a:gd name="T106" fmla="*/ 3090 w 5251"/>
                <a:gd name="T107" fmla="*/ 2490 h 2941"/>
                <a:gd name="T108" fmla="*/ 2963 w 5251"/>
                <a:gd name="T109" fmla="*/ 2738 h 2941"/>
                <a:gd name="T110" fmla="*/ 3009 w 5251"/>
                <a:gd name="T111" fmla="*/ 2848 h 2941"/>
                <a:gd name="T112" fmla="*/ 3223 w 5251"/>
                <a:gd name="T113" fmla="*/ 2920 h 2941"/>
                <a:gd name="T114" fmla="*/ 3669 w 5251"/>
                <a:gd name="T115" fmla="*/ 2941 h 294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51" h="2941">
                  <a:moveTo>
                    <a:pt x="4127" y="2923"/>
                  </a:moveTo>
                  <a:lnTo>
                    <a:pt x="4127" y="2923"/>
                  </a:lnTo>
                  <a:lnTo>
                    <a:pt x="4125" y="2828"/>
                  </a:lnTo>
                  <a:lnTo>
                    <a:pt x="4123" y="2717"/>
                  </a:lnTo>
                  <a:lnTo>
                    <a:pt x="4123" y="2599"/>
                  </a:lnTo>
                  <a:lnTo>
                    <a:pt x="4123" y="2477"/>
                  </a:lnTo>
                  <a:lnTo>
                    <a:pt x="4125" y="2415"/>
                  </a:lnTo>
                  <a:lnTo>
                    <a:pt x="4127" y="2356"/>
                  </a:lnTo>
                  <a:lnTo>
                    <a:pt x="4129" y="2298"/>
                  </a:lnTo>
                  <a:lnTo>
                    <a:pt x="4133" y="2244"/>
                  </a:lnTo>
                  <a:lnTo>
                    <a:pt x="4138" y="2193"/>
                  </a:lnTo>
                  <a:lnTo>
                    <a:pt x="4144" y="2145"/>
                  </a:lnTo>
                  <a:lnTo>
                    <a:pt x="4150" y="2103"/>
                  </a:lnTo>
                  <a:lnTo>
                    <a:pt x="4154" y="2084"/>
                  </a:lnTo>
                  <a:lnTo>
                    <a:pt x="4159" y="2067"/>
                  </a:lnTo>
                  <a:lnTo>
                    <a:pt x="4159" y="2067"/>
                  </a:lnTo>
                  <a:lnTo>
                    <a:pt x="4165" y="2043"/>
                  </a:lnTo>
                  <a:lnTo>
                    <a:pt x="4171" y="2022"/>
                  </a:lnTo>
                  <a:lnTo>
                    <a:pt x="4178" y="2003"/>
                  </a:lnTo>
                  <a:lnTo>
                    <a:pt x="4185" y="1984"/>
                  </a:lnTo>
                  <a:lnTo>
                    <a:pt x="4192" y="1967"/>
                  </a:lnTo>
                  <a:lnTo>
                    <a:pt x="4199" y="1952"/>
                  </a:lnTo>
                  <a:lnTo>
                    <a:pt x="4207" y="1937"/>
                  </a:lnTo>
                  <a:lnTo>
                    <a:pt x="4214" y="1924"/>
                  </a:lnTo>
                  <a:lnTo>
                    <a:pt x="4222" y="1911"/>
                  </a:lnTo>
                  <a:lnTo>
                    <a:pt x="4232" y="1900"/>
                  </a:lnTo>
                  <a:lnTo>
                    <a:pt x="4240" y="1890"/>
                  </a:lnTo>
                  <a:lnTo>
                    <a:pt x="4249" y="1881"/>
                  </a:lnTo>
                  <a:lnTo>
                    <a:pt x="4257" y="1873"/>
                  </a:lnTo>
                  <a:lnTo>
                    <a:pt x="4266" y="1866"/>
                  </a:lnTo>
                  <a:lnTo>
                    <a:pt x="4276" y="1860"/>
                  </a:lnTo>
                  <a:lnTo>
                    <a:pt x="4285" y="1855"/>
                  </a:lnTo>
                  <a:lnTo>
                    <a:pt x="4295" y="1851"/>
                  </a:lnTo>
                  <a:lnTo>
                    <a:pt x="4305" y="1847"/>
                  </a:lnTo>
                  <a:lnTo>
                    <a:pt x="4315" y="1845"/>
                  </a:lnTo>
                  <a:lnTo>
                    <a:pt x="4325" y="1843"/>
                  </a:lnTo>
                  <a:lnTo>
                    <a:pt x="4336" y="1842"/>
                  </a:lnTo>
                  <a:lnTo>
                    <a:pt x="4346" y="1841"/>
                  </a:lnTo>
                  <a:lnTo>
                    <a:pt x="4357" y="1842"/>
                  </a:lnTo>
                  <a:lnTo>
                    <a:pt x="4370" y="1842"/>
                  </a:lnTo>
                  <a:lnTo>
                    <a:pt x="4392" y="1846"/>
                  </a:lnTo>
                  <a:lnTo>
                    <a:pt x="4416" y="1851"/>
                  </a:lnTo>
                  <a:lnTo>
                    <a:pt x="4441" y="1858"/>
                  </a:lnTo>
                  <a:lnTo>
                    <a:pt x="4466" y="1867"/>
                  </a:lnTo>
                  <a:lnTo>
                    <a:pt x="4492" y="1877"/>
                  </a:lnTo>
                  <a:lnTo>
                    <a:pt x="4520" y="1887"/>
                  </a:lnTo>
                  <a:lnTo>
                    <a:pt x="4577" y="1910"/>
                  </a:lnTo>
                  <a:lnTo>
                    <a:pt x="4606" y="1922"/>
                  </a:lnTo>
                  <a:lnTo>
                    <a:pt x="4638" y="1933"/>
                  </a:lnTo>
                  <a:lnTo>
                    <a:pt x="4669" y="1944"/>
                  </a:lnTo>
                  <a:lnTo>
                    <a:pt x="4700" y="1954"/>
                  </a:lnTo>
                  <a:lnTo>
                    <a:pt x="4733" y="1962"/>
                  </a:lnTo>
                  <a:lnTo>
                    <a:pt x="4767" y="1969"/>
                  </a:lnTo>
                  <a:lnTo>
                    <a:pt x="4801" y="1975"/>
                  </a:lnTo>
                  <a:lnTo>
                    <a:pt x="4836" y="1978"/>
                  </a:lnTo>
                  <a:lnTo>
                    <a:pt x="4854" y="1979"/>
                  </a:lnTo>
                  <a:lnTo>
                    <a:pt x="4872" y="1979"/>
                  </a:lnTo>
                  <a:lnTo>
                    <a:pt x="4890" y="1979"/>
                  </a:lnTo>
                  <a:lnTo>
                    <a:pt x="4909" y="1978"/>
                  </a:lnTo>
                  <a:lnTo>
                    <a:pt x="4928" y="1976"/>
                  </a:lnTo>
                  <a:lnTo>
                    <a:pt x="4946" y="1973"/>
                  </a:lnTo>
                  <a:lnTo>
                    <a:pt x="4965" y="1970"/>
                  </a:lnTo>
                  <a:lnTo>
                    <a:pt x="4984" y="1966"/>
                  </a:lnTo>
                  <a:lnTo>
                    <a:pt x="4984" y="1966"/>
                  </a:lnTo>
                  <a:lnTo>
                    <a:pt x="4997" y="1962"/>
                  </a:lnTo>
                  <a:lnTo>
                    <a:pt x="5010" y="1958"/>
                  </a:lnTo>
                  <a:lnTo>
                    <a:pt x="5036" y="1948"/>
                  </a:lnTo>
                  <a:lnTo>
                    <a:pt x="5059" y="1937"/>
                  </a:lnTo>
                  <a:lnTo>
                    <a:pt x="5081" y="1923"/>
                  </a:lnTo>
                  <a:lnTo>
                    <a:pt x="5102" y="1907"/>
                  </a:lnTo>
                  <a:lnTo>
                    <a:pt x="5121" y="1891"/>
                  </a:lnTo>
                  <a:lnTo>
                    <a:pt x="5139" y="1872"/>
                  </a:lnTo>
                  <a:lnTo>
                    <a:pt x="5155" y="1853"/>
                  </a:lnTo>
                  <a:lnTo>
                    <a:pt x="5172" y="1832"/>
                  </a:lnTo>
                  <a:lnTo>
                    <a:pt x="5185" y="1810"/>
                  </a:lnTo>
                  <a:lnTo>
                    <a:pt x="5198" y="1786"/>
                  </a:lnTo>
                  <a:lnTo>
                    <a:pt x="5209" y="1761"/>
                  </a:lnTo>
                  <a:lnTo>
                    <a:pt x="5219" y="1736"/>
                  </a:lnTo>
                  <a:lnTo>
                    <a:pt x="5228" y="1711"/>
                  </a:lnTo>
                  <a:lnTo>
                    <a:pt x="5235" y="1684"/>
                  </a:lnTo>
                  <a:lnTo>
                    <a:pt x="5241" y="1658"/>
                  </a:lnTo>
                  <a:lnTo>
                    <a:pt x="5246" y="1630"/>
                  </a:lnTo>
                  <a:lnTo>
                    <a:pt x="5249" y="1602"/>
                  </a:lnTo>
                  <a:lnTo>
                    <a:pt x="5251" y="1575"/>
                  </a:lnTo>
                  <a:lnTo>
                    <a:pt x="5251" y="1547"/>
                  </a:lnTo>
                  <a:lnTo>
                    <a:pt x="5251" y="1519"/>
                  </a:lnTo>
                  <a:lnTo>
                    <a:pt x="5249" y="1491"/>
                  </a:lnTo>
                  <a:lnTo>
                    <a:pt x="5245" y="1464"/>
                  </a:lnTo>
                  <a:lnTo>
                    <a:pt x="5241" y="1437"/>
                  </a:lnTo>
                  <a:lnTo>
                    <a:pt x="5235" y="1411"/>
                  </a:lnTo>
                  <a:lnTo>
                    <a:pt x="5227" y="1385"/>
                  </a:lnTo>
                  <a:lnTo>
                    <a:pt x="5218" y="1359"/>
                  </a:lnTo>
                  <a:lnTo>
                    <a:pt x="5208" y="1335"/>
                  </a:lnTo>
                  <a:lnTo>
                    <a:pt x="5197" y="1312"/>
                  </a:lnTo>
                  <a:lnTo>
                    <a:pt x="5184" y="1290"/>
                  </a:lnTo>
                  <a:lnTo>
                    <a:pt x="5170" y="1269"/>
                  </a:lnTo>
                  <a:lnTo>
                    <a:pt x="5154" y="1249"/>
                  </a:lnTo>
                  <a:lnTo>
                    <a:pt x="5154" y="1249"/>
                  </a:lnTo>
                  <a:lnTo>
                    <a:pt x="5144" y="1237"/>
                  </a:lnTo>
                  <a:lnTo>
                    <a:pt x="5133" y="1227"/>
                  </a:lnTo>
                  <a:lnTo>
                    <a:pt x="5122" y="1216"/>
                  </a:lnTo>
                  <a:lnTo>
                    <a:pt x="5111" y="1207"/>
                  </a:lnTo>
                  <a:lnTo>
                    <a:pt x="5099" y="1198"/>
                  </a:lnTo>
                  <a:lnTo>
                    <a:pt x="5086" y="1190"/>
                  </a:lnTo>
                  <a:lnTo>
                    <a:pt x="5073" y="1182"/>
                  </a:lnTo>
                  <a:lnTo>
                    <a:pt x="5060" y="1175"/>
                  </a:lnTo>
                  <a:lnTo>
                    <a:pt x="5046" y="1168"/>
                  </a:lnTo>
                  <a:lnTo>
                    <a:pt x="5030" y="1163"/>
                  </a:lnTo>
                  <a:lnTo>
                    <a:pt x="5015" y="1158"/>
                  </a:lnTo>
                  <a:lnTo>
                    <a:pt x="5000" y="1153"/>
                  </a:lnTo>
                  <a:lnTo>
                    <a:pt x="4983" y="1150"/>
                  </a:lnTo>
                  <a:lnTo>
                    <a:pt x="4967" y="1147"/>
                  </a:lnTo>
                  <a:lnTo>
                    <a:pt x="4950" y="1146"/>
                  </a:lnTo>
                  <a:lnTo>
                    <a:pt x="4932" y="1145"/>
                  </a:lnTo>
                  <a:lnTo>
                    <a:pt x="4932" y="1145"/>
                  </a:lnTo>
                  <a:lnTo>
                    <a:pt x="4896" y="1144"/>
                  </a:lnTo>
                  <a:lnTo>
                    <a:pt x="4863" y="1146"/>
                  </a:lnTo>
                  <a:lnTo>
                    <a:pt x="4831" y="1149"/>
                  </a:lnTo>
                  <a:lnTo>
                    <a:pt x="4800" y="1153"/>
                  </a:lnTo>
                  <a:lnTo>
                    <a:pt x="4770" y="1159"/>
                  </a:lnTo>
                  <a:lnTo>
                    <a:pt x="4741" y="1166"/>
                  </a:lnTo>
                  <a:lnTo>
                    <a:pt x="4715" y="1174"/>
                  </a:lnTo>
                  <a:lnTo>
                    <a:pt x="4689" y="1183"/>
                  </a:lnTo>
                  <a:lnTo>
                    <a:pt x="4664" y="1193"/>
                  </a:lnTo>
                  <a:lnTo>
                    <a:pt x="4641" y="1204"/>
                  </a:lnTo>
                  <a:lnTo>
                    <a:pt x="4618" y="1215"/>
                  </a:lnTo>
                  <a:lnTo>
                    <a:pt x="4596" y="1227"/>
                  </a:lnTo>
                  <a:lnTo>
                    <a:pt x="4576" y="1240"/>
                  </a:lnTo>
                  <a:lnTo>
                    <a:pt x="4556" y="1253"/>
                  </a:lnTo>
                  <a:lnTo>
                    <a:pt x="4538" y="1266"/>
                  </a:lnTo>
                  <a:lnTo>
                    <a:pt x="4520" y="1280"/>
                  </a:lnTo>
                  <a:lnTo>
                    <a:pt x="4485" y="1306"/>
                  </a:lnTo>
                  <a:lnTo>
                    <a:pt x="4455" y="1331"/>
                  </a:lnTo>
                  <a:lnTo>
                    <a:pt x="4426" y="1355"/>
                  </a:lnTo>
                  <a:lnTo>
                    <a:pt x="4399" y="1376"/>
                  </a:lnTo>
                  <a:lnTo>
                    <a:pt x="4386" y="1386"/>
                  </a:lnTo>
                  <a:lnTo>
                    <a:pt x="4374" y="1394"/>
                  </a:lnTo>
                  <a:lnTo>
                    <a:pt x="4361" y="1401"/>
                  </a:lnTo>
                  <a:lnTo>
                    <a:pt x="4349" y="1407"/>
                  </a:lnTo>
                  <a:lnTo>
                    <a:pt x="4337" y="1412"/>
                  </a:lnTo>
                  <a:lnTo>
                    <a:pt x="4325" y="1416"/>
                  </a:lnTo>
                  <a:lnTo>
                    <a:pt x="4314" y="1417"/>
                  </a:lnTo>
                  <a:lnTo>
                    <a:pt x="4302" y="1418"/>
                  </a:lnTo>
                  <a:lnTo>
                    <a:pt x="4302" y="1418"/>
                  </a:lnTo>
                  <a:lnTo>
                    <a:pt x="4291" y="1416"/>
                  </a:lnTo>
                  <a:lnTo>
                    <a:pt x="4281" y="1413"/>
                  </a:lnTo>
                  <a:lnTo>
                    <a:pt x="4271" y="1407"/>
                  </a:lnTo>
                  <a:lnTo>
                    <a:pt x="4261" y="1401"/>
                  </a:lnTo>
                  <a:lnTo>
                    <a:pt x="4252" y="1393"/>
                  </a:lnTo>
                  <a:lnTo>
                    <a:pt x="4243" y="1383"/>
                  </a:lnTo>
                  <a:lnTo>
                    <a:pt x="4235" y="1371"/>
                  </a:lnTo>
                  <a:lnTo>
                    <a:pt x="4227" y="1359"/>
                  </a:lnTo>
                  <a:lnTo>
                    <a:pt x="4220" y="1346"/>
                  </a:lnTo>
                  <a:lnTo>
                    <a:pt x="4213" y="1331"/>
                  </a:lnTo>
                  <a:lnTo>
                    <a:pt x="4206" y="1316"/>
                  </a:lnTo>
                  <a:lnTo>
                    <a:pt x="4201" y="1300"/>
                  </a:lnTo>
                  <a:lnTo>
                    <a:pt x="4190" y="1266"/>
                  </a:lnTo>
                  <a:lnTo>
                    <a:pt x="4180" y="1229"/>
                  </a:lnTo>
                  <a:lnTo>
                    <a:pt x="4172" y="1191"/>
                  </a:lnTo>
                  <a:lnTo>
                    <a:pt x="4166" y="1153"/>
                  </a:lnTo>
                  <a:lnTo>
                    <a:pt x="4160" y="1115"/>
                  </a:lnTo>
                  <a:lnTo>
                    <a:pt x="4155" y="1077"/>
                  </a:lnTo>
                  <a:lnTo>
                    <a:pt x="4148" y="1009"/>
                  </a:lnTo>
                  <a:lnTo>
                    <a:pt x="4143" y="953"/>
                  </a:lnTo>
                  <a:lnTo>
                    <a:pt x="4143" y="953"/>
                  </a:lnTo>
                  <a:lnTo>
                    <a:pt x="4138" y="887"/>
                  </a:lnTo>
                  <a:lnTo>
                    <a:pt x="4134" y="817"/>
                  </a:lnTo>
                  <a:lnTo>
                    <a:pt x="4131" y="748"/>
                  </a:lnTo>
                  <a:lnTo>
                    <a:pt x="4129" y="677"/>
                  </a:lnTo>
                  <a:lnTo>
                    <a:pt x="4127" y="607"/>
                  </a:lnTo>
                  <a:lnTo>
                    <a:pt x="4126" y="537"/>
                  </a:lnTo>
                  <a:lnTo>
                    <a:pt x="4126" y="401"/>
                  </a:lnTo>
                  <a:lnTo>
                    <a:pt x="4127" y="275"/>
                  </a:lnTo>
                  <a:lnTo>
                    <a:pt x="4129" y="163"/>
                  </a:lnTo>
                  <a:lnTo>
                    <a:pt x="4132" y="71"/>
                  </a:lnTo>
                  <a:lnTo>
                    <a:pt x="4135" y="1"/>
                  </a:lnTo>
                  <a:lnTo>
                    <a:pt x="1239" y="0"/>
                  </a:lnTo>
                  <a:lnTo>
                    <a:pt x="1239" y="0"/>
                  </a:lnTo>
                  <a:lnTo>
                    <a:pt x="1237" y="121"/>
                  </a:lnTo>
                  <a:lnTo>
                    <a:pt x="1237" y="252"/>
                  </a:lnTo>
                  <a:lnTo>
                    <a:pt x="1238" y="389"/>
                  </a:lnTo>
                  <a:lnTo>
                    <a:pt x="1237" y="528"/>
                  </a:lnTo>
                  <a:lnTo>
                    <a:pt x="1236" y="598"/>
                  </a:lnTo>
                  <a:lnTo>
                    <a:pt x="1235" y="666"/>
                  </a:lnTo>
                  <a:lnTo>
                    <a:pt x="1232" y="733"/>
                  </a:lnTo>
                  <a:lnTo>
                    <a:pt x="1229" y="797"/>
                  </a:lnTo>
                  <a:lnTo>
                    <a:pt x="1224" y="859"/>
                  </a:lnTo>
                  <a:lnTo>
                    <a:pt x="1219" y="917"/>
                  </a:lnTo>
                  <a:lnTo>
                    <a:pt x="1212" y="972"/>
                  </a:lnTo>
                  <a:lnTo>
                    <a:pt x="1203" y="1023"/>
                  </a:lnTo>
                  <a:lnTo>
                    <a:pt x="1203" y="1023"/>
                  </a:lnTo>
                  <a:lnTo>
                    <a:pt x="1196" y="1058"/>
                  </a:lnTo>
                  <a:lnTo>
                    <a:pt x="1187" y="1088"/>
                  </a:lnTo>
                  <a:lnTo>
                    <a:pt x="1182" y="1102"/>
                  </a:lnTo>
                  <a:lnTo>
                    <a:pt x="1177" y="1115"/>
                  </a:lnTo>
                  <a:lnTo>
                    <a:pt x="1172" y="1126"/>
                  </a:lnTo>
                  <a:lnTo>
                    <a:pt x="1167" y="1136"/>
                  </a:lnTo>
                  <a:lnTo>
                    <a:pt x="1161" y="1145"/>
                  </a:lnTo>
                  <a:lnTo>
                    <a:pt x="1155" y="1153"/>
                  </a:lnTo>
                  <a:lnTo>
                    <a:pt x="1148" y="1160"/>
                  </a:lnTo>
                  <a:lnTo>
                    <a:pt x="1142" y="1167"/>
                  </a:lnTo>
                  <a:lnTo>
                    <a:pt x="1136" y="1172"/>
                  </a:lnTo>
                  <a:lnTo>
                    <a:pt x="1129" y="1176"/>
                  </a:lnTo>
                  <a:lnTo>
                    <a:pt x="1122" y="1180"/>
                  </a:lnTo>
                  <a:lnTo>
                    <a:pt x="1114" y="1183"/>
                  </a:lnTo>
                  <a:lnTo>
                    <a:pt x="1107" y="1185"/>
                  </a:lnTo>
                  <a:lnTo>
                    <a:pt x="1099" y="1186"/>
                  </a:lnTo>
                  <a:lnTo>
                    <a:pt x="1091" y="1187"/>
                  </a:lnTo>
                  <a:lnTo>
                    <a:pt x="1083" y="1187"/>
                  </a:lnTo>
                  <a:lnTo>
                    <a:pt x="1065" y="1185"/>
                  </a:lnTo>
                  <a:lnTo>
                    <a:pt x="1047" y="1180"/>
                  </a:lnTo>
                  <a:lnTo>
                    <a:pt x="1028" y="1174"/>
                  </a:lnTo>
                  <a:lnTo>
                    <a:pt x="1006" y="1165"/>
                  </a:lnTo>
                  <a:lnTo>
                    <a:pt x="985" y="1155"/>
                  </a:lnTo>
                  <a:lnTo>
                    <a:pt x="962" y="1144"/>
                  </a:lnTo>
                  <a:lnTo>
                    <a:pt x="914" y="1118"/>
                  </a:lnTo>
                  <a:lnTo>
                    <a:pt x="861" y="1088"/>
                  </a:lnTo>
                  <a:lnTo>
                    <a:pt x="833" y="1073"/>
                  </a:lnTo>
                  <a:lnTo>
                    <a:pt x="804" y="1058"/>
                  </a:lnTo>
                  <a:lnTo>
                    <a:pt x="774" y="1044"/>
                  </a:lnTo>
                  <a:lnTo>
                    <a:pt x="742" y="1030"/>
                  </a:lnTo>
                  <a:lnTo>
                    <a:pt x="710" y="1017"/>
                  </a:lnTo>
                  <a:lnTo>
                    <a:pt x="677" y="1005"/>
                  </a:lnTo>
                  <a:lnTo>
                    <a:pt x="642" y="995"/>
                  </a:lnTo>
                  <a:lnTo>
                    <a:pt x="605" y="985"/>
                  </a:lnTo>
                  <a:lnTo>
                    <a:pt x="569" y="977"/>
                  </a:lnTo>
                  <a:lnTo>
                    <a:pt x="531" y="972"/>
                  </a:lnTo>
                  <a:lnTo>
                    <a:pt x="511" y="970"/>
                  </a:lnTo>
                  <a:lnTo>
                    <a:pt x="492" y="969"/>
                  </a:lnTo>
                  <a:lnTo>
                    <a:pt x="471" y="968"/>
                  </a:lnTo>
                  <a:lnTo>
                    <a:pt x="450" y="968"/>
                  </a:lnTo>
                  <a:lnTo>
                    <a:pt x="450" y="968"/>
                  </a:lnTo>
                  <a:lnTo>
                    <a:pt x="422" y="969"/>
                  </a:lnTo>
                  <a:lnTo>
                    <a:pt x="395" y="972"/>
                  </a:lnTo>
                  <a:lnTo>
                    <a:pt x="369" y="975"/>
                  </a:lnTo>
                  <a:lnTo>
                    <a:pt x="343" y="981"/>
                  </a:lnTo>
                  <a:lnTo>
                    <a:pt x="319" y="987"/>
                  </a:lnTo>
                  <a:lnTo>
                    <a:pt x="295" y="995"/>
                  </a:lnTo>
                  <a:lnTo>
                    <a:pt x="273" y="1003"/>
                  </a:lnTo>
                  <a:lnTo>
                    <a:pt x="251" y="1012"/>
                  </a:lnTo>
                  <a:lnTo>
                    <a:pt x="231" y="1023"/>
                  </a:lnTo>
                  <a:lnTo>
                    <a:pt x="210" y="1034"/>
                  </a:lnTo>
                  <a:lnTo>
                    <a:pt x="191" y="1046"/>
                  </a:lnTo>
                  <a:lnTo>
                    <a:pt x="173" y="1059"/>
                  </a:lnTo>
                  <a:lnTo>
                    <a:pt x="156" y="1073"/>
                  </a:lnTo>
                  <a:lnTo>
                    <a:pt x="140" y="1088"/>
                  </a:lnTo>
                  <a:lnTo>
                    <a:pt x="125" y="1104"/>
                  </a:lnTo>
                  <a:lnTo>
                    <a:pt x="110" y="1121"/>
                  </a:lnTo>
                  <a:lnTo>
                    <a:pt x="97" y="1138"/>
                  </a:lnTo>
                  <a:lnTo>
                    <a:pt x="84" y="1155"/>
                  </a:lnTo>
                  <a:lnTo>
                    <a:pt x="72" y="1173"/>
                  </a:lnTo>
                  <a:lnTo>
                    <a:pt x="61" y="1192"/>
                  </a:lnTo>
                  <a:lnTo>
                    <a:pt x="51" y="1211"/>
                  </a:lnTo>
                  <a:lnTo>
                    <a:pt x="42" y="1231"/>
                  </a:lnTo>
                  <a:lnTo>
                    <a:pt x="34" y="1252"/>
                  </a:lnTo>
                  <a:lnTo>
                    <a:pt x="27" y="1272"/>
                  </a:lnTo>
                  <a:lnTo>
                    <a:pt x="20" y="1293"/>
                  </a:lnTo>
                  <a:lnTo>
                    <a:pt x="15" y="1314"/>
                  </a:lnTo>
                  <a:lnTo>
                    <a:pt x="10" y="1335"/>
                  </a:lnTo>
                  <a:lnTo>
                    <a:pt x="6" y="1356"/>
                  </a:lnTo>
                  <a:lnTo>
                    <a:pt x="3" y="1378"/>
                  </a:lnTo>
                  <a:lnTo>
                    <a:pt x="1" y="1401"/>
                  </a:lnTo>
                  <a:lnTo>
                    <a:pt x="0" y="1422"/>
                  </a:lnTo>
                  <a:lnTo>
                    <a:pt x="0" y="1444"/>
                  </a:lnTo>
                  <a:lnTo>
                    <a:pt x="1" y="1466"/>
                  </a:lnTo>
                  <a:lnTo>
                    <a:pt x="2" y="1487"/>
                  </a:lnTo>
                  <a:lnTo>
                    <a:pt x="4" y="1509"/>
                  </a:lnTo>
                  <a:lnTo>
                    <a:pt x="8" y="1531"/>
                  </a:lnTo>
                  <a:lnTo>
                    <a:pt x="12" y="1553"/>
                  </a:lnTo>
                  <a:lnTo>
                    <a:pt x="17" y="1574"/>
                  </a:lnTo>
                  <a:lnTo>
                    <a:pt x="22" y="1595"/>
                  </a:lnTo>
                  <a:lnTo>
                    <a:pt x="29" y="1615"/>
                  </a:lnTo>
                  <a:lnTo>
                    <a:pt x="36" y="1635"/>
                  </a:lnTo>
                  <a:lnTo>
                    <a:pt x="45" y="1656"/>
                  </a:lnTo>
                  <a:lnTo>
                    <a:pt x="54" y="1675"/>
                  </a:lnTo>
                  <a:lnTo>
                    <a:pt x="64" y="1694"/>
                  </a:lnTo>
                  <a:lnTo>
                    <a:pt x="75" y="1712"/>
                  </a:lnTo>
                  <a:lnTo>
                    <a:pt x="88" y="1730"/>
                  </a:lnTo>
                  <a:lnTo>
                    <a:pt x="100" y="1747"/>
                  </a:lnTo>
                  <a:lnTo>
                    <a:pt x="114" y="1763"/>
                  </a:lnTo>
                  <a:lnTo>
                    <a:pt x="128" y="1779"/>
                  </a:lnTo>
                  <a:lnTo>
                    <a:pt x="143" y="1795"/>
                  </a:lnTo>
                  <a:lnTo>
                    <a:pt x="159" y="1809"/>
                  </a:lnTo>
                  <a:lnTo>
                    <a:pt x="176" y="1822"/>
                  </a:lnTo>
                  <a:lnTo>
                    <a:pt x="193" y="1835"/>
                  </a:lnTo>
                  <a:lnTo>
                    <a:pt x="213" y="1847"/>
                  </a:lnTo>
                  <a:lnTo>
                    <a:pt x="232" y="1857"/>
                  </a:lnTo>
                  <a:lnTo>
                    <a:pt x="252" y="1867"/>
                  </a:lnTo>
                  <a:lnTo>
                    <a:pt x="273" y="1875"/>
                  </a:lnTo>
                  <a:lnTo>
                    <a:pt x="295" y="1883"/>
                  </a:lnTo>
                  <a:lnTo>
                    <a:pt x="317" y="1889"/>
                  </a:lnTo>
                  <a:lnTo>
                    <a:pt x="341" y="1895"/>
                  </a:lnTo>
                  <a:lnTo>
                    <a:pt x="366" y="1899"/>
                  </a:lnTo>
                  <a:lnTo>
                    <a:pt x="391" y="1902"/>
                  </a:lnTo>
                  <a:lnTo>
                    <a:pt x="417" y="1903"/>
                  </a:lnTo>
                  <a:lnTo>
                    <a:pt x="443" y="1903"/>
                  </a:lnTo>
                  <a:lnTo>
                    <a:pt x="443" y="1903"/>
                  </a:lnTo>
                  <a:lnTo>
                    <a:pt x="467" y="1902"/>
                  </a:lnTo>
                  <a:lnTo>
                    <a:pt x="492" y="1900"/>
                  </a:lnTo>
                  <a:lnTo>
                    <a:pt x="516" y="1896"/>
                  </a:lnTo>
                  <a:lnTo>
                    <a:pt x="539" y="1892"/>
                  </a:lnTo>
                  <a:lnTo>
                    <a:pt x="563" y="1887"/>
                  </a:lnTo>
                  <a:lnTo>
                    <a:pt x="586" y="1880"/>
                  </a:lnTo>
                  <a:lnTo>
                    <a:pt x="609" y="1873"/>
                  </a:lnTo>
                  <a:lnTo>
                    <a:pt x="633" y="1865"/>
                  </a:lnTo>
                  <a:lnTo>
                    <a:pt x="656" y="1856"/>
                  </a:lnTo>
                  <a:lnTo>
                    <a:pt x="678" y="1847"/>
                  </a:lnTo>
                  <a:lnTo>
                    <a:pt x="722" y="1827"/>
                  </a:lnTo>
                  <a:lnTo>
                    <a:pt x="765" y="1805"/>
                  </a:lnTo>
                  <a:lnTo>
                    <a:pt x="806" y="1782"/>
                  </a:lnTo>
                  <a:lnTo>
                    <a:pt x="845" y="1759"/>
                  </a:lnTo>
                  <a:lnTo>
                    <a:pt x="882" y="1736"/>
                  </a:lnTo>
                  <a:lnTo>
                    <a:pt x="949" y="1694"/>
                  </a:lnTo>
                  <a:lnTo>
                    <a:pt x="978" y="1675"/>
                  </a:lnTo>
                  <a:lnTo>
                    <a:pt x="1004" y="1659"/>
                  </a:lnTo>
                  <a:lnTo>
                    <a:pt x="1028" y="1645"/>
                  </a:lnTo>
                  <a:lnTo>
                    <a:pt x="1048" y="1636"/>
                  </a:lnTo>
                  <a:lnTo>
                    <a:pt x="1048" y="1636"/>
                  </a:lnTo>
                  <a:lnTo>
                    <a:pt x="1063" y="1632"/>
                  </a:lnTo>
                  <a:lnTo>
                    <a:pt x="1078" y="1629"/>
                  </a:lnTo>
                  <a:lnTo>
                    <a:pt x="1094" y="1629"/>
                  </a:lnTo>
                  <a:lnTo>
                    <a:pt x="1109" y="1630"/>
                  </a:lnTo>
                  <a:lnTo>
                    <a:pt x="1123" y="1634"/>
                  </a:lnTo>
                  <a:lnTo>
                    <a:pt x="1138" y="1639"/>
                  </a:lnTo>
                  <a:lnTo>
                    <a:pt x="1153" y="1646"/>
                  </a:lnTo>
                  <a:lnTo>
                    <a:pt x="1166" y="1655"/>
                  </a:lnTo>
                  <a:lnTo>
                    <a:pt x="1179" y="1665"/>
                  </a:lnTo>
                  <a:lnTo>
                    <a:pt x="1191" y="1676"/>
                  </a:lnTo>
                  <a:lnTo>
                    <a:pt x="1202" y="1688"/>
                  </a:lnTo>
                  <a:lnTo>
                    <a:pt x="1213" y="1701"/>
                  </a:lnTo>
                  <a:lnTo>
                    <a:pt x="1223" y="1716"/>
                  </a:lnTo>
                  <a:lnTo>
                    <a:pt x="1231" y="1730"/>
                  </a:lnTo>
                  <a:lnTo>
                    <a:pt x="1239" y="1746"/>
                  </a:lnTo>
                  <a:lnTo>
                    <a:pt x="1246" y="1762"/>
                  </a:lnTo>
                  <a:lnTo>
                    <a:pt x="1246" y="1762"/>
                  </a:lnTo>
                  <a:lnTo>
                    <a:pt x="1253" y="1784"/>
                  </a:lnTo>
                  <a:lnTo>
                    <a:pt x="1258" y="1808"/>
                  </a:lnTo>
                  <a:lnTo>
                    <a:pt x="1263" y="1835"/>
                  </a:lnTo>
                  <a:lnTo>
                    <a:pt x="1266" y="1865"/>
                  </a:lnTo>
                  <a:lnTo>
                    <a:pt x="1268" y="1896"/>
                  </a:lnTo>
                  <a:lnTo>
                    <a:pt x="1270" y="1931"/>
                  </a:lnTo>
                  <a:lnTo>
                    <a:pt x="1270" y="1967"/>
                  </a:lnTo>
                  <a:lnTo>
                    <a:pt x="1270" y="2005"/>
                  </a:lnTo>
                  <a:lnTo>
                    <a:pt x="1269" y="2085"/>
                  </a:lnTo>
                  <a:lnTo>
                    <a:pt x="1266" y="2167"/>
                  </a:lnTo>
                  <a:lnTo>
                    <a:pt x="1263" y="2252"/>
                  </a:lnTo>
                  <a:lnTo>
                    <a:pt x="1261" y="2336"/>
                  </a:lnTo>
                  <a:lnTo>
                    <a:pt x="1261" y="2336"/>
                  </a:lnTo>
                  <a:lnTo>
                    <a:pt x="1254" y="2610"/>
                  </a:lnTo>
                  <a:lnTo>
                    <a:pt x="1248" y="2906"/>
                  </a:lnTo>
                  <a:lnTo>
                    <a:pt x="1248" y="2906"/>
                  </a:lnTo>
                  <a:lnTo>
                    <a:pt x="1354" y="2912"/>
                  </a:lnTo>
                  <a:lnTo>
                    <a:pt x="1483" y="2919"/>
                  </a:lnTo>
                  <a:lnTo>
                    <a:pt x="1554" y="2922"/>
                  </a:lnTo>
                  <a:lnTo>
                    <a:pt x="1627" y="2925"/>
                  </a:lnTo>
                  <a:lnTo>
                    <a:pt x="1702" y="2926"/>
                  </a:lnTo>
                  <a:lnTo>
                    <a:pt x="1776" y="2926"/>
                  </a:lnTo>
                  <a:lnTo>
                    <a:pt x="1850" y="2925"/>
                  </a:lnTo>
                  <a:lnTo>
                    <a:pt x="1921" y="2922"/>
                  </a:lnTo>
                  <a:lnTo>
                    <a:pt x="1956" y="2919"/>
                  </a:lnTo>
                  <a:lnTo>
                    <a:pt x="1990" y="2916"/>
                  </a:lnTo>
                  <a:lnTo>
                    <a:pt x="2022" y="2913"/>
                  </a:lnTo>
                  <a:lnTo>
                    <a:pt x="2052" y="2909"/>
                  </a:lnTo>
                  <a:lnTo>
                    <a:pt x="2082" y="2904"/>
                  </a:lnTo>
                  <a:lnTo>
                    <a:pt x="2111" y="2898"/>
                  </a:lnTo>
                  <a:lnTo>
                    <a:pt x="2137" y="2892"/>
                  </a:lnTo>
                  <a:lnTo>
                    <a:pt x="2161" y="2885"/>
                  </a:lnTo>
                  <a:lnTo>
                    <a:pt x="2183" y="2877"/>
                  </a:lnTo>
                  <a:lnTo>
                    <a:pt x="2203" y="2869"/>
                  </a:lnTo>
                  <a:lnTo>
                    <a:pt x="2222" y="2859"/>
                  </a:lnTo>
                  <a:lnTo>
                    <a:pt x="2238" y="2848"/>
                  </a:lnTo>
                  <a:lnTo>
                    <a:pt x="2238" y="2848"/>
                  </a:lnTo>
                  <a:lnTo>
                    <a:pt x="2258" y="2830"/>
                  </a:lnTo>
                  <a:lnTo>
                    <a:pt x="2268" y="2821"/>
                  </a:lnTo>
                  <a:lnTo>
                    <a:pt x="2276" y="2813"/>
                  </a:lnTo>
                  <a:lnTo>
                    <a:pt x="2283" y="2804"/>
                  </a:lnTo>
                  <a:lnTo>
                    <a:pt x="2290" y="2795"/>
                  </a:lnTo>
                  <a:lnTo>
                    <a:pt x="2295" y="2787"/>
                  </a:lnTo>
                  <a:lnTo>
                    <a:pt x="2300" y="2778"/>
                  </a:lnTo>
                  <a:lnTo>
                    <a:pt x="2304" y="2769"/>
                  </a:lnTo>
                  <a:lnTo>
                    <a:pt x="2308" y="2760"/>
                  </a:lnTo>
                  <a:lnTo>
                    <a:pt x="2311" y="2752"/>
                  </a:lnTo>
                  <a:lnTo>
                    <a:pt x="2313" y="2743"/>
                  </a:lnTo>
                  <a:lnTo>
                    <a:pt x="2314" y="2734"/>
                  </a:lnTo>
                  <a:lnTo>
                    <a:pt x="2315" y="2725"/>
                  </a:lnTo>
                  <a:lnTo>
                    <a:pt x="2315" y="2706"/>
                  </a:lnTo>
                  <a:lnTo>
                    <a:pt x="2312" y="2688"/>
                  </a:lnTo>
                  <a:lnTo>
                    <a:pt x="2308" y="2670"/>
                  </a:lnTo>
                  <a:lnTo>
                    <a:pt x="2302" y="2652"/>
                  </a:lnTo>
                  <a:lnTo>
                    <a:pt x="2294" y="2633"/>
                  </a:lnTo>
                  <a:lnTo>
                    <a:pt x="2285" y="2614"/>
                  </a:lnTo>
                  <a:lnTo>
                    <a:pt x="2274" y="2595"/>
                  </a:lnTo>
                  <a:lnTo>
                    <a:pt x="2250" y="2553"/>
                  </a:lnTo>
                  <a:lnTo>
                    <a:pt x="2224" y="2511"/>
                  </a:lnTo>
                  <a:lnTo>
                    <a:pt x="2195" y="2467"/>
                  </a:lnTo>
                  <a:lnTo>
                    <a:pt x="2181" y="2443"/>
                  </a:lnTo>
                  <a:lnTo>
                    <a:pt x="2168" y="2419"/>
                  </a:lnTo>
                  <a:lnTo>
                    <a:pt x="2155" y="2394"/>
                  </a:lnTo>
                  <a:lnTo>
                    <a:pt x="2143" y="2369"/>
                  </a:lnTo>
                  <a:lnTo>
                    <a:pt x="2131" y="2343"/>
                  </a:lnTo>
                  <a:lnTo>
                    <a:pt x="2121" y="2315"/>
                  </a:lnTo>
                  <a:lnTo>
                    <a:pt x="2112" y="2287"/>
                  </a:lnTo>
                  <a:lnTo>
                    <a:pt x="2105" y="2259"/>
                  </a:lnTo>
                  <a:lnTo>
                    <a:pt x="2099" y="2229"/>
                  </a:lnTo>
                  <a:lnTo>
                    <a:pt x="2095" y="2199"/>
                  </a:lnTo>
                  <a:lnTo>
                    <a:pt x="2093" y="2166"/>
                  </a:lnTo>
                  <a:lnTo>
                    <a:pt x="2093" y="2133"/>
                  </a:lnTo>
                  <a:lnTo>
                    <a:pt x="2093" y="2133"/>
                  </a:lnTo>
                  <a:lnTo>
                    <a:pt x="2096" y="2097"/>
                  </a:lnTo>
                  <a:lnTo>
                    <a:pt x="2100" y="2061"/>
                  </a:lnTo>
                  <a:lnTo>
                    <a:pt x="2105" y="2026"/>
                  </a:lnTo>
                  <a:lnTo>
                    <a:pt x="2112" y="1994"/>
                  </a:lnTo>
                  <a:lnTo>
                    <a:pt x="2120" y="1962"/>
                  </a:lnTo>
                  <a:lnTo>
                    <a:pt x="2130" y="1932"/>
                  </a:lnTo>
                  <a:lnTo>
                    <a:pt x="2141" y="1902"/>
                  </a:lnTo>
                  <a:lnTo>
                    <a:pt x="2152" y="1875"/>
                  </a:lnTo>
                  <a:lnTo>
                    <a:pt x="2165" y="1848"/>
                  </a:lnTo>
                  <a:lnTo>
                    <a:pt x="2180" y="1823"/>
                  </a:lnTo>
                  <a:lnTo>
                    <a:pt x="2195" y="1800"/>
                  </a:lnTo>
                  <a:lnTo>
                    <a:pt x="2211" y="1776"/>
                  </a:lnTo>
                  <a:lnTo>
                    <a:pt x="2229" y="1755"/>
                  </a:lnTo>
                  <a:lnTo>
                    <a:pt x="2247" y="1735"/>
                  </a:lnTo>
                  <a:lnTo>
                    <a:pt x="2266" y="1716"/>
                  </a:lnTo>
                  <a:lnTo>
                    <a:pt x="2285" y="1698"/>
                  </a:lnTo>
                  <a:lnTo>
                    <a:pt x="2306" y="1682"/>
                  </a:lnTo>
                  <a:lnTo>
                    <a:pt x="2327" y="1667"/>
                  </a:lnTo>
                  <a:lnTo>
                    <a:pt x="2348" y="1653"/>
                  </a:lnTo>
                  <a:lnTo>
                    <a:pt x="2372" y="1639"/>
                  </a:lnTo>
                  <a:lnTo>
                    <a:pt x="2394" y="1628"/>
                  </a:lnTo>
                  <a:lnTo>
                    <a:pt x="2418" y="1617"/>
                  </a:lnTo>
                  <a:lnTo>
                    <a:pt x="2442" y="1608"/>
                  </a:lnTo>
                  <a:lnTo>
                    <a:pt x="2466" y="1600"/>
                  </a:lnTo>
                  <a:lnTo>
                    <a:pt x="2491" y="1593"/>
                  </a:lnTo>
                  <a:lnTo>
                    <a:pt x="2516" y="1588"/>
                  </a:lnTo>
                  <a:lnTo>
                    <a:pt x="2541" y="1583"/>
                  </a:lnTo>
                  <a:lnTo>
                    <a:pt x="2567" y="1580"/>
                  </a:lnTo>
                  <a:lnTo>
                    <a:pt x="2592" y="1578"/>
                  </a:lnTo>
                  <a:lnTo>
                    <a:pt x="2618" y="1577"/>
                  </a:lnTo>
                  <a:lnTo>
                    <a:pt x="2644" y="1577"/>
                  </a:lnTo>
                  <a:lnTo>
                    <a:pt x="2670" y="1578"/>
                  </a:lnTo>
                  <a:lnTo>
                    <a:pt x="2696" y="1581"/>
                  </a:lnTo>
                  <a:lnTo>
                    <a:pt x="2721" y="1584"/>
                  </a:lnTo>
                  <a:lnTo>
                    <a:pt x="2747" y="1589"/>
                  </a:lnTo>
                  <a:lnTo>
                    <a:pt x="2773" y="1594"/>
                  </a:lnTo>
                  <a:lnTo>
                    <a:pt x="2798" y="1601"/>
                  </a:lnTo>
                  <a:lnTo>
                    <a:pt x="2823" y="1609"/>
                  </a:lnTo>
                  <a:lnTo>
                    <a:pt x="2847" y="1618"/>
                  </a:lnTo>
                  <a:lnTo>
                    <a:pt x="2871" y="1628"/>
                  </a:lnTo>
                  <a:lnTo>
                    <a:pt x="2896" y="1639"/>
                  </a:lnTo>
                  <a:lnTo>
                    <a:pt x="2919" y="1652"/>
                  </a:lnTo>
                  <a:lnTo>
                    <a:pt x="2942" y="1665"/>
                  </a:lnTo>
                  <a:lnTo>
                    <a:pt x="2964" y="1680"/>
                  </a:lnTo>
                  <a:lnTo>
                    <a:pt x="2986" y="1695"/>
                  </a:lnTo>
                  <a:lnTo>
                    <a:pt x="3006" y="1711"/>
                  </a:lnTo>
                  <a:lnTo>
                    <a:pt x="3027" y="1729"/>
                  </a:lnTo>
                  <a:lnTo>
                    <a:pt x="3047" y="1747"/>
                  </a:lnTo>
                  <a:lnTo>
                    <a:pt x="3065" y="1767"/>
                  </a:lnTo>
                  <a:lnTo>
                    <a:pt x="3083" y="1788"/>
                  </a:lnTo>
                  <a:lnTo>
                    <a:pt x="3100" y="1810"/>
                  </a:lnTo>
                  <a:lnTo>
                    <a:pt x="3115" y="1832"/>
                  </a:lnTo>
                  <a:lnTo>
                    <a:pt x="3130" y="1856"/>
                  </a:lnTo>
                  <a:lnTo>
                    <a:pt x="3144" y="1880"/>
                  </a:lnTo>
                  <a:lnTo>
                    <a:pt x="3158" y="1906"/>
                  </a:lnTo>
                  <a:lnTo>
                    <a:pt x="3169" y="1933"/>
                  </a:lnTo>
                  <a:lnTo>
                    <a:pt x="3179" y="1961"/>
                  </a:lnTo>
                  <a:lnTo>
                    <a:pt x="3188" y="1989"/>
                  </a:lnTo>
                  <a:lnTo>
                    <a:pt x="3196" y="2019"/>
                  </a:lnTo>
                  <a:lnTo>
                    <a:pt x="3202" y="2049"/>
                  </a:lnTo>
                  <a:lnTo>
                    <a:pt x="3207" y="2081"/>
                  </a:lnTo>
                  <a:lnTo>
                    <a:pt x="3211" y="2113"/>
                  </a:lnTo>
                  <a:lnTo>
                    <a:pt x="3213" y="2147"/>
                  </a:lnTo>
                  <a:lnTo>
                    <a:pt x="3213" y="2181"/>
                  </a:lnTo>
                  <a:lnTo>
                    <a:pt x="3213" y="2181"/>
                  </a:lnTo>
                  <a:lnTo>
                    <a:pt x="3213" y="2201"/>
                  </a:lnTo>
                  <a:lnTo>
                    <a:pt x="3210" y="2221"/>
                  </a:lnTo>
                  <a:lnTo>
                    <a:pt x="3207" y="2240"/>
                  </a:lnTo>
                  <a:lnTo>
                    <a:pt x="3202" y="2260"/>
                  </a:lnTo>
                  <a:lnTo>
                    <a:pt x="3197" y="2279"/>
                  </a:lnTo>
                  <a:lnTo>
                    <a:pt x="3190" y="2299"/>
                  </a:lnTo>
                  <a:lnTo>
                    <a:pt x="3183" y="2318"/>
                  </a:lnTo>
                  <a:lnTo>
                    <a:pt x="3175" y="2338"/>
                  </a:lnTo>
                  <a:lnTo>
                    <a:pt x="3166" y="2358"/>
                  </a:lnTo>
                  <a:lnTo>
                    <a:pt x="3155" y="2377"/>
                  </a:lnTo>
                  <a:lnTo>
                    <a:pt x="3134" y="2415"/>
                  </a:lnTo>
                  <a:lnTo>
                    <a:pt x="3112" y="2453"/>
                  </a:lnTo>
                  <a:lnTo>
                    <a:pt x="3090" y="2490"/>
                  </a:lnTo>
                  <a:lnTo>
                    <a:pt x="3044" y="2561"/>
                  </a:lnTo>
                  <a:lnTo>
                    <a:pt x="3024" y="2597"/>
                  </a:lnTo>
                  <a:lnTo>
                    <a:pt x="3004" y="2630"/>
                  </a:lnTo>
                  <a:lnTo>
                    <a:pt x="2987" y="2662"/>
                  </a:lnTo>
                  <a:lnTo>
                    <a:pt x="2981" y="2678"/>
                  </a:lnTo>
                  <a:lnTo>
                    <a:pt x="2975" y="2693"/>
                  </a:lnTo>
                  <a:lnTo>
                    <a:pt x="2970" y="2708"/>
                  </a:lnTo>
                  <a:lnTo>
                    <a:pt x="2966" y="2724"/>
                  </a:lnTo>
                  <a:lnTo>
                    <a:pt x="2963" y="2738"/>
                  </a:lnTo>
                  <a:lnTo>
                    <a:pt x="2962" y="2752"/>
                  </a:lnTo>
                  <a:lnTo>
                    <a:pt x="2962" y="2766"/>
                  </a:lnTo>
                  <a:lnTo>
                    <a:pt x="2964" y="2779"/>
                  </a:lnTo>
                  <a:lnTo>
                    <a:pt x="2967" y="2792"/>
                  </a:lnTo>
                  <a:lnTo>
                    <a:pt x="2972" y="2804"/>
                  </a:lnTo>
                  <a:lnTo>
                    <a:pt x="2978" y="2816"/>
                  </a:lnTo>
                  <a:lnTo>
                    <a:pt x="2986" y="2827"/>
                  </a:lnTo>
                  <a:lnTo>
                    <a:pt x="2996" y="2838"/>
                  </a:lnTo>
                  <a:lnTo>
                    <a:pt x="3009" y="2848"/>
                  </a:lnTo>
                  <a:lnTo>
                    <a:pt x="3024" y="2859"/>
                  </a:lnTo>
                  <a:lnTo>
                    <a:pt x="3040" y="2869"/>
                  </a:lnTo>
                  <a:lnTo>
                    <a:pt x="3059" y="2878"/>
                  </a:lnTo>
                  <a:lnTo>
                    <a:pt x="3080" y="2886"/>
                  </a:lnTo>
                  <a:lnTo>
                    <a:pt x="3103" y="2894"/>
                  </a:lnTo>
                  <a:lnTo>
                    <a:pt x="3129" y="2901"/>
                  </a:lnTo>
                  <a:lnTo>
                    <a:pt x="3158" y="2908"/>
                  </a:lnTo>
                  <a:lnTo>
                    <a:pt x="3189" y="2914"/>
                  </a:lnTo>
                  <a:lnTo>
                    <a:pt x="3223" y="2920"/>
                  </a:lnTo>
                  <a:lnTo>
                    <a:pt x="3260" y="2925"/>
                  </a:lnTo>
                  <a:lnTo>
                    <a:pt x="3300" y="2929"/>
                  </a:lnTo>
                  <a:lnTo>
                    <a:pt x="3343" y="2933"/>
                  </a:lnTo>
                  <a:lnTo>
                    <a:pt x="3388" y="2936"/>
                  </a:lnTo>
                  <a:lnTo>
                    <a:pt x="3438" y="2938"/>
                  </a:lnTo>
                  <a:lnTo>
                    <a:pt x="3491" y="2940"/>
                  </a:lnTo>
                  <a:lnTo>
                    <a:pt x="3546" y="2941"/>
                  </a:lnTo>
                  <a:lnTo>
                    <a:pt x="3606" y="2941"/>
                  </a:lnTo>
                  <a:lnTo>
                    <a:pt x="3669" y="2941"/>
                  </a:lnTo>
                  <a:lnTo>
                    <a:pt x="3736" y="2940"/>
                  </a:lnTo>
                  <a:lnTo>
                    <a:pt x="3806" y="2938"/>
                  </a:lnTo>
                  <a:lnTo>
                    <a:pt x="3880" y="2936"/>
                  </a:lnTo>
                  <a:lnTo>
                    <a:pt x="3958" y="2932"/>
                  </a:lnTo>
                  <a:lnTo>
                    <a:pt x="4127" y="2923"/>
                  </a:lnTo>
                  <a:lnTo>
                    <a:pt x="4127" y="2923"/>
                  </a:lnTo>
                  <a:close/>
                </a:path>
              </a:pathLst>
            </a:custGeom>
            <a:solidFill>
              <a:schemeClr val="tx2">
                <a:lumMod val="20000"/>
                <a:lumOff val="80000"/>
              </a:schemeClr>
            </a:solidFill>
            <a:ln w="9525">
              <a:solidFill>
                <a:schemeClr val="bg1"/>
              </a:solidFill>
              <a:round/>
            </a:ln>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4" name="Freeform: Shape 79"/>
            <p:cNvSpPr/>
            <p:nvPr/>
          </p:nvSpPr>
          <p:spPr bwMode="auto">
            <a:xfrm>
              <a:off x="3675375" y="1545636"/>
              <a:ext cx="611931" cy="842058"/>
            </a:xfrm>
            <a:custGeom>
              <a:gdLst>
                <a:gd name="T0" fmla="*/ 2913 w 2926"/>
                <a:gd name="T1" fmla="*/ 1800 h 4023"/>
                <a:gd name="T2" fmla="*/ 2872 w 2926"/>
                <a:gd name="T3" fmla="*/ 1719 h 4023"/>
                <a:gd name="T4" fmla="*/ 2808 w 2926"/>
                <a:gd name="T5" fmla="*/ 1678 h 4023"/>
                <a:gd name="T6" fmla="*/ 2725 w 2926"/>
                <a:gd name="T7" fmla="*/ 1705 h 4023"/>
                <a:gd name="T8" fmla="*/ 2472 w 2926"/>
                <a:gd name="T9" fmla="*/ 1857 h 4023"/>
                <a:gd name="T10" fmla="*/ 2238 w 2926"/>
                <a:gd name="T11" fmla="*/ 1942 h 4023"/>
                <a:gd name="T12" fmla="*/ 2120 w 2926"/>
                <a:gd name="T13" fmla="*/ 1951 h 4023"/>
                <a:gd name="T14" fmla="*/ 1976 w 2926"/>
                <a:gd name="T15" fmla="*/ 1926 h 4023"/>
                <a:gd name="T16" fmla="*/ 1858 w 2926"/>
                <a:gd name="T17" fmla="*/ 1865 h 4023"/>
                <a:gd name="T18" fmla="*/ 1767 w 2926"/>
                <a:gd name="T19" fmla="*/ 1777 h 4023"/>
                <a:gd name="T20" fmla="*/ 1703 w 2926"/>
                <a:gd name="T21" fmla="*/ 1669 h 4023"/>
                <a:gd name="T22" fmla="*/ 1658 w 2926"/>
                <a:gd name="T23" fmla="*/ 1473 h 4023"/>
                <a:gd name="T24" fmla="*/ 1692 w 2926"/>
                <a:gd name="T25" fmla="*/ 1237 h 4023"/>
                <a:gd name="T26" fmla="*/ 1750 w 2926"/>
                <a:gd name="T27" fmla="*/ 1124 h 4023"/>
                <a:gd name="T28" fmla="*/ 1830 w 2926"/>
                <a:gd name="T29" fmla="*/ 1036 h 4023"/>
                <a:gd name="T30" fmla="*/ 1971 w 2926"/>
                <a:gd name="T31" fmla="*/ 952 h 4023"/>
                <a:gd name="T32" fmla="*/ 2155 w 2926"/>
                <a:gd name="T33" fmla="*/ 919 h 4023"/>
                <a:gd name="T34" fmla="*/ 2312 w 2926"/>
                <a:gd name="T35" fmla="*/ 935 h 4023"/>
                <a:gd name="T36" fmla="*/ 2490 w 2926"/>
                <a:gd name="T37" fmla="*/ 997 h 4023"/>
                <a:gd name="T38" fmla="*/ 2739 w 2926"/>
                <a:gd name="T39" fmla="*/ 1121 h 4023"/>
                <a:gd name="T40" fmla="*/ 2810 w 2926"/>
                <a:gd name="T41" fmla="*/ 1138 h 4023"/>
                <a:gd name="T42" fmla="*/ 2847 w 2926"/>
                <a:gd name="T43" fmla="*/ 1072 h 4023"/>
                <a:gd name="T44" fmla="*/ 2882 w 2926"/>
                <a:gd name="T45" fmla="*/ 821 h 4023"/>
                <a:gd name="T46" fmla="*/ 2895 w 2926"/>
                <a:gd name="T47" fmla="*/ 232 h 4023"/>
                <a:gd name="T48" fmla="*/ 287 w 2926"/>
                <a:gd name="T49" fmla="*/ 1 h 4023"/>
                <a:gd name="T50" fmla="*/ 185 w 2926"/>
                <a:gd name="T51" fmla="*/ 26 h 4023"/>
                <a:gd name="T52" fmla="*/ 97 w 2926"/>
                <a:gd name="T53" fmla="*/ 80 h 4023"/>
                <a:gd name="T54" fmla="*/ 33 w 2926"/>
                <a:gd name="T55" fmla="*/ 156 h 4023"/>
                <a:gd name="T56" fmla="*/ 1 w 2926"/>
                <a:gd name="T57" fmla="*/ 251 h 4023"/>
                <a:gd name="T58" fmla="*/ 277 w 2926"/>
                <a:gd name="T59" fmla="*/ 2885 h 4023"/>
                <a:gd name="T60" fmla="*/ 858 w 2926"/>
                <a:gd name="T61" fmla="*/ 2896 h 4023"/>
                <a:gd name="T62" fmla="*/ 1170 w 2926"/>
                <a:gd name="T63" fmla="*/ 2946 h 4023"/>
                <a:gd name="T64" fmla="*/ 1276 w 2926"/>
                <a:gd name="T65" fmla="*/ 2998 h 4023"/>
                <a:gd name="T66" fmla="*/ 1308 w 2926"/>
                <a:gd name="T67" fmla="*/ 3057 h 4023"/>
                <a:gd name="T68" fmla="*/ 1287 w 2926"/>
                <a:gd name="T69" fmla="*/ 3131 h 4023"/>
                <a:gd name="T70" fmla="*/ 1179 w 2926"/>
                <a:gd name="T71" fmla="*/ 3268 h 4023"/>
                <a:gd name="T72" fmla="*/ 1118 w 2926"/>
                <a:gd name="T73" fmla="*/ 3421 h 4023"/>
                <a:gd name="T74" fmla="*/ 1101 w 2926"/>
                <a:gd name="T75" fmla="*/ 3612 h 4023"/>
                <a:gd name="T76" fmla="*/ 1137 w 2926"/>
                <a:gd name="T77" fmla="*/ 3776 h 4023"/>
                <a:gd name="T78" fmla="*/ 1218 w 2926"/>
                <a:gd name="T79" fmla="*/ 3899 h 4023"/>
                <a:gd name="T80" fmla="*/ 1331 w 2926"/>
                <a:gd name="T81" fmla="*/ 3979 h 4023"/>
                <a:gd name="T82" fmla="*/ 1462 w 2926"/>
                <a:gd name="T83" fmla="*/ 4018 h 4023"/>
                <a:gd name="T84" fmla="*/ 1600 w 2926"/>
                <a:gd name="T85" fmla="*/ 4018 h 4023"/>
                <a:gd name="T86" fmla="*/ 1729 w 2926"/>
                <a:gd name="T87" fmla="*/ 3979 h 4023"/>
                <a:gd name="T88" fmla="*/ 1838 w 2926"/>
                <a:gd name="T89" fmla="*/ 3902 h 4023"/>
                <a:gd name="T90" fmla="*/ 1912 w 2926"/>
                <a:gd name="T91" fmla="*/ 3789 h 4023"/>
                <a:gd name="T92" fmla="*/ 1940 w 2926"/>
                <a:gd name="T93" fmla="*/ 3641 h 4023"/>
                <a:gd name="T94" fmla="*/ 1920 w 2926"/>
                <a:gd name="T95" fmla="*/ 3470 h 4023"/>
                <a:gd name="T96" fmla="*/ 1860 w 2926"/>
                <a:gd name="T97" fmla="*/ 3327 h 4023"/>
                <a:gd name="T98" fmla="*/ 1740 w 2926"/>
                <a:gd name="T99" fmla="*/ 3155 h 4023"/>
                <a:gd name="T100" fmla="*/ 1719 w 2926"/>
                <a:gd name="T101" fmla="*/ 3085 h 4023"/>
                <a:gd name="T102" fmla="*/ 1746 w 2926"/>
                <a:gd name="T103" fmla="*/ 2999 h 4023"/>
                <a:gd name="T104" fmla="*/ 1827 w 2926"/>
                <a:gd name="T105" fmla="*/ 2939 h 4023"/>
                <a:gd name="T106" fmla="*/ 2018 w 2926"/>
                <a:gd name="T107" fmla="*/ 2891 h 4023"/>
                <a:gd name="T108" fmla="*/ 2381 w 2926"/>
                <a:gd name="T109" fmla="*/ 2878 h 402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26" h="4023">
                  <a:moveTo>
                    <a:pt x="2905" y="2902"/>
                  </a:moveTo>
                  <a:lnTo>
                    <a:pt x="2926" y="1897"/>
                  </a:lnTo>
                  <a:lnTo>
                    <a:pt x="2926" y="1897"/>
                  </a:lnTo>
                  <a:lnTo>
                    <a:pt x="2925" y="1869"/>
                  </a:lnTo>
                  <a:lnTo>
                    <a:pt x="2922" y="1841"/>
                  </a:lnTo>
                  <a:lnTo>
                    <a:pt x="2917" y="1813"/>
                  </a:lnTo>
                  <a:lnTo>
                    <a:pt x="2913" y="1800"/>
                  </a:lnTo>
                  <a:lnTo>
                    <a:pt x="2909" y="1787"/>
                  </a:lnTo>
                  <a:lnTo>
                    <a:pt x="2905" y="1774"/>
                  </a:lnTo>
                  <a:lnTo>
                    <a:pt x="2899" y="1762"/>
                  </a:lnTo>
                  <a:lnTo>
                    <a:pt x="2893" y="1750"/>
                  </a:lnTo>
                  <a:lnTo>
                    <a:pt x="2887" y="1739"/>
                  </a:lnTo>
                  <a:lnTo>
                    <a:pt x="2879" y="1728"/>
                  </a:lnTo>
                  <a:lnTo>
                    <a:pt x="2872" y="1719"/>
                  </a:lnTo>
                  <a:lnTo>
                    <a:pt x="2863" y="1709"/>
                  </a:lnTo>
                  <a:lnTo>
                    <a:pt x="2853" y="1701"/>
                  </a:lnTo>
                  <a:lnTo>
                    <a:pt x="2853" y="1701"/>
                  </a:lnTo>
                  <a:lnTo>
                    <a:pt x="2841" y="1692"/>
                  </a:lnTo>
                  <a:lnTo>
                    <a:pt x="2830" y="1686"/>
                  </a:lnTo>
                  <a:lnTo>
                    <a:pt x="2819" y="1681"/>
                  </a:lnTo>
                  <a:lnTo>
                    <a:pt x="2808" y="1678"/>
                  </a:lnTo>
                  <a:lnTo>
                    <a:pt x="2798" y="1677"/>
                  </a:lnTo>
                  <a:lnTo>
                    <a:pt x="2788" y="1678"/>
                  </a:lnTo>
                  <a:lnTo>
                    <a:pt x="2777" y="1679"/>
                  </a:lnTo>
                  <a:lnTo>
                    <a:pt x="2767" y="1682"/>
                  </a:lnTo>
                  <a:lnTo>
                    <a:pt x="2757" y="1687"/>
                  </a:lnTo>
                  <a:lnTo>
                    <a:pt x="2746" y="1692"/>
                  </a:lnTo>
                  <a:lnTo>
                    <a:pt x="2725" y="1705"/>
                  </a:lnTo>
                  <a:lnTo>
                    <a:pt x="2675" y="1737"/>
                  </a:lnTo>
                  <a:lnTo>
                    <a:pt x="2675" y="1737"/>
                  </a:lnTo>
                  <a:lnTo>
                    <a:pt x="2625" y="1769"/>
                  </a:lnTo>
                  <a:lnTo>
                    <a:pt x="2567" y="1805"/>
                  </a:lnTo>
                  <a:lnTo>
                    <a:pt x="2537" y="1823"/>
                  </a:lnTo>
                  <a:lnTo>
                    <a:pt x="2505" y="1840"/>
                  </a:lnTo>
                  <a:lnTo>
                    <a:pt x="2472" y="1857"/>
                  </a:lnTo>
                  <a:lnTo>
                    <a:pt x="2437" y="1874"/>
                  </a:lnTo>
                  <a:lnTo>
                    <a:pt x="2403" y="1890"/>
                  </a:lnTo>
                  <a:lnTo>
                    <a:pt x="2367" y="1904"/>
                  </a:lnTo>
                  <a:lnTo>
                    <a:pt x="2331" y="1918"/>
                  </a:lnTo>
                  <a:lnTo>
                    <a:pt x="2293" y="1929"/>
                  </a:lnTo>
                  <a:lnTo>
                    <a:pt x="2256" y="1938"/>
                  </a:lnTo>
                  <a:lnTo>
                    <a:pt x="2238" y="1942"/>
                  </a:lnTo>
                  <a:lnTo>
                    <a:pt x="2219" y="1945"/>
                  </a:lnTo>
                  <a:lnTo>
                    <a:pt x="2200" y="1948"/>
                  </a:lnTo>
                  <a:lnTo>
                    <a:pt x="2180" y="1950"/>
                  </a:lnTo>
                  <a:lnTo>
                    <a:pt x="2161" y="1951"/>
                  </a:lnTo>
                  <a:lnTo>
                    <a:pt x="2143" y="1951"/>
                  </a:lnTo>
                  <a:lnTo>
                    <a:pt x="2143" y="1951"/>
                  </a:lnTo>
                  <a:lnTo>
                    <a:pt x="2120" y="1951"/>
                  </a:lnTo>
                  <a:lnTo>
                    <a:pt x="2098" y="1950"/>
                  </a:lnTo>
                  <a:lnTo>
                    <a:pt x="2076" y="1948"/>
                  </a:lnTo>
                  <a:lnTo>
                    <a:pt x="2055" y="1945"/>
                  </a:lnTo>
                  <a:lnTo>
                    <a:pt x="2034" y="1941"/>
                  </a:lnTo>
                  <a:lnTo>
                    <a:pt x="2014" y="1937"/>
                  </a:lnTo>
                  <a:lnTo>
                    <a:pt x="1995" y="1932"/>
                  </a:lnTo>
                  <a:lnTo>
                    <a:pt x="1976" y="1926"/>
                  </a:lnTo>
                  <a:lnTo>
                    <a:pt x="1958" y="1919"/>
                  </a:lnTo>
                  <a:lnTo>
                    <a:pt x="1940" y="1911"/>
                  </a:lnTo>
                  <a:lnTo>
                    <a:pt x="1923" y="1903"/>
                  </a:lnTo>
                  <a:lnTo>
                    <a:pt x="1905" y="1894"/>
                  </a:lnTo>
                  <a:lnTo>
                    <a:pt x="1889" y="1885"/>
                  </a:lnTo>
                  <a:lnTo>
                    <a:pt x="1873" y="1875"/>
                  </a:lnTo>
                  <a:lnTo>
                    <a:pt x="1858" y="1865"/>
                  </a:lnTo>
                  <a:lnTo>
                    <a:pt x="1844" y="1854"/>
                  </a:lnTo>
                  <a:lnTo>
                    <a:pt x="1830" y="1843"/>
                  </a:lnTo>
                  <a:lnTo>
                    <a:pt x="1816" y="1830"/>
                  </a:lnTo>
                  <a:lnTo>
                    <a:pt x="1803" y="1818"/>
                  </a:lnTo>
                  <a:lnTo>
                    <a:pt x="1791" y="1805"/>
                  </a:lnTo>
                  <a:lnTo>
                    <a:pt x="1778" y="1791"/>
                  </a:lnTo>
                  <a:lnTo>
                    <a:pt x="1767" y="1777"/>
                  </a:lnTo>
                  <a:lnTo>
                    <a:pt x="1756" y="1762"/>
                  </a:lnTo>
                  <a:lnTo>
                    <a:pt x="1746" y="1747"/>
                  </a:lnTo>
                  <a:lnTo>
                    <a:pt x="1736" y="1732"/>
                  </a:lnTo>
                  <a:lnTo>
                    <a:pt x="1727" y="1717"/>
                  </a:lnTo>
                  <a:lnTo>
                    <a:pt x="1719" y="1701"/>
                  </a:lnTo>
                  <a:lnTo>
                    <a:pt x="1711" y="1685"/>
                  </a:lnTo>
                  <a:lnTo>
                    <a:pt x="1703" y="1669"/>
                  </a:lnTo>
                  <a:lnTo>
                    <a:pt x="1696" y="1652"/>
                  </a:lnTo>
                  <a:lnTo>
                    <a:pt x="1690" y="1634"/>
                  </a:lnTo>
                  <a:lnTo>
                    <a:pt x="1684" y="1617"/>
                  </a:lnTo>
                  <a:lnTo>
                    <a:pt x="1675" y="1582"/>
                  </a:lnTo>
                  <a:lnTo>
                    <a:pt x="1667" y="1546"/>
                  </a:lnTo>
                  <a:lnTo>
                    <a:pt x="1662" y="1509"/>
                  </a:lnTo>
                  <a:lnTo>
                    <a:pt x="1658" y="1473"/>
                  </a:lnTo>
                  <a:lnTo>
                    <a:pt x="1657" y="1436"/>
                  </a:lnTo>
                  <a:lnTo>
                    <a:pt x="1659" y="1399"/>
                  </a:lnTo>
                  <a:lnTo>
                    <a:pt x="1662" y="1362"/>
                  </a:lnTo>
                  <a:lnTo>
                    <a:pt x="1668" y="1326"/>
                  </a:lnTo>
                  <a:lnTo>
                    <a:pt x="1676" y="1290"/>
                  </a:lnTo>
                  <a:lnTo>
                    <a:pt x="1686" y="1255"/>
                  </a:lnTo>
                  <a:lnTo>
                    <a:pt x="1692" y="1237"/>
                  </a:lnTo>
                  <a:lnTo>
                    <a:pt x="1699" y="1220"/>
                  </a:lnTo>
                  <a:lnTo>
                    <a:pt x="1706" y="1203"/>
                  </a:lnTo>
                  <a:lnTo>
                    <a:pt x="1714" y="1187"/>
                  </a:lnTo>
                  <a:lnTo>
                    <a:pt x="1722" y="1171"/>
                  </a:lnTo>
                  <a:lnTo>
                    <a:pt x="1731" y="1155"/>
                  </a:lnTo>
                  <a:lnTo>
                    <a:pt x="1740" y="1140"/>
                  </a:lnTo>
                  <a:lnTo>
                    <a:pt x="1750" y="1124"/>
                  </a:lnTo>
                  <a:lnTo>
                    <a:pt x="1761" y="1109"/>
                  </a:lnTo>
                  <a:lnTo>
                    <a:pt x="1772" y="1094"/>
                  </a:lnTo>
                  <a:lnTo>
                    <a:pt x="1785" y="1080"/>
                  </a:lnTo>
                  <a:lnTo>
                    <a:pt x="1797" y="1067"/>
                  </a:lnTo>
                  <a:lnTo>
                    <a:pt x="1797" y="1067"/>
                  </a:lnTo>
                  <a:lnTo>
                    <a:pt x="1813" y="1051"/>
                  </a:lnTo>
                  <a:lnTo>
                    <a:pt x="1830" y="1036"/>
                  </a:lnTo>
                  <a:lnTo>
                    <a:pt x="1847" y="1021"/>
                  </a:lnTo>
                  <a:lnTo>
                    <a:pt x="1865" y="1008"/>
                  </a:lnTo>
                  <a:lnTo>
                    <a:pt x="1885" y="995"/>
                  </a:lnTo>
                  <a:lnTo>
                    <a:pt x="1905" y="983"/>
                  </a:lnTo>
                  <a:lnTo>
                    <a:pt x="1927" y="971"/>
                  </a:lnTo>
                  <a:lnTo>
                    <a:pt x="1948" y="961"/>
                  </a:lnTo>
                  <a:lnTo>
                    <a:pt x="1971" y="952"/>
                  </a:lnTo>
                  <a:lnTo>
                    <a:pt x="1995" y="944"/>
                  </a:lnTo>
                  <a:lnTo>
                    <a:pt x="2019" y="937"/>
                  </a:lnTo>
                  <a:lnTo>
                    <a:pt x="2044" y="931"/>
                  </a:lnTo>
                  <a:lnTo>
                    <a:pt x="2071" y="926"/>
                  </a:lnTo>
                  <a:lnTo>
                    <a:pt x="2098" y="923"/>
                  </a:lnTo>
                  <a:lnTo>
                    <a:pt x="2126" y="920"/>
                  </a:lnTo>
                  <a:lnTo>
                    <a:pt x="2155" y="919"/>
                  </a:lnTo>
                  <a:lnTo>
                    <a:pt x="2155" y="919"/>
                  </a:lnTo>
                  <a:lnTo>
                    <a:pt x="2182" y="919"/>
                  </a:lnTo>
                  <a:lnTo>
                    <a:pt x="2210" y="920"/>
                  </a:lnTo>
                  <a:lnTo>
                    <a:pt x="2237" y="922"/>
                  </a:lnTo>
                  <a:lnTo>
                    <a:pt x="2262" y="926"/>
                  </a:lnTo>
                  <a:lnTo>
                    <a:pt x="2287" y="930"/>
                  </a:lnTo>
                  <a:lnTo>
                    <a:pt x="2312" y="935"/>
                  </a:lnTo>
                  <a:lnTo>
                    <a:pt x="2337" y="940"/>
                  </a:lnTo>
                  <a:lnTo>
                    <a:pt x="2360" y="947"/>
                  </a:lnTo>
                  <a:lnTo>
                    <a:pt x="2383" y="954"/>
                  </a:lnTo>
                  <a:lnTo>
                    <a:pt x="2405" y="961"/>
                  </a:lnTo>
                  <a:lnTo>
                    <a:pt x="2427" y="970"/>
                  </a:lnTo>
                  <a:lnTo>
                    <a:pt x="2448" y="978"/>
                  </a:lnTo>
                  <a:lnTo>
                    <a:pt x="2490" y="997"/>
                  </a:lnTo>
                  <a:lnTo>
                    <a:pt x="2530" y="1016"/>
                  </a:lnTo>
                  <a:lnTo>
                    <a:pt x="2568" y="1036"/>
                  </a:lnTo>
                  <a:lnTo>
                    <a:pt x="2605" y="1055"/>
                  </a:lnTo>
                  <a:lnTo>
                    <a:pt x="2640" y="1073"/>
                  </a:lnTo>
                  <a:lnTo>
                    <a:pt x="2674" y="1091"/>
                  </a:lnTo>
                  <a:lnTo>
                    <a:pt x="2706" y="1106"/>
                  </a:lnTo>
                  <a:lnTo>
                    <a:pt x="2739" y="1121"/>
                  </a:lnTo>
                  <a:lnTo>
                    <a:pt x="2755" y="1126"/>
                  </a:lnTo>
                  <a:lnTo>
                    <a:pt x="2770" y="1131"/>
                  </a:lnTo>
                  <a:lnTo>
                    <a:pt x="2786" y="1135"/>
                  </a:lnTo>
                  <a:lnTo>
                    <a:pt x="2801" y="1138"/>
                  </a:lnTo>
                  <a:lnTo>
                    <a:pt x="2801" y="1138"/>
                  </a:lnTo>
                  <a:lnTo>
                    <a:pt x="2805" y="1138"/>
                  </a:lnTo>
                  <a:lnTo>
                    <a:pt x="2810" y="1138"/>
                  </a:lnTo>
                  <a:lnTo>
                    <a:pt x="2814" y="1136"/>
                  </a:lnTo>
                  <a:lnTo>
                    <a:pt x="2819" y="1132"/>
                  </a:lnTo>
                  <a:lnTo>
                    <a:pt x="2823" y="1128"/>
                  </a:lnTo>
                  <a:lnTo>
                    <a:pt x="2827" y="1123"/>
                  </a:lnTo>
                  <a:lnTo>
                    <a:pt x="2834" y="1109"/>
                  </a:lnTo>
                  <a:lnTo>
                    <a:pt x="2841" y="1092"/>
                  </a:lnTo>
                  <a:lnTo>
                    <a:pt x="2847" y="1072"/>
                  </a:lnTo>
                  <a:lnTo>
                    <a:pt x="2853" y="1049"/>
                  </a:lnTo>
                  <a:lnTo>
                    <a:pt x="2860" y="1023"/>
                  </a:lnTo>
                  <a:lnTo>
                    <a:pt x="2864" y="995"/>
                  </a:lnTo>
                  <a:lnTo>
                    <a:pt x="2869" y="963"/>
                  </a:lnTo>
                  <a:lnTo>
                    <a:pt x="2873" y="930"/>
                  </a:lnTo>
                  <a:lnTo>
                    <a:pt x="2876" y="895"/>
                  </a:lnTo>
                  <a:lnTo>
                    <a:pt x="2882" y="821"/>
                  </a:lnTo>
                  <a:lnTo>
                    <a:pt x="2887" y="743"/>
                  </a:lnTo>
                  <a:lnTo>
                    <a:pt x="2890" y="663"/>
                  </a:lnTo>
                  <a:lnTo>
                    <a:pt x="2893" y="584"/>
                  </a:lnTo>
                  <a:lnTo>
                    <a:pt x="2894" y="506"/>
                  </a:lnTo>
                  <a:lnTo>
                    <a:pt x="2895" y="433"/>
                  </a:lnTo>
                  <a:lnTo>
                    <a:pt x="2895" y="312"/>
                  </a:lnTo>
                  <a:lnTo>
                    <a:pt x="2895" y="232"/>
                  </a:lnTo>
                  <a:lnTo>
                    <a:pt x="2895" y="232"/>
                  </a:lnTo>
                  <a:lnTo>
                    <a:pt x="2895" y="106"/>
                  </a:lnTo>
                  <a:lnTo>
                    <a:pt x="2896" y="0"/>
                  </a:lnTo>
                  <a:lnTo>
                    <a:pt x="319" y="0"/>
                  </a:lnTo>
                  <a:lnTo>
                    <a:pt x="319" y="0"/>
                  </a:lnTo>
                  <a:lnTo>
                    <a:pt x="303" y="0"/>
                  </a:lnTo>
                  <a:lnTo>
                    <a:pt x="287" y="1"/>
                  </a:lnTo>
                  <a:lnTo>
                    <a:pt x="272" y="3"/>
                  </a:lnTo>
                  <a:lnTo>
                    <a:pt x="257" y="5"/>
                  </a:lnTo>
                  <a:lnTo>
                    <a:pt x="242" y="8"/>
                  </a:lnTo>
                  <a:lnTo>
                    <a:pt x="228" y="12"/>
                  </a:lnTo>
                  <a:lnTo>
                    <a:pt x="213" y="16"/>
                  </a:lnTo>
                  <a:lnTo>
                    <a:pt x="199" y="21"/>
                  </a:lnTo>
                  <a:lnTo>
                    <a:pt x="185" y="26"/>
                  </a:lnTo>
                  <a:lnTo>
                    <a:pt x="171" y="32"/>
                  </a:lnTo>
                  <a:lnTo>
                    <a:pt x="158" y="38"/>
                  </a:lnTo>
                  <a:lnTo>
                    <a:pt x="145" y="46"/>
                  </a:lnTo>
                  <a:lnTo>
                    <a:pt x="132" y="54"/>
                  </a:lnTo>
                  <a:lnTo>
                    <a:pt x="120" y="62"/>
                  </a:lnTo>
                  <a:lnTo>
                    <a:pt x="108" y="71"/>
                  </a:lnTo>
                  <a:lnTo>
                    <a:pt x="97" y="80"/>
                  </a:lnTo>
                  <a:lnTo>
                    <a:pt x="86" y="89"/>
                  </a:lnTo>
                  <a:lnTo>
                    <a:pt x="76" y="99"/>
                  </a:lnTo>
                  <a:lnTo>
                    <a:pt x="66" y="110"/>
                  </a:lnTo>
                  <a:lnTo>
                    <a:pt x="57" y="121"/>
                  </a:lnTo>
                  <a:lnTo>
                    <a:pt x="49" y="132"/>
                  </a:lnTo>
                  <a:lnTo>
                    <a:pt x="40" y="144"/>
                  </a:lnTo>
                  <a:lnTo>
                    <a:pt x="33" y="156"/>
                  </a:lnTo>
                  <a:lnTo>
                    <a:pt x="26" y="168"/>
                  </a:lnTo>
                  <a:lnTo>
                    <a:pt x="20" y="182"/>
                  </a:lnTo>
                  <a:lnTo>
                    <a:pt x="15" y="195"/>
                  </a:lnTo>
                  <a:lnTo>
                    <a:pt x="10" y="209"/>
                  </a:lnTo>
                  <a:lnTo>
                    <a:pt x="6" y="223"/>
                  </a:lnTo>
                  <a:lnTo>
                    <a:pt x="3" y="237"/>
                  </a:lnTo>
                  <a:lnTo>
                    <a:pt x="1" y="251"/>
                  </a:lnTo>
                  <a:lnTo>
                    <a:pt x="0" y="266"/>
                  </a:lnTo>
                  <a:lnTo>
                    <a:pt x="0" y="281"/>
                  </a:lnTo>
                  <a:lnTo>
                    <a:pt x="0" y="2895"/>
                  </a:lnTo>
                  <a:lnTo>
                    <a:pt x="0" y="2895"/>
                  </a:lnTo>
                  <a:lnTo>
                    <a:pt x="110" y="2890"/>
                  </a:lnTo>
                  <a:lnTo>
                    <a:pt x="188" y="2887"/>
                  </a:lnTo>
                  <a:lnTo>
                    <a:pt x="277" y="2885"/>
                  </a:lnTo>
                  <a:lnTo>
                    <a:pt x="375" y="2883"/>
                  </a:lnTo>
                  <a:lnTo>
                    <a:pt x="480" y="2882"/>
                  </a:lnTo>
                  <a:lnTo>
                    <a:pt x="588" y="2884"/>
                  </a:lnTo>
                  <a:lnTo>
                    <a:pt x="697" y="2887"/>
                  </a:lnTo>
                  <a:lnTo>
                    <a:pt x="752" y="2889"/>
                  </a:lnTo>
                  <a:lnTo>
                    <a:pt x="805" y="2892"/>
                  </a:lnTo>
                  <a:lnTo>
                    <a:pt x="858" y="2896"/>
                  </a:lnTo>
                  <a:lnTo>
                    <a:pt x="909" y="2900"/>
                  </a:lnTo>
                  <a:lnTo>
                    <a:pt x="958" y="2905"/>
                  </a:lnTo>
                  <a:lnTo>
                    <a:pt x="1006" y="2912"/>
                  </a:lnTo>
                  <a:lnTo>
                    <a:pt x="1051" y="2919"/>
                  </a:lnTo>
                  <a:lnTo>
                    <a:pt x="1093" y="2927"/>
                  </a:lnTo>
                  <a:lnTo>
                    <a:pt x="1134" y="2936"/>
                  </a:lnTo>
                  <a:lnTo>
                    <a:pt x="1170" y="2946"/>
                  </a:lnTo>
                  <a:lnTo>
                    <a:pt x="1202" y="2957"/>
                  </a:lnTo>
                  <a:lnTo>
                    <a:pt x="1217" y="2963"/>
                  </a:lnTo>
                  <a:lnTo>
                    <a:pt x="1231" y="2969"/>
                  </a:lnTo>
                  <a:lnTo>
                    <a:pt x="1244" y="2976"/>
                  </a:lnTo>
                  <a:lnTo>
                    <a:pt x="1256" y="2982"/>
                  </a:lnTo>
                  <a:lnTo>
                    <a:pt x="1267" y="2991"/>
                  </a:lnTo>
                  <a:lnTo>
                    <a:pt x="1276" y="2998"/>
                  </a:lnTo>
                  <a:lnTo>
                    <a:pt x="1284" y="3006"/>
                  </a:lnTo>
                  <a:lnTo>
                    <a:pt x="1291" y="3014"/>
                  </a:lnTo>
                  <a:lnTo>
                    <a:pt x="1297" y="3023"/>
                  </a:lnTo>
                  <a:lnTo>
                    <a:pt x="1301" y="3032"/>
                  </a:lnTo>
                  <a:lnTo>
                    <a:pt x="1301" y="3032"/>
                  </a:lnTo>
                  <a:lnTo>
                    <a:pt x="1306" y="3044"/>
                  </a:lnTo>
                  <a:lnTo>
                    <a:pt x="1308" y="3057"/>
                  </a:lnTo>
                  <a:lnTo>
                    <a:pt x="1309" y="3068"/>
                  </a:lnTo>
                  <a:lnTo>
                    <a:pt x="1309" y="3079"/>
                  </a:lnTo>
                  <a:lnTo>
                    <a:pt x="1307" y="3090"/>
                  </a:lnTo>
                  <a:lnTo>
                    <a:pt x="1304" y="3100"/>
                  </a:lnTo>
                  <a:lnTo>
                    <a:pt x="1299" y="3110"/>
                  </a:lnTo>
                  <a:lnTo>
                    <a:pt x="1294" y="3120"/>
                  </a:lnTo>
                  <a:lnTo>
                    <a:pt x="1287" y="3131"/>
                  </a:lnTo>
                  <a:lnTo>
                    <a:pt x="1280" y="3141"/>
                  </a:lnTo>
                  <a:lnTo>
                    <a:pt x="1263" y="3162"/>
                  </a:lnTo>
                  <a:lnTo>
                    <a:pt x="1243" y="3184"/>
                  </a:lnTo>
                  <a:lnTo>
                    <a:pt x="1222" y="3208"/>
                  </a:lnTo>
                  <a:lnTo>
                    <a:pt x="1200" y="3236"/>
                  </a:lnTo>
                  <a:lnTo>
                    <a:pt x="1190" y="3251"/>
                  </a:lnTo>
                  <a:lnTo>
                    <a:pt x="1179" y="3268"/>
                  </a:lnTo>
                  <a:lnTo>
                    <a:pt x="1169" y="3286"/>
                  </a:lnTo>
                  <a:lnTo>
                    <a:pt x="1159" y="3304"/>
                  </a:lnTo>
                  <a:lnTo>
                    <a:pt x="1149" y="3324"/>
                  </a:lnTo>
                  <a:lnTo>
                    <a:pt x="1140" y="3346"/>
                  </a:lnTo>
                  <a:lnTo>
                    <a:pt x="1132" y="3369"/>
                  </a:lnTo>
                  <a:lnTo>
                    <a:pt x="1125" y="3395"/>
                  </a:lnTo>
                  <a:lnTo>
                    <a:pt x="1118" y="3421"/>
                  </a:lnTo>
                  <a:lnTo>
                    <a:pt x="1111" y="3450"/>
                  </a:lnTo>
                  <a:lnTo>
                    <a:pt x="1107" y="3480"/>
                  </a:lnTo>
                  <a:lnTo>
                    <a:pt x="1103" y="3512"/>
                  </a:lnTo>
                  <a:lnTo>
                    <a:pt x="1101" y="3548"/>
                  </a:lnTo>
                  <a:lnTo>
                    <a:pt x="1101" y="3585"/>
                  </a:lnTo>
                  <a:lnTo>
                    <a:pt x="1101" y="3585"/>
                  </a:lnTo>
                  <a:lnTo>
                    <a:pt x="1101" y="3612"/>
                  </a:lnTo>
                  <a:lnTo>
                    <a:pt x="1103" y="3638"/>
                  </a:lnTo>
                  <a:lnTo>
                    <a:pt x="1106" y="3664"/>
                  </a:lnTo>
                  <a:lnTo>
                    <a:pt x="1110" y="3688"/>
                  </a:lnTo>
                  <a:lnTo>
                    <a:pt x="1116" y="3711"/>
                  </a:lnTo>
                  <a:lnTo>
                    <a:pt x="1122" y="3734"/>
                  </a:lnTo>
                  <a:lnTo>
                    <a:pt x="1129" y="3756"/>
                  </a:lnTo>
                  <a:lnTo>
                    <a:pt x="1137" y="3776"/>
                  </a:lnTo>
                  <a:lnTo>
                    <a:pt x="1147" y="3797"/>
                  </a:lnTo>
                  <a:lnTo>
                    <a:pt x="1156" y="3816"/>
                  </a:lnTo>
                  <a:lnTo>
                    <a:pt x="1167" y="3834"/>
                  </a:lnTo>
                  <a:lnTo>
                    <a:pt x="1179" y="3852"/>
                  </a:lnTo>
                  <a:lnTo>
                    <a:pt x="1191" y="3868"/>
                  </a:lnTo>
                  <a:lnTo>
                    <a:pt x="1204" y="3884"/>
                  </a:lnTo>
                  <a:lnTo>
                    <a:pt x="1218" y="3899"/>
                  </a:lnTo>
                  <a:lnTo>
                    <a:pt x="1232" y="3912"/>
                  </a:lnTo>
                  <a:lnTo>
                    <a:pt x="1247" y="3926"/>
                  </a:lnTo>
                  <a:lnTo>
                    <a:pt x="1264" y="3939"/>
                  </a:lnTo>
                  <a:lnTo>
                    <a:pt x="1280" y="3950"/>
                  </a:lnTo>
                  <a:lnTo>
                    <a:pt x="1296" y="3961"/>
                  </a:lnTo>
                  <a:lnTo>
                    <a:pt x="1313" y="3970"/>
                  </a:lnTo>
                  <a:lnTo>
                    <a:pt x="1331" y="3979"/>
                  </a:lnTo>
                  <a:lnTo>
                    <a:pt x="1349" y="3987"/>
                  </a:lnTo>
                  <a:lnTo>
                    <a:pt x="1367" y="3994"/>
                  </a:lnTo>
                  <a:lnTo>
                    <a:pt x="1386" y="4001"/>
                  </a:lnTo>
                  <a:lnTo>
                    <a:pt x="1405" y="4006"/>
                  </a:lnTo>
                  <a:lnTo>
                    <a:pt x="1424" y="4011"/>
                  </a:lnTo>
                  <a:lnTo>
                    <a:pt x="1443" y="4015"/>
                  </a:lnTo>
                  <a:lnTo>
                    <a:pt x="1462" y="4018"/>
                  </a:lnTo>
                  <a:lnTo>
                    <a:pt x="1482" y="4020"/>
                  </a:lnTo>
                  <a:lnTo>
                    <a:pt x="1501" y="4022"/>
                  </a:lnTo>
                  <a:lnTo>
                    <a:pt x="1522" y="4023"/>
                  </a:lnTo>
                  <a:lnTo>
                    <a:pt x="1541" y="4023"/>
                  </a:lnTo>
                  <a:lnTo>
                    <a:pt x="1561" y="4022"/>
                  </a:lnTo>
                  <a:lnTo>
                    <a:pt x="1580" y="4020"/>
                  </a:lnTo>
                  <a:lnTo>
                    <a:pt x="1600" y="4018"/>
                  </a:lnTo>
                  <a:lnTo>
                    <a:pt x="1619" y="4015"/>
                  </a:lnTo>
                  <a:lnTo>
                    <a:pt x="1638" y="4011"/>
                  </a:lnTo>
                  <a:lnTo>
                    <a:pt x="1658" y="4006"/>
                  </a:lnTo>
                  <a:lnTo>
                    <a:pt x="1676" y="4000"/>
                  </a:lnTo>
                  <a:lnTo>
                    <a:pt x="1694" y="3994"/>
                  </a:lnTo>
                  <a:lnTo>
                    <a:pt x="1712" y="3987"/>
                  </a:lnTo>
                  <a:lnTo>
                    <a:pt x="1729" y="3979"/>
                  </a:lnTo>
                  <a:lnTo>
                    <a:pt x="1746" y="3971"/>
                  </a:lnTo>
                  <a:lnTo>
                    <a:pt x="1763" y="3961"/>
                  </a:lnTo>
                  <a:lnTo>
                    <a:pt x="1779" y="3951"/>
                  </a:lnTo>
                  <a:lnTo>
                    <a:pt x="1795" y="3940"/>
                  </a:lnTo>
                  <a:lnTo>
                    <a:pt x="1810" y="3929"/>
                  </a:lnTo>
                  <a:lnTo>
                    <a:pt x="1825" y="3915"/>
                  </a:lnTo>
                  <a:lnTo>
                    <a:pt x="1838" y="3902"/>
                  </a:lnTo>
                  <a:lnTo>
                    <a:pt x="1851" y="3888"/>
                  </a:lnTo>
                  <a:lnTo>
                    <a:pt x="1863" y="3874"/>
                  </a:lnTo>
                  <a:lnTo>
                    <a:pt x="1875" y="3859"/>
                  </a:lnTo>
                  <a:lnTo>
                    <a:pt x="1886" y="3843"/>
                  </a:lnTo>
                  <a:lnTo>
                    <a:pt x="1895" y="3826"/>
                  </a:lnTo>
                  <a:lnTo>
                    <a:pt x="1904" y="3808"/>
                  </a:lnTo>
                  <a:lnTo>
                    <a:pt x="1912" y="3789"/>
                  </a:lnTo>
                  <a:lnTo>
                    <a:pt x="1920" y="3770"/>
                  </a:lnTo>
                  <a:lnTo>
                    <a:pt x="1926" y="3751"/>
                  </a:lnTo>
                  <a:lnTo>
                    <a:pt x="1931" y="3730"/>
                  </a:lnTo>
                  <a:lnTo>
                    <a:pt x="1935" y="3709"/>
                  </a:lnTo>
                  <a:lnTo>
                    <a:pt x="1938" y="3688"/>
                  </a:lnTo>
                  <a:lnTo>
                    <a:pt x="1940" y="3665"/>
                  </a:lnTo>
                  <a:lnTo>
                    <a:pt x="1940" y="3641"/>
                  </a:lnTo>
                  <a:lnTo>
                    <a:pt x="1940" y="3641"/>
                  </a:lnTo>
                  <a:lnTo>
                    <a:pt x="1940" y="3609"/>
                  </a:lnTo>
                  <a:lnTo>
                    <a:pt x="1938" y="3578"/>
                  </a:lnTo>
                  <a:lnTo>
                    <a:pt x="1935" y="3549"/>
                  </a:lnTo>
                  <a:lnTo>
                    <a:pt x="1931" y="3521"/>
                  </a:lnTo>
                  <a:lnTo>
                    <a:pt x="1926" y="3494"/>
                  </a:lnTo>
                  <a:lnTo>
                    <a:pt x="1920" y="3470"/>
                  </a:lnTo>
                  <a:lnTo>
                    <a:pt x="1912" y="3446"/>
                  </a:lnTo>
                  <a:lnTo>
                    <a:pt x="1905" y="3424"/>
                  </a:lnTo>
                  <a:lnTo>
                    <a:pt x="1897" y="3403"/>
                  </a:lnTo>
                  <a:lnTo>
                    <a:pt x="1888" y="3381"/>
                  </a:lnTo>
                  <a:lnTo>
                    <a:pt x="1879" y="3362"/>
                  </a:lnTo>
                  <a:lnTo>
                    <a:pt x="1870" y="3344"/>
                  </a:lnTo>
                  <a:lnTo>
                    <a:pt x="1860" y="3327"/>
                  </a:lnTo>
                  <a:lnTo>
                    <a:pt x="1850" y="3311"/>
                  </a:lnTo>
                  <a:lnTo>
                    <a:pt x="1830" y="3280"/>
                  </a:lnTo>
                  <a:lnTo>
                    <a:pt x="1810" y="3251"/>
                  </a:lnTo>
                  <a:lnTo>
                    <a:pt x="1790" y="3226"/>
                  </a:lnTo>
                  <a:lnTo>
                    <a:pt x="1771" y="3201"/>
                  </a:lnTo>
                  <a:lnTo>
                    <a:pt x="1755" y="3178"/>
                  </a:lnTo>
                  <a:lnTo>
                    <a:pt x="1740" y="3155"/>
                  </a:lnTo>
                  <a:lnTo>
                    <a:pt x="1735" y="3144"/>
                  </a:lnTo>
                  <a:lnTo>
                    <a:pt x="1730" y="3133"/>
                  </a:lnTo>
                  <a:lnTo>
                    <a:pt x="1725" y="3120"/>
                  </a:lnTo>
                  <a:lnTo>
                    <a:pt x="1722" y="3109"/>
                  </a:lnTo>
                  <a:lnTo>
                    <a:pt x="1720" y="3097"/>
                  </a:lnTo>
                  <a:lnTo>
                    <a:pt x="1719" y="3085"/>
                  </a:lnTo>
                  <a:lnTo>
                    <a:pt x="1719" y="3085"/>
                  </a:lnTo>
                  <a:lnTo>
                    <a:pt x="1720" y="3071"/>
                  </a:lnTo>
                  <a:lnTo>
                    <a:pt x="1721" y="3057"/>
                  </a:lnTo>
                  <a:lnTo>
                    <a:pt x="1724" y="3045"/>
                  </a:lnTo>
                  <a:lnTo>
                    <a:pt x="1728" y="3033"/>
                  </a:lnTo>
                  <a:lnTo>
                    <a:pt x="1733" y="3021"/>
                  </a:lnTo>
                  <a:lnTo>
                    <a:pt x="1739" y="3010"/>
                  </a:lnTo>
                  <a:lnTo>
                    <a:pt x="1746" y="2999"/>
                  </a:lnTo>
                  <a:lnTo>
                    <a:pt x="1755" y="2989"/>
                  </a:lnTo>
                  <a:lnTo>
                    <a:pt x="1764" y="2979"/>
                  </a:lnTo>
                  <a:lnTo>
                    <a:pt x="1775" y="2970"/>
                  </a:lnTo>
                  <a:lnTo>
                    <a:pt x="1787" y="2961"/>
                  </a:lnTo>
                  <a:lnTo>
                    <a:pt x="1800" y="2953"/>
                  </a:lnTo>
                  <a:lnTo>
                    <a:pt x="1813" y="2946"/>
                  </a:lnTo>
                  <a:lnTo>
                    <a:pt x="1827" y="2939"/>
                  </a:lnTo>
                  <a:lnTo>
                    <a:pt x="1843" y="2932"/>
                  </a:lnTo>
                  <a:lnTo>
                    <a:pt x="1859" y="2926"/>
                  </a:lnTo>
                  <a:lnTo>
                    <a:pt x="1876" y="2920"/>
                  </a:lnTo>
                  <a:lnTo>
                    <a:pt x="1894" y="2915"/>
                  </a:lnTo>
                  <a:lnTo>
                    <a:pt x="1933" y="2905"/>
                  </a:lnTo>
                  <a:lnTo>
                    <a:pt x="1974" y="2897"/>
                  </a:lnTo>
                  <a:lnTo>
                    <a:pt x="2018" y="2891"/>
                  </a:lnTo>
                  <a:lnTo>
                    <a:pt x="2066" y="2886"/>
                  </a:lnTo>
                  <a:lnTo>
                    <a:pt x="2116" y="2882"/>
                  </a:lnTo>
                  <a:lnTo>
                    <a:pt x="2168" y="2879"/>
                  </a:lnTo>
                  <a:lnTo>
                    <a:pt x="2223" y="2878"/>
                  </a:lnTo>
                  <a:lnTo>
                    <a:pt x="2223" y="2878"/>
                  </a:lnTo>
                  <a:lnTo>
                    <a:pt x="2300" y="2877"/>
                  </a:lnTo>
                  <a:lnTo>
                    <a:pt x="2381" y="2878"/>
                  </a:lnTo>
                  <a:lnTo>
                    <a:pt x="2465" y="2880"/>
                  </a:lnTo>
                  <a:lnTo>
                    <a:pt x="2550" y="2883"/>
                  </a:lnTo>
                  <a:lnTo>
                    <a:pt x="2638" y="2887"/>
                  </a:lnTo>
                  <a:lnTo>
                    <a:pt x="2727" y="2892"/>
                  </a:lnTo>
                  <a:lnTo>
                    <a:pt x="2905" y="2902"/>
                  </a:lnTo>
                  <a:lnTo>
                    <a:pt x="2905" y="2902"/>
                  </a:lnTo>
                  <a:close/>
                </a:path>
              </a:pathLst>
            </a:custGeom>
            <a:solidFill>
              <a:schemeClr val="tx2">
                <a:lumMod val="20000"/>
                <a:lumOff val="80000"/>
              </a:schemeClr>
            </a:solidFill>
            <a:ln w="9525">
              <a:solidFill>
                <a:schemeClr val="bg1"/>
              </a:solidFill>
              <a:round/>
            </a:ln>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5" name="Freeform: Shape 75"/>
            <p:cNvSpPr/>
            <p:nvPr/>
          </p:nvSpPr>
          <p:spPr bwMode="auto">
            <a:xfrm>
              <a:off x="3675375" y="3387702"/>
              <a:ext cx="828460" cy="611931"/>
            </a:xfrm>
            <a:custGeom>
              <a:gdLst>
                <a:gd name="T0" fmla="*/ 4 w 3959"/>
                <a:gd name="T1" fmla="*/ 2688 h 2926"/>
                <a:gd name="T2" fmla="*/ 33 w 3959"/>
                <a:gd name="T3" fmla="*/ 2770 h 2926"/>
                <a:gd name="T4" fmla="*/ 87 w 3959"/>
                <a:gd name="T5" fmla="*/ 2836 h 2926"/>
                <a:gd name="T6" fmla="*/ 158 w 3959"/>
                <a:gd name="T7" fmla="*/ 2887 h 2926"/>
                <a:gd name="T8" fmla="*/ 243 w 3959"/>
                <a:gd name="T9" fmla="*/ 2918 h 2926"/>
                <a:gd name="T10" fmla="*/ 2897 w 3959"/>
                <a:gd name="T11" fmla="*/ 2926 h 2926"/>
                <a:gd name="T12" fmla="*/ 2880 w 3959"/>
                <a:gd name="T13" fmla="*/ 2165 h 2926"/>
                <a:gd name="T14" fmla="*/ 2889 w 3959"/>
                <a:gd name="T15" fmla="*/ 1787 h 2926"/>
                <a:gd name="T16" fmla="*/ 2917 w 3959"/>
                <a:gd name="T17" fmla="*/ 1637 h 2926"/>
                <a:gd name="T18" fmla="*/ 2969 w 3959"/>
                <a:gd name="T19" fmla="*/ 1543 h 2926"/>
                <a:gd name="T20" fmla="*/ 3016 w 3959"/>
                <a:gd name="T21" fmla="*/ 1515 h 2926"/>
                <a:gd name="T22" fmla="*/ 3073 w 3959"/>
                <a:gd name="T23" fmla="*/ 1510 h 2926"/>
                <a:gd name="T24" fmla="*/ 3132 w 3959"/>
                <a:gd name="T25" fmla="*/ 1533 h 2926"/>
                <a:gd name="T26" fmla="*/ 3232 w 3959"/>
                <a:gd name="T27" fmla="*/ 1634 h 2926"/>
                <a:gd name="T28" fmla="*/ 3340 w 3959"/>
                <a:gd name="T29" fmla="*/ 1723 h 2926"/>
                <a:gd name="T30" fmla="*/ 3477 w 3959"/>
                <a:gd name="T31" fmla="*/ 1777 h 2926"/>
                <a:gd name="T32" fmla="*/ 3636 w 3959"/>
                <a:gd name="T33" fmla="*/ 1790 h 2926"/>
                <a:gd name="T34" fmla="*/ 3734 w 3959"/>
                <a:gd name="T35" fmla="*/ 1772 h 2926"/>
                <a:gd name="T36" fmla="*/ 3815 w 3959"/>
                <a:gd name="T37" fmla="*/ 1728 h 2926"/>
                <a:gd name="T38" fmla="*/ 3877 w 3959"/>
                <a:gd name="T39" fmla="*/ 1661 h 2926"/>
                <a:gd name="T40" fmla="*/ 3934 w 3959"/>
                <a:gd name="T41" fmla="*/ 1549 h 2926"/>
                <a:gd name="T42" fmla="*/ 3957 w 3959"/>
                <a:gd name="T43" fmla="*/ 1354 h 2926"/>
                <a:gd name="T44" fmla="*/ 3917 w 3959"/>
                <a:gd name="T45" fmla="*/ 1197 h 2926"/>
                <a:gd name="T46" fmla="*/ 3868 w 3959"/>
                <a:gd name="T47" fmla="*/ 1114 h 2926"/>
                <a:gd name="T48" fmla="*/ 3797 w 3959"/>
                <a:gd name="T49" fmla="*/ 1049 h 2926"/>
                <a:gd name="T50" fmla="*/ 3717 w 3959"/>
                <a:gd name="T51" fmla="*/ 1008 h 2926"/>
                <a:gd name="T52" fmla="*/ 3595 w 3959"/>
                <a:gd name="T53" fmla="*/ 984 h 2926"/>
                <a:gd name="T54" fmla="*/ 3460 w 3959"/>
                <a:gd name="T55" fmla="*/ 996 h 2926"/>
                <a:gd name="T56" fmla="*/ 3217 w 3959"/>
                <a:gd name="T57" fmla="*/ 1067 h 2926"/>
                <a:gd name="T58" fmla="*/ 3102 w 3959"/>
                <a:gd name="T59" fmla="*/ 1084 h 2926"/>
                <a:gd name="T60" fmla="*/ 3029 w 3959"/>
                <a:gd name="T61" fmla="*/ 1062 h 2926"/>
                <a:gd name="T62" fmla="*/ 2968 w 3959"/>
                <a:gd name="T63" fmla="*/ 995 h 2926"/>
                <a:gd name="T64" fmla="*/ 2923 w 3959"/>
                <a:gd name="T65" fmla="*/ 871 h 2926"/>
                <a:gd name="T66" fmla="*/ 2892 w 3959"/>
                <a:gd name="T67" fmla="*/ 676 h 2926"/>
                <a:gd name="T68" fmla="*/ 2879 w 3959"/>
                <a:gd name="T69" fmla="*/ 388 h 2926"/>
                <a:gd name="T70" fmla="*/ 1869 w 3959"/>
                <a:gd name="T71" fmla="*/ 1 h 2926"/>
                <a:gd name="T72" fmla="*/ 1762 w 3959"/>
                <a:gd name="T73" fmla="*/ 26 h 2926"/>
                <a:gd name="T74" fmla="*/ 1702 w 3959"/>
                <a:gd name="T75" fmla="*/ 73 h 2926"/>
                <a:gd name="T76" fmla="*/ 1678 w 3959"/>
                <a:gd name="T77" fmla="*/ 128 h 2926"/>
                <a:gd name="T78" fmla="*/ 1706 w 3959"/>
                <a:gd name="T79" fmla="*/ 201 h 2926"/>
                <a:gd name="T80" fmla="*/ 1841 w 3959"/>
                <a:gd name="T81" fmla="*/ 420 h 2926"/>
                <a:gd name="T82" fmla="*/ 1930 w 3959"/>
                <a:gd name="T83" fmla="*/ 632 h 2926"/>
                <a:gd name="T84" fmla="*/ 1952 w 3959"/>
                <a:gd name="T85" fmla="*/ 764 h 2926"/>
                <a:gd name="T86" fmla="*/ 1941 w 3959"/>
                <a:gd name="T87" fmla="*/ 896 h 2926"/>
                <a:gd name="T88" fmla="*/ 1886 w 3959"/>
                <a:gd name="T89" fmla="*/ 1038 h 2926"/>
                <a:gd name="T90" fmla="*/ 1794 w 3959"/>
                <a:gd name="T91" fmla="*/ 1146 h 2926"/>
                <a:gd name="T92" fmla="*/ 1674 w 3959"/>
                <a:gd name="T93" fmla="*/ 1220 h 2926"/>
                <a:gd name="T94" fmla="*/ 1538 w 3959"/>
                <a:gd name="T95" fmla="*/ 1260 h 2926"/>
                <a:gd name="T96" fmla="*/ 1394 w 3959"/>
                <a:gd name="T97" fmla="*/ 1266 h 2926"/>
                <a:gd name="T98" fmla="*/ 1253 w 3959"/>
                <a:gd name="T99" fmla="*/ 1238 h 2926"/>
                <a:gd name="T100" fmla="*/ 1125 w 3959"/>
                <a:gd name="T101" fmla="*/ 1175 h 2926"/>
                <a:gd name="T102" fmla="*/ 1020 w 3959"/>
                <a:gd name="T103" fmla="*/ 1076 h 2926"/>
                <a:gd name="T104" fmla="*/ 948 w 3959"/>
                <a:gd name="T105" fmla="*/ 941 h 2926"/>
                <a:gd name="T106" fmla="*/ 920 w 3959"/>
                <a:gd name="T107" fmla="*/ 771 h 2926"/>
                <a:gd name="T108" fmla="*/ 931 w 3959"/>
                <a:gd name="T109" fmla="*/ 638 h 2926"/>
                <a:gd name="T110" fmla="*/ 970 w 3959"/>
                <a:gd name="T111" fmla="*/ 498 h 2926"/>
                <a:gd name="T112" fmla="*/ 1074 w 3959"/>
                <a:gd name="T113" fmla="*/ 286 h 2926"/>
                <a:gd name="T114" fmla="*/ 1136 w 3959"/>
                <a:gd name="T115" fmla="*/ 140 h 2926"/>
                <a:gd name="T116" fmla="*/ 1133 w 3959"/>
                <a:gd name="T117" fmla="*/ 107 h 2926"/>
                <a:gd name="T118" fmla="*/ 1050 w 3959"/>
                <a:gd name="T119" fmla="*/ 71 h 2926"/>
                <a:gd name="T120" fmla="*/ 821 w 3959"/>
                <a:gd name="T121" fmla="*/ 43 h 2926"/>
                <a:gd name="T122" fmla="*/ 312 w 3959"/>
                <a:gd name="T123" fmla="*/ 30 h 29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59" h="2926">
                  <a:moveTo>
                    <a:pt x="0" y="30"/>
                  </a:moveTo>
                  <a:lnTo>
                    <a:pt x="0" y="2644"/>
                  </a:lnTo>
                  <a:lnTo>
                    <a:pt x="0" y="2644"/>
                  </a:lnTo>
                  <a:lnTo>
                    <a:pt x="1" y="2659"/>
                  </a:lnTo>
                  <a:lnTo>
                    <a:pt x="2" y="2674"/>
                  </a:lnTo>
                  <a:lnTo>
                    <a:pt x="4" y="2688"/>
                  </a:lnTo>
                  <a:lnTo>
                    <a:pt x="7" y="2703"/>
                  </a:lnTo>
                  <a:lnTo>
                    <a:pt x="11" y="2717"/>
                  </a:lnTo>
                  <a:lnTo>
                    <a:pt x="15" y="2730"/>
                  </a:lnTo>
                  <a:lnTo>
                    <a:pt x="21" y="2743"/>
                  </a:lnTo>
                  <a:lnTo>
                    <a:pt x="27" y="2757"/>
                  </a:lnTo>
                  <a:lnTo>
                    <a:pt x="33" y="2770"/>
                  </a:lnTo>
                  <a:lnTo>
                    <a:pt x="41" y="2782"/>
                  </a:lnTo>
                  <a:lnTo>
                    <a:pt x="50" y="2793"/>
                  </a:lnTo>
                  <a:lnTo>
                    <a:pt x="58" y="2805"/>
                  </a:lnTo>
                  <a:lnTo>
                    <a:pt x="67" y="2816"/>
                  </a:lnTo>
                  <a:lnTo>
                    <a:pt x="77" y="2826"/>
                  </a:lnTo>
                  <a:lnTo>
                    <a:pt x="87" y="2836"/>
                  </a:lnTo>
                  <a:lnTo>
                    <a:pt x="98" y="2846"/>
                  </a:lnTo>
                  <a:lnTo>
                    <a:pt x="109" y="2855"/>
                  </a:lnTo>
                  <a:lnTo>
                    <a:pt x="121" y="2863"/>
                  </a:lnTo>
                  <a:lnTo>
                    <a:pt x="133" y="2871"/>
                  </a:lnTo>
                  <a:lnTo>
                    <a:pt x="145" y="2879"/>
                  </a:lnTo>
                  <a:lnTo>
                    <a:pt x="158" y="2887"/>
                  </a:lnTo>
                  <a:lnTo>
                    <a:pt x="172" y="2894"/>
                  </a:lnTo>
                  <a:lnTo>
                    <a:pt x="186" y="2900"/>
                  </a:lnTo>
                  <a:lnTo>
                    <a:pt x="200" y="2905"/>
                  </a:lnTo>
                  <a:lnTo>
                    <a:pt x="214" y="2910"/>
                  </a:lnTo>
                  <a:lnTo>
                    <a:pt x="229" y="2914"/>
                  </a:lnTo>
                  <a:lnTo>
                    <a:pt x="243" y="2918"/>
                  </a:lnTo>
                  <a:lnTo>
                    <a:pt x="258" y="2920"/>
                  </a:lnTo>
                  <a:lnTo>
                    <a:pt x="273" y="2923"/>
                  </a:lnTo>
                  <a:lnTo>
                    <a:pt x="288" y="2925"/>
                  </a:lnTo>
                  <a:lnTo>
                    <a:pt x="304" y="2926"/>
                  </a:lnTo>
                  <a:lnTo>
                    <a:pt x="320" y="2926"/>
                  </a:lnTo>
                  <a:lnTo>
                    <a:pt x="2897" y="2926"/>
                  </a:lnTo>
                  <a:lnTo>
                    <a:pt x="2897" y="2926"/>
                  </a:lnTo>
                  <a:lnTo>
                    <a:pt x="2894" y="2792"/>
                  </a:lnTo>
                  <a:lnTo>
                    <a:pt x="2891" y="2642"/>
                  </a:lnTo>
                  <a:lnTo>
                    <a:pt x="2886" y="2484"/>
                  </a:lnTo>
                  <a:lnTo>
                    <a:pt x="2882" y="2322"/>
                  </a:lnTo>
                  <a:lnTo>
                    <a:pt x="2880" y="2165"/>
                  </a:lnTo>
                  <a:lnTo>
                    <a:pt x="2879" y="2091"/>
                  </a:lnTo>
                  <a:lnTo>
                    <a:pt x="2879" y="2019"/>
                  </a:lnTo>
                  <a:lnTo>
                    <a:pt x="2880" y="1953"/>
                  </a:lnTo>
                  <a:lnTo>
                    <a:pt x="2882" y="1891"/>
                  </a:lnTo>
                  <a:lnTo>
                    <a:pt x="2885" y="1836"/>
                  </a:lnTo>
                  <a:lnTo>
                    <a:pt x="2889" y="1787"/>
                  </a:lnTo>
                  <a:lnTo>
                    <a:pt x="2889" y="1787"/>
                  </a:lnTo>
                  <a:lnTo>
                    <a:pt x="2893" y="1753"/>
                  </a:lnTo>
                  <a:lnTo>
                    <a:pt x="2897" y="1721"/>
                  </a:lnTo>
                  <a:lnTo>
                    <a:pt x="2903" y="1691"/>
                  </a:lnTo>
                  <a:lnTo>
                    <a:pt x="2909" y="1663"/>
                  </a:lnTo>
                  <a:lnTo>
                    <a:pt x="2917" y="1637"/>
                  </a:lnTo>
                  <a:lnTo>
                    <a:pt x="2925" y="1614"/>
                  </a:lnTo>
                  <a:lnTo>
                    <a:pt x="2935" y="1593"/>
                  </a:lnTo>
                  <a:lnTo>
                    <a:pt x="2945" y="1574"/>
                  </a:lnTo>
                  <a:lnTo>
                    <a:pt x="2956" y="1558"/>
                  </a:lnTo>
                  <a:lnTo>
                    <a:pt x="2963" y="1550"/>
                  </a:lnTo>
                  <a:lnTo>
                    <a:pt x="2969" y="1543"/>
                  </a:lnTo>
                  <a:lnTo>
                    <a:pt x="2976" y="1536"/>
                  </a:lnTo>
                  <a:lnTo>
                    <a:pt x="2983" y="1531"/>
                  </a:lnTo>
                  <a:lnTo>
                    <a:pt x="2992" y="1526"/>
                  </a:lnTo>
                  <a:lnTo>
                    <a:pt x="2999" y="1522"/>
                  </a:lnTo>
                  <a:lnTo>
                    <a:pt x="3007" y="1518"/>
                  </a:lnTo>
                  <a:lnTo>
                    <a:pt x="3016" y="1515"/>
                  </a:lnTo>
                  <a:lnTo>
                    <a:pt x="3024" y="1512"/>
                  </a:lnTo>
                  <a:lnTo>
                    <a:pt x="3034" y="1511"/>
                  </a:lnTo>
                  <a:lnTo>
                    <a:pt x="3043" y="1509"/>
                  </a:lnTo>
                  <a:lnTo>
                    <a:pt x="3053" y="1509"/>
                  </a:lnTo>
                  <a:lnTo>
                    <a:pt x="3063" y="1509"/>
                  </a:lnTo>
                  <a:lnTo>
                    <a:pt x="3073" y="1510"/>
                  </a:lnTo>
                  <a:lnTo>
                    <a:pt x="3073" y="1510"/>
                  </a:lnTo>
                  <a:lnTo>
                    <a:pt x="3086" y="1512"/>
                  </a:lnTo>
                  <a:lnTo>
                    <a:pt x="3098" y="1515"/>
                  </a:lnTo>
                  <a:lnTo>
                    <a:pt x="3109" y="1520"/>
                  </a:lnTo>
                  <a:lnTo>
                    <a:pt x="3120" y="1526"/>
                  </a:lnTo>
                  <a:lnTo>
                    <a:pt x="3132" y="1533"/>
                  </a:lnTo>
                  <a:lnTo>
                    <a:pt x="3143" y="1542"/>
                  </a:lnTo>
                  <a:lnTo>
                    <a:pt x="3153" y="1552"/>
                  </a:lnTo>
                  <a:lnTo>
                    <a:pt x="3164" y="1562"/>
                  </a:lnTo>
                  <a:lnTo>
                    <a:pt x="3185" y="1584"/>
                  </a:lnTo>
                  <a:lnTo>
                    <a:pt x="3208" y="1608"/>
                  </a:lnTo>
                  <a:lnTo>
                    <a:pt x="3232" y="1634"/>
                  </a:lnTo>
                  <a:lnTo>
                    <a:pt x="3259" y="1660"/>
                  </a:lnTo>
                  <a:lnTo>
                    <a:pt x="3273" y="1673"/>
                  </a:lnTo>
                  <a:lnTo>
                    <a:pt x="3288" y="1686"/>
                  </a:lnTo>
                  <a:lnTo>
                    <a:pt x="3304" y="1699"/>
                  </a:lnTo>
                  <a:lnTo>
                    <a:pt x="3321" y="1711"/>
                  </a:lnTo>
                  <a:lnTo>
                    <a:pt x="3340" y="1723"/>
                  </a:lnTo>
                  <a:lnTo>
                    <a:pt x="3359" y="1734"/>
                  </a:lnTo>
                  <a:lnTo>
                    <a:pt x="3379" y="1744"/>
                  </a:lnTo>
                  <a:lnTo>
                    <a:pt x="3402" y="1754"/>
                  </a:lnTo>
                  <a:lnTo>
                    <a:pt x="3425" y="1762"/>
                  </a:lnTo>
                  <a:lnTo>
                    <a:pt x="3450" y="1770"/>
                  </a:lnTo>
                  <a:lnTo>
                    <a:pt x="3477" y="1777"/>
                  </a:lnTo>
                  <a:lnTo>
                    <a:pt x="3505" y="1782"/>
                  </a:lnTo>
                  <a:lnTo>
                    <a:pt x="3536" y="1787"/>
                  </a:lnTo>
                  <a:lnTo>
                    <a:pt x="3567" y="1789"/>
                  </a:lnTo>
                  <a:lnTo>
                    <a:pt x="3601" y="1791"/>
                  </a:lnTo>
                  <a:lnTo>
                    <a:pt x="3636" y="1790"/>
                  </a:lnTo>
                  <a:lnTo>
                    <a:pt x="3636" y="1790"/>
                  </a:lnTo>
                  <a:lnTo>
                    <a:pt x="3654" y="1789"/>
                  </a:lnTo>
                  <a:lnTo>
                    <a:pt x="3671" y="1788"/>
                  </a:lnTo>
                  <a:lnTo>
                    <a:pt x="3688" y="1785"/>
                  </a:lnTo>
                  <a:lnTo>
                    <a:pt x="3703" y="1782"/>
                  </a:lnTo>
                  <a:lnTo>
                    <a:pt x="3719" y="1777"/>
                  </a:lnTo>
                  <a:lnTo>
                    <a:pt x="3734" y="1772"/>
                  </a:lnTo>
                  <a:lnTo>
                    <a:pt x="3748" y="1767"/>
                  </a:lnTo>
                  <a:lnTo>
                    <a:pt x="3762" y="1760"/>
                  </a:lnTo>
                  <a:lnTo>
                    <a:pt x="3776" y="1753"/>
                  </a:lnTo>
                  <a:lnTo>
                    <a:pt x="3789" y="1745"/>
                  </a:lnTo>
                  <a:lnTo>
                    <a:pt x="3802" y="1737"/>
                  </a:lnTo>
                  <a:lnTo>
                    <a:pt x="3815" y="1728"/>
                  </a:lnTo>
                  <a:lnTo>
                    <a:pt x="3826" y="1718"/>
                  </a:lnTo>
                  <a:lnTo>
                    <a:pt x="3837" y="1708"/>
                  </a:lnTo>
                  <a:lnTo>
                    <a:pt x="3848" y="1697"/>
                  </a:lnTo>
                  <a:lnTo>
                    <a:pt x="3858" y="1686"/>
                  </a:lnTo>
                  <a:lnTo>
                    <a:pt x="3868" y="1673"/>
                  </a:lnTo>
                  <a:lnTo>
                    <a:pt x="3877" y="1661"/>
                  </a:lnTo>
                  <a:lnTo>
                    <a:pt x="3886" y="1648"/>
                  </a:lnTo>
                  <a:lnTo>
                    <a:pt x="3894" y="1635"/>
                  </a:lnTo>
                  <a:lnTo>
                    <a:pt x="3902" y="1622"/>
                  </a:lnTo>
                  <a:lnTo>
                    <a:pt x="3909" y="1608"/>
                  </a:lnTo>
                  <a:lnTo>
                    <a:pt x="3922" y="1579"/>
                  </a:lnTo>
                  <a:lnTo>
                    <a:pt x="3934" y="1549"/>
                  </a:lnTo>
                  <a:lnTo>
                    <a:pt x="3943" y="1517"/>
                  </a:lnTo>
                  <a:lnTo>
                    <a:pt x="3950" y="1486"/>
                  </a:lnTo>
                  <a:lnTo>
                    <a:pt x="3955" y="1454"/>
                  </a:lnTo>
                  <a:lnTo>
                    <a:pt x="3958" y="1421"/>
                  </a:lnTo>
                  <a:lnTo>
                    <a:pt x="3959" y="1387"/>
                  </a:lnTo>
                  <a:lnTo>
                    <a:pt x="3957" y="1354"/>
                  </a:lnTo>
                  <a:lnTo>
                    <a:pt x="3954" y="1322"/>
                  </a:lnTo>
                  <a:lnTo>
                    <a:pt x="3948" y="1290"/>
                  </a:lnTo>
                  <a:lnTo>
                    <a:pt x="3941" y="1257"/>
                  </a:lnTo>
                  <a:lnTo>
                    <a:pt x="3931" y="1226"/>
                  </a:lnTo>
                  <a:lnTo>
                    <a:pt x="3924" y="1211"/>
                  </a:lnTo>
                  <a:lnTo>
                    <a:pt x="3917" y="1197"/>
                  </a:lnTo>
                  <a:lnTo>
                    <a:pt x="3910" y="1182"/>
                  </a:lnTo>
                  <a:lnTo>
                    <a:pt x="3903" y="1168"/>
                  </a:lnTo>
                  <a:lnTo>
                    <a:pt x="3895" y="1154"/>
                  </a:lnTo>
                  <a:lnTo>
                    <a:pt x="3886" y="1140"/>
                  </a:lnTo>
                  <a:lnTo>
                    <a:pt x="3877" y="1127"/>
                  </a:lnTo>
                  <a:lnTo>
                    <a:pt x="3868" y="1114"/>
                  </a:lnTo>
                  <a:lnTo>
                    <a:pt x="3857" y="1102"/>
                  </a:lnTo>
                  <a:lnTo>
                    <a:pt x="3846" y="1091"/>
                  </a:lnTo>
                  <a:lnTo>
                    <a:pt x="3835" y="1080"/>
                  </a:lnTo>
                  <a:lnTo>
                    <a:pt x="3823" y="1069"/>
                  </a:lnTo>
                  <a:lnTo>
                    <a:pt x="3810" y="1059"/>
                  </a:lnTo>
                  <a:lnTo>
                    <a:pt x="3797" y="1049"/>
                  </a:lnTo>
                  <a:lnTo>
                    <a:pt x="3783" y="1040"/>
                  </a:lnTo>
                  <a:lnTo>
                    <a:pt x="3768" y="1032"/>
                  </a:lnTo>
                  <a:lnTo>
                    <a:pt x="3753" y="1024"/>
                  </a:lnTo>
                  <a:lnTo>
                    <a:pt x="3738" y="1017"/>
                  </a:lnTo>
                  <a:lnTo>
                    <a:pt x="3738" y="1017"/>
                  </a:lnTo>
                  <a:lnTo>
                    <a:pt x="3717" y="1008"/>
                  </a:lnTo>
                  <a:lnTo>
                    <a:pt x="3697" y="1001"/>
                  </a:lnTo>
                  <a:lnTo>
                    <a:pt x="3676" y="996"/>
                  </a:lnTo>
                  <a:lnTo>
                    <a:pt x="3655" y="991"/>
                  </a:lnTo>
                  <a:lnTo>
                    <a:pt x="3635" y="988"/>
                  </a:lnTo>
                  <a:lnTo>
                    <a:pt x="3615" y="986"/>
                  </a:lnTo>
                  <a:lnTo>
                    <a:pt x="3595" y="984"/>
                  </a:lnTo>
                  <a:lnTo>
                    <a:pt x="3575" y="984"/>
                  </a:lnTo>
                  <a:lnTo>
                    <a:pt x="3556" y="984"/>
                  </a:lnTo>
                  <a:lnTo>
                    <a:pt x="3537" y="985"/>
                  </a:lnTo>
                  <a:lnTo>
                    <a:pt x="3516" y="987"/>
                  </a:lnTo>
                  <a:lnTo>
                    <a:pt x="3497" y="989"/>
                  </a:lnTo>
                  <a:lnTo>
                    <a:pt x="3460" y="996"/>
                  </a:lnTo>
                  <a:lnTo>
                    <a:pt x="3423" y="1004"/>
                  </a:lnTo>
                  <a:lnTo>
                    <a:pt x="3385" y="1015"/>
                  </a:lnTo>
                  <a:lnTo>
                    <a:pt x="3350" y="1025"/>
                  </a:lnTo>
                  <a:lnTo>
                    <a:pt x="3282" y="1047"/>
                  </a:lnTo>
                  <a:lnTo>
                    <a:pt x="3249" y="1058"/>
                  </a:lnTo>
                  <a:lnTo>
                    <a:pt x="3217" y="1067"/>
                  </a:lnTo>
                  <a:lnTo>
                    <a:pt x="3187" y="1075"/>
                  </a:lnTo>
                  <a:lnTo>
                    <a:pt x="3158" y="1080"/>
                  </a:lnTo>
                  <a:lnTo>
                    <a:pt x="3144" y="1082"/>
                  </a:lnTo>
                  <a:lnTo>
                    <a:pt x="3130" y="1084"/>
                  </a:lnTo>
                  <a:lnTo>
                    <a:pt x="3115" y="1084"/>
                  </a:lnTo>
                  <a:lnTo>
                    <a:pt x="3102" y="1084"/>
                  </a:lnTo>
                  <a:lnTo>
                    <a:pt x="3089" y="1083"/>
                  </a:lnTo>
                  <a:lnTo>
                    <a:pt x="3076" y="1081"/>
                  </a:lnTo>
                  <a:lnTo>
                    <a:pt x="3064" y="1078"/>
                  </a:lnTo>
                  <a:lnTo>
                    <a:pt x="3052" y="1074"/>
                  </a:lnTo>
                  <a:lnTo>
                    <a:pt x="3040" y="1069"/>
                  </a:lnTo>
                  <a:lnTo>
                    <a:pt x="3029" y="1062"/>
                  </a:lnTo>
                  <a:lnTo>
                    <a:pt x="3018" y="1055"/>
                  </a:lnTo>
                  <a:lnTo>
                    <a:pt x="3008" y="1046"/>
                  </a:lnTo>
                  <a:lnTo>
                    <a:pt x="2998" y="1036"/>
                  </a:lnTo>
                  <a:lnTo>
                    <a:pt x="2987" y="1024"/>
                  </a:lnTo>
                  <a:lnTo>
                    <a:pt x="2977" y="1011"/>
                  </a:lnTo>
                  <a:lnTo>
                    <a:pt x="2968" y="995"/>
                  </a:lnTo>
                  <a:lnTo>
                    <a:pt x="2960" y="979"/>
                  </a:lnTo>
                  <a:lnTo>
                    <a:pt x="2952" y="961"/>
                  </a:lnTo>
                  <a:lnTo>
                    <a:pt x="2944" y="941"/>
                  </a:lnTo>
                  <a:lnTo>
                    <a:pt x="2936" y="920"/>
                  </a:lnTo>
                  <a:lnTo>
                    <a:pt x="2929" y="897"/>
                  </a:lnTo>
                  <a:lnTo>
                    <a:pt x="2923" y="871"/>
                  </a:lnTo>
                  <a:lnTo>
                    <a:pt x="2917" y="844"/>
                  </a:lnTo>
                  <a:lnTo>
                    <a:pt x="2911" y="815"/>
                  </a:lnTo>
                  <a:lnTo>
                    <a:pt x="2906" y="783"/>
                  </a:lnTo>
                  <a:lnTo>
                    <a:pt x="2901" y="750"/>
                  </a:lnTo>
                  <a:lnTo>
                    <a:pt x="2896" y="714"/>
                  </a:lnTo>
                  <a:lnTo>
                    <a:pt x="2892" y="676"/>
                  </a:lnTo>
                  <a:lnTo>
                    <a:pt x="2889" y="636"/>
                  </a:lnTo>
                  <a:lnTo>
                    <a:pt x="2886" y="592"/>
                  </a:lnTo>
                  <a:lnTo>
                    <a:pt x="2884" y="547"/>
                  </a:lnTo>
                  <a:lnTo>
                    <a:pt x="2882" y="500"/>
                  </a:lnTo>
                  <a:lnTo>
                    <a:pt x="2882" y="500"/>
                  </a:lnTo>
                  <a:lnTo>
                    <a:pt x="2879" y="388"/>
                  </a:lnTo>
                  <a:lnTo>
                    <a:pt x="2877" y="269"/>
                  </a:lnTo>
                  <a:lnTo>
                    <a:pt x="2877" y="146"/>
                  </a:lnTo>
                  <a:lnTo>
                    <a:pt x="2878" y="20"/>
                  </a:lnTo>
                  <a:lnTo>
                    <a:pt x="1897" y="0"/>
                  </a:lnTo>
                  <a:lnTo>
                    <a:pt x="1897" y="0"/>
                  </a:lnTo>
                  <a:lnTo>
                    <a:pt x="1869" y="1"/>
                  </a:lnTo>
                  <a:lnTo>
                    <a:pt x="1842" y="4"/>
                  </a:lnTo>
                  <a:lnTo>
                    <a:pt x="1814" y="9"/>
                  </a:lnTo>
                  <a:lnTo>
                    <a:pt x="1801" y="12"/>
                  </a:lnTo>
                  <a:lnTo>
                    <a:pt x="1788" y="16"/>
                  </a:lnTo>
                  <a:lnTo>
                    <a:pt x="1775" y="21"/>
                  </a:lnTo>
                  <a:lnTo>
                    <a:pt x="1762" y="26"/>
                  </a:lnTo>
                  <a:lnTo>
                    <a:pt x="1751" y="32"/>
                  </a:lnTo>
                  <a:lnTo>
                    <a:pt x="1740" y="39"/>
                  </a:lnTo>
                  <a:lnTo>
                    <a:pt x="1729" y="46"/>
                  </a:lnTo>
                  <a:lnTo>
                    <a:pt x="1719" y="54"/>
                  </a:lnTo>
                  <a:lnTo>
                    <a:pt x="1710" y="63"/>
                  </a:lnTo>
                  <a:lnTo>
                    <a:pt x="1702" y="73"/>
                  </a:lnTo>
                  <a:lnTo>
                    <a:pt x="1702" y="73"/>
                  </a:lnTo>
                  <a:lnTo>
                    <a:pt x="1693" y="85"/>
                  </a:lnTo>
                  <a:lnTo>
                    <a:pt x="1687" y="96"/>
                  </a:lnTo>
                  <a:lnTo>
                    <a:pt x="1682" y="107"/>
                  </a:lnTo>
                  <a:lnTo>
                    <a:pt x="1679" y="117"/>
                  </a:lnTo>
                  <a:lnTo>
                    <a:pt x="1678" y="128"/>
                  </a:lnTo>
                  <a:lnTo>
                    <a:pt x="1678" y="138"/>
                  </a:lnTo>
                  <a:lnTo>
                    <a:pt x="1680" y="148"/>
                  </a:lnTo>
                  <a:lnTo>
                    <a:pt x="1683" y="158"/>
                  </a:lnTo>
                  <a:lnTo>
                    <a:pt x="1687" y="169"/>
                  </a:lnTo>
                  <a:lnTo>
                    <a:pt x="1693" y="179"/>
                  </a:lnTo>
                  <a:lnTo>
                    <a:pt x="1706" y="201"/>
                  </a:lnTo>
                  <a:lnTo>
                    <a:pt x="1738" y="251"/>
                  </a:lnTo>
                  <a:lnTo>
                    <a:pt x="1738" y="251"/>
                  </a:lnTo>
                  <a:lnTo>
                    <a:pt x="1770" y="301"/>
                  </a:lnTo>
                  <a:lnTo>
                    <a:pt x="1806" y="358"/>
                  </a:lnTo>
                  <a:lnTo>
                    <a:pt x="1824" y="389"/>
                  </a:lnTo>
                  <a:lnTo>
                    <a:pt x="1841" y="420"/>
                  </a:lnTo>
                  <a:lnTo>
                    <a:pt x="1858" y="453"/>
                  </a:lnTo>
                  <a:lnTo>
                    <a:pt x="1875" y="488"/>
                  </a:lnTo>
                  <a:lnTo>
                    <a:pt x="1890" y="523"/>
                  </a:lnTo>
                  <a:lnTo>
                    <a:pt x="1905" y="558"/>
                  </a:lnTo>
                  <a:lnTo>
                    <a:pt x="1919" y="594"/>
                  </a:lnTo>
                  <a:lnTo>
                    <a:pt x="1930" y="632"/>
                  </a:lnTo>
                  <a:lnTo>
                    <a:pt x="1939" y="669"/>
                  </a:lnTo>
                  <a:lnTo>
                    <a:pt x="1943" y="688"/>
                  </a:lnTo>
                  <a:lnTo>
                    <a:pt x="1946" y="707"/>
                  </a:lnTo>
                  <a:lnTo>
                    <a:pt x="1949" y="725"/>
                  </a:lnTo>
                  <a:lnTo>
                    <a:pt x="1950" y="745"/>
                  </a:lnTo>
                  <a:lnTo>
                    <a:pt x="1952" y="764"/>
                  </a:lnTo>
                  <a:lnTo>
                    <a:pt x="1952" y="783"/>
                  </a:lnTo>
                  <a:lnTo>
                    <a:pt x="1952" y="783"/>
                  </a:lnTo>
                  <a:lnTo>
                    <a:pt x="1952" y="812"/>
                  </a:lnTo>
                  <a:lnTo>
                    <a:pt x="1949" y="841"/>
                  </a:lnTo>
                  <a:lnTo>
                    <a:pt x="1946" y="868"/>
                  </a:lnTo>
                  <a:lnTo>
                    <a:pt x="1941" y="896"/>
                  </a:lnTo>
                  <a:lnTo>
                    <a:pt x="1935" y="922"/>
                  </a:lnTo>
                  <a:lnTo>
                    <a:pt x="1928" y="947"/>
                  </a:lnTo>
                  <a:lnTo>
                    <a:pt x="1919" y="971"/>
                  </a:lnTo>
                  <a:lnTo>
                    <a:pt x="1908" y="994"/>
                  </a:lnTo>
                  <a:lnTo>
                    <a:pt x="1898" y="1017"/>
                  </a:lnTo>
                  <a:lnTo>
                    <a:pt x="1886" y="1038"/>
                  </a:lnTo>
                  <a:lnTo>
                    <a:pt x="1873" y="1058"/>
                  </a:lnTo>
                  <a:lnTo>
                    <a:pt x="1859" y="1077"/>
                  </a:lnTo>
                  <a:lnTo>
                    <a:pt x="1844" y="1096"/>
                  </a:lnTo>
                  <a:lnTo>
                    <a:pt x="1828" y="1113"/>
                  </a:lnTo>
                  <a:lnTo>
                    <a:pt x="1811" y="1130"/>
                  </a:lnTo>
                  <a:lnTo>
                    <a:pt x="1794" y="1146"/>
                  </a:lnTo>
                  <a:lnTo>
                    <a:pt x="1775" y="1161"/>
                  </a:lnTo>
                  <a:lnTo>
                    <a:pt x="1756" y="1175"/>
                  </a:lnTo>
                  <a:lnTo>
                    <a:pt x="1736" y="1187"/>
                  </a:lnTo>
                  <a:lnTo>
                    <a:pt x="1716" y="1199"/>
                  </a:lnTo>
                  <a:lnTo>
                    <a:pt x="1696" y="1210"/>
                  </a:lnTo>
                  <a:lnTo>
                    <a:pt x="1674" y="1220"/>
                  </a:lnTo>
                  <a:lnTo>
                    <a:pt x="1653" y="1229"/>
                  </a:lnTo>
                  <a:lnTo>
                    <a:pt x="1629" y="1237"/>
                  </a:lnTo>
                  <a:lnTo>
                    <a:pt x="1607" y="1244"/>
                  </a:lnTo>
                  <a:lnTo>
                    <a:pt x="1584" y="1251"/>
                  </a:lnTo>
                  <a:lnTo>
                    <a:pt x="1561" y="1256"/>
                  </a:lnTo>
                  <a:lnTo>
                    <a:pt x="1538" y="1260"/>
                  </a:lnTo>
                  <a:lnTo>
                    <a:pt x="1513" y="1264"/>
                  </a:lnTo>
                  <a:lnTo>
                    <a:pt x="1489" y="1266"/>
                  </a:lnTo>
                  <a:lnTo>
                    <a:pt x="1465" y="1268"/>
                  </a:lnTo>
                  <a:lnTo>
                    <a:pt x="1442" y="1268"/>
                  </a:lnTo>
                  <a:lnTo>
                    <a:pt x="1418" y="1268"/>
                  </a:lnTo>
                  <a:lnTo>
                    <a:pt x="1394" y="1266"/>
                  </a:lnTo>
                  <a:lnTo>
                    <a:pt x="1369" y="1264"/>
                  </a:lnTo>
                  <a:lnTo>
                    <a:pt x="1345" y="1261"/>
                  </a:lnTo>
                  <a:lnTo>
                    <a:pt x="1322" y="1256"/>
                  </a:lnTo>
                  <a:lnTo>
                    <a:pt x="1299" y="1251"/>
                  </a:lnTo>
                  <a:lnTo>
                    <a:pt x="1276" y="1245"/>
                  </a:lnTo>
                  <a:lnTo>
                    <a:pt x="1253" y="1238"/>
                  </a:lnTo>
                  <a:lnTo>
                    <a:pt x="1230" y="1230"/>
                  </a:lnTo>
                  <a:lnTo>
                    <a:pt x="1208" y="1221"/>
                  </a:lnTo>
                  <a:lnTo>
                    <a:pt x="1186" y="1211"/>
                  </a:lnTo>
                  <a:lnTo>
                    <a:pt x="1165" y="1200"/>
                  </a:lnTo>
                  <a:lnTo>
                    <a:pt x="1145" y="1188"/>
                  </a:lnTo>
                  <a:lnTo>
                    <a:pt x="1125" y="1175"/>
                  </a:lnTo>
                  <a:lnTo>
                    <a:pt x="1105" y="1161"/>
                  </a:lnTo>
                  <a:lnTo>
                    <a:pt x="1086" y="1146"/>
                  </a:lnTo>
                  <a:lnTo>
                    <a:pt x="1068" y="1129"/>
                  </a:lnTo>
                  <a:lnTo>
                    <a:pt x="1051" y="1112"/>
                  </a:lnTo>
                  <a:lnTo>
                    <a:pt x="1035" y="1094"/>
                  </a:lnTo>
                  <a:lnTo>
                    <a:pt x="1020" y="1076"/>
                  </a:lnTo>
                  <a:lnTo>
                    <a:pt x="1006" y="1056"/>
                  </a:lnTo>
                  <a:lnTo>
                    <a:pt x="992" y="1035"/>
                  </a:lnTo>
                  <a:lnTo>
                    <a:pt x="979" y="1013"/>
                  </a:lnTo>
                  <a:lnTo>
                    <a:pt x="967" y="989"/>
                  </a:lnTo>
                  <a:lnTo>
                    <a:pt x="957" y="966"/>
                  </a:lnTo>
                  <a:lnTo>
                    <a:pt x="948" y="941"/>
                  </a:lnTo>
                  <a:lnTo>
                    <a:pt x="940" y="915"/>
                  </a:lnTo>
                  <a:lnTo>
                    <a:pt x="933" y="889"/>
                  </a:lnTo>
                  <a:lnTo>
                    <a:pt x="928" y="860"/>
                  </a:lnTo>
                  <a:lnTo>
                    <a:pt x="924" y="831"/>
                  </a:lnTo>
                  <a:lnTo>
                    <a:pt x="921" y="801"/>
                  </a:lnTo>
                  <a:lnTo>
                    <a:pt x="920" y="771"/>
                  </a:lnTo>
                  <a:lnTo>
                    <a:pt x="920" y="771"/>
                  </a:lnTo>
                  <a:lnTo>
                    <a:pt x="920" y="743"/>
                  </a:lnTo>
                  <a:lnTo>
                    <a:pt x="921" y="715"/>
                  </a:lnTo>
                  <a:lnTo>
                    <a:pt x="923" y="689"/>
                  </a:lnTo>
                  <a:lnTo>
                    <a:pt x="927" y="663"/>
                  </a:lnTo>
                  <a:lnTo>
                    <a:pt x="931" y="638"/>
                  </a:lnTo>
                  <a:lnTo>
                    <a:pt x="936" y="614"/>
                  </a:lnTo>
                  <a:lnTo>
                    <a:pt x="941" y="589"/>
                  </a:lnTo>
                  <a:lnTo>
                    <a:pt x="948" y="565"/>
                  </a:lnTo>
                  <a:lnTo>
                    <a:pt x="955" y="543"/>
                  </a:lnTo>
                  <a:lnTo>
                    <a:pt x="962" y="520"/>
                  </a:lnTo>
                  <a:lnTo>
                    <a:pt x="970" y="498"/>
                  </a:lnTo>
                  <a:lnTo>
                    <a:pt x="979" y="477"/>
                  </a:lnTo>
                  <a:lnTo>
                    <a:pt x="998" y="435"/>
                  </a:lnTo>
                  <a:lnTo>
                    <a:pt x="1017" y="396"/>
                  </a:lnTo>
                  <a:lnTo>
                    <a:pt x="1036" y="358"/>
                  </a:lnTo>
                  <a:lnTo>
                    <a:pt x="1056" y="321"/>
                  </a:lnTo>
                  <a:lnTo>
                    <a:pt x="1074" y="286"/>
                  </a:lnTo>
                  <a:lnTo>
                    <a:pt x="1092" y="252"/>
                  </a:lnTo>
                  <a:lnTo>
                    <a:pt x="1107" y="219"/>
                  </a:lnTo>
                  <a:lnTo>
                    <a:pt x="1121" y="186"/>
                  </a:lnTo>
                  <a:lnTo>
                    <a:pt x="1127" y="171"/>
                  </a:lnTo>
                  <a:lnTo>
                    <a:pt x="1132" y="155"/>
                  </a:lnTo>
                  <a:lnTo>
                    <a:pt x="1136" y="140"/>
                  </a:lnTo>
                  <a:lnTo>
                    <a:pt x="1139" y="125"/>
                  </a:lnTo>
                  <a:lnTo>
                    <a:pt x="1139" y="125"/>
                  </a:lnTo>
                  <a:lnTo>
                    <a:pt x="1139" y="120"/>
                  </a:lnTo>
                  <a:lnTo>
                    <a:pt x="1138" y="116"/>
                  </a:lnTo>
                  <a:lnTo>
                    <a:pt x="1136" y="111"/>
                  </a:lnTo>
                  <a:lnTo>
                    <a:pt x="1133" y="107"/>
                  </a:lnTo>
                  <a:lnTo>
                    <a:pt x="1129" y="103"/>
                  </a:lnTo>
                  <a:lnTo>
                    <a:pt x="1124" y="99"/>
                  </a:lnTo>
                  <a:lnTo>
                    <a:pt x="1110" y="91"/>
                  </a:lnTo>
                  <a:lnTo>
                    <a:pt x="1093" y="84"/>
                  </a:lnTo>
                  <a:lnTo>
                    <a:pt x="1073" y="78"/>
                  </a:lnTo>
                  <a:lnTo>
                    <a:pt x="1050" y="71"/>
                  </a:lnTo>
                  <a:lnTo>
                    <a:pt x="1024" y="66"/>
                  </a:lnTo>
                  <a:lnTo>
                    <a:pt x="996" y="61"/>
                  </a:lnTo>
                  <a:lnTo>
                    <a:pt x="964" y="57"/>
                  </a:lnTo>
                  <a:lnTo>
                    <a:pt x="931" y="53"/>
                  </a:lnTo>
                  <a:lnTo>
                    <a:pt x="896" y="49"/>
                  </a:lnTo>
                  <a:lnTo>
                    <a:pt x="821" y="43"/>
                  </a:lnTo>
                  <a:lnTo>
                    <a:pt x="744" y="38"/>
                  </a:lnTo>
                  <a:lnTo>
                    <a:pt x="664" y="35"/>
                  </a:lnTo>
                  <a:lnTo>
                    <a:pt x="585" y="33"/>
                  </a:lnTo>
                  <a:lnTo>
                    <a:pt x="507" y="31"/>
                  </a:lnTo>
                  <a:lnTo>
                    <a:pt x="434" y="30"/>
                  </a:lnTo>
                  <a:lnTo>
                    <a:pt x="312" y="30"/>
                  </a:lnTo>
                  <a:lnTo>
                    <a:pt x="233" y="30"/>
                  </a:lnTo>
                  <a:lnTo>
                    <a:pt x="233" y="30"/>
                  </a:lnTo>
                  <a:lnTo>
                    <a:pt x="106" y="31"/>
                  </a:lnTo>
                  <a:lnTo>
                    <a:pt x="0" y="30"/>
                  </a:lnTo>
                  <a:lnTo>
                    <a:pt x="0" y="30"/>
                  </a:lnTo>
                  <a:close/>
                </a:path>
              </a:pathLst>
            </a:custGeom>
            <a:solidFill>
              <a:schemeClr val="tx2">
                <a:lumMod val="20000"/>
                <a:lumOff val="80000"/>
              </a:schemeClr>
            </a:solidFill>
            <a:ln w="9525">
              <a:solidFill>
                <a:schemeClr val="bg1"/>
              </a:solidFill>
              <a:round/>
            </a:ln>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6" name="Freeform: Shape 70"/>
            <p:cNvSpPr/>
            <p:nvPr/>
          </p:nvSpPr>
          <p:spPr bwMode="auto">
            <a:xfrm>
              <a:off x="4287304" y="3162805"/>
              <a:ext cx="616115" cy="836828"/>
            </a:xfrm>
            <a:custGeom>
              <a:gdLst>
                <a:gd name="T0" fmla="*/ 2322 w 2947"/>
                <a:gd name="T1" fmla="*/ 1161 h 4003"/>
                <a:gd name="T2" fmla="*/ 1897 w 2947"/>
                <a:gd name="T3" fmla="*/ 1111 h 4003"/>
                <a:gd name="T4" fmla="*/ 1751 w 2947"/>
                <a:gd name="T5" fmla="*/ 1041 h 4003"/>
                <a:gd name="T6" fmla="*/ 1714 w 2947"/>
                <a:gd name="T7" fmla="*/ 955 h 4003"/>
                <a:gd name="T8" fmla="*/ 1776 w 2947"/>
                <a:gd name="T9" fmla="*/ 811 h 4003"/>
                <a:gd name="T10" fmla="*/ 1911 w 2947"/>
                <a:gd name="T11" fmla="*/ 604 h 4003"/>
                <a:gd name="T12" fmla="*/ 1946 w 2947"/>
                <a:gd name="T13" fmla="*/ 386 h 4003"/>
                <a:gd name="T14" fmla="*/ 1899 w 2947"/>
                <a:gd name="T15" fmla="*/ 225 h 4003"/>
                <a:gd name="T16" fmla="*/ 1777 w 2947"/>
                <a:gd name="T17" fmla="*/ 94 h 4003"/>
                <a:gd name="T18" fmla="*/ 1609 w 2947"/>
                <a:gd name="T19" fmla="*/ 18 h 4003"/>
                <a:gd name="T20" fmla="*/ 1423 w 2947"/>
                <a:gd name="T21" fmla="*/ 2 h 4003"/>
                <a:gd name="T22" fmla="*/ 1246 w 2947"/>
                <a:gd name="T23" fmla="*/ 49 h 4003"/>
                <a:gd name="T24" fmla="*/ 1110 w 2947"/>
                <a:gd name="T25" fmla="*/ 164 h 4003"/>
                <a:gd name="T26" fmla="*/ 1041 w 2947"/>
                <a:gd name="T27" fmla="*/ 349 h 4003"/>
                <a:gd name="T28" fmla="*/ 1066 w 2947"/>
                <a:gd name="T29" fmla="*/ 549 h 4003"/>
                <a:gd name="T30" fmla="*/ 1203 w 2947"/>
                <a:gd name="T31" fmla="*/ 831 h 4003"/>
                <a:gd name="T32" fmla="*/ 1228 w 2947"/>
                <a:gd name="T33" fmla="*/ 982 h 4003"/>
                <a:gd name="T34" fmla="*/ 1179 w 2947"/>
                <a:gd name="T35" fmla="*/ 1045 h 4003"/>
                <a:gd name="T36" fmla="*/ 1048 w 2947"/>
                <a:gd name="T37" fmla="*/ 1083 h 4003"/>
                <a:gd name="T38" fmla="*/ 258 w 2947"/>
                <a:gd name="T39" fmla="*/ 1101 h 4003"/>
                <a:gd name="T40" fmla="*/ 8 w 2947"/>
                <a:gd name="T41" fmla="*/ 1645 h 4003"/>
                <a:gd name="T42" fmla="*/ 58 w 2947"/>
                <a:gd name="T43" fmla="*/ 1981 h 4003"/>
                <a:gd name="T44" fmla="*/ 121 w 2947"/>
                <a:gd name="T45" fmla="*/ 2083 h 4003"/>
                <a:gd name="T46" fmla="*/ 212 w 2947"/>
                <a:gd name="T47" fmla="*/ 2112 h 4003"/>
                <a:gd name="T48" fmla="*/ 488 w 2947"/>
                <a:gd name="T49" fmla="*/ 2031 h 4003"/>
                <a:gd name="T50" fmla="*/ 719 w 2947"/>
                <a:gd name="T51" fmla="*/ 2016 h 4003"/>
                <a:gd name="T52" fmla="*/ 865 w 2947"/>
                <a:gd name="T53" fmla="*/ 2065 h 4003"/>
                <a:gd name="T54" fmla="*/ 987 w 2947"/>
                <a:gd name="T55" fmla="*/ 2171 h 4003"/>
                <a:gd name="T56" fmla="*/ 1060 w 2947"/>
                <a:gd name="T57" fmla="*/ 2315 h 4003"/>
                <a:gd name="T58" fmla="*/ 1079 w 2947"/>
                <a:gd name="T59" fmla="*/ 2533 h 4003"/>
                <a:gd name="T60" fmla="*/ 1037 w 2947"/>
                <a:gd name="T61" fmla="*/ 2689 h 4003"/>
                <a:gd name="T62" fmla="*/ 947 w 2947"/>
                <a:gd name="T63" fmla="*/ 2817 h 4003"/>
                <a:gd name="T64" fmla="*/ 810 w 2947"/>
                <a:gd name="T65" fmla="*/ 2899 h 4003"/>
                <a:gd name="T66" fmla="*/ 613 w 2947"/>
                <a:gd name="T67" fmla="*/ 2915 h 4003"/>
                <a:gd name="T68" fmla="*/ 387 w 2947"/>
                <a:gd name="T69" fmla="*/ 2839 h 4003"/>
                <a:gd name="T70" fmla="*/ 186 w 2947"/>
                <a:gd name="T71" fmla="*/ 2658 h 4003"/>
                <a:gd name="T72" fmla="*/ 104 w 2947"/>
                <a:gd name="T73" fmla="*/ 2641 h 4003"/>
                <a:gd name="T74" fmla="*/ 28 w 2947"/>
                <a:gd name="T75" fmla="*/ 2765 h 4003"/>
                <a:gd name="T76" fmla="*/ 2 w 2947"/>
                <a:gd name="T77" fmla="*/ 3099 h 4003"/>
                <a:gd name="T78" fmla="*/ 2917 w 2947"/>
                <a:gd name="T79" fmla="*/ 4003 h 4003"/>
                <a:gd name="T80" fmla="*/ 2922 w 2947"/>
                <a:gd name="T81" fmla="*/ 3055 h 4003"/>
                <a:gd name="T82" fmla="*/ 2891 w 2947"/>
                <a:gd name="T83" fmla="*/ 2899 h 4003"/>
                <a:gd name="T84" fmla="*/ 2831 w 2947"/>
                <a:gd name="T85" fmla="*/ 2864 h 4003"/>
                <a:gd name="T86" fmla="*/ 2613 w 2947"/>
                <a:gd name="T87" fmla="*/ 2921 h 4003"/>
                <a:gd name="T88" fmla="*/ 2259 w 2947"/>
                <a:gd name="T89" fmla="*/ 3003 h 4003"/>
                <a:gd name="T90" fmla="*/ 2022 w 2947"/>
                <a:gd name="T91" fmla="*/ 2969 h 4003"/>
                <a:gd name="T92" fmla="*/ 1842 w 2947"/>
                <a:gd name="T93" fmla="*/ 2784 h 4003"/>
                <a:gd name="T94" fmla="*/ 1776 w 2947"/>
                <a:gd name="T95" fmla="*/ 2532 h 4003"/>
                <a:gd name="T96" fmla="*/ 1821 w 2947"/>
                <a:gd name="T97" fmla="*/ 2259 h 4003"/>
                <a:gd name="T98" fmla="*/ 1973 w 2947"/>
                <a:gd name="T99" fmla="*/ 2069 h 4003"/>
                <a:gd name="T100" fmla="*/ 2098 w 2947"/>
                <a:gd name="T101" fmla="*/ 2021 h 4003"/>
                <a:gd name="T102" fmla="*/ 2235 w 2947"/>
                <a:gd name="T103" fmla="*/ 2018 h 4003"/>
                <a:gd name="T104" fmla="*/ 2435 w 2947"/>
                <a:gd name="T105" fmla="*/ 2090 h 4003"/>
                <a:gd name="T106" fmla="*/ 2756 w 2947"/>
                <a:gd name="T107" fmla="*/ 2308 h 4003"/>
                <a:gd name="T108" fmla="*/ 2831 w 2947"/>
                <a:gd name="T109" fmla="*/ 2316 h 4003"/>
                <a:gd name="T110" fmla="*/ 2917 w 2947"/>
                <a:gd name="T111" fmla="*/ 2243 h 4003"/>
                <a:gd name="T112" fmla="*/ 2927 w 2947"/>
                <a:gd name="T113" fmla="*/ 1151 h 400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47" h="4002">
                  <a:moveTo>
                    <a:pt x="2927" y="1151"/>
                  </a:moveTo>
                  <a:lnTo>
                    <a:pt x="2927" y="1151"/>
                  </a:lnTo>
                  <a:lnTo>
                    <a:pt x="2801" y="1156"/>
                  </a:lnTo>
                  <a:lnTo>
                    <a:pt x="2719" y="1159"/>
                  </a:lnTo>
                  <a:lnTo>
                    <a:pt x="2628" y="1161"/>
                  </a:lnTo>
                  <a:lnTo>
                    <a:pt x="2529" y="1163"/>
                  </a:lnTo>
                  <a:lnTo>
                    <a:pt x="2427" y="1163"/>
                  </a:lnTo>
                  <a:lnTo>
                    <a:pt x="2375" y="1162"/>
                  </a:lnTo>
                  <a:lnTo>
                    <a:pt x="2322" y="1161"/>
                  </a:lnTo>
                  <a:lnTo>
                    <a:pt x="2270" y="1159"/>
                  </a:lnTo>
                  <a:lnTo>
                    <a:pt x="2219" y="1157"/>
                  </a:lnTo>
                  <a:lnTo>
                    <a:pt x="2168" y="1153"/>
                  </a:lnTo>
                  <a:lnTo>
                    <a:pt x="2118" y="1148"/>
                  </a:lnTo>
                  <a:lnTo>
                    <a:pt x="2069" y="1143"/>
                  </a:lnTo>
                  <a:lnTo>
                    <a:pt x="2023" y="1136"/>
                  </a:lnTo>
                  <a:lnTo>
                    <a:pt x="1979" y="1129"/>
                  </a:lnTo>
                  <a:lnTo>
                    <a:pt x="1936" y="1120"/>
                  </a:lnTo>
                  <a:lnTo>
                    <a:pt x="1897" y="1111"/>
                  </a:lnTo>
                  <a:lnTo>
                    <a:pt x="1861" y="1100"/>
                  </a:lnTo>
                  <a:lnTo>
                    <a:pt x="1844" y="1094"/>
                  </a:lnTo>
                  <a:lnTo>
                    <a:pt x="1828" y="1087"/>
                  </a:lnTo>
                  <a:lnTo>
                    <a:pt x="1813" y="1081"/>
                  </a:lnTo>
                  <a:lnTo>
                    <a:pt x="1798" y="1073"/>
                  </a:lnTo>
                  <a:lnTo>
                    <a:pt x="1784" y="1066"/>
                  </a:lnTo>
                  <a:lnTo>
                    <a:pt x="1772" y="1058"/>
                  </a:lnTo>
                  <a:lnTo>
                    <a:pt x="1761" y="1050"/>
                  </a:lnTo>
                  <a:lnTo>
                    <a:pt x="1751" y="1041"/>
                  </a:lnTo>
                  <a:lnTo>
                    <a:pt x="1742" y="1032"/>
                  </a:lnTo>
                  <a:lnTo>
                    <a:pt x="1734" y="1023"/>
                  </a:lnTo>
                  <a:lnTo>
                    <a:pt x="1728" y="1012"/>
                  </a:lnTo>
                  <a:lnTo>
                    <a:pt x="1722" y="1001"/>
                  </a:lnTo>
                  <a:lnTo>
                    <a:pt x="1718" y="991"/>
                  </a:lnTo>
                  <a:lnTo>
                    <a:pt x="1716" y="979"/>
                  </a:lnTo>
                  <a:lnTo>
                    <a:pt x="1714" y="968"/>
                  </a:lnTo>
                  <a:lnTo>
                    <a:pt x="1714" y="955"/>
                  </a:lnTo>
                  <a:lnTo>
                    <a:pt x="1714" y="955"/>
                  </a:lnTo>
                  <a:lnTo>
                    <a:pt x="1716" y="940"/>
                  </a:lnTo>
                  <a:lnTo>
                    <a:pt x="1719" y="924"/>
                  </a:lnTo>
                  <a:lnTo>
                    <a:pt x="1723" y="910"/>
                  </a:lnTo>
                  <a:lnTo>
                    <a:pt x="1728" y="895"/>
                  </a:lnTo>
                  <a:lnTo>
                    <a:pt x="1734" y="880"/>
                  </a:lnTo>
                  <a:lnTo>
                    <a:pt x="1741" y="866"/>
                  </a:lnTo>
                  <a:lnTo>
                    <a:pt x="1749" y="852"/>
                  </a:lnTo>
                  <a:lnTo>
                    <a:pt x="1757" y="838"/>
                  </a:lnTo>
                  <a:lnTo>
                    <a:pt x="1776" y="811"/>
                  </a:lnTo>
                  <a:lnTo>
                    <a:pt x="1797" y="783"/>
                  </a:lnTo>
                  <a:lnTo>
                    <a:pt x="1819" y="755"/>
                  </a:lnTo>
                  <a:lnTo>
                    <a:pt x="1841" y="724"/>
                  </a:lnTo>
                  <a:lnTo>
                    <a:pt x="1863" y="693"/>
                  </a:lnTo>
                  <a:lnTo>
                    <a:pt x="1873" y="677"/>
                  </a:lnTo>
                  <a:lnTo>
                    <a:pt x="1883" y="660"/>
                  </a:lnTo>
                  <a:lnTo>
                    <a:pt x="1893" y="642"/>
                  </a:lnTo>
                  <a:lnTo>
                    <a:pt x="1902" y="624"/>
                  </a:lnTo>
                  <a:lnTo>
                    <a:pt x="1911" y="604"/>
                  </a:lnTo>
                  <a:lnTo>
                    <a:pt x="1919" y="584"/>
                  </a:lnTo>
                  <a:lnTo>
                    <a:pt x="1926" y="563"/>
                  </a:lnTo>
                  <a:lnTo>
                    <a:pt x="1932" y="541"/>
                  </a:lnTo>
                  <a:lnTo>
                    <a:pt x="1938" y="518"/>
                  </a:lnTo>
                  <a:lnTo>
                    <a:pt x="1942" y="495"/>
                  </a:lnTo>
                  <a:lnTo>
                    <a:pt x="1945" y="469"/>
                  </a:lnTo>
                  <a:lnTo>
                    <a:pt x="1947" y="442"/>
                  </a:lnTo>
                  <a:lnTo>
                    <a:pt x="1947" y="415"/>
                  </a:lnTo>
                  <a:lnTo>
                    <a:pt x="1946" y="386"/>
                  </a:lnTo>
                  <a:lnTo>
                    <a:pt x="1946" y="386"/>
                  </a:lnTo>
                  <a:lnTo>
                    <a:pt x="1944" y="364"/>
                  </a:lnTo>
                  <a:lnTo>
                    <a:pt x="1941" y="341"/>
                  </a:lnTo>
                  <a:lnTo>
                    <a:pt x="1936" y="320"/>
                  </a:lnTo>
                  <a:lnTo>
                    <a:pt x="1931" y="300"/>
                  </a:lnTo>
                  <a:lnTo>
                    <a:pt x="1924" y="280"/>
                  </a:lnTo>
                  <a:lnTo>
                    <a:pt x="1917" y="261"/>
                  </a:lnTo>
                  <a:lnTo>
                    <a:pt x="1908" y="243"/>
                  </a:lnTo>
                  <a:lnTo>
                    <a:pt x="1899" y="225"/>
                  </a:lnTo>
                  <a:lnTo>
                    <a:pt x="1889" y="207"/>
                  </a:lnTo>
                  <a:lnTo>
                    <a:pt x="1877" y="190"/>
                  </a:lnTo>
                  <a:lnTo>
                    <a:pt x="1865" y="175"/>
                  </a:lnTo>
                  <a:lnTo>
                    <a:pt x="1853" y="159"/>
                  </a:lnTo>
                  <a:lnTo>
                    <a:pt x="1839" y="145"/>
                  </a:lnTo>
                  <a:lnTo>
                    <a:pt x="1825" y="131"/>
                  </a:lnTo>
                  <a:lnTo>
                    <a:pt x="1810" y="118"/>
                  </a:lnTo>
                  <a:lnTo>
                    <a:pt x="1793" y="105"/>
                  </a:lnTo>
                  <a:lnTo>
                    <a:pt x="1777" y="94"/>
                  </a:lnTo>
                  <a:lnTo>
                    <a:pt x="1760" y="82"/>
                  </a:lnTo>
                  <a:lnTo>
                    <a:pt x="1743" y="71"/>
                  </a:lnTo>
                  <a:lnTo>
                    <a:pt x="1725" y="61"/>
                  </a:lnTo>
                  <a:lnTo>
                    <a:pt x="1707" y="52"/>
                  </a:lnTo>
                  <a:lnTo>
                    <a:pt x="1688" y="44"/>
                  </a:lnTo>
                  <a:lnTo>
                    <a:pt x="1668" y="36"/>
                  </a:lnTo>
                  <a:lnTo>
                    <a:pt x="1648" y="29"/>
                  </a:lnTo>
                  <a:lnTo>
                    <a:pt x="1629" y="23"/>
                  </a:lnTo>
                  <a:lnTo>
                    <a:pt x="1609" y="18"/>
                  </a:lnTo>
                  <a:lnTo>
                    <a:pt x="1588" y="13"/>
                  </a:lnTo>
                  <a:lnTo>
                    <a:pt x="1568" y="9"/>
                  </a:lnTo>
                  <a:lnTo>
                    <a:pt x="1548" y="6"/>
                  </a:lnTo>
                  <a:lnTo>
                    <a:pt x="1526" y="3"/>
                  </a:lnTo>
                  <a:lnTo>
                    <a:pt x="1505" y="2"/>
                  </a:lnTo>
                  <a:lnTo>
                    <a:pt x="1485" y="1"/>
                  </a:lnTo>
                  <a:lnTo>
                    <a:pt x="1464" y="0"/>
                  </a:lnTo>
                  <a:lnTo>
                    <a:pt x="1443" y="1"/>
                  </a:lnTo>
                  <a:lnTo>
                    <a:pt x="1423" y="2"/>
                  </a:lnTo>
                  <a:lnTo>
                    <a:pt x="1401" y="4"/>
                  </a:lnTo>
                  <a:lnTo>
                    <a:pt x="1381" y="7"/>
                  </a:lnTo>
                  <a:lnTo>
                    <a:pt x="1361" y="11"/>
                  </a:lnTo>
                  <a:lnTo>
                    <a:pt x="1341" y="15"/>
                  </a:lnTo>
                  <a:lnTo>
                    <a:pt x="1322" y="20"/>
                  </a:lnTo>
                  <a:lnTo>
                    <a:pt x="1303" y="26"/>
                  </a:lnTo>
                  <a:lnTo>
                    <a:pt x="1284" y="33"/>
                  </a:lnTo>
                  <a:lnTo>
                    <a:pt x="1264" y="41"/>
                  </a:lnTo>
                  <a:lnTo>
                    <a:pt x="1246" y="49"/>
                  </a:lnTo>
                  <a:lnTo>
                    <a:pt x="1229" y="59"/>
                  </a:lnTo>
                  <a:lnTo>
                    <a:pt x="1212" y="69"/>
                  </a:lnTo>
                  <a:lnTo>
                    <a:pt x="1195" y="81"/>
                  </a:lnTo>
                  <a:lnTo>
                    <a:pt x="1180" y="92"/>
                  </a:lnTo>
                  <a:lnTo>
                    <a:pt x="1164" y="105"/>
                  </a:lnTo>
                  <a:lnTo>
                    <a:pt x="1150" y="118"/>
                  </a:lnTo>
                  <a:lnTo>
                    <a:pt x="1136" y="133"/>
                  </a:lnTo>
                  <a:lnTo>
                    <a:pt x="1122" y="148"/>
                  </a:lnTo>
                  <a:lnTo>
                    <a:pt x="1110" y="164"/>
                  </a:lnTo>
                  <a:lnTo>
                    <a:pt x="1098" y="181"/>
                  </a:lnTo>
                  <a:lnTo>
                    <a:pt x="1088" y="198"/>
                  </a:lnTo>
                  <a:lnTo>
                    <a:pt x="1078" y="218"/>
                  </a:lnTo>
                  <a:lnTo>
                    <a:pt x="1069" y="237"/>
                  </a:lnTo>
                  <a:lnTo>
                    <a:pt x="1061" y="258"/>
                  </a:lnTo>
                  <a:lnTo>
                    <a:pt x="1055" y="279"/>
                  </a:lnTo>
                  <a:lnTo>
                    <a:pt x="1049" y="301"/>
                  </a:lnTo>
                  <a:lnTo>
                    <a:pt x="1044" y="324"/>
                  </a:lnTo>
                  <a:lnTo>
                    <a:pt x="1041" y="349"/>
                  </a:lnTo>
                  <a:lnTo>
                    <a:pt x="1038" y="374"/>
                  </a:lnTo>
                  <a:lnTo>
                    <a:pt x="1037" y="399"/>
                  </a:lnTo>
                  <a:lnTo>
                    <a:pt x="1037" y="399"/>
                  </a:lnTo>
                  <a:lnTo>
                    <a:pt x="1038" y="424"/>
                  </a:lnTo>
                  <a:lnTo>
                    <a:pt x="1040" y="449"/>
                  </a:lnTo>
                  <a:lnTo>
                    <a:pt x="1045" y="474"/>
                  </a:lnTo>
                  <a:lnTo>
                    <a:pt x="1051" y="499"/>
                  </a:lnTo>
                  <a:lnTo>
                    <a:pt x="1058" y="524"/>
                  </a:lnTo>
                  <a:lnTo>
                    <a:pt x="1066" y="549"/>
                  </a:lnTo>
                  <a:lnTo>
                    <a:pt x="1076" y="574"/>
                  </a:lnTo>
                  <a:lnTo>
                    <a:pt x="1087" y="598"/>
                  </a:lnTo>
                  <a:lnTo>
                    <a:pt x="1098" y="624"/>
                  </a:lnTo>
                  <a:lnTo>
                    <a:pt x="1109" y="648"/>
                  </a:lnTo>
                  <a:lnTo>
                    <a:pt x="1135" y="695"/>
                  </a:lnTo>
                  <a:lnTo>
                    <a:pt x="1159" y="742"/>
                  </a:lnTo>
                  <a:lnTo>
                    <a:pt x="1182" y="788"/>
                  </a:lnTo>
                  <a:lnTo>
                    <a:pt x="1193" y="810"/>
                  </a:lnTo>
                  <a:lnTo>
                    <a:pt x="1203" y="831"/>
                  </a:lnTo>
                  <a:lnTo>
                    <a:pt x="1211" y="852"/>
                  </a:lnTo>
                  <a:lnTo>
                    <a:pt x="1219" y="872"/>
                  </a:lnTo>
                  <a:lnTo>
                    <a:pt x="1225" y="893"/>
                  </a:lnTo>
                  <a:lnTo>
                    <a:pt x="1229" y="912"/>
                  </a:lnTo>
                  <a:lnTo>
                    <a:pt x="1232" y="931"/>
                  </a:lnTo>
                  <a:lnTo>
                    <a:pt x="1233" y="948"/>
                  </a:lnTo>
                  <a:lnTo>
                    <a:pt x="1232" y="965"/>
                  </a:lnTo>
                  <a:lnTo>
                    <a:pt x="1230" y="974"/>
                  </a:lnTo>
                  <a:lnTo>
                    <a:pt x="1228" y="982"/>
                  </a:lnTo>
                  <a:lnTo>
                    <a:pt x="1225" y="989"/>
                  </a:lnTo>
                  <a:lnTo>
                    <a:pt x="1222" y="997"/>
                  </a:lnTo>
                  <a:lnTo>
                    <a:pt x="1218" y="1004"/>
                  </a:lnTo>
                  <a:lnTo>
                    <a:pt x="1214" y="1012"/>
                  </a:lnTo>
                  <a:lnTo>
                    <a:pt x="1208" y="1020"/>
                  </a:lnTo>
                  <a:lnTo>
                    <a:pt x="1202" y="1026"/>
                  </a:lnTo>
                  <a:lnTo>
                    <a:pt x="1195" y="1033"/>
                  </a:lnTo>
                  <a:lnTo>
                    <a:pt x="1188" y="1039"/>
                  </a:lnTo>
                  <a:lnTo>
                    <a:pt x="1179" y="1045"/>
                  </a:lnTo>
                  <a:lnTo>
                    <a:pt x="1170" y="1051"/>
                  </a:lnTo>
                  <a:lnTo>
                    <a:pt x="1160" y="1057"/>
                  </a:lnTo>
                  <a:lnTo>
                    <a:pt x="1149" y="1062"/>
                  </a:lnTo>
                  <a:lnTo>
                    <a:pt x="1149" y="1062"/>
                  </a:lnTo>
                  <a:lnTo>
                    <a:pt x="1136" y="1067"/>
                  </a:lnTo>
                  <a:lnTo>
                    <a:pt x="1118" y="1071"/>
                  </a:lnTo>
                  <a:lnTo>
                    <a:pt x="1098" y="1076"/>
                  </a:lnTo>
                  <a:lnTo>
                    <a:pt x="1074" y="1079"/>
                  </a:lnTo>
                  <a:lnTo>
                    <a:pt x="1048" y="1083"/>
                  </a:lnTo>
                  <a:lnTo>
                    <a:pt x="1018" y="1086"/>
                  </a:lnTo>
                  <a:lnTo>
                    <a:pt x="950" y="1091"/>
                  </a:lnTo>
                  <a:lnTo>
                    <a:pt x="875" y="1095"/>
                  </a:lnTo>
                  <a:lnTo>
                    <a:pt x="792" y="1098"/>
                  </a:lnTo>
                  <a:lnTo>
                    <a:pt x="704" y="1101"/>
                  </a:lnTo>
                  <a:lnTo>
                    <a:pt x="614" y="1102"/>
                  </a:lnTo>
                  <a:lnTo>
                    <a:pt x="522" y="1102"/>
                  </a:lnTo>
                  <a:lnTo>
                    <a:pt x="431" y="1103"/>
                  </a:lnTo>
                  <a:lnTo>
                    <a:pt x="258" y="1101"/>
                  </a:lnTo>
                  <a:lnTo>
                    <a:pt x="110" y="1099"/>
                  </a:lnTo>
                  <a:lnTo>
                    <a:pt x="1" y="1098"/>
                  </a:lnTo>
                  <a:lnTo>
                    <a:pt x="1" y="1098"/>
                  </a:lnTo>
                  <a:lnTo>
                    <a:pt x="0" y="1190"/>
                  </a:lnTo>
                  <a:lnTo>
                    <a:pt x="0" y="1297"/>
                  </a:lnTo>
                  <a:lnTo>
                    <a:pt x="1" y="1411"/>
                  </a:lnTo>
                  <a:lnTo>
                    <a:pt x="3" y="1529"/>
                  </a:lnTo>
                  <a:lnTo>
                    <a:pt x="5" y="1588"/>
                  </a:lnTo>
                  <a:lnTo>
                    <a:pt x="8" y="1645"/>
                  </a:lnTo>
                  <a:lnTo>
                    <a:pt x="11" y="1701"/>
                  </a:lnTo>
                  <a:lnTo>
                    <a:pt x="15" y="1754"/>
                  </a:lnTo>
                  <a:lnTo>
                    <a:pt x="20" y="1803"/>
                  </a:lnTo>
                  <a:lnTo>
                    <a:pt x="26" y="1849"/>
                  </a:lnTo>
                  <a:lnTo>
                    <a:pt x="33" y="1890"/>
                  </a:lnTo>
                  <a:lnTo>
                    <a:pt x="41" y="1925"/>
                  </a:lnTo>
                  <a:lnTo>
                    <a:pt x="41" y="1925"/>
                  </a:lnTo>
                  <a:lnTo>
                    <a:pt x="52" y="1964"/>
                  </a:lnTo>
                  <a:lnTo>
                    <a:pt x="58" y="1981"/>
                  </a:lnTo>
                  <a:lnTo>
                    <a:pt x="65" y="1997"/>
                  </a:lnTo>
                  <a:lnTo>
                    <a:pt x="71" y="2011"/>
                  </a:lnTo>
                  <a:lnTo>
                    <a:pt x="78" y="2025"/>
                  </a:lnTo>
                  <a:lnTo>
                    <a:pt x="84" y="2037"/>
                  </a:lnTo>
                  <a:lnTo>
                    <a:pt x="91" y="2048"/>
                  </a:lnTo>
                  <a:lnTo>
                    <a:pt x="99" y="2058"/>
                  </a:lnTo>
                  <a:lnTo>
                    <a:pt x="106" y="2068"/>
                  </a:lnTo>
                  <a:lnTo>
                    <a:pt x="113" y="2076"/>
                  </a:lnTo>
                  <a:lnTo>
                    <a:pt x="121" y="2083"/>
                  </a:lnTo>
                  <a:lnTo>
                    <a:pt x="129" y="2090"/>
                  </a:lnTo>
                  <a:lnTo>
                    <a:pt x="137" y="2096"/>
                  </a:lnTo>
                  <a:lnTo>
                    <a:pt x="146" y="2100"/>
                  </a:lnTo>
                  <a:lnTo>
                    <a:pt x="155" y="2104"/>
                  </a:lnTo>
                  <a:lnTo>
                    <a:pt x="163" y="2107"/>
                  </a:lnTo>
                  <a:lnTo>
                    <a:pt x="172" y="2109"/>
                  </a:lnTo>
                  <a:lnTo>
                    <a:pt x="182" y="2111"/>
                  </a:lnTo>
                  <a:lnTo>
                    <a:pt x="191" y="2112"/>
                  </a:lnTo>
                  <a:lnTo>
                    <a:pt x="212" y="2112"/>
                  </a:lnTo>
                  <a:lnTo>
                    <a:pt x="232" y="2110"/>
                  </a:lnTo>
                  <a:lnTo>
                    <a:pt x="254" y="2106"/>
                  </a:lnTo>
                  <a:lnTo>
                    <a:pt x="276" y="2100"/>
                  </a:lnTo>
                  <a:lnTo>
                    <a:pt x="299" y="2093"/>
                  </a:lnTo>
                  <a:lnTo>
                    <a:pt x="323" y="2084"/>
                  </a:lnTo>
                  <a:lnTo>
                    <a:pt x="375" y="2066"/>
                  </a:lnTo>
                  <a:lnTo>
                    <a:pt x="429" y="2048"/>
                  </a:lnTo>
                  <a:lnTo>
                    <a:pt x="457" y="2039"/>
                  </a:lnTo>
                  <a:lnTo>
                    <a:pt x="488" y="2031"/>
                  </a:lnTo>
                  <a:lnTo>
                    <a:pt x="518" y="2023"/>
                  </a:lnTo>
                  <a:lnTo>
                    <a:pt x="549" y="2017"/>
                  </a:lnTo>
                  <a:lnTo>
                    <a:pt x="581" y="2013"/>
                  </a:lnTo>
                  <a:lnTo>
                    <a:pt x="615" y="2010"/>
                  </a:lnTo>
                  <a:lnTo>
                    <a:pt x="648" y="2010"/>
                  </a:lnTo>
                  <a:lnTo>
                    <a:pt x="666" y="2010"/>
                  </a:lnTo>
                  <a:lnTo>
                    <a:pt x="683" y="2012"/>
                  </a:lnTo>
                  <a:lnTo>
                    <a:pt x="701" y="2014"/>
                  </a:lnTo>
                  <a:lnTo>
                    <a:pt x="719" y="2016"/>
                  </a:lnTo>
                  <a:lnTo>
                    <a:pt x="738" y="2020"/>
                  </a:lnTo>
                  <a:lnTo>
                    <a:pt x="756" y="2024"/>
                  </a:lnTo>
                  <a:lnTo>
                    <a:pt x="774" y="2029"/>
                  </a:lnTo>
                  <a:lnTo>
                    <a:pt x="793" y="2035"/>
                  </a:lnTo>
                  <a:lnTo>
                    <a:pt x="812" y="2041"/>
                  </a:lnTo>
                  <a:lnTo>
                    <a:pt x="831" y="2049"/>
                  </a:lnTo>
                  <a:lnTo>
                    <a:pt x="831" y="2049"/>
                  </a:lnTo>
                  <a:lnTo>
                    <a:pt x="849" y="2057"/>
                  </a:lnTo>
                  <a:lnTo>
                    <a:pt x="865" y="2065"/>
                  </a:lnTo>
                  <a:lnTo>
                    <a:pt x="882" y="2075"/>
                  </a:lnTo>
                  <a:lnTo>
                    <a:pt x="897" y="2084"/>
                  </a:lnTo>
                  <a:lnTo>
                    <a:pt x="912" y="2096"/>
                  </a:lnTo>
                  <a:lnTo>
                    <a:pt x="926" y="2107"/>
                  </a:lnTo>
                  <a:lnTo>
                    <a:pt x="940" y="2119"/>
                  </a:lnTo>
                  <a:lnTo>
                    <a:pt x="952" y="2131"/>
                  </a:lnTo>
                  <a:lnTo>
                    <a:pt x="965" y="2144"/>
                  </a:lnTo>
                  <a:lnTo>
                    <a:pt x="976" y="2158"/>
                  </a:lnTo>
                  <a:lnTo>
                    <a:pt x="987" y="2171"/>
                  </a:lnTo>
                  <a:lnTo>
                    <a:pt x="998" y="2186"/>
                  </a:lnTo>
                  <a:lnTo>
                    <a:pt x="1008" y="2201"/>
                  </a:lnTo>
                  <a:lnTo>
                    <a:pt x="1018" y="2216"/>
                  </a:lnTo>
                  <a:lnTo>
                    <a:pt x="1026" y="2232"/>
                  </a:lnTo>
                  <a:lnTo>
                    <a:pt x="1034" y="2248"/>
                  </a:lnTo>
                  <a:lnTo>
                    <a:pt x="1041" y="2265"/>
                  </a:lnTo>
                  <a:lnTo>
                    <a:pt x="1048" y="2281"/>
                  </a:lnTo>
                  <a:lnTo>
                    <a:pt x="1054" y="2298"/>
                  </a:lnTo>
                  <a:lnTo>
                    <a:pt x="1060" y="2315"/>
                  </a:lnTo>
                  <a:lnTo>
                    <a:pt x="1065" y="2333"/>
                  </a:lnTo>
                  <a:lnTo>
                    <a:pt x="1069" y="2350"/>
                  </a:lnTo>
                  <a:lnTo>
                    <a:pt x="1073" y="2369"/>
                  </a:lnTo>
                  <a:lnTo>
                    <a:pt x="1076" y="2387"/>
                  </a:lnTo>
                  <a:lnTo>
                    <a:pt x="1078" y="2405"/>
                  </a:lnTo>
                  <a:lnTo>
                    <a:pt x="1080" y="2423"/>
                  </a:lnTo>
                  <a:lnTo>
                    <a:pt x="1082" y="2459"/>
                  </a:lnTo>
                  <a:lnTo>
                    <a:pt x="1082" y="2496"/>
                  </a:lnTo>
                  <a:lnTo>
                    <a:pt x="1079" y="2533"/>
                  </a:lnTo>
                  <a:lnTo>
                    <a:pt x="1077" y="2551"/>
                  </a:lnTo>
                  <a:lnTo>
                    <a:pt x="1074" y="2568"/>
                  </a:lnTo>
                  <a:lnTo>
                    <a:pt x="1070" y="2586"/>
                  </a:lnTo>
                  <a:lnTo>
                    <a:pt x="1066" y="2604"/>
                  </a:lnTo>
                  <a:lnTo>
                    <a:pt x="1062" y="2622"/>
                  </a:lnTo>
                  <a:lnTo>
                    <a:pt x="1056" y="2639"/>
                  </a:lnTo>
                  <a:lnTo>
                    <a:pt x="1050" y="2656"/>
                  </a:lnTo>
                  <a:lnTo>
                    <a:pt x="1044" y="2672"/>
                  </a:lnTo>
                  <a:lnTo>
                    <a:pt x="1037" y="2689"/>
                  </a:lnTo>
                  <a:lnTo>
                    <a:pt x="1029" y="2705"/>
                  </a:lnTo>
                  <a:lnTo>
                    <a:pt x="1021" y="2720"/>
                  </a:lnTo>
                  <a:lnTo>
                    <a:pt x="1013" y="2735"/>
                  </a:lnTo>
                  <a:lnTo>
                    <a:pt x="1003" y="2750"/>
                  </a:lnTo>
                  <a:lnTo>
                    <a:pt x="992" y="2765"/>
                  </a:lnTo>
                  <a:lnTo>
                    <a:pt x="982" y="2779"/>
                  </a:lnTo>
                  <a:lnTo>
                    <a:pt x="971" y="2792"/>
                  </a:lnTo>
                  <a:lnTo>
                    <a:pt x="959" y="2805"/>
                  </a:lnTo>
                  <a:lnTo>
                    <a:pt x="947" y="2817"/>
                  </a:lnTo>
                  <a:lnTo>
                    <a:pt x="934" y="2829"/>
                  </a:lnTo>
                  <a:lnTo>
                    <a:pt x="921" y="2840"/>
                  </a:lnTo>
                  <a:lnTo>
                    <a:pt x="907" y="2850"/>
                  </a:lnTo>
                  <a:lnTo>
                    <a:pt x="892" y="2860"/>
                  </a:lnTo>
                  <a:lnTo>
                    <a:pt x="877" y="2869"/>
                  </a:lnTo>
                  <a:lnTo>
                    <a:pt x="861" y="2878"/>
                  </a:lnTo>
                  <a:lnTo>
                    <a:pt x="844" y="2885"/>
                  </a:lnTo>
                  <a:lnTo>
                    <a:pt x="828" y="2893"/>
                  </a:lnTo>
                  <a:lnTo>
                    <a:pt x="810" y="2899"/>
                  </a:lnTo>
                  <a:lnTo>
                    <a:pt x="792" y="2904"/>
                  </a:lnTo>
                  <a:lnTo>
                    <a:pt x="774" y="2909"/>
                  </a:lnTo>
                  <a:lnTo>
                    <a:pt x="755" y="2912"/>
                  </a:lnTo>
                  <a:lnTo>
                    <a:pt x="735" y="2915"/>
                  </a:lnTo>
                  <a:lnTo>
                    <a:pt x="714" y="2916"/>
                  </a:lnTo>
                  <a:lnTo>
                    <a:pt x="714" y="2916"/>
                  </a:lnTo>
                  <a:lnTo>
                    <a:pt x="679" y="2918"/>
                  </a:lnTo>
                  <a:lnTo>
                    <a:pt x="645" y="2917"/>
                  </a:lnTo>
                  <a:lnTo>
                    <a:pt x="613" y="2915"/>
                  </a:lnTo>
                  <a:lnTo>
                    <a:pt x="582" y="2911"/>
                  </a:lnTo>
                  <a:lnTo>
                    <a:pt x="553" y="2906"/>
                  </a:lnTo>
                  <a:lnTo>
                    <a:pt x="525" y="2900"/>
                  </a:lnTo>
                  <a:lnTo>
                    <a:pt x="499" y="2892"/>
                  </a:lnTo>
                  <a:lnTo>
                    <a:pt x="474" y="2883"/>
                  </a:lnTo>
                  <a:lnTo>
                    <a:pt x="450" y="2873"/>
                  </a:lnTo>
                  <a:lnTo>
                    <a:pt x="428" y="2863"/>
                  </a:lnTo>
                  <a:lnTo>
                    <a:pt x="407" y="2851"/>
                  </a:lnTo>
                  <a:lnTo>
                    <a:pt x="387" y="2839"/>
                  </a:lnTo>
                  <a:lnTo>
                    <a:pt x="368" y="2827"/>
                  </a:lnTo>
                  <a:lnTo>
                    <a:pt x="350" y="2814"/>
                  </a:lnTo>
                  <a:lnTo>
                    <a:pt x="333" y="2801"/>
                  </a:lnTo>
                  <a:lnTo>
                    <a:pt x="316" y="2788"/>
                  </a:lnTo>
                  <a:lnTo>
                    <a:pt x="287" y="2761"/>
                  </a:lnTo>
                  <a:lnTo>
                    <a:pt x="261" y="2734"/>
                  </a:lnTo>
                  <a:lnTo>
                    <a:pt x="216" y="2686"/>
                  </a:lnTo>
                  <a:lnTo>
                    <a:pt x="196" y="2667"/>
                  </a:lnTo>
                  <a:lnTo>
                    <a:pt x="186" y="2658"/>
                  </a:lnTo>
                  <a:lnTo>
                    <a:pt x="178" y="2651"/>
                  </a:lnTo>
                  <a:lnTo>
                    <a:pt x="169" y="2645"/>
                  </a:lnTo>
                  <a:lnTo>
                    <a:pt x="160" y="2640"/>
                  </a:lnTo>
                  <a:lnTo>
                    <a:pt x="152" y="2637"/>
                  </a:lnTo>
                  <a:lnTo>
                    <a:pt x="144" y="2636"/>
                  </a:lnTo>
                  <a:lnTo>
                    <a:pt x="144" y="2636"/>
                  </a:lnTo>
                  <a:lnTo>
                    <a:pt x="129" y="2635"/>
                  </a:lnTo>
                  <a:lnTo>
                    <a:pt x="116" y="2637"/>
                  </a:lnTo>
                  <a:lnTo>
                    <a:pt x="104" y="2641"/>
                  </a:lnTo>
                  <a:lnTo>
                    <a:pt x="92" y="2647"/>
                  </a:lnTo>
                  <a:lnTo>
                    <a:pt x="82" y="2654"/>
                  </a:lnTo>
                  <a:lnTo>
                    <a:pt x="72" y="2664"/>
                  </a:lnTo>
                  <a:lnTo>
                    <a:pt x="62" y="2676"/>
                  </a:lnTo>
                  <a:lnTo>
                    <a:pt x="54" y="2690"/>
                  </a:lnTo>
                  <a:lnTo>
                    <a:pt x="46" y="2706"/>
                  </a:lnTo>
                  <a:lnTo>
                    <a:pt x="39" y="2724"/>
                  </a:lnTo>
                  <a:lnTo>
                    <a:pt x="33" y="2743"/>
                  </a:lnTo>
                  <a:lnTo>
                    <a:pt x="28" y="2765"/>
                  </a:lnTo>
                  <a:lnTo>
                    <a:pt x="23" y="2789"/>
                  </a:lnTo>
                  <a:lnTo>
                    <a:pt x="18" y="2814"/>
                  </a:lnTo>
                  <a:lnTo>
                    <a:pt x="15" y="2840"/>
                  </a:lnTo>
                  <a:lnTo>
                    <a:pt x="11" y="2869"/>
                  </a:lnTo>
                  <a:lnTo>
                    <a:pt x="11" y="2869"/>
                  </a:lnTo>
                  <a:lnTo>
                    <a:pt x="8" y="2917"/>
                  </a:lnTo>
                  <a:lnTo>
                    <a:pt x="5" y="2971"/>
                  </a:lnTo>
                  <a:lnTo>
                    <a:pt x="3" y="3033"/>
                  </a:lnTo>
                  <a:lnTo>
                    <a:pt x="2" y="3099"/>
                  </a:lnTo>
                  <a:lnTo>
                    <a:pt x="2" y="3170"/>
                  </a:lnTo>
                  <a:lnTo>
                    <a:pt x="3" y="3244"/>
                  </a:lnTo>
                  <a:lnTo>
                    <a:pt x="5" y="3401"/>
                  </a:lnTo>
                  <a:lnTo>
                    <a:pt x="9" y="3562"/>
                  </a:lnTo>
                  <a:lnTo>
                    <a:pt x="14" y="3721"/>
                  </a:lnTo>
                  <a:lnTo>
                    <a:pt x="17" y="3870"/>
                  </a:lnTo>
                  <a:lnTo>
                    <a:pt x="20" y="4003"/>
                  </a:lnTo>
                  <a:lnTo>
                    <a:pt x="2917" y="4003"/>
                  </a:lnTo>
                  <a:lnTo>
                    <a:pt x="2917" y="4003"/>
                  </a:lnTo>
                  <a:lnTo>
                    <a:pt x="2919" y="3885"/>
                  </a:lnTo>
                  <a:lnTo>
                    <a:pt x="2921" y="3746"/>
                  </a:lnTo>
                  <a:lnTo>
                    <a:pt x="2923" y="3596"/>
                  </a:lnTo>
                  <a:lnTo>
                    <a:pt x="2925" y="3444"/>
                  </a:lnTo>
                  <a:lnTo>
                    <a:pt x="2926" y="3297"/>
                  </a:lnTo>
                  <a:lnTo>
                    <a:pt x="2926" y="3228"/>
                  </a:lnTo>
                  <a:lnTo>
                    <a:pt x="2925" y="3164"/>
                  </a:lnTo>
                  <a:lnTo>
                    <a:pt x="2924" y="3106"/>
                  </a:lnTo>
                  <a:lnTo>
                    <a:pt x="2922" y="3055"/>
                  </a:lnTo>
                  <a:lnTo>
                    <a:pt x="2919" y="3011"/>
                  </a:lnTo>
                  <a:lnTo>
                    <a:pt x="2915" y="2977"/>
                  </a:lnTo>
                  <a:lnTo>
                    <a:pt x="2915" y="2977"/>
                  </a:lnTo>
                  <a:lnTo>
                    <a:pt x="2910" y="2949"/>
                  </a:lnTo>
                  <a:lnTo>
                    <a:pt x="2907" y="2937"/>
                  </a:lnTo>
                  <a:lnTo>
                    <a:pt x="2903" y="2926"/>
                  </a:lnTo>
                  <a:lnTo>
                    <a:pt x="2900" y="2916"/>
                  </a:lnTo>
                  <a:lnTo>
                    <a:pt x="2896" y="2907"/>
                  </a:lnTo>
                  <a:lnTo>
                    <a:pt x="2891" y="2899"/>
                  </a:lnTo>
                  <a:lnTo>
                    <a:pt x="2886" y="2892"/>
                  </a:lnTo>
                  <a:lnTo>
                    <a:pt x="2881" y="2885"/>
                  </a:lnTo>
                  <a:lnTo>
                    <a:pt x="2875" y="2880"/>
                  </a:lnTo>
                  <a:lnTo>
                    <a:pt x="2868" y="2875"/>
                  </a:lnTo>
                  <a:lnTo>
                    <a:pt x="2862" y="2871"/>
                  </a:lnTo>
                  <a:lnTo>
                    <a:pt x="2855" y="2869"/>
                  </a:lnTo>
                  <a:lnTo>
                    <a:pt x="2847" y="2866"/>
                  </a:lnTo>
                  <a:lnTo>
                    <a:pt x="2839" y="2865"/>
                  </a:lnTo>
                  <a:lnTo>
                    <a:pt x="2831" y="2864"/>
                  </a:lnTo>
                  <a:lnTo>
                    <a:pt x="2821" y="2864"/>
                  </a:lnTo>
                  <a:lnTo>
                    <a:pt x="2812" y="2865"/>
                  </a:lnTo>
                  <a:lnTo>
                    <a:pt x="2791" y="2867"/>
                  </a:lnTo>
                  <a:lnTo>
                    <a:pt x="2768" y="2872"/>
                  </a:lnTo>
                  <a:lnTo>
                    <a:pt x="2742" y="2879"/>
                  </a:lnTo>
                  <a:lnTo>
                    <a:pt x="2713" y="2888"/>
                  </a:lnTo>
                  <a:lnTo>
                    <a:pt x="2683" y="2898"/>
                  </a:lnTo>
                  <a:lnTo>
                    <a:pt x="2613" y="2921"/>
                  </a:lnTo>
                  <a:lnTo>
                    <a:pt x="2613" y="2921"/>
                  </a:lnTo>
                  <a:lnTo>
                    <a:pt x="2553" y="2939"/>
                  </a:lnTo>
                  <a:lnTo>
                    <a:pt x="2494" y="2957"/>
                  </a:lnTo>
                  <a:lnTo>
                    <a:pt x="2433" y="2972"/>
                  </a:lnTo>
                  <a:lnTo>
                    <a:pt x="2404" y="2979"/>
                  </a:lnTo>
                  <a:lnTo>
                    <a:pt x="2375" y="2986"/>
                  </a:lnTo>
                  <a:lnTo>
                    <a:pt x="2345" y="2992"/>
                  </a:lnTo>
                  <a:lnTo>
                    <a:pt x="2316" y="2996"/>
                  </a:lnTo>
                  <a:lnTo>
                    <a:pt x="2287" y="3000"/>
                  </a:lnTo>
                  <a:lnTo>
                    <a:pt x="2259" y="3003"/>
                  </a:lnTo>
                  <a:lnTo>
                    <a:pt x="2231" y="3005"/>
                  </a:lnTo>
                  <a:lnTo>
                    <a:pt x="2202" y="3005"/>
                  </a:lnTo>
                  <a:lnTo>
                    <a:pt x="2175" y="3005"/>
                  </a:lnTo>
                  <a:lnTo>
                    <a:pt x="2148" y="3003"/>
                  </a:lnTo>
                  <a:lnTo>
                    <a:pt x="2122" y="2999"/>
                  </a:lnTo>
                  <a:lnTo>
                    <a:pt x="2096" y="2994"/>
                  </a:lnTo>
                  <a:lnTo>
                    <a:pt x="2070" y="2988"/>
                  </a:lnTo>
                  <a:lnTo>
                    <a:pt x="2045" y="2979"/>
                  </a:lnTo>
                  <a:lnTo>
                    <a:pt x="2022" y="2969"/>
                  </a:lnTo>
                  <a:lnTo>
                    <a:pt x="1998" y="2957"/>
                  </a:lnTo>
                  <a:lnTo>
                    <a:pt x="1976" y="2943"/>
                  </a:lnTo>
                  <a:lnTo>
                    <a:pt x="1954" y="2927"/>
                  </a:lnTo>
                  <a:lnTo>
                    <a:pt x="1933" y="2909"/>
                  </a:lnTo>
                  <a:lnTo>
                    <a:pt x="1913" y="2888"/>
                  </a:lnTo>
                  <a:lnTo>
                    <a:pt x="1894" y="2866"/>
                  </a:lnTo>
                  <a:lnTo>
                    <a:pt x="1876" y="2841"/>
                  </a:lnTo>
                  <a:lnTo>
                    <a:pt x="1859" y="2813"/>
                  </a:lnTo>
                  <a:lnTo>
                    <a:pt x="1842" y="2784"/>
                  </a:lnTo>
                  <a:lnTo>
                    <a:pt x="1827" y="2750"/>
                  </a:lnTo>
                  <a:lnTo>
                    <a:pt x="1814" y="2715"/>
                  </a:lnTo>
                  <a:lnTo>
                    <a:pt x="1814" y="2715"/>
                  </a:lnTo>
                  <a:lnTo>
                    <a:pt x="1804" y="2686"/>
                  </a:lnTo>
                  <a:lnTo>
                    <a:pt x="1794" y="2656"/>
                  </a:lnTo>
                  <a:lnTo>
                    <a:pt x="1788" y="2626"/>
                  </a:lnTo>
                  <a:lnTo>
                    <a:pt x="1782" y="2594"/>
                  </a:lnTo>
                  <a:lnTo>
                    <a:pt x="1778" y="2563"/>
                  </a:lnTo>
                  <a:lnTo>
                    <a:pt x="1776" y="2532"/>
                  </a:lnTo>
                  <a:lnTo>
                    <a:pt x="1775" y="2501"/>
                  </a:lnTo>
                  <a:lnTo>
                    <a:pt x="1775" y="2468"/>
                  </a:lnTo>
                  <a:lnTo>
                    <a:pt x="1777" y="2437"/>
                  </a:lnTo>
                  <a:lnTo>
                    <a:pt x="1781" y="2407"/>
                  </a:lnTo>
                  <a:lnTo>
                    <a:pt x="1785" y="2376"/>
                  </a:lnTo>
                  <a:lnTo>
                    <a:pt x="1792" y="2345"/>
                  </a:lnTo>
                  <a:lnTo>
                    <a:pt x="1800" y="2316"/>
                  </a:lnTo>
                  <a:lnTo>
                    <a:pt x="1810" y="2287"/>
                  </a:lnTo>
                  <a:lnTo>
                    <a:pt x="1821" y="2259"/>
                  </a:lnTo>
                  <a:lnTo>
                    <a:pt x="1833" y="2232"/>
                  </a:lnTo>
                  <a:lnTo>
                    <a:pt x="1846" y="2205"/>
                  </a:lnTo>
                  <a:lnTo>
                    <a:pt x="1862" y="2181"/>
                  </a:lnTo>
                  <a:lnTo>
                    <a:pt x="1878" y="2157"/>
                  </a:lnTo>
                  <a:lnTo>
                    <a:pt x="1897" y="2135"/>
                  </a:lnTo>
                  <a:lnTo>
                    <a:pt x="1916" y="2114"/>
                  </a:lnTo>
                  <a:lnTo>
                    <a:pt x="1938" y="2095"/>
                  </a:lnTo>
                  <a:lnTo>
                    <a:pt x="1961" y="2077"/>
                  </a:lnTo>
                  <a:lnTo>
                    <a:pt x="1973" y="2069"/>
                  </a:lnTo>
                  <a:lnTo>
                    <a:pt x="1985" y="2062"/>
                  </a:lnTo>
                  <a:lnTo>
                    <a:pt x="1998" y="2055"/>
                  </a:lnTo>
                  <a:lnTo>
                    <a:pt x="2011" y="2048"/>
                  </a:lnTo>
                  <a:lnTo>
                    <a:pt x="2024" y="2042"/>
                  </a:lnTo>
                  <a:lnTo>
                    <a:pt x="2038" y="2037"/>
                  </a:lnTo>
                  <a:lnTo>
                    <a:pt x="2052" y="2032"/>
                  </a:lnTo>
                  <a:lnTo>
                    <a:pt x="2067" y="2028"/>
                  </a:lnTo>
                  <a:lnTo>
                    <a:pt x="2083" y="2024"/>
                  </a:lnTo>
                  <a:lnTo>
                    <a:pt x="2098" y="2021"/>
                  </a:lnTo>
                  <a:lnTo>
                    <a:pt x="2114" y="2018"/>
                  </a:lnTo>
                  <a:lnTo>
                    <a:pt x="2130" y="2016"/>
                  </a:lnTo>
                  <a:lnTo>
                    <a:pt x="2146" y="2015"/>
                  </a:lnTo>
                  <a:lnTo>
                    <a:pt x="2163" y="2014"/>
                  </a:lnTo>
                  <a:lnTo>
                    <a:pt x="2180" y="2014"/>
                  </a:lnTo>
                  <a:lnTo>
                    <a:pt x="2198" y="2015"/>
                  </a:lnTo>
                  <a:lnTo>
                    <a:pt x="2217" y="2016"/>
                  </a:lnTo>
                  <a:lnTo>
                    <a:pt x="2235" y="2018"/>
                  </a:lnTo>
                  <a:lnTo>
                    <a:pt x="2235" y="2018"/>
                  </a:lnTo>
                  <a:lnTo>
                    <a:pt x="2257" y="2022"/>
                  </a:lnTo>
                  <a:lnTo>
                    <a:pt x="2279" y="2026"/>
                  </a:lnTo>
                  <a:lnTo>
                    <a:pt x="2301" y="2032"/>
                  </a:lnTo>
                  <a:lnTo>
                    <a:pt x="2324" y="2040"/>
                  </a:lnTo>
                  <a:lnTo>
                    <a:pt x="2347" y="2048"/>
                  </a:lnTo>
                  <a:lnTo>
                    <a:pt x="2369" y="2057"/>
                  </a:lnTo>
                  <a:lnTo>
                    <a:pt x="2391" y="2067"/>
                  </a:lnTo>
                  <a:lnTo>
                    <a:pt x="2413" y="2077"/>
                  </a:lnTo>
                  <a:lnTo>
                    <a:pt x="2435" y="2090"/>
                  </a:lnTo>
                  <a:lnTo>
                    <a:pt x="2456" y="2101"/>
                  </a:lnTo>
                  <a:lnTo>
                    <a:pt x="2499" y="2126"/>
                  </a:lnTo>
                  <a:lnTo>
                    <a:pt x="2540" y="2153"/>
                  </a:lnTo>
                  <a:lnTo>
                    <a:pt x="2579" y="2179"/>
                  </a:lnTo>
                  <a:lnTo>
                    <a:pt x="2617" y="2206"/>
                  </a:lnTo>
                  <a:lnTo>
                    <a:pt x="2651" y="2232"/>
                  </a:lnTo>
                  <a:lnTo>
                    <a:pt x="2710" y="2276"/>
                  </a:lnTo>
                  <a:lnTo>
                    <a:pt x="2735" y="2294"/>
                  </a:lnTo>
                  <a:lnTo>
                    <a:pt x="2756" y="2308"/>
                  </a:lnTo>
                  <a:lnTo>
                    <a:pt x="2772" y="2317"/>
                  </a:lnTo>
                  <a:lnTo>
                    <a:pt x="2778" y="2319"/>
                  </a:lnTo>
                  <a:lnTo>
                    <a:pt x="2783" y="2320"/>
                  </a:lnTo>
                  <a:lnTo>
                    <a:pt x="2783" y="2320"/>
                  </a:lnTo>
                  <a:lnTo>
                    <a:pt x="2794" y="2321"/>
                  </a:lnTo>
                  <a:lnTo>
                    <a:pt x="2804" y="2320"/>
                  </a:lnTo>
                  <a:lnTo>
                    <a:pt x="2813" y="2319"/>
                  </a:lnTo>
                  <a:lnTo>
                    <a:pt x="2822" y="2318"/>
                  </a:lnTo>
                  <a:lnTo>
                    <a:pt x="2831" y="2316"/>
                  </a:lnTo>
                  <a:lnTo>
                    <a:pt x="2840" y="2313"/>
                  </a:lnTo>
                  <a:lnTo>
                    <a:pt x="2848" y="2310"/>
                  </a:lnTo>
                  <a:lnTo>
                    <a:pt x="2856" y="2306"/>
                  </a:lnTo>
                  <a:lnTo>
                    <a:pt x="2863" y="2302"/>
                  </a:lnTo>
                  <a:lnTo>
                    <a:pt x="2870" y="2297"/>
                  </a:lnTo>
                  <a:lnTo>
                    <a:pt x="2885" y="2286"/>
                  </a:lnTo>
                  <a:lnTo>
                    <a:pt x="2897" y="2273"/>
                  </a:lnTo>
                  <a:lnTo>
                    <a:pt x="2907" y="2259"/>
                  </a:lnTo>
                  <a:lnTo>
                    <a:pt x="2917" y="2243"/>
                  </a:lnTo>
                  <a:lnTo>
                    <a:pt x="2925" y="2226"/>
                  </a:lnTo>
                  <a:lnTo>
                    <a:pt x="2931" y="2207"/>
                  </a:lnTo>
                  <a:lnTo>
                    <a:pt x="2937" y="2188"/>
                  </a:lnTo>
                  <a:lnTo>
                    <a:pt x="2941" y="2168"/>
                  </a:lnTo>
                  <a:lnTo>
                    <a:pt x="2944" y="2148"/>
                  </a:lnTo>
                  <a:lnTo>
                    <a:pt x="2946" y="2127"/>
                  </a:lnTo>
                  <a:lnTo>
                    <a:pt x="2947" y="2107"/>
                  </a:lnTo>
                  <a:lnTo>
                    <a:pt x="2927" y="1151"/>
                  </a:lnTo>
                  <a:lnTo>
                    <a:pt x="2927" y="1151"/>
                  </a:lnTo>
                  <a:close/>
                </a:path>
              </a:pathLst>
            </a:custGeom>
            <a:solidFill>
              <a:schemeClr val="tx2">
                <a:lumMod val="20000"/>
                <a:lumOff val="80000"/>
              </a:schemeClr>
            </a:solidFill>
            <a:ln w="9525">
              <a:solidFill>
                <a:schemeClr val="bg1"/>
              </a:solidFill>
              <a:round/>
            </a:ln>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7" name="Freeform: Shape 65"/>
            <p:cNvSpPr/>
            <p:nvPr/>
          </p:nvSpPr>
          <p:spPr bwMode="auto">
            <a:xfrm>
              <a:off x="4668062" y="3397117"/>
              <a:ext cx="1106704" cy="602516"/>
            </a:xfrm>
            <a:custGeom>
              <a:gdLst>
                <a:gd name="T0" fmla="*/ 4039 w 5287"/>
                <a:gd name="T1" fmla="*/ 2631 h 2879"/>
                <a:gd name="T2" fmla="*/ 4058 w 5287"/>
                <a:gd name="T3" fmla="*/ 1921 h 2879"/>
                <a:gd name="T4" fmla="*/ 4110 w 5287"/>
                <a:gd name="T5" fmla="*/ 1733 h 2879"/>
                <a:gd name="T6" fmla="*/ 4173 w 5287"/>
                <a:gd name="T7" fmla="*/ 1691 h 2879"/>
                <a:gd name="T8" fmla="*/ 4315 w 5287"/>
                <a:gd name="T9" fmla="*/ 1746 h 2879"/>
                <a:gd name="T10" fmla="*/ 4663 w 5287"/>
                <a:gd name="T11" fmla="*/ 1909 h 2879"/>
                <a:gd name="T12" fmla="*/ 4856 w 5287"/>
                <a:gd name="T13" fmla="*/ 1925 h 2879"/>
                <a:gd name="T14" fmla="*/ 5060 w 5287"/>
                <a:gd name="T15" fmla="*/ 1872 h 2879"/>
                <a:gd name="T16" fmla="*/ 5214 w 5287"/>
                <a:gd name="T17" fmla="*/ 1739 h 2879"/>
                <a:gd name="T18" fmla="*/ 5282 w 5287"/>
                <a:gd name="T19" fmla="*/ 1559 h 2879"/>
                <a:gd name="T20" fmla="*/ 5275 w 5287"/>
                <a:gd name="T21" fmla="*/ 1361 h 2879"/>
                <a:gd name="T22" fmla="*/ 5202 w 5287"/>
                <a:gd name="T23" fmla="*/ 1178 h 2879"/>
                <a:gd name="T24" fmla="*/ 5070 w 5287"/>
                <a:gd name="T25" fmla="*/ 1039 h 2879"/>
                <a:gd name="T26" fmla="*/ 4888 w 5287"/>
                <a:gd name="T27" fmla="*/ 976 h 2879"/>
                <a:gd name="T28" fmla="*/ 4702 w 5287"/>
                <a:gd name="T29" fmla="*/ 1003 h 2879"/>
                <a:gd name="T30" fmla="*/ 4344 w 5287"/>
                <a:gd name="T31" fmla="*/ 1187 h 2879"/>
                <a:gd name="T32" fmla="*/ 4199 w 5287"/>
                <a:gd name="T33" fmla="*/ 1245 h 2879"/>
                <a:gd name="T34" fmla="*/ 4106 w 5287"/>
                <a:gd name="T35" fmla="*/ 1212 h 2879"/>
                <a:gd name="T36" fmla="*/ 4016 w 5287"/>
                <a:gd name="T37" fmla="*/ 1059 h 2879"/>
                <a:gd name="T38" fmla="*/ 3354 w 5287"/>
                <a:gd name="T39" fmla="*/ 1 h 2879"/>
                <a:gd name="T40" fmla="*/ 3037 w 5287"/>
                <a:gd name="T41" fmla="*/ 34 h 2879"/>
                <a:gd name="T42" fmla="*/ 2982 w 5287"/>
                <a:gd name="T43" fmla="*/ 105 h 2879"/>
                <a:gd name="T44" fmla="*/ 3018 w 5287"/>
                <a:gd name="T45" fmla="*/ 269 h 2879"/>
                <a:gd name="T46" fmla="*/ 3188 w 5287"/>
                <a:gd name="T47" fmla="*/ 650 h 2879"/>
                <a:gd name="T48" fmla="*/ 3223 w 5287"/>
                <a:gd name="T49" fmla="*/ 869 h 2879"/>
                <a:gd name="T50" fmla="*/ 3169 w 5287"/>
                <a:gd name="T51" fmla="*/ 1071 h 2879"/>
                <a:gd name="T52" fmla="*/ 3048 w 5287"/>
                <a:gd name="T53" fmla="*/ 1228 h 2879"/>
                <a:gd name="T54" fmla="*/ 2893 w 5287"/>
                <a:gd name="T55" fmla="*/ 1332 h 2879"/>
                <a:gd name="T56" fmla="*/ 2714 w 5287"/>
                <a:gd name="T57" fmla="*/ 1388 h 2879"/>
                <a:gd name="T58" fmla="*/ 2531 w 5287"/>
                <a:gd name="T59" fmla="*/ 1392 h 2879"/>
                <a:gd name="T60" fmla="*/ 2359 w 5287"/>
                <a:gd name="T61" fmla="*/ 1339 h 2879"/>
                <a:gd name="T62" fmla="*/ 2218 w 5287"/>
                <a:gd name="T63" fmla="*/ 1227 h 2879"/>
                <a:gd name="T64" fmla="*/ 2126 w 5287"/>
                <a:gd name="T65" fmla="*/ 1052 h 2879"/>
                <a:gd name="T66" fmla="*/ 2096 w 5287"/>
                <a:gd name="T67" fmla="*/ 849 h 2879"/>
                <a:gd name="T68" fmla="*/ 2164 w 5287"/>
                <a:gd name="T69" fmla="*/ 519 h 2879"/>
                <a:gd name="T70" fmla="*/ 2335 w 5287"/>
                <a:gd name="T71" fmla="*/ 173 h 2879"/>
                <a:gd name="T72" fmla="*/ 2339 w 5287"/>
                <a:gd name="T73" fmla="*/ 81 h 2879"/>
                <a:gd name="T74" fmla="*/ 2286 w 5287"/>
                <a:gd name="T75" fmla="*/ 45 h 2879"/>
                <a:gd name="T76" fmla="*/ 1953 w 5287"/>
                <a:gd name="T77" fmla="*/ 8 h 2879"/>
                <a:gd name="T78" fmla="*/ 1171 w 5287"/>
                <a:gd name="T79" fmla="*/ 1002 h 2879"/>
                <a:gd name="T80" fmla="*/ 1122 w 5287"/>
                <a:gd name="T81" fmla="*/ 1165 h 2879"/>
                <a:gd name="T82" fmla="*/ 1003 w 5287"/>
                <a:gd name="T83" fmla="*/ 1243 h 2879"/>
                <a:gd name="T84" fmla="*/ 890 w 5287"/>
                <a:gd name="T85" fmla="*/ 1214 h 2879"/>
                <a:gd name="T86" fmla="*/ 623 w 5287"/>
                <a:gd name="T87" fmla="*/ 1027 h 2879"/>
                <a:gd name="T88" fmla="*/ 405 w 5287"/>
                <a:gd name="T89" fmla="*/ 942 h 2879"/>
                <a:gd name="T90" fmla="*/ 208 w 5287"/>
                <a:gd name="T91" fmla="*/ 970 h 2879"/>
                <a:gd name="T92" fmla="*/ 77 w 5287"/>
                <a:gd name="T93" fmla="*/ 1086 h 2879"/>
                <a:gd name="T94" fmla="*/ 10 w 5287"/>
                <a:gd name="T95" fmla="*/ 1260 h 2879"/>
                <a:gd name="T96" fmla="*/ 6 w 5287"/>
                <a:gd name="T97" fmla="*/ 1455 h 2879"/>
                <a:gd name="T98" fmla="*/ 64 w 5287"/>
                <a:gd name="T99" fmla="*/ 1640 h 2879"/>
                <a:gd name="T100" fmla="*/ 184 w 5287"/>
                <a:gd name="T101" fmla="*/ 1778 h 2879"/>
                <a:gd name="T102" fmla="*/ 365 w 5287"/>
                <a:gd name="T103" fmla="*/ 1836 h 2879"/>
                <a:gd name="T104" fmla="*/ 630 w 5287"/>
                <a:gd name="T105" fmla="*/ 1795 h 2879"/>
                <a:gd name="T106" fmla="*/ 990 w 5287"/>
                <a:gd name="T107" fmla="*/ 1694 h 2879"/>
                <a:gd name="T108" fmla="*/ 1099 w 5287"/>
                <a:gd name="T109" fmla="*/ 1728 h 2879"/>
                <a:gd name="T110" fmla="*/ 1142 w 5287"/>
                <a:gd name="T111" fmla="*/ 1867 h 28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287" h="2879">
                  <a:moveTo>
                    <a:pt x="1147" y="2430"/>
                  </a:moveTo>
                  <a:lnTo>
                    <a:pt x="1147" y="2430"/>
                  </a:lnTo>
                  <a:lnTo>
                    <a:pt x="1144" y="2639"/>
                  </a:lnTo>
                  <a:lnTo>
                    <a:pt x="1141" y="2879"/>
                  </a:lnTo>
                  <a:lnTo>
                    <a:pt x="4039" y="2879"/>
                  </a:lnTo>
                  <a:lnTo>
                    <a:pt x="4039" y="2879"/>
                  </a:lnTo>
                  <a:lnTo>
                    <a:pt x="4039" y="2820"/>
                  </a:lnTo>
                  <a:lnTo>
                    <a:pt x="4039" y="2760"/>
                  </a:lnTo>
                  <a:lnTo>
                    <a:pt x="4039" y="2631"/>
                  </a:lnTo>
                  <a:lnTo>
                    <a:pt x="4037" y="2497"/>
                  </a:lnTo>
                  <a:lnTo>
                    <a:pt x="4037" y="2360"/>
                  </a:lnTo>
                  <a:lnTo>
                    <a:pt x="4037" y="2291"/>
                  </a:lnTo>
                  <a:lnTo>
                    <a:pt x="4038" y="2225"/>
                  </a:lnTo>
                  <a:lnTo>
                    <a:pt x="4040" y="2158"/>
                  </a:lnTo>
                  <a:lnTo>
                    <a:pt x="4042" y="2095"/>
                  </a:lnTo>
                  <a:lnTo>
                    <a:pt x="4046" y="2034"/>
                  </a:lnTo>
                  <a:lnTo>
                    <a:pt x="4051" y="1975"/>
                  </a:lnTo>
                  <a:lnTo>
                    <a:pt x="4058" y="1921"/>
                  </a:lnTo>
                  <a:lnTo>
                    <a:pt x="4066" y="1869"/>
                  </a:lnTo>
                  <a:lnTo>
                    <a:pt x="4066" y="1869"/>
                  </a:lnTo>
                  <a:lnTo>
                    <a:pt x="4074" y="1830"/>
                  </a:lnTo>
                  <a:lnTo>
                    <a:pt x="4083" y="1796"/>
                  </a:lnTo>
                  <a:lnTo>
                    <a:pt x="4088" y="1781"/>
                  </a:lnTo>
                  <a:lnTo>
                    <a:pt x="4093" y="1768"/>
                  </a:lnTo>
                  <a:lnTo>
                    <a:pt x="4098" y="1754"/>
                  </a:lnTo>
                  <a:lnTo>
                    <a:pt x="4104" y="1743"/>
                  </a:lnTo>
                  <a:lnTo>
                    <a:pt x="4110" y="1733"/>
                  </a:lnTo>
                  <a:lnTo>
                    <a:pt x="4116" y="1725"/>
                  </a:lnTo>
                  <a:lnTo>
                    <a:pt x="4122" y="1717"/>
                  </a:lnTo>
                  <a:lnTo>
                    <a:pt x="4128" y="1710"/>
                  </a:lnTo>
                  <a:lnTo>
                    <a:pt x="4136" y="1705"/>
                  </a:lnTo>
                  <a:lnTo>
                    <a:pt x="4143" y="1700"/>
                  </a:lnTo>
                  <a:lnTo>
                    <a:pt x="4150" y="1697"/>
                  </a:lnTo>
                  <a:lnTo>
                    <a:pt x="4158" y="1694"/>
                  </a:lnTo>
                  <a:lnTo>
                    <a:pt x="4165" y="1692"/>
                  </a:lnTo>
                  <a:lnTo>
                    <a:pt x="4173" y="1691"/>
                  </a:lnTo>
                  <a:lnTo>
                    <a:pt x="4182" y="1691"/>
                  </a:lnTo>
                  <a:lnTo>
                    <a:pt x="4190" y="1692"/>
                  </a:lnTo>
                  <a:lnTo>
                    <a:pt x="4199" y="1693"/>
                  </a:lnTo>
                  <a:lnTo>
                    <a:pt x="4208" y="1695"/>
                  </a:lnTo>
                  <a:lnTo>
                    <a:pt x="4227" y="1701"/>
                  </a:lnTo>
                  <a:lnTo>
                    <a:pt x="4247" y="1710"/>
                  </a:lnTo>
                  <a:lnTo>
                    <a:pt x="4269" y="1720"/>
                  </a:lnTo>
                  <a:lnTo>
                    <a:pt x="4292" y="1732"/>
                  </a:lnTo>
                  <a:lnTo>
                    <a:pt x="4315" y="1746"/>
                  </a:lnTo>
                  <a:lnTo>
                    <a:pt x="4366" y="1777"/>
                  </a:lnTo>
                  <a:lnTo>
                    <a:pt x="4423" y="1810"/>
                  </a:lnTo>
                  <a:lnTo>
                    <a:pt x="4453" y="1826"/>
                  </a:lnTo>
                  <a:lnTo>
                    <a:pt x="4484" y="1842"/>
                  </a:lnTo>
                  <a:lnTo>
                    <a:pt x="4517" y="1858"/>
                  </a:lnTo>
                  <a:lnTo>
                    <a:pt x="4552" y="1873"/>
                  </a:lnTo>
                  <a:lnTo>
                    <a:pt x="4588" y="1886"/>
                  </a:lnTo>
                  <a:lnTo>
                    <a:pt x="4624" y="1898"/>
                  </a:lnTo>
                  <a:lnTo>
                    <a:pt x="4663" y="1909"/>
                  </a:lnTo>
                  <a:lnTo>
                    <a:pt x="4683" y="1914"/>
                  </a:lnTo>
                  <a:lnTo>
                    <a:pt x="4704" y="1917"/>
                  </a:lnTo>
                  <a:lnTo>
                    <a:pt x="4724" y="1921"/>
                  </a:lnTo>
                  <a:lnTo>
                    <a:pt x="4745" y="1923"/>
                  </a:lnTo>
                  <a:lnTo>
                    <a:pt x="4766" y="1925"/>
                  </a:lnTo>
                  <a:lnTo>
                    <a:pt x="4788" y="1926"/>
                  </a:lnTo>
                  <a:lnTo>
                    <a:pt x="4811" y="1927"/>
                  </a:lnTo>
                  <a:lnTo>
                    <a:pt x="4833" y="1926"/>
                  </a:lnTo>
                  <a:lnTo>
                    <a:pt x="4856" y="1925"/>
                  </a:lnTo>
                  <a:lnTo>
                    <a:pt x="4879" y="1923"/>
                  </a:lnTo>
                  <a:lnTo>
                    <a:pt x="4879" y="1923"/>
                  </a:lnTo>
                  <a:lnTo>
                    <a:pt x="4908" y="1919"/>
                  </a:lnTo>
                  <a:lnTo>
                    <a:pt x="4937" y="1914"/>
                  </a:lnTo>
                  <a:lnTo>
                    <a:pt x="4964" y="1908"/>
                  </a:lnTo>
                  <a:lnTo>
                    <a:pt x="4990" y="1901"/>
                  </a:lnTo>
                  <a:lnTo>
                    <a:pt x="5015" y="1891"/>
                  </a:lnTo>
                  <a:lnTo>
                    <a:pt x="5038" y="1882"/>
                  </a:lnTo>
                  <a:lnTo>
                    <a:pt x="5060" y="1872"/>
                  </a:lnTo>
                  <a:lnTo>
                    <a:pt x="5083" y="1860"/>
                  </a:lnTo>
                  <a:lnTo>
                    <a:pt x="5103" y="1848"/>
                  </a:lnTo>
                  <a:lnTo>
                    <a:pt x="5122" y="1835"/>
                  </a:lnTo>
                  <a:lnTo>
                    <a:pt x="5140" y="1821"/>
                  </a:lnTo>
                  <a:lnTo>
                    <a:pt x="5156" y="1806"/>
                  </a:lnTo>
                  <a:lnTo>
                    <a:pt x="5172" y="1790"/>
                  </a:lnTo>
                  <a:lnTo>
                    <a:pt x="5187" y="1774"/>
                  </a:lnTo>
                  <a:lnTo>
                    <a:pt x="5200" y="1756"/>
                  </a:lnTo>
                  <a:lnTo>
                    <a:pt x="5214" y="1739"/>
                  </a:lnTo>
                  <a:lnTo>
                    <a:pt x="5225" y="1721"/>
                  </a:lnTo>
                  <a:lnTo>
                    <a:pt x="5236" y="1702"/>
                  </a:lnTo>
                  <a:lnTo>
                    <a:pt x="5245" y="1683"/>
                  </a:lnTo>
                  <a:lnTo>
                    <a:pt x="5254" y="1663"/>
                  </a:lnTo>
                  <a:lnTo>
                    <a:pt x="5261" y="1643"/>
                  </a:lnTo>
                  <a:lnTo>
                    <a:pt x="5268" y="1622"/>
                  </a:lnTo>
                  <a:lnTo>
                    <a:pt x="5273" y="1601"/>
                  </a:lnTo>
                  <a:lnTo>
                    <a:pt x="5278" y="1580"/>
                  </a:lnTo>
                  <a:lnTo>
                    <a:pt x="5282" y="1559"/>
                  </a:lnTo>
                  <a:lnTo>
                    <a:pt x="5284" y="1537"/>
                  </a:lnTo>
                  <a:lnTo>
                    <a:pt x="5286" y="1515"/>
                  </a:lnTo>
                  <a:lnTo>
                    <a:pt x="5287" y="1493"/>
                  </a:lnTo>
                  <a:lnTo>
                    <a:pt x="5287" y="1471"/>
                  </a:lnTo>
                  <a:lnTo>
                    <a:pt x="5287" y="1449"/>
                  </a:lnTo>
                  <a:lnTo>
                    <a:pt x="5285" y="1427"/>
                  </a:lnTo>
                  <a:lnTo>
                    <a:pt x="5282" y="1405"/>
                  </a:lnTo>
                  <a:lnTo>
                    <a:pt x="5279" y="1383"/>
                  </a:lnTo>
                  <a:lnTo>
                    <a:pt x="5275" y="1361"/>
                  </a:lnTo>
                  <a:lnTo>
                    <a:pt x="5270" y="1339"/>
                  </a:lnTo>
                  <a:lnTo>
                    <a:pt x="5264" y="1318"/>
                  </a:lnTo>
                  <a:lnTo>
                    <a:pt x="5257" y="1297"/>
                  </a:lnTo>
                  <a:lnTo>
                    <a:pt x="5250" y="1276"/>
                  </a:lnTo>
                  <a:lnTo>
                    <a:pt x="5242" y="1256"/>
                  </a:lnTo>
                  <a:lnTo>
                    <a:pt x="5233" y="1236"/>
                  </a:lnTo>
                  <a:lnTo>
                    <a:pt x="5223" y="1215"/>
                  </a:lnTo>
                  <a:lnTo>
                    <a:pt x="5213" y="1196"/>
                  </a:lnTo>
                  <a:lnTo>
                    <a:pt x="5202" y="1178"/>
                  </a:lnTo>
                  <a:lnTo>
                    <a:pt x="5189" y="1160"/>
                  </a:lnTo>
                  <a:lnTo>
                    <a:pt x="5176" y="1142"/>
                  </a:lnTo>
                  <a:lnTo>
                    <a:pt x="5163" y="1125"/>
                  </a:lnTo>
                  <a:lnTo>
                    <a:pt x="5149" y="1109"/>
                  </a:lnTo>
                  <a:lnTo>
                    <a:pt x="5135" y="1093"/>
                  </a:lnTo>
                  <a:lnTo>
                    <a:pt x="5120" y="1078"/>
                  </a:lnTo>
                  <a:lnTo>
                    <a:pt x="5104" y="1064"/>
                  </a:lnTo>
                  <a:lnTo>
                    <a:pt x="5087" y="1051"/>
                  </a:lnTo>
                  <a:lnTo>
                    <a:pt x="5070" y="1039"/>
                  </a:lnTo>
                  <a:lnTo>
                    <a:pt x="5051" y="1028"/>
                  </a:lnTo>
                  <a:lnTo>
                    <a:pt x="5033" y="1017"/>
                  </a:lnTo>
                  <a:lnTo>
                    <a:pt x="5014" y="1008"/>
                  </a:lnTo>
                  <a:lnTo>
                    <a:pt x="4995" y="1000"/>
                  </a:lnTo>
                  <a:lnTo>
                    <a:pt x="4975" y="993"/>
                  </a:lnTo>
                  <a:lnTo>
                    <a:pt x="4954" y="987"/>
                  </a:lnTo>
                  <a:lnTo>
                    <a:pt x="4932" y="982"/>
                  </a:lnTo>
                  <a:lnTo>
                    <a:pt x="4910" y="978"/>
                  </a:lnTo>
                  <a:lnTo>
                    <a:pt x="4888" y="976"/>
                  </a:lnTo>
                  <a:lnTo>
                    <a:pt x="4865" y="975"/>
                  </a:lnTo>
                  <a:lnTo>
                    <a:pt x="4842" y="975"/>
                  </a:lnTo>
                  <a:lnTo>
                    <a:pt x="4819" y="977"/>
                  </a:lnTo>
                  <a:lnTo>
                    <a:pt x="4819" y="977"/>
                  </a:lnTo>
                  <a:lnTo>
                    <a:pt x="4795" y="980"/>
                  </a:lnTo>
                  <a:lnTo>
                    <a:pt x="4772" y="984"/>
                  </a:lnTo>
                  <a:lnTo>
                    <a:pt x="4748" y="989"/>
                  </a:lnTo>
                  <a:lnTo>
                    <a:pt x="4725" y="995"/>
                  </a:lnTo>
                  <a:lnTo>
                    <a:pt x="4702" y="1003"/>
                  </a:lnTo>
                  <a:lnTo>
                    <a:pt x="4679" y="1011"/>
                  </a:lnTo>
                  <a:lnTo>
                    <a:pt x="4655" y="1019"/>
                  </a:lnTo>
                  <a:lnTo>
                    <a:pt x="4632" y="1029"/>
                  </a:lnTo>
                  <a:lnTo>
                    <a:pt x="4587" y="1050"/>
                  </a:lnTo>
                  <a:lnTo>
                    <a:pt x="4543" y="1072"/>
                  </a:lnTo>
                  <a:lnTo>
                    <a:pt x="4499" y="1095"/>
                  </a:lnTo>
                  <a:lnTo>
                    <a:pt x="4457" y="1120"/>
                  </a:lnTo>
                  <a:lnTo>
                    <a:pt x="4379" y="1166"/>
                  </a:lnTo>
                  <a:lnTo>
                    <a:pt x="4344" y="1187"/>
                  </a:lnTo>
                  <a:lnTo>
                    <a:pt x="4311" y="1206"/>
                  </a:lnTo>
                  <a:lnTo>
                    <a:pt x="4281" y="1222"/>
                  </a:lnTo>
                  <a:lnTo>
                    <a:pt x="4254" y="1235"/>
                  </a:lnTo>
                  <a:lnTo>
                    <a:pt x="4242" y="1239"/>
                  </a:lnTo>
                  <a:lnTo>
                    <a:pt x="4230" y="1242"/>
                  </a:lnTo>
                  <a:lnTo>
                    <a:pt x="4220" y="1244"/>
                  </a:lnTo>
                  <a:lnTo>
                    <a:pt x="4211" y="1245"/>
                  </a:lnTo>
                  <a:lnTo>
                    <a:pt x="4211" y="1245"/>
                  </a:lnTo>
                  <a:lnTo>
                    <a:pt x="4199" y="1245"/>
                  </a:lnTo>
                  <a:lnTo>
                    <a:pt x="4187" y="1244"/>
                  </a:lnTo>
                  <a:lnTo>
                    <a:pt x="4176" y="1242"/>
                  </a:lnTo>
                  <a:lnTo>
                    <a:pt x="4165" y="1240"/>
                  </a:lnTo>
                  <a:lnTo>
                    <a:pt x="4154" y="1237"/>
                  </a:lnTo>
                  <a:lnTo>
                    <a:pt x="4144" y="1233"/>
                  </a:lnTo>
                  <a:lnTo>
                    <a:pt x="4134" y="1228"/>
                  </a:lnTo>
                  <a:lnTo>
                    <a:pt x="4124" y="1223"/>
                  </a:lnTo>
                  <a:lnTo>
                    <a:pt x="4115" y="1218"/>
                  </a:lnTo>
                  <a:lnTo>
                    <a:pt x="4106" y="1212"/>
                  </a:lnTo>
                  <a:lnTo>
                    <a:pt x="4097" y="1206"/>
                  </a:lnTo>
                  <a:lnTo>
                    <a:pt x="4089" y="1199"/>
                  </a:lnTo>
                  <a:lnTo>
                    <a:pt x="4074" y="1184"/>
                  </a:lnTo>
                  <a:lnTo>
                    <a:pt x="4061" y="1167"/>
                  </a:lnTo>
                  <a:lnTo>
                    <a:pt x="4049" y="1149"/>
                  </a:lnTo>
                  <a:lnTo>
                    <a:pt x="4038" y="1129"/>
                  </a:lnTo>
                  <a:lnTo>
                    <a:pt x="4029" y="1107"/>
                  </a:lnTo>
                  <a:lnTo>
                    <a:pt x="4022" y="1083"/>
                  </a:lnTo>
                  <a:lnTo>
                    <a:pt x="4016" y="1059"/>
                  </a:lnTo>
                  <a:lnTo>
                    <a:pt x="4012" y="1034"/>
                  </a:lnTo>
                  <a:lnTo>
                    <a:pt x="4009" y="1009"/>
                  </a:lnTo>
                  <a:lnTo>
                    <a:pt x="4008" y="982"/>
                  </a:lnTo>
                  <a:lnTo>
                    <a:pt x="4029" y="9"/>
                  </a:lnTo>
                  <a:lnTo>
                    <a:pt x="4029" y="9"/>
                  </a:lnTo>
                  <a:lnTo>
                    <a:pt x="3726" y="3"/>
                  </a:lnTo>
                  <a:lnTo>
                    <a:pt x="3571" y="1"/>
                  </a:lnTo>
                  <a:lnTo>
                    <a:pt x="3423" y="0"/>
                  </a:lnTo>
                  <a:lnTo>
                    <a:pt x="3354" y="1"/>
                  </a:lnTo>
                  <a:lnTo>
                    <a:pt x="3288" y="3"/>
                  </a:lnTo>
                  <a:lnTo>
                    <a:pt x="3229" y="5"/>
                  </a:lnTo>
                  <a:lnTo>
                    <a:pt x="3174" y="8"/>
                  </a:lnTo>
                  <a:lnTo>
                    <a:pt x="3128" y="12"/>
                  </a:lnTo>
                  <a:lnTo>
                    <a:pt x="3089" y="18"/>
                  </a:lnTo>
                  <a:lnTo>
                    <a:pt x="3073" y="21"/>
                  </a:lnTo>
                  <a:lnTo>
                    <a:pt x="3058" y="26"/>
                  </a:lnTo>
                  <a:lnTo>
                    <a:pt x="3046" y="30"/>
                  </a:lnTo>
                  <a:lnTo>
                    <a:pt x="3037" y="34"/>
                  </a:lnTo>
                  <a:lnTo>
                    <a:pt x="3037" y="34"/>
                  </a:lnTo>
                  <a:lnTo>
                    <a:pt x="3026" y="41"/>
                  </a:lnTo>
                  <a:lnTo>
                    <a:pt x="3015" y="49"/>
                  </a:lnTo>
                  <a:lnTo>
                    <a:pt x="3007" y="57"/>
                  </a:lnTo>
                  <a:lnTo>
                    <a:pt x="2999" y="65"/>
                  </a:lnTo>
                  <a:lnTo>
                    <a:pt x="2993" y="75"/>
                  </a:lnTo>
                  <a:lnTo>
                    <a:pt x="2988" y="84"/>
                  </a:lnTo>
                  <a:lnTo>
                    <a:pt x="2985" y="95"/>
                  </a:lnTo>
                  <a:lnTo>
                    <a:pt x="2982" y="105"/>
                  </a:lnTo>
                  <a:lnTo>
                    <a:pt x="2980" y="117"/>
                  </a:lnTo>
                  <a:lnTo>
                    <a:pt x="2980" y="128"/>
                  </a:lnTo>
                  <a:lnTo>
                    <a:pt x="2980" y="140"/>
                  </a:lnTo>
                  <a:lnTo>
                    <a:pt x="2981" y="153"/>
                  </a:lnTo>
                  <a:lnTo>
                    <a:pt x="2983" y="167"/>
                  </a:lnTo>
                  <a:lnTo>
                    <a:pt x="2986" y="180"/>
                  </a:lnTo>
                  <a:lnTo>
                    <a:pt x="2994" y="209"/>
                  </a:lnTo>
                  <a:lnTo>
                    <a:pt x="3005" y="238"/>
                  </a:lnTo>
                  <a:lnTo>
                    <a:pt x="3018" y="269"/>
                  </a:lnTo>
                  <a:lnTo>
                    <a:pt x="3033" y="303"/>
                  </a:lnTo>
                  <a:lnTo>
                    <a:pt x="3049" y="337"/>
                  </a:lnTo>
                  <a:lnTo>
                    <a:pt x="3086" y="409"/>
                  </a:lnTo>
                  <a:lnTo>
                    <a:pt x="3104" y="447"/>
                  </a:lnTo>
                  <a:lnTo>
                    <a:pt x="3122" y="486"/>
                  </a:lnTo>
                  <a:lnTo>
                    <a:pt x="3140" y="526"/>
                  </a:lnTo>
                  <a:lnTo>
                    <a:pt x="3158" y="567"/>
                  </a:lnTo>
                  <a:lnTo>
                    <a:pt x="3174" y="608"/>
                  </a:lnTo>
                  <a:lnTo>
                    <a:pt x="3188" y="650"/>
                  </a:lnTo>
                  <a:lnTo>
                    <a:pt x="3201" y="693"/>
                  </a:lnTo>
                  <a:lnTo>
                    <a:pt x="3206" y="715"/>
                  </a:lnTo>
                  <a:lnTo>
                    <a:pt x="3211" y="737"/>
                  </a:lnTo>
                  <a:lnTo>
                    <a:pt x="3215" y="758"/>
                  </a:lnTo>
                  <a:lnTo>
                    <a:pt x="3218" y="780"/>
                  </a:lnTo>
                  <a:lnTo>
                    <a:pt x="3221" y="802"/>
                  </a:lnTo>
                  <a:lnTo>
                    <a:pt x="3222" y="824"/>
                  </a:lnTo>
                  <a:lnTo>
                    <a:pt x="3223" y="847"/>
                  </a:lnTo>
                  <a:lnTo>
                    <a:pt x="3223" y="869"/>
                  </a:lnTo>
                  <a:lnTo>
                    <a:pt x="3222" y="892"/>
                  </a:lnTo>
                  <a:lnTo>
                    <a:pt x="3219" y="914"/>
                  </a:lnTo>
                  <a:lnTo>
                    <a:pt x="3216" y="936"/>
                  </a:lnTo>
                  <a:lnTo>
                    <a:pt x="3211" y="959"/>
                  </a:lnTo>
                  <a:lnTo>
                    <a:pt x="3206" y="982"/>
                  </a:lnTo>
                  <a:lnTo>
                    <a:pt x="3199" y="1004"/>
                  </a:lnTo>
                  <a:lnTo>
                    <a:pt x="3190" y="1027"/>
                  </a:lnTo>
                  <a:lnTo>
                    <a:pt x="3180" y="1049"/>
                  </a:lnTo>
                  <a:lnTo>
                    <a:pt x="3169" y="1071"/>
                  </a:lnTo>
                  <a:lnTo>
                    <a:pt x="3157" y="1093"/>
                  </a:lnTo>
                  <a:lnTo>
                    <a:pt x="3143" y="1117"/>
                  </a:lnTo>
                  <a:lnTo>
                    <a:pt x="3128" y="1139"/>
                  </a:lnTo>
                  <a:lnTo>
                    <a:pt x="3111" y="1161"/>
                  </a:lnTo>
                  <a:lnTo>
                    <a:pt x="3093" y="1183"/>
                  </a:lnTo>
                  <a:lnTo>
                    <a:pt x="3093" y="1183"/>
                  </a:lnTo>
                  <a:lnTo>
                    <a:pt x="3079" y="1198"/>
                  </a:lnTo>
                  <a:lnTo>
                    <a:pt x="3064" y="1213"/>
                  </a:lnTo>
                  <a:lnTo>
                    <a:pt x="3048" y="1228"/>
                  </a:lnTo>
                  <a:lnTo>
                    <a:pt x="3033" y="1242"/>
                  </a:lnTo>
                  <a:lnTo>
                    <a:pt x="3017" y="1255"/>
                  </a:lnTo>
                  <a:lnTo>
                    <a:pt x="3000" y="1268"/>
                  </a:lnTo>
                  <a:lnTo>
                    <a:pt x="2983" y="1280"/>
                  </a:lnTo>
                  <a:lnTo>
                    <a:pt x="2966" y="1292"/>
                  </a:lnTo>
                  <a:lnTo>
                    <a:pt x="2949" y="1303"/>
                  </a:lnTo>
                  <a:lnTo>
                    <a:pt x="2931" y="1313"/>
                  </a:lnTo>
                  <a:lnTo>
                    <a:pt x="2911" y="1323"/>
                  </a:lnTo>
                  <a:lnTo>
                    <a:pt x="2893" y="1332"/>
                  </a:lnTo>
                  <a:lnTo>
                    <a:pt x="2874" y="1341"/>
                  </a:lnTo>
                  <a:lnTo>
                    <a:pt x="2855" y="1349"/>
                  </a:lnTo>
                  <a:lnTo>
                    <a:pt x="2835" y="1356"/>
                  </a:lnTo>
                  <a:lnTo>
                    <a:pt x="2816" y="1363"/>
                  </a:lnTo>
                  <a:lnTo>
                    <a:pt x="2796" y="1370"/>
                  </a:lnTo>
                  <a:lnTo>
                    <a:pt x="2775" y="1376"/>
                  </a:lnTo>
                  <a:lnTo>
                    <a:pt x="2755" y="1380"/>
                  </a:lnTo>
                  <a:lnTo>
                    <a:pt x="2735" y="1385"/>
                  </a:lnTo>
                  <a:lnTo>
                    <a:pt x="2714" y="1388"/>
                  </a:lnTo>
                  <a:lnTo>
                    <a:pt x="2694" y="1391"/>
                  </a:lnTo>
                  <a:lnTo>
                    <a:pt x="2674" y="1394"/>
                  </a:lnTo>
                  <a:lnTo>
                    <a:pt x="2652" y="1396"/>
                  </a:lnTo>
                  <a:lnTo>
                    <a:pt x="2632" y="1397"/>
                  </a:lnTo>
                  <a:lnTo>
                    <a:pt x="2612" y="1397"/>
                  </a:lnTo>
                  <a:lnTo>
                    <a:pt x="2591" y="1397"/>
                  </a:lnTo>
                  <a:lnTo>
                    <a:pt x="2571" y="1396"/>
                  </a:lnTo>
                  <a:lnTo>
                    <a:pt x="2551" y="1394"/>
                  </a:lnTo>
                  <a:lnTo>
                    <a:pt x="2531" y="1392"/>
                  </a:lnTo>
                  <a:lnTo>
                    <a:pt x="2510" y="1389"/>
                  </a:lnTo>
                  <a:lnTo>
                    <a:pt x="2491" y="1385"/>
                  </a:lnTo>
                  <a:lnTo>
                    <a:pt x="2471" y="1381"/>
                  </a:lnTo>
                  <a:lnTo>
                    <a:pt x="2452" y="1376"/>
                  </a:lnTo>
                  <a:lnTo>
                    <a:pt x="2433" y="1370"/>
                  </a:lnTo>
                  <a:lnTo>
                    <a:pt x="2415" y="1363"/>
                  </a:lnTo>
                  <a:lnTo>
                    <a:pt x="2396" y="1356"/>
                  </a:lnTo>
                  <a:lnTo>
                    <a:pt x="2377" y="1348"/>
                  </a:lnTo>
                  <a:lnTo>
                    <a:pt x="2359" y="1339"/>
                  </a:lnTo>
                  <a:lnTo>
                    <a:pt x="2342" y="1330"/>
                  </a:lnTo>
                  <a:lnTo>
                    <a:pt x="2325" y="1320"/>
                  </a:lnTo>
                  <a:lnTo>
                    <a:pt x="2309" y="1309"/>
                  </a:lnTo>
                  <a:lnTo>
                    <a:pt x="2292" y="1297"/>
                  </a:lnTo>
                  <a:lnTo>
                    <a:pt x="2277" y="1285"/>
                  </a:lnTo>
                  <a:lnTo>
                    <a:pt x="2262" y="1272"/>
                  </a:lnTo>
                  <a:lnTo>
                    <a:pt x="2246" y="1258"/>
                  </a:lnTo>
                  <a:lnTo>
                    <a:pt x="2232" y="1244"/>
                  </a:lnTo>
                  <a:lnTo>
                    <a:pt x="2218" y="1227"/>
                  </a:lnTo>
                  <a:lnTo>
                    <a:pt x="2205" y="1211"/>
                  </a:lnTo>
                  <a:lnTo>
                    <a:pt x="2193" y="1194"/>
                  </a:lnTo>
                  <a:lnTo>
                    <a:pt x="2181" y="1176"/>
                  </a:lnTo>
                  <a:lnTo>
                    <a:pt x="2170" y="1158"/>
                  </a:lnTo>
                  <a:lnTo>
                    <a:pt x="2160" y="1139"/>
                  </a:lnTo>
                  <a:lnTo>
                    <a:pt x="2150" y="1118"/>
                  </a:lnTo>
                  <a:lnTo>
                    <a:pt x="2141" y="1098"/>
                  </a:lnTo>
                  <a:lnTo>
                    <a:pt x="2133" y="1075"/>
                  </a:lnTo>
                  <a:lnTo>
                    <a:pt x="2126" y="1052"/>
                  </a:lnTo>
                  <a:lnTo>
                    <a:pt x="2118" y="1029"/>
                  </a:lnTo>
                  <a:lnTo>
                    <a:pt x="2112" y="1005"/>
                  </a:lnTo>
                  <a:lnTo>
                    <a:pt x="2107" y="980"/>
                  </a:lnTo>
                  <a:lnTo>
                    <a:pt x="2103" y="953"/>
                  </a:lnTo>
                  <a:lnTo>
                    <a:pt x="2100" y="926"/>
                  </a:lnTo>
                  <a:lnTo>
                    <a:pt x="2098" y="899"/>
                  </a:lnTo>
                  <a:lnTo>
                    <a:pt x="2096" y="870"/>
                  </a:lnTo>
                  <a:lnTo>
                    <a:pt x="2096" y="870"/>
                  </a:lnTo>
                  <a:lnTo>
                    <a:pt x="2096" y="849"/>
                  </a:lnTo>
                  <a:lnTo>
                    <a:pt x="2096" y="826"/>
                  </a:lnTo>
                  <a:lnTo>
                    <a:pt x="2098" y="785"/>
                  </a:lnTo>
                  <a:lnTo>
                    <a:pt x="2103" y="744"/>
                  </a:lnTo>
                  <a:lnTo>
                    <a:pt x="2109" y="704"/>
                  </a:lnTo>
                  <a:lnTo>
                    <a:pt x="2117" y="664"/>
                  </a:lnTo>
                  <a:lnTo>
                    <a:pt x="2128" y="627"/>
                  </a:lnTo>
                  <a:lnTo>
                    <a:pt x="2139" y="590"/>
                  </a:lnTo>
                  <a:lnTo>
                    <a:pt x="2151" y="554"/>
                  </a:lnTo>
                  <a:lnTo>
                    <a:pt x="2164" y="519"/>
                  </a:lnTo>
                  <a:lnTo>
                    <a:pt x="2178" y="486"/>
                  </a:lnTo>
                  <a:lnTo>
                    <a:pt x="2193" y="454"/>
                  </a:lnTo>
                  <a:lnTo>
                    <a:pt x="2208" y="422"/>
                  </a:lnTo>
                  <a:lnTo>
                    <a:pt x="2238" y="363"/>
                  </a:lnTo>
                  <a:lnTo>
                    <a:pt x="2268" y="309"/>
                  </a:lnTo>
                  <a:lnTo>
                    <a:pt x="2295" y="258"/>
                  </a:lnTo>
                  <a:lnTo>
                    <a:pt x="2318" y="213"/>
                  </a:lnTo>
                  <a:lnTo>
                    <a:pt x="2327" y="193"/>
                  </a:lnTo>
                  <a:lnTo>
                    <a:pt x="2335" y="173"/>
                  </a:lnTo>
                  <a:lnTo>
                    <a:pt x="2342" y="154"/>
                  </a:lnTo>
                  <a:lnTo>
                    <a:pt x="2346" y="137"/>
                  </a:lnTo>
                  <a:lnTo>
                    <a:pt x="2348" y="121"/>
                  </a:lnTo>
                  <a:lnTo>
                    <a:pt x="2348" y="114"/>
                  </a:lnTo>
                  <a:lnTo>
                    <a:pt x="2348" y="106"/>
                  </a:lnTo>
                  <a:lnTo>
                    <a:pt x="2347" y="100"/>
                  </a:lnTo>
                  <a:lnTo>
                    <a:pt x="2345" y="93"/>
                  </a:lnTo>
                  <a:lnTo>
                    <a:pt x="2342" y="87"/>
                  </a:lnTo>
                  <a:lnTo>
                    <a:pt x="2339" y="81"/>
                  </a:lnTo>
                  <a:lnTo>
                    <a:pt x="2335" y="75"/>
                  </a:lnTo>
                  <a:lnTo>
                    <a:pt x="2331" y="70"/>
                  </a:lnTo>
                  <a:lnTo>
                    <a:pt x="2325" y="65"/>
                  </a:lnTo>
                  <a:lnTo>
                    <a:pt x="2319" y="60"/>
                  </a:lnTo>
                  <a:lnTo>
                    <a:pt x="2312" y="56"/>
                  </a:lnTo>
                  <a:lnTo>
                    <a:pt x="2304" y="52"/>
                  </a:lnTo>
                  <a:lnTo>
                    <a:pt x="2295" y="48"/>
                  </a:lnTo>
                  <a:lnTo>
                    <a:pt x="2286" y="45"/>
                  </a:lnTo>
                  <a:lnTo>
                    <a:pt x="2286" y="45"/>
                  </a:lnTo>
                  <a:lnTo>
                    <a:pt x="2267" y="40"/>
                  </a:lnTo>
                  <a:lnTo>
                    <a:pt x="2246" y="35"/>
                  </a:lnTo>
                  <a:lnTo>
                    <a:pt x="2223" y="31"/>
                  </a:lnTo>
                  <a:lnTo>
                    <a:pt x="2199" y="27"/>
                  </a:lnTo>
                  <a:lnTo>
                    <a:pt x="2174" y="22"/>
                  </a:lnTo>
                  <a:lnTo>
                    <a:pt x="2147" y="19"/>
                  </a:lnTo>
                  <a:lnTo>
                    <a:pt x="2087" y="14"/>
                  </a:lnTo>
                  <a:lnTo>
                    <a:pt x="2023" y="10"/>
                  </a:lnTo>
                  <a:lnTo>
                    <a:pt x="1953" y="8"/>
                  </a:lnTo>
                  <a:lnTo>
                    <a:pt x="1881" y="7"/>
                  </a:lnTo>
                  <a:lnTo>
                    <a:pt x="1804" y="7"/>
                  </a:lnTo>
                  <a:lnTo>
                    <a:pt x="1725" y="7"/>
                  </a:lnTo>
                  <a:lnTo>
                    <a:pt x="1644" y="9"/>
                  </a:lnTo>
                  <a:lnTo>
                    <a:pt x="1478" y="13"/>
                  </a:lnTo>
                  <a:lnTo>
                    <a:pt x="1151" y="24"/>
                  </a:lnTo>
                  <a:lnTo>
                    <a:pt x="1171" y="983"/>
                  </a:lnTo>
                  <a:lnTo>
                    <a:pt x="1171" y="983"/>
                  </a:lnTo>
                  <a:lnTo>
                    <a:pt x="1171" y="1002"/>
                  </a:lnTo>
                  <a:lnTo>
                    <a:pt x="1169" y="1022"/>
                  </a:lnTo>
                  <a:lnTo>
                    <a:pt x="1167" y="1042"/>
                  </a:lnTo>
                  <a:lnTo>
                    <a:pt x="1164" y="1061"/>
                  </a:lnTo>
                  <a:lnTo>
                    <a:pt x="1159" y="1080"/>
                  </a:lnTo>
                  <a:lnTo>
                    <a:pt x="1154" y="1099"/>
                  </a:lnTo>
                  <a:lnTo>
                    <a:pt x="1148" y="1117"/>
                  </a:lnTo>
                  <a:lnTo>
                    <a:pt x="1140" y="1134"/>
                  </a:lnTo>
                  <a:lnTo>
                    <a:pt x="1131" y="1150"/>
                  </a:lnTo>
                  <a:lnTo>
                    <a:pt x="1122" y="1165"/>
                  </a:lnTo>
                  <a:lnTo>
                    <a:pt x="1110" y="1179"/>
                  </a:lnTo>
                  <a:lnTo>
                    <a:pt x="1098" y="1193"/>
                  </a:lnTo>
                  <a:lnTo>
                    <a:pt x="1084" y="1205"/>
                  </a:lnTo>
                  <a:lnTo>
                    <a:pt x="1069" y="1215"/>
                  </a:lnTo>
                  <a:lnTo>
                    <a:pt x="1053" y="1225"/>
                  </a:lnTo>
                  <a:lnTo>
                    <a:pt x="1034" y="1234"/>
                  </a:lnTo>
                  <a:lnTo>
                    <a:pt x="1034" y="1234"/>
                  </a:lnTo>
                  <a:lnTo>
                    <a:pt x="1018" y="1239"/>
                  </a:lnTo>
                  <a:lnTo>
                    <a:pt x="1003" y="1243"/>
                  </a:lnTo>
                  <a:lnTo>
                    <a:pt x="990" y="1245"/>
                  </a:lnTo>
                  <a:lnTo>
                    <a:pt x="976" y="1246"/>
                  </a:lnTo>
                  <a:lnTo>
                    <a:pt x="964" y="1246"/>
                  </a:lnTo>
                  <a:lnTo>
                    <a:pt x="952" y="1244"/>
                  </a:lnTo>
                  <a:lnTo>
                    <a:pt x="940" y="1241"/>
                  </a:lnTo>
                  <a:lnTo>
                    <a:pt x="928" y="1236"/>
                  </a:lnTo>
                  <a:lnTo>
                    <a:pt x="915" y="1229"/>
                  </a:lnTo>
                  <a:lnTo>
                    <a:pt x="903" y="1222"/>
                  </a:lnTo>
                  <a:lnTo>
                    <a:pt x="890" y="1214"/>
                  </a:lnTo>
                  <a:lnTo>
                    <a:pt x="877" y="1205"/>
                  </a:lnTo>
                  <a:lnTo>
                    <a:pt x="848" y="1184"/>
                  </a:lnTo>
                  <a:lnTo>
                    <a:pt x="815" y="1159"/>
                  </a:lnTo>
                  <a:lnTo>
                    <a:pt x="815" y="1159"/>
                  </a:lnTo>
                  <a:lnTo>
                    <a:pt x="771" y="1127"/>
                  </a:lnTo>
                  <a:lnTo>
                    <a:pt x="725" y="1093"/>
                  </a:lnTo>
                  <a:lnTo>
                    <a:pt x="676" y="1059"/>
                  </a:lnTo>
                  <a:lnTo>
                    <a:pt x="650" y="1043"/>
                  </a:lnTo>
                  <a:lnTo>
                    <a:pt x="623" y="1027"/>
                  </a:lnTo>
                  <a:lnTo>
                    <a:pt x="596" y="1012"/>
                  </a:lnTo>
                  <a:lnTo>
                    <a:pt x="569" y="998"/>
                  </a:lnTo>
                  <a:lnTo>
                    <a:pt x="542" y="985"/>
                  </a:lnTo>
                  <a:lnTo>
                    <a:pt x="514" y="973"/>
                  </a:lnTo>
                  <a:lnTo>
                    <a:pt x="487" y="963"/>
                  </a:lnTo>
                  <a:lnTo>
                    <a:pt x="459" y="953"/>
                  </a:lnTo>
                  <a:lnTo>
                    <a:pt x="432" y="946"/>
                  </a:lnTo>
                  <a:lnTo>
                    <a:pt x="405" y="942"/>
                  </a:lnTo>
                  <a:lnTo>
                    <a:pt x="405" y="942"/>
                  </a:lnTo>
                  <a:lnTo>
                    <a:pt x="379" y="939"/>
                  </a:lnTo>
                  <a:lnTo>
                    <a:pt x="355" y="938"/>
                  </a:lnTo>
                  <a:lnTo>
                    <a:pt x="332" y="939"/>
                  </a:lnTo>
                  <a:lnTo>
                    <a:pt x="309" y="941"/>
                  </a:lnTo>
                  <a:lnTo>
                    <a:pt x="288" y="944"/>
                  </a:lnTo>
                  <a:lnTo>
                    <a:pt x="267" y="948"/>
                  </a:lnTo>
                  <a:lnTo>
                    <a:pt x="246" y="954"/>
                  </a:lnTo>
                  <a:lnTo>
                    <a:pt x="227" y="961"/>
                  </a:lnTo>
                  <a:lnTo>
                    <a:pt x="208" y="970"/>
                  </a:lnTo>
                  <a:lnTo>
                    <a:pt x="190" y="979"/>
                  </a:lnTo>
                  <a:lnTo>
                    <a:pt x="174" y="989"/>
                  </a:lnTo>
                  <a:lnTo>
                    <a:pt x="157" y="1000"/>
                  </a:lnTo>
                  <a:lnTo>
                    <a:pt x="142" y="1012"/>
                  </a:lnTo>
                  <a:lnTo>
                    <a:pt x="128" y="1025"/>
                  </a:lnTo>
                  <a:lnTo>
                    <a:pt x="113" y="1039"/>
                  </a:lnTo>
                  <a:lnTo>
                    <a:pt x="100" y="1054"/>
                  </a:lnTo>
                  <a:lnTo>
                    <a:pt x="88" y="1070"/>
                  </a:lnTo>
                  <a:lnTo>
                    <a:pt x="77" y="1086"/>
                  </a:lnTo>
                  <a:lnTo>
                    <a:pt x="66" y="1104"/>
                  </a:lnTo>
                  <a:lnTo>
                    <a:pt x="56" y="1122"/>
                  </a:lnTo>
                  <a:lnTo>
                    <a:pt x="47" y="1140"/>
                  </a:lnTo>
                  <a:lnTo>
                    <a:pt x="39" y="1159"/>
                  </a:lnTo>
                  <a:lnTo>
                    <a:pt x="32" y="1178"/>
                  </a:lnTo>
                  <a:lnTo>
                    <a:pt x="25" y="1198"/>
                  </a:lnTo>
                  <a:lnTo>
                    <a:pt x="19" y="1218"/>
                  </a:lnTo>
                  <a:lnTo>
                    <a:pt x="14" y="1239"/>
                  </a:lnTo>
                  <a:lnTo>
                    <a:pt x="10" y="1260"/>
                  </a:lnTo>
                  <a:lnTo>
                    <a:pt x="6" y="1281"/>
                  </a:lnTo>
                  <a:lnTo>
                    <a:pt x="3" y="1303"/>
                  </a:lnTo>
                  <a:lnTo>
                    <a:pt x="1" y="1324"/>
                  </a:lnTo>
                  <a:lnTo>
                    <a:pt x="0" y="1346"/>
                  </a:lnTo>
                  <a:lnTo>
                    <a:pt x="0" y="1369"/>
                  </a:lnTo>
                  <a:lnTo>
                    <a:pt x="0" y="1390"/>
                  </a:lnTo>
                  <a:lnTo>
                    <a:pt x="1" y="1412"/>
                  </a:lnTo>
                  <a:lnTo>
                    <a:pt x="3" y="1434"/>
                  </a:lnTo>
                  <a:lnTo>
                    <a:pt x="6" y="1455"/>
                  </a:lnTo>
                  <a:lnTo>
                    <a:pt x="9" y="1477"/>
                  </a:lnTo>
                  <a:lnTo>
                    <a:pt x="13" y="1499"/>
                  </a:lnTo>
                  <a:lnTo>
                    <a:pt x="18" y="1520"/>
                  </a:lnTo>
                  <a:lnTo>
                    <a:pt x="24" y="1541"/>
                  </a:lnTo>
                  <a:lnTo>
                    <a:pt x="30" y="1561"/>
                  </a:lnTo>
                  <a:lnTo>
                    <a:pt x="38" y="1582"/>
                  </a:lnTo>
                  <a:lnTo>
                    <a:pt x="46" y="1601"/>
                  </a:lnTo>
                  <a:lnTo>
                    <a:pt x="54" y="1620"/>
                  </a:lnTo>
                  <a:lnTo>
                    <a:pt x="64" y="1640"/>
                  </a:lnTo>
                  <a:lnTo>
                    <a:pt x="74" y="1658"/>
                  </a:lnTo>
                  <a:lnTo>
                    <a:pt x="85" y="1676"/>
                  </a:lnTo>
                  <a:lnTo>
                    <a:pt x="97" y="1692"/>
                  </a:lnTo>
                  <a:lnTo>
                    <a:pt x="109" y="1709"/>
                  </a:lnTo>
                  <a:lnTo>
                    <a:pt x="124" y="1724"/>
                  </a:lnTo>
                  <a:lnTo>
                    <a:pt x="138" y="1739"/>
                  </a:lnTo>
                  <a:lnTo>
                    <a:pt x="152" y="1752"/>
                  </a:lnTo>
                  <a:lnTo>
                    <a:pt x="168" y="1766"/>
                  </a:lnTo>
                  <a:lnTo>
                    <a:pt x="184" y="1778"/>
                  </a:lnTo>
                  <a:lnTo>
                    <a:pt x="201" y="1789"/>
                  </a:lnTo>
                  <a:lnTo>
                    <a:pt x="219" y="1799"/>
                  </a:lnTo>
                  <a:lnTo>
                    <a:pt x="238" y="1808"/>
                  </a:lnTo>
                  <a:lnTo>
                    <a:pt x="258" y="1816"/>
                  </a:lnTo>
                  <a:lnTo>
                    <a:pt x="278" y="1822"/>
                  </a:lnTo>
                  <a:lnTo>
                    <a:pt x="298" y="1828"/>
                  </a:lnTo>
                  <a:lnTo>
                    <a:pt x="320" y="1832"/>
                  </a:lnTo>
                  <a:lnTo>
                    <a:pt x="342" y="1835"/>
                  </a:lnTo>
                  <a:lnTo>
                    <a:pt x="365" y="1836"/>
                  </a:lnTo>
                  <a:lnTo>
                    <a:pt x="390" y="1836"/>
                  </a:lnTo>
                  <a:lnTo>
                    <a:pt x="390" y="1836"/>
                  </a:lnTo>
                  <a:lnTo>
                    <a:pt x="410" y="1836"/>
                  </a:lnTo>
                  <a:lnTo>
                    <a:pt x="429" y="1834"/>
                  </a:lnTo>
                  <a:lnTo>
                    <a:pt x="469" y="1830"/>
                  </a:lnTo>
                  <a:lnTo>
                    <a:pt x="509" y="1823"/>
                  </a:lnTo>
                  <a:lnTo>
                    <a:pt x="550" y="1815"/>
                  </a:lnTo>
                  <a:lnTo>
                    <a:pt x="590" y="1805"/>
                  </a:lnTo>
                  <a:lnTo>
                    <a:pt x="630" y="1795"/>
                  </a:lnTo>
                  <a:lnTo>
                    <a:pt x="670" y="1783"/>
                  </a:lnTo>
                  <a:lnTo>
                    <a:pt x="708" y="1771"/>
                  </a:lnTo>
                  <a:lnTo>
                    <a:pt x="785" y="1746"/>
                  </a:lnTo>
                  <a:lnTo>
                    <a:pt x="857" y="1724"/>
                  </a:lnTo>
                  <a:lnTo>
                    <a:pt x="892" y="1714"/>
                  </a:lnTo>
                  <a:lnTo>
                    <a:pt x="927" y="1706"/>
                  </a:lnTo>
                  <a:lnTo>
                    <a:pt x="959" y="1699"/>
                  </a:lnTo>
                  <a:lnTo>
                    <a:pt x="990" y="1694"/>
                  </a:lnTo>
                  <a:lnTo>
                    <a:pt x="990" y="1694"/>
                  </a:lnTo>
                  <a:lnTo>
                    <a:pt x="1006" y="1692"/>
                  </a:lnTo>
                  <a:lnTo>
                    <a:pt x="1020" y="1691"/>
                  </a:lnTo>
                  <a:lnTo>
                    <a:pt x="1034" y="1692"/>
                  </a:lnTo>
                  <a:lnTo>
                    <a:pt x="1047" y="1694"/>
                  </a:lnTo>
                  <a:lnTo>
                    <a:pt x="1060" y="1698"/>
                  </a:lnTo>
                  <a:lnTo>
                    <a:pt x="1071" y="1703"/>
                  </a:lnTo>
                  <a:lnTo>
                    <a:pt x="1081" y="1710"/>
                  </a:lnTo>
                  <a:lnTo>
                    <a:pt x="1090" y="1718"/>
                  </a:lnTo>
                  <a:lnTo>
                    <a:pt x="1099" y="1728"/>
                  </a:lnTo>
                  <a:lnTo>
                    <a:pt x="1107" y="1739"/>
                  </a:lnTo>
                  <a:lnTo>
                    <a:pt x="1114" y="1752"/>
                  </a:lnTo>
                  <a:lnTo>
                    <a:pt x="1120" y="1768"/>
                  </a:lnTo>
                  <a:lnTo>
                    <a:pt x="1126" y="1785"/>
                  </a:lnTo>
                  <a:lnTo>
                    <a:pt x="1131" y="1803"/>
                  </a:lnTo>
                  <a:lnTo>
                    <a:pt x="1135" y="1824"/>
                  </a:lnTo>
                  <a:lnTo>
                    <a:pt x="1139" y="1846"/>
                  </a:lnTo>
                  <a:lnTo>
                    <a:pt x="1139" y="1846"/>
                  </a:lnTo>
                  <a:lnTo>
                    <a:pt x="1142" y="1867"/>
                  </a:lnTo>
                  <a:lnTo>
                    <a:pt x="1144" y="1891"/>
                  </a:lnTo>
                  <a:lnTo>
                    <a:pt x="1148" y="1944"/>
                  </a:lnTo>
                  <a:lnTo>
                    <a:pt x="1150" y="2003"/>
                  </a:lnTo>
                  <a:lnTo>
                    <a:pt x="1151" y="2072"/>
                  </a:lnTo>
                  <a:lnTo>
                    <a:pt x="1151" y="2148"/>
                  </a:lnTo>
                  <a:lnTo>
                    <a:pt x="1150" y="2233"/>
                  </a:lnTo>
                  <a:lnTo>
                    <a:pt x="1147" y="2430"/>
                  </a:lnTo>
                  <a:lnTo>
                    <a:pt x="1147" y="2430"/>
                  </a:lnTo>
                  <a:close/>
                </a:path>
              </a:pathLst>
            </a:custGeom>
            <a:solidFill>
              <a:schemeClr val="tx2">
                <a:lumMod val="20000"/>
                <a:lumOff val="80000"/>
              </a:schemeClr>
            </a:solidFill>
            <a:ln w="9525">
              <a:solidFill>
                <a:schemeClr val="bg1"/>
              </a:solidFill>
              <a:round/>
            </a:ln>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8" name="Freeform: Shape 61"/>
            <p:cNvSpPr/>
            <p:nvPr/>
          </p:nvSpPr>
          <p:spPr bwMode="auto">
            <a:xfrm>
              <a:off x="5517441" y="3168035"/>
              <a:ext cx="611931" cy="831598"/>
            </a:xfrm>
            <a:custGeom>
              <a:gdLst>
                <a:gd name="T0" fmla="*/ 2669 w 2928"/>
                <a:gd name="T1" fmla="*/ 3972 h 3977"/>
                <a:gd name="T2" fmla="*/ 2769 w 2928"/>
                <a:gd name="T3" fmla="*/ 3938 h 3977"/>
                <a:gd name="T4" fmla="*/ 2850 w 2928"/>
                <a:gd name="T5" fmla="*/ 3877 h 3977"/>
                <a:gd name="T6" fmla="*/ 2907 w 2928"/>
                <a:gd name="T7" fmla="*/ 3794 h 3977"/>
                <a:gd name="T8" fmla="*/ 2927 w 2928"/>
                <a:gd name="T9" fmla="*/ 3695 h 3977"/>
                <a:gd name="T10" fmla="*/ 2127 w 2928"/>
                <a:gd name="T11" fmla="*/ 1103 h 3977"/>
                <a:gd name="T12" fmla="*/ 1827 w 2928"/>
                <a:gd name="T13" fmla="*/ 1095 h 3977"/>
                <a:gd name="T14" fmla="*/ 1702 w 2928"/>
                <a:gd name="T15" fmla="*/ 1063 h 3977"/>
                <a:gd name="T16" fmla="*/ 1631 w 2928"/>
                <a:gd name="T17" fmla="*/ 1009 h 3977"/>
                <a:gd name="T18" fmla="*/ 1615 w 2928"/>
                <a:gd name="T19" fmla="*/ 935 h 3977"/>
                <a:gd name="T20" fmla="*/ 1651 w 2928"/>
                <a:gd name="T21" fmla="*/ 842 h 3977"/>
                <a:gd name="T22" fmla="*/ 1734 w 2928"/>
                <a:gd name="T23" fmla="*/ 728 h 3977"/>
                <a:gd name="T24" fmla="*/ 1811 w 2928"/>
                <a:gd name="T25" fmla="*/ 548 h 3977"/>
                <a:gd name="T26" fmla="*/ 1829 w 2928"/>
                <a:gd name="T27" fmla="*/ 330 h 3977"/>
                <a:gd name="T28" fmla="*/ 1792 w 2928"/>
                <a:gd name="T29" fmla="*/ 199 h 3977"/>
                <a:gd name="T30" fmla="*/ 1716 w 2928"/>
                <a:gd name="T31" fmla="*/ 102 h 3977"/>
                <a:gd name="T32" fmla="*/ 1611 w 2928"/>
                <a:gd name="T33" fmla="*/ 37 h 3977"/>
                <a:gd name="T34" fmla="*/ 1488 w 2928"/>
                <a:gd name="T35" fmla="*/ 5 h 3977"/>
                <a:gd name="T36" fmla="*/ 1286 w 2928"/>
                <a:gd name="T37" fmla="*/ 13 h 3977"/>
                <a:gd name="T38" fmla="*/ 1152 w 2928"/>
                <a:gd name="T39" fmla="*/ 62 h 3977"/>
                <a:gd name="T40" fmla="*/ 1058 w 2928"/>
                <a:gd name="T41" fmla="*/ 133 h 3977"/>
                <a:gd name="T42" fmla="*/ 998 w 2928"/>
                <a:gd name="T43" fmla="*/ 228 h 3977"/>
                <a:gd name="T44" fmla="*/ 977 w 2928"/>
                <a:gd name="T45" fmla="*/ 346 h 3977"/>
                <a:gd name="T46" fmla="*/ 986 w 2928"/>
                <a:gd name="T47" fmla="*/ 483 h 3977"/>
                <a:gd name="T48" fmla="*/ 1067 w 2928"/>
                <a:gd name="T49" fmla="*/ 692 h 3977"/>
                <a:gd name="T50" fmla="*/ 1171 w 2928"/>
                <a:gd name="T51" fmla="*/ 903 h 3977"/>
                <a:gd name="T52" fmla="*/ 1163 w 2928"/>
                <a:gd name="T53" fmla="*/ 965 h 3977"/>
                <a:gd name="T54" fmla="*/ 1107 w 2928"/>
                <a:gd name="T55" fmla="*/ 1020 h 3977"/>
                <a:gd name="T56" fmla="*/ 967 w 2928"/>
                <a:gd name="T57" fmla="*/ 1073 h 3977"/>
                <a:gd name="T58" fmla="*/ 649 w 2928"/>
                <a:gd name="T59" fmla="*/ 1107 h 3977"/>
                <a:gd name="T60" fmla="*/ 21 w 2928"/>
                <a:gd name="T61" fmla="*/ 1108 h 3977"/>
                <a:gd name="T62" fmla="*/ 1 w 2928"/>
                <a:gd name="T63" fmla="*/ 2108 h 3977"/>
                <a:gd name="T64" fmla="*/ 31 w 2928"/>
                <a:gd name="T65" fmla="*/ 2217 h 3977"/>
                <a:gd name="T66" fmla="*/ 114 w 2928"/>
                <a:gd name="T67" fmla="*/ 2288 h 3977"/>
                <a:gd name="T68" fmla="*/ 201 w 2928"/>
                <a:gd name="T69" fmla="*/ 2280 h 3977"/>
                <a:gd name="T70" fmla="*/ 470 w 2928"/>
                <a:gd name="T71" fmla="*/ 2122 h 3977"/>
                <a:gd name="T72" fmla="*/ 710 w 2928"/>
                <a:gd name="T73" fmla="*/ 2035 h 3977"/>
                <a:gd name="T74" fmla="*/ 855 w 2928"/>
                <a:gd name="T75" fmla="*/ 2028 h 3977"/>
                <a:gd name="T76" fmla="*/ 980 w 2928"/>
                <a:gd name="T77" fmla="*/ 2063 h 3977"/>
                <a:gd name="T78" fmla="*/ 1101 w 2928"/>
                <a:gd name="T79" fmla="*/ 2145 h 3977"/>
                <a:gd name="T80" fmla="*/ 1174 w 2928"/>
                <a:gd name="T81" fmla="*/ 2231 h 3977"/>
                <a:gd name="T82" fmla="*/ 1254 w 2928"/>
                <a:gd name="T83" fmla="*/ 2402 h 3977"/>
                <a:gd name="T84" fmla="*/ 1277 w 2928"/>
                <a:gd name="T85" fmla="*/ 2628 h 3977"/>
                <a:gd name="T86" fmla="*/ 1251 w 2928"/>
                <a:gd name="T87" fmla="*/ 2756 h 3977"/>
                <a:gd name="T88" fmla="*/ 1193 w 2928"/>
                <a:gd name="T89" fmla="*/ 2872 h 3977"/>
                <a:gd name="T90" fmla="*/ 1100 w 2928"/>
                <a:gd name="T91" fmla="*/ 2968 h 3977"/>
                <a:gd name="T92" fmla="*/ 972 w 2928"/>
                <a:gd name="T93" fmla="*/ 3037 h 3977"/>
                <a:gd name="T94" fmla="*/ 807 w 2928"/>
                <a:gd name="T95" fmla="*/ 3071 h 3977"/>
                <a:gd name="T96" fmla="*/ 630 w 2928"/>
                <a:gd name="T97" fmla="*/ 3064 h 3977"/>
                <a:gd name="T98" fmla="*/ 460 w 2928"/>
                <a:gd name="T99" fmla="*/ 3012 h 3977"/>
                <a:gd name="T100" fmla="*/ 244 w 2928"/>
                <a:gd name="T101" fmla="*/ 2889 h 3977"/>
                <a:gd name="T102" fmla="*/ 126 w 2928"/>
                <a:gd name="T103" fmla="*/ 2838 h 3977"/>
                <a:gd name="T104" fmla="*/ 94 w 2928"/>
                <a:gd name="T105" fmla="*/ 2857 h 3977"/>
                <a:gd name="T106" fmla="*/ 51 w 2928"/>
                <a:gd name="T107" fmla="*/ 3018 h 3977"/>
                <a:gd name="T108" fmla="*/ 28 w 2928"/>
                <a:gd name="T109" fmla="*/ 3533 h 39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28" h="3977">
                  <a:moveTo>
                    <a:pt x="31" y="3977"/>
                  </a:moveTo>
                  <a:lnTo>
                    <a:pt x="2607" y="3977"/>
                  </a:lnTo>
                  <a:lnTo>
                    <a:pt x="2607" y="3977"/>
                  </a:lnTo>
                  <a:lnTo>
                    <a:pt x="2624" y="3977"/>
                  </a:lnTo>
                  <a:lnTo>
                    <a:pt x="2639" y="3976"/>
                  </a:lnTo>
                  <a:lnTo>
                    <a:pt x="2654" y="3974"/>
                  </a:lnTo>
                  <a:lnTo>
                    <a:pt x="2669" y="3972"/>
                  </a:lnTo>
                  <a:lnTo>
                    <a:pt x="2684" y="3969"/>
                  </a:lnTo>
                  <a:lnTo>
                    <a:pt x="2699" y="3965"/>
                  </a:lnTo>
                  <a:lnTo>
                    <a:pt x="2713" y="3961"/>
                  </a:lnTo>
                  <a:lnTo>
                    <a:pt x="2727" y="3956"/>
                  </a:lnTo>
                  <a:lnTo>
                    <a:pt x="2741" y="3951"/>
                  </a:lnTo>
                  <a:lnTo>
                    <a:pt x="2756" y="3945"/>
                  </a:lnTo>
                  <a:lnTo>
                    <a:pt x="2769" y="3938"/>
                  </a:lnTo>
                  <a:lnTo>
                    <a:pt x="2782" y="3930"/>
                  </a:lnTo>
                  <a:lnTo>
                    <a:pt x="2794" y="3922"/>
                  </a:lnTo>
                  <a:lnTo>
                    <a:pt x="2807" y="3914"/>
                  </a:lnTo>
                  <a:lnTo>
                    <a:pt x="2818" y="3906"/>
                  </a:lnTo>
                  <a:lnTo>
                    <a:pt x="2829" y="3897"/>
                  </a:lnTo>
                  <a:lnTo>
                    <a:pt x="2840" y="3887"/>
                  </a:lnTo>
                  <a:lnTo>
                    <a:pt x="2850" y="3877"/>
                  </a:lnTo>
                  <a:lnTo>
                    <a:pt x="2860" y="3867"/>
                  </a:lnTo>
                  <a:lnTo>
                    <a:pt x="2869" y="3856"/>
                  </a:lnTo>
                  <a:lnTo>
                    <a:pt x="2878" y="3844"/>
                  </a:lnTo>
                  <a:lnTo>
                    <a:pt x="2887" y="3833"/>
                  </a:lnTo>
                  <a:lnTo>
                    <a:pt x="2894" y="3821"/>
                  </a:lnTo>
                  <a:lnTo>
                    <a:pt x="2901" y="3808"/>
                  </a:lnTo>
                  <a:lnTo>
                    <a:pt x="2907" y="3794"/>
                  </a:lnTo>
                  <a:lnTo>
                    <a:pt x="2912" y="3781"/>
                  </a:lnTo>
                  <a:lnTo>
                    <a:pt x="2916" y="3767"/>
                  </a:lnTo>
                  <a:lnTo>
                    <a:pt x="2920" y="3754"/>
                  </a:lnTo>
                  <a:lnTo>
                    <a:pt x="2923" y="3739"/>
                  </a:lnTo>
                  <a:lnTo>
                    <a:pt x="2925" y="3725"/>
                  </a:lnTo>
                  <a:lnTo>
                    <a:pt x="2927" y="3710"/>
                  </a:lnTo>
                  <a:lnTo>
                    <a:pt x="2927" y="3695"/>
                  </a:lnTo>
                  <a:lnTo>
                    <a:pt x="2928" y="1080"/>
                  </a:lnTo>
                  <a:lnTo>
                    <a:pt x="2928" y="1080"/>
                  </a:lnTo>
                  <a:lnTo>
                    <a:pt x="2804" y="1083"/>
                  </a:lnTo>
                  <a:lnTo>
                    <a:pt x="2662" y="1087"/>
                  </a:lnTo>
                  <a:lnTo>
                    <a:pt x="2352" y="1098"/>
                  </a:lnTo>
                  <a:lnTo>
                    <a:pt x="2199" y="1102"/>
                  </a:lnTo>
                  <a:lnTo>
                    <a:pt x="2127" y="1103"/>
                  </a:lnTo>
                  <a:lnTo>
                    <a:pt x="2059" y="1104"/>
                  </a:lnTo>
                  <a:lnTo>
                    <a:pt x="1997" y="1103"/>
                  </a:lnTo>
                  <a:lnTo>
                    <a:pt x="1940" y="1102"/>
                  </a:lnTo>
                  <a:lnTo>
                    <a:pt x="1891" y="1100"/>
                  </a:lnTo>
                  <a:lnTo>
                    <a:pt x="1850" y="1097"/>
                  </a:lnTo>
                  <a:lnTo>
                    <a:pt x="1850" y="1097"/>
                  </a:lnTo>
                  <a:lnTo>
                    <a:pt x="1827" y="1095"/>
                  </a:lnTo>
                  <a:lnTo>
                    <a:pt x="1805" y="1092"/>
                  </a:lnTo>
                  <a:lnTo>
                    <a:pt x="1785" y="1088"/>
                  </a:lnTo>
                  <a:lnTo>
                    <a:pt x="1766" y="1084"/>
                  </a:lnTo>
                  <a:lnTo>
                    <a:pt x="1749" y="1080"/>
                  </a:lnTo>
                  <a:lnTo>
                    <a:pt x="1732" y="1075"/>
                  </a:lnTo>
                  <a:lnTo>
                    <a:pt x="1717" y="1069"/>
                  </a:lnTo>
                  <a:lnTo>
                    <a:pt x="1702" y="1063"/>
                  </a:lnTo>
                  <a:lnTo>
                    <a:pt x="1689" y="1057"/>
                  </a:lnTo>
                  <a:lnTo>
                    <a:pt x="1676" y="1050"/>
                  </a:lnTo>
                  <a:lnTo>
                    <a:pt x="1665" y="1043"/>
                  </a:lnTo>
                  <a:lnTo>
                    <a:pt x="1655" y="1035"/>
                  </a:lnTo>
                  <a:lnTo>
                    <a:pt x="1646" y="1027"/>
                  </a:lnTo>
                  <a:lnTo>
                    <a:pt x="1638" y="1018"/>
                  </a:lnTo>
                  <a:lnTo>
                    <a:pt x="1631" y="1009"/>
                  </a:lnTo>
                  <a:lnTo>
                    <a:pt x="1626" y="1000"/>
                  </a:lnTo>
                  <a:lnTo>
                    <a:pt x="1621" y="990"/>
                  </a:lnTo>
                  <a:lnTo>
                    <a:pt x="1618" y="979"/>
                  </a:lnTo>
                  <a:lnTo>
                    <a:pt x="1616" y="969"/>
                  </a:lnTo>
                  <a:lnTo>
                    <a:pt x="1614" y="958"/>
                  </a:lnTo>
                  <a:lnTo>
                    <a:pt x="1614" y="946"/>
                  </a:lnTo>
                  <a:lnTo>
                    <a:pt x="1615" y="935"/>
                  </a:lnTo>
                  <a:lnTo>
                    <a:pt x="1617" y="922"/>
                  </a:lnTo>
                  <a:lnTo>
                    <a:pt x="1620" y="910"/>
                  </a:lnTo>
                  <a:lnTo>
                    <a:pt x="1624" y="897"/>
                  </a:lnTo>
                  <a:lnTo>
                    <a:pt x="1629" y="884"/>
                  </a:lnTo>
                  <a:lnTo>
                    <a:pt x="1635" y="871"/>
                  </a:lnTo>
                  <a:lnTo>
                    <a:pt x="1643" y="857"/>
                  </a:lnTo>
                  <a:lnTo>
                    <a:pt x="1651" y="842"/>
                  </a:lnTo>
                  <a:lnTo>
                    <a:pt x="1660" y="827"/>
                  </a:lnTo>
                  <a:lnTo>
                    <a:pt x="1671" y="812"/>
                  </a:lnTo>
                  <a:lnTo>
                    <a:pt x="1683" y="797"/>
                  </a:lnTo>
                  <a:lnTo>
                    <a:pt x="1683" y="797"/>
                  </a:lnTo>
                  <a:lnTo>
                    <a:pt x="1708" y="765"/>
                  </a:lnTo>
                  <a:lnTo>
                    <a:pt x="1721" y="747"/>
                  </a:lnTo>
                  <a:lnTo>
                    <a:pt x="1734" y="728"/>
                  </a:lnTo>
                  <a:lnTo>
                    <a:pt x="1747" y="707"/>
                  </a:lnTo>
                  <a:lnTo>
                    <a:pt x="1759" y="685"/>
                  </a:lnTo>
                  <a:lnTo>
                    <a:pt x="1771" y="662"/>
                  </a:lnTo>
                  <a:lnTo>
                    <a:pt x="1783" y="637"/>
                  </a:lnTo>
                  <a:lnTo>
                    <a:pt x="1793" y="609"/>
                  </a:lnTo>
                  <a:lnTo>
                    <a:pt x="1803" y="579"/>
                  </a:lnTo>
                  <a:lnTo>
                    <a:pt x="1811" y="548"/>
                  </a:lnTo>
                  <a:lnTo>
                    <a:pt x="1819" y="514"/>
                  </a:lnTo>
                  <a:lnTo>
                    <a:pt x="1825" y="478"/>
                  </a:lnTo>
                  <a:lnTo>
                    <a:pt x="1829" y="438"/>
                  </a:lnTo>
                  <a:lnTo>
                    <a:pt x="1830" y="396"/>
                  </a:lnTo>
                  <a:lnTo>
                    <a:pt x="1830" y="351"/>
                  </a:lnTo>
                  <a:lnTo>
                    <a:pt x="1830" y="351"/>
                  </a:lnTo>
                  <a:lnTo>
                    <a:pt x="1829" y="330"/>
                  </a:lnTo>
                  <a:lnTo>
                    <a:pt x="1826" y="308"/>
                  </a:lnTo>
                  <a:lnTo>
                    <a:pt x="1823" y="288"/>
                  </a:lnTo>
                  <a:lnTo>
                    <a:pt x="1819" y="269"/>
                  </a:lnTo>
                  <a:lnTo>
                    <a:pt x="1813" y="251"/>
                  </a:lnTo>
                  <a:lnTo>
                    <a:pt x="1806" y="233"/>
                  </a:lnTo>
                  <a:lnTo>
                    <a:pt x="1799" y="216"/>
                  </a:lnTo>
                  <a:lnTo>
                    <a:pt x="1792" y="199"/>
                  </a:lnTo>
                  <a:lnTo>
                    <a:pt x="1783" y="182"/>
                  </a:lnTo>
                  <a:lnTo>
                    <a:pt x="1774" y="167"/>
                  </a:lnTo>
                  <a:lnTo>
                    <a:pt x="1764" y="153"/>
                  </a:lnTo>
                  <a:lnTo>
                    <a:pt x="1753" y="139"/>
                  </a:lnTo>
                  <a:lnTo>
                    <a:pt x="1741" y="126"/>
                  </a:lnTo>
                  <a:lnTo>
                    <a:pt x="1729" y="114"/>
                  </a:lnTo>
                  <a:lnTo>
                    <a:pt x="1716" y="102"/>
                  </a:lnTo>
                  <a:lnTo>
                    <a:pt x="1703" y="91"/>
                  </a:lnTo>
                  <a:lnTo>
                    <a:pt x="1689" y="81"/>
                  </a:lnTo>
                  <a:lnTo>
                    <a:pt x="1673" y="71"/>
                  </a:lnTo>
                  <a:lnTo>
                    <a:pt x="1658" y="62"/>
                  </a:lnTo>
                  <a:lnTo>
                    <a:pt x="1643" y="53"/>
                  </a:lnTo>
                  <a:lnTo>
                    <a:pt x="1627" y="45"/>
                  </a:lnTo>
                  <a:lnTo>
                    <a:pt x="1611" y="37"/>
                  </a:lnTo>
                  <a:lnTo>
                    <a:pt x="1594" y="31"/>
                  </a:lnTo>
                  <a:lnTo>
                    <a:pt x="1578" y="25"/>
                  </a:lnTo>
                  <a:lnTo>
                    <a:pt x="1560" y="20"/>
                  </a:lnTo>
                  <a:lnTo>
                    <a:pt x="1542" y="15"/>
                  </a:lnTo>
                  <a:lnTo>
                    <a:pt x="1524" y="11"/>
                  </a:lnTo>
                  <a:lnTo>
                    <a:pt x="1506" y="8"/>
                  </a:lnTo>
                  <a:lnTo>
                    <a:pt x="1488" y="5"/>
                  </a:lnTo>
                  <a:lnTo>
                    <a:pt x="1470" y="3"/>
                  </a:lnTo>
                  <a:lnTo>
                    <a:pt x="1452" y="1"/>
                  </a:lnTo>
                  <a:lnTo>
                    <a:pt x="1433" y="0"/>
                  </a:lnTo>
                  <a:lnTo>
                    <a:pt x="1395" y="0"/>
                  </a:lnTo>
                  <a:lnTo>
                    <a:pt x="1358" y="2"/>
                  </a:lnTo>
                  <a:lnTo>
                    <a:pt x="1322" y="6"/>
                  </a:lnTo>
                  <a:lnTo>
                    <a:pt x="1286" y="13"/>
                  </a:lnTo>
                  <a:lnTo>
                    <a:pt x="1250" y="22"/>
                  </a:lnTo>
                  <a:lnTo>
                    <a:pt x="1232" y="27"/>
                  </a:lnTo>
                  <a:lnTo>
                    <a:pt x="1216" y="33"/>
                  </a:lnTo>
                  <a:lnTo>
                    <a:pt x="1199" y="39"/>
                  </a:lnTo>
                  <a:lnTo>
                    <a:pt x="1183" y="46"/>
                  </a:lnTo>
                  <a:lnTo>
                    <a:pt x="1167" y="54"/>
                  </a:lnTo>
                  <a:lnTo>
                    <a:pt x="1152" y="62"/>
                  </a:lnTo>
                  <a:lnTo>
                    <a:pt x="1136" y="71"/>
                  </a:lnTo>
                  <a:lnTo>
                    <a:pt x="1122" y="80"/>
                  </a:lnTo>
                  <a:lnTo>
                    <a:pt x="1108" y="89"/>
                  </a:lnTo>
                  <a:lnTo>
                    <a:pt x="1094" y="99"/>
                  </a:lnTo>
                  <a:lnTo>
                    <a:pt x="1082" y="110"/>
                  </a:lnTo>
                  <a:lnTo>
                    <a:pt x="1070" y="121"/>
                  </a:lnTo>
                  <a:lnTo>
                    <a:pt x="1058" y="133"/>
                  </a:lnTo>
                  <a:lnTo>
                    <a:pt x="1047" y="145"/>
                  </a:lnTo>
                  <a:lnTo>
                    <a:pt x="1037" y="157"/>
                  </a:lnTo>
                  <a:lnTo>
                    <a:pt x="1028" y="170"/>
                  </a:lnTo>
                  <a:lnTo>
                    <a:pt x="1020" y="184"/>
                  </a:lnTo>
                  <a:lnTo>
                    <a:pt x="1012" y="199"/>
                  </a:lnTo>
                  <a:lnTo>
                    <a:pt x="1004" y="213"/>
                  </a:lnTo>
                  <a:lnTo>
                    <a:pt x="998" y="228"/>
                  </a:lnTo>
                  <a:lnTo>
                    <a:pt x="993" y="244"/>
                  </a:lnTo>
                  <a:lnTo>
                    <a:pt x="989" y="259"/>
                  </a:lnTo>
                  <a:lnTo>
                    <a:pt x="989" y="259"/>
                  </a:lnTo>
                  <a:lnTo>
                    <a:pt x="985" y="281"/>
                  </a:lnTo>
                  <a:lnTo>
                    <a:pt x="981" y="303"/>
                  </a:lnTo>
                  <a:lnTo>
                    <a:pt x="978" y="325"/>
                  </a:lnTo>
                  <a:lnTo>
                    <a:pt x="977" y="346"/>
                  </a:lnTo>
                  <a:lnTo>
                    <a:pt x="976" y="367"/>
                  </a:lnTo>
                  <a:lnTo>
                    <a:pt x="976" y="387"/>
                  </a:lnTo>
                  <a:lnTo>
                    <a:pt x="976" y="407"/>
                  </a:lnTo>
                  <a:lnTo>
                    <a:pt x="978" y="426"/>
                  </a:lnTo>
                  <a:lnTo>
                    <a:pt x="980" y="445"/>
                  </a:lnTo>
                  <a:lnTo>
                    <a:pt x="983" y="465"/>
                  </a:lnTo>
                  <a:lnTo>
                    <a:pt x="986" y="483"/>
                  </a:lnTo>
                  <a:lnTo>
                    <a:pt x="990" y="501"/>
                  </a:lnTo>
                  <a:lnTo>
                    <a:pt x="999" y="536"/>
                  </a:lnTo>
                  <a:lnTo>
                    <a:pt x="1010" y="569"/>
                  </a:lnTo>
                  <a:lnTo>
                    <a:pt x="1024" y="603"/>
                  </a:lnTo>
                  <a:lnTo>
                    <a:pt x="1038" y="634"/>
                  </a:lnTo>
                  <a:lnTo>
                    <a:pt x="1052" y="663"/>
                  </a:lnTo>
                  <a:lnTo>
                    <a:pt x="1067" y="692"/>
                  </a:lnTo>
                  <a:lnTo>
                    <a:pt x="1097" y="747"/>
                  </a:lnTo>
                  <a:lnTo>
                    <a:pt x="1125" y="796"/>
                  </a:lnTo>
                  <a:lnTo>
                    <a:pt x="1138" y="819"/>
                  </a:lnTo>
                  <a:lnTo>
                    <a:pt x="1150" y="841"/>
                  </a:lnTo>
                  <a:lnTo>
                    <a:pt x="1159" y="863"/>
                  </a:lnTo>
                  <a:lnTo>
                    <a:pt x="1166" y="884"/>
                  </a:lnTo>
                  <a:lnTo>
                    <a:pt x="1171" y="903"/>
                  </a:lnTo>
                  <a:lnTo>
                    <a:pt x="1172" y="913"/>
                  </a:lnTo>
                  <a:lnTo>
                    <a:pt x="1173" y="922"/>
                  </a:lnTo>
                  <a:lnTo>
                    <a:pt x="1173" y="931"/>
                  </a:lnTo>
                  <a:lnTo>
                    <a:pt x="1172" y="940"/>
                  </a:lnTo>
                  <a:lnTo>
                    <a:pt x="1170" y="949"/>
                  </a:lnTo>
                  <a:lnTo>
                    <a:pt x="1167" y="957"/>
                  </a:lnTo>
                  <a:lnTo>
                    <a:pt x="1163" y="965"/>
                  </a:lnTo>
                  <a:lnTo>
                    <a:pt x="1159" y="973"/>
                  </a:lnTo>
                  <a:lnTo>
                    <a:pt x="1153" y="981"/>
                  </a:lnTo>
                  <a:lnTo>
                    <a:pt x="1146" y="990"/>
                  </a:lnTo>
                  <a:lnTo>
                    <a:pt x="1138" y="998"/>
                  </a:lnTo>
                  <a:lnTo>
                    <a:pt x="1129" y="1005"/>
                  </a:lnTo>
                  <a:lnTo>
                    <a:pt x="1119" y="1013"/>
                  </a:lnTo>
                  <a:lnTo>
                    <a:pt x="1107" y="1020"/>
                  </a:lnTo>
                  <a:lnTo>
                    <a:pt x="1095" y="1027"/>
                  </a:lnTo>
                  <a:lnTo>
                    <a:pt x="1081" y="1034"/>
                  </a:lnTo>
                  <a:lnTo>
                    <a:pt x="1066" y="1041"/>
                  </a:lnTo>
                  <a:lnTo>
                    <a:pt x="1049" y="1047"/>
                  </a:lnTo>
                  <a:lnTo>
                    <a:pt x="1012" y="1060"/>
                  </a:lnTo>
                  <a:lnTo>
                    <a:pt x="967" y="1073"/>
                  </a:lnTo>
                  <a:lnTo>
                    <a:pt x="967" y="1073"/>
                  </a:lnTo>
                  <a:lnTo>
                    <a:pt x="948" y="1077"/>
                  </a:lnTo>
                  <a:lnTo>
                    <a:pt x="928" y="1081"/>
                  </a:lnTo>
                  <a:lnTo>
                    <a:pt x="882" y="1089"/>
                  </a:lnTo>
                  <a:lnTo>
                    <a:pt x="830" y="1095"/>
                  </a:lnTo>
                  <a:lnTo>
                    <a:pt x="774" y="1100"/>
                  </a:lnTo>
                  <a:lnTo>
                    <a:pt x="713" y="1104"/>
                  </a:lnTo>
                  <a:lnTo>
                    <a:pt x="649" y="1107"/>
                  </a:lnTo>
                  <a:lnTo>
                    <a:pt x="583" y="1109"/>
                  </a:lnTo>
                  <a:lnTo>
                    <a:pt x="515" y="1111"/>
                  </a:lnTo>
                  <a:lnTo>
                    <a:pt x="379" y="1112"/>
                  </a:lnTo>
                  <a:lnTo>
                    <a:pt x="246" y="1111"/>
                  </a:lnTo>
                  <a:lnTo>
                    <a:pt x="125" y="1109"/>
                  </a:lnTo>
                  <a:lnTo>
                    <a:pt x="21" y="1108"/>
                  </a:lnTo>
                  <a:lnTo>
                    <a:pt x="21" y="1108"/>
                  </a:lnTo>
                  <a:lnTo>
                    <a:pt x="15" y="1332"/>
                  </a:lnTo>
                  <a:lnTo>
                    <a:pt x="7" y="1644"/>
                  </a:lnTo>
                  <a:lnTo>
                    <a:pt x="4" y="1800"/>
                  </a:lnTo>
                  <a:lnTo>
                    <a:pt x="1" y="1938"/>
                  </a:lnTo>
                  <a:lnTo>
                    <a:pt x="0" y="2044"/>
                  </a:lnTo>
                  <a:lnTo>
                    <a:pt x="1" y="2083"/>
                  </a:lnTo>
                  <a:lnTo>
                    <a:pt x="1" y="2108"/>
                  </a:lnTo>
                  <a:lnTo>
                    <a:pt x="1" y="2108"/>
                  </a:lnTo>
                  <a:lnTo>
                    <a:pt x="3" y="2128"/>
                  </a:lnTo>
                  <a:lnTo>
                    <a:pt x="7" y="2148"/>
                  </a:lnTo>
                  <a:lnTo>
                    <a:pt x="11" y="2166"/>
                  </a:lnTo>
                  <a:lnTo>
                    <a:pt x="17" y="2184"/>
                  </a:lnTo>
                  <a:lnTo>
                    <a:pt x="23" y="2202"/>
                  </a:lnTo>
                  <a:lnTo>
                    <a:pt x="31" y="2217"/>
                  </a:lnTo>
                  <a:lnTo>
                    <a:pt x="40" y="2232"/>
                  </a:lnTo>
                  <a:lnTo>
                    <a:pt x="49" y="2245"/>
                  </a:lnTo>
                  <a:lnTo>
                    <a:pt x="60" y="2257"/>
                  </a:lnTo>
                  <a:lnTo>
                    <a:pt x="72" y="2267"/>
                  </a:lnTo>
                  <a:lnTo>
                    <a:pt x="86" y="2276"/>
                  </a:lnTo>
                  <a:lnTo>
                    <a:pt x="100" y="2283"/>
                  </a:lnTo>
                  <a:lnTo>
                    <a:pt x="114" y="2288"/>
                  </a:lnTo>
                  <a:lnTo>
                    <a:pt x="130" y="2292"/>
                  </a:lnTo>
                  <a:lnTo>
                    <a:pt x="146" y="2294"/>
                  </a:lnTo>
                  <a:lnTo>
                    <a:pt x="164" y="2294"/>
                  </a:lnTo>
                  <a:lnTo>
                    <a:pt x="164" y="2294"/>
                  </a:lnTo>
                  <a:lnTo>
                    <a:pt x="174" y="2292"/>
                  </a:lnTo>
                  <a:lnTo>
                    <a:pt x="186" y="2287"/>
                  </a:lnTo>
                  <a:lnTo>
                    <a:pt x="201" y="2280"/>
                  </a:lnTo>
                  <a:lnTo>
                    <a:pt x="218" y="2272"/>
                  </a:lnTo>
                  <a:lnTo>
                    <a:pt x="256" y="2249"/>
                  </a:lnTo>
                  <a:lnTo>
                    <a:pt x="301" y="2221"/>
                  </a:lnTo>
                  <a:lnTo>
                    <a:pt x="353" y="2188"/>
                  </a:lnTo>
                  <a:lnTo>
                    <a:pt x="410" y="2155"/>
                  </a:lnTo>
                  <a:lnTo>
                    <a:pt x="439" y="2138"/>
                  </a:lnTo>
                  <a:lnTo>
                    <a:pt x="470" y="2122"/>
                  </a:lnTo>
                  <a:lnTo>
                    <a:pt x="503" y="2106"/>
                  </a:lnTo>
                  <a:lnTo>
                    <a:pt x="536" y="2091"/>
                  </a:lnTo>
                  <a:lnTo>
                    <a:pt x="569" y="2077"/>
                  </a:lnTo>
                  <a:lnTo>
                    <a:pt x="603" y="2064"/>
                  </a:lnTo>
                  <a:lnTo>
                    <a:pt x="639" y="2052"/>
                  </a:lnTo>
                  <a:lnTo>
                    <a:pt x="674" y="2042"/>
                  </a:lnTo>
                  <a:lnTo>
                    <a:pt x="710" y="2035"/>
                  </a:lnTo>
                  <a:lnTo>
                    <a:pt x="746" y="2029"/>
                  </a:lnTo>
                  <a:lnTo>
                    <a:pt x="764" y="2027"/>
                  </a:lnTo>
                  <a:lnTo>
                    <a:pt x="782" y="2026"/>
                  </a:lnTo>
                  <a:lnTo>
                    <a:pt x="800" y="2025"/>
                  </a:lnTo>
                  <a:lnTo>
                    <a:pt x="818" y="2025"/>
                  </a:lnTo>
                  <a:lnTo>
                    <a:pt x="837" y="2026"/>
                  </a:lnTo>
                  <a:lnTo>
                    <a:pt x="855" y="2028"/>
                  </a:lnTo>
                  <a:lnTo>
                    <a:pt x="873" y="2030"/>
                  </a:lnTo>
                  <a:lnTo>
                    <a:pt x="891" y="2033"/>
                  </a:lnTo>
                  <a:lnTo>
                    <a:pt x="909" y="2037"/>
                  </a:lnTo>
                  <a:lnTo>
                    <a:pt x="927" y="2042"/>
                  </a:lnTo>
                  <a:lnTo>
                    <a:pt x="945" y="2048"/>
                  </a:lnTo>
                  <a:lnTo>
                    <a:pt x="963" y="2054"/>
                  </a:lnTo>
                  <a:lnTo>
                    <a:pt x="980" y="2063"/>
                  </a:lnTo>
                  <a:lnTo>
                    <a:pt x="998" y="2072"/>
                  </a:lnTo>
                  <a:lnTo>
                    <a:pt x="1016" y="2081"/>
                  </a:lnTo>
                  <a:lnTo>
                    <a:pt x="1033" y="2092"/>
                  </a:lnTo>
                  <a:lnTo>
                    <a:pt x="1051" y="2103"/>
                  </a:lnTo>
                  <a:lnTo>
                    <a:pt x="1068" y="2116"/>
                  </a:lnTo>
                  <a:lnTo>
                    <a:pt x="1084" y="2130"/>
                  </a:lnTo>
                  <a:lnTo>
                    <a:pt x="1101" y="2145"/>
                  </a:lnTo>
                  <a:lnTo>
                    <a:pt x="1101" y="2145"/>
                  </a:lnTo>
                  <a:lnTo>
                    <a:pt x="1114" y="2158"/>
                  </a:lnTo>
                  <a:lnTo>
                    <a:pt x="1127" y="2172"/>
                  </a:lnTo>
                  <a:lnTo>
                    <a:pt x="1139" y="2185"/>
                  </a:lnTo>
                  <a:lnTo>
                    <a:pt x="1152" y="2201"/>
                  </a:lnTo>
                  <a:lnTo>
                    <a:pt x="1163" y="2216"/>
                  </a:lnTo>
                  <a:lnTo>
                    <a:pt x="1174" y="2231"/>
                  </a:lnTo>
                  <a:lnTo>
                    <a:pt x="1184" y="2246"/>
                  </a:lnTo>
                  <a:lnTo>
                    <a:pt x="1194" y="2262"/>
                  </a:lnTo>
                  <a:lnTo>
                    <a:pt x="1203" y="2279"/>
                  </a:lnTo>
                  <a:lnTo>
                    <a:pt x="1212" y="2295"/>
                  </a:lnTo>
                  <a:lnTo>
                    <a:pt x="1228" y="2331"/>
                  </a:lnTo>
                  <a:lnTo>
                    <a:pt x="1242" y="2366"/>
                  </a:lnTo>
                  <a:lnTo>
                    <a:pt x="1254" y="2402"/>
                  </a:lnTo>
                  <a:lnTo>
                    <a:pt x="1263" y="2438"/>
                  </a:lnTo>
                  <a:lnTo>
                    <a:pt x="1271" y="2477"/>
                  </a:lnTo>
                  <a:lnTo>
                    <a:pt x="1276" y="2514"/>
                  </a:lnTo>
                  <a:lnTo>
                    <a:pt x="1280" y="2552"/>
                  </a:lnTo>
                  <a:lnTo>
                    <a:pt x="1280" y="2590"/>
                  </a:lnTo>
                  <a:lnTo>
                    <a:pt x="1280" y="2609"/>
                  </a:lnTo>
                  <a:lnTo>
                    <a:pt x="1277" y="2628"/>
                  </a:lnTo>
                  <a:lnTo>
                    <a:pt x="1275" y="2647"/>
                  </a:lnTo>
                  <a:lnTo>
                    <a:pt x="1273" y="2665"/>
                  </a:lnTo>
                  <a:lnTo>
                    <a:pt x="1270" y="2683"/>
                  </a:lnTo>
                  <a:lnTo>
                    <a:pt x="1266" y="2702"/>
                  </a:lnTo>
                  <a:lnTo>
                    <a:pt x="1262" y="2720"/>
                  </a:lnTo>
                  <a:lnTo>
                    <a:pt x="1257" y="2738"/>
                  </a:lnTo>
                  <a:lnTo>
                    <a:pt x="1251" y="2756"/>
                  </a:lnTo>
                  <a:lnTo>
                    <a:pt x="1245" y="2773"/>
                  </a:lnTo>
                  <a:lnTo>
                    <a:pt x="1238" y="2790"/>
                  </a:lnTo>
                  <a:lnTo>
                    <a:pt x="1230" y="2807"/>
                  </a:lnTo>
                  <a:lnTo>
                    <a:pt x="1222" y="2824"/>
                  </a:lnTo>
                  <a:lnTo>
                    <a:pt x="1213" y="2840"/>
                  </a:lnTo>
                  <a:lnTo>
                    <a:pt x="1203" y="2856"/>
                  </a:lnTo>
                  <a:lnTo>
                    <a:pt x="1193" y="2872"/>
                  </a:lnTo>
                  <a:lnTo>
                    <a:pt x="1182" y="2887"/>
                  </a:lnTo>
                  <a:lnTo>
                    <a:pt x="1170" y="2902"/>
                  </a:lnTo>
                  <a:lnTo>
                    <a:pt x="1158" y="2916"/>
                  </a:lnTo>
                  <a:lnTo>
                    <a:pt x="1144" y="2929"/>
                  </a:lnTo>
                  <a:lnTo>
                    <a:pt x="1130" y="2943"/>
                  </a:lnTo>
                  <a:lnTo>
                    <a:pt x="1115" y="2955"/>
                  </a:lnTo>
                  <a:lnTo>
                    <a:pt x="1100" y="2968"/>
                  </a:lnTo>
                  <a:lnTo>
                    <a:pt x="1084" y="2979"/>
                  </a:lnTo>
                  <a:lnTo>
                    <a:pt x="1068" y="2990"/>
                  </a:lnTo>
                  <a:lnTo>
                    <a:pt x="1050" y="3002"/>
                  </a:lnTo>
                  <a:lnTo>
                    <a:pt x="1032" y="3011"/>
                  </a:lnTo>
                  <a:lnTo>
                    <a:pt x="1013" y="3021"/>
                  </a:lnTo>
                  <a:lnTo>
                    <a:pt x="992" y="3029"/>
                  </a:lnTo>
                  <a:lnTo>
                    <a:pt x="972" y="3037"/>
                  </a:lnTo>
                  <a:lnTo>
                    <a:pt x="951" y="3044"/>
                  </a:lnTo>
                  <a:lnTo>
                    <a:pt x="929" y="3050"/>
                  </a:lnTo>
                  <a:lnTo>
                    <a:pt x="906" y="3056"/>
                  </a:lnTo>
                  <a:lnTo>
                    <a:pt x="883" y="3061"/>
                  </a:lnTo>
                  <a:lnTo>
                    <a:pt x="857" y="3065"/>
                  </a:lnTo>
                  <a:lnTo>
                    <a:pt x="832" y="3068"/>
                  </a:lnTo>
                  <a:lnTo>
                    <a:pt x="807" y="3071"/>
                  </a:lnTo>
                  <a:lnTo>
                    <a:pt x="780" y="3072"/>
                  </a:lnTo>
                  <a:lnTo>
                    <a:pt x="780" y="3072"/>
                  </a:lnTo>
                  <a:lnTo>
                    <a:pt x="748" y="3073"/>
                  </a:lnTo>
                  <a:lnTo>
                    <a:pt x="716" y="3072"/>
                  </a:lnTo>
                  <a:lnTo>
                    <a:pt x="686" y="3071"/>
                  </a:lnTo>
                  <a:lnTo>
                    <a:pt x="658" y="3068"/>
                  </a:lnTo>
                  <a:lnTo>
                    <a:pt x="630" y="3064"/>
                  </a:lnTo>
                  <a:lnTo>
                    <a:pt x="602" y="3059"/>
                  </a:lnTo>
                  <a:lnTo>
                    <a:pt x="577" y="3053"/>
                  </a:lnTo>
                  <a:lnTo>
                    <a:pt x="552" y="3046"/>
                  </a:lnTo>
                  <a:lnTo>
                    <a:pt x="528" y="3038"/>
                  </a:lnTo>
                  <a:lnTo>
                    <a:pt x="505" y="3030"/>
                  </a:lnTo>
                  <a:lnTo>
                    <a:pt x="482" y="3022"/>
                  </a:lnTo>
                  <a:lnTo>
                    <a:pt x="460" y="3012"/>
                  </a:lnTo>
                  <a:lnTo>
                    <a:pt x="439" y="3003"/>
                  </a:lnTo>
                  <a:lnTo>
                    <a:pt x="418" y="2992"/>
                  </a:lnTo>
                  <a:lnTo>
                    <a:pt x="380" y="2971"/>
                  </a:lnTo>
                  <a:lnTo>
                    <a:pt x="344" y="2950"/>
                  </a:lnTo>
                  <a:lnTo>
                    <a:pt x="308" y="2928"/>
                  </a:lnTo>
                  <a:lnTo>
                    <a:pt x="276" y="2908"/>
                  </a:lnTo>
                  <a:lnTo>
                    <a:pt x="244" y="2889"/>
                  </a:lnTo>
                  <a:lnTo>
                    <a:pt x="214" y="2872"/>
                  </a:lnTo>
                  <a:lnTo>
                    <a:pt x="198" y="2864"/>
                  </a:lnTo>
                  <a:lnTo>
                    <a:pt x="184" y="2857"/>
                  </a:lnTo>
                  <a:lnTo>
                    <a:pt x="169" y="2851"/>
                  </a:lnTo>
                  <a:lnTo>
                    <a:pt x="155" y="2845"/>
                  </a:lnTo>
                  <a:lnTo>
                    <a:pt x="140" y="2841"/>
                  </a:lnTo>
                  <a:lnTo>
                    <a:pt x="126" y="2838"/>
                  </a:lnTo>
                  <a:lnTo>
                    <a:pt x="126" y="2838"/>
                  </a:lnTo>
                  <a:lnTo>
                    <a:pt x="120" y="2838"/>
                  </a:lnTo>
                  <a:lnTo>
                    <a:pt x="114" y="2839"/>
                  </a:lnTo>
                  <a:lnTo>
                    <a:pt x="109" y="2841"/>
                  </a:lnTo>
                  <a:lnTo>
                    <a:pt x="104" y="2845"/>
                  </a:lnTo>
                  <a:lnTo>
                    <a:pt x="99" y="2850"/>
                  </a:lnTo>
                  <a:lnTo>
                    <a:pt x="94" y="2857"/>
                  </a:lnTo>
                  <a:lnTo>
                    <a:pt x="89" y="2865"/>
                  </a:lnTo>
                  <a:lnTo>
                    <a:pt x="85" y="2874"/>
                  </a:lnTo>
                  <a:lnTo>
                    <a:pt x="77" y="2895"/>
                  </a:lnTo>
                  <a:lnTo>
                    <a:pt x="69" y="2920"/>
                  </a:lnTo>
                  <a:lnTo>
                    <a:pt x="62" y="2949"/>
                  </a:lnTo>
                  <a:lnTo>
                    <a:pt x="56" y="2981"/>
                  </a:lnTo>
                  <a:lnTo>
                    <a:pt x="51" y="3018"/>
                  </a:lnTo>
                  <a:lnTo>
                    <a:pt x="47" y="3057"/>
                  </a:lnTo>
                  <a:lnTo>
                    <a:pt x="43" y="3098"/>
                  </a:lnTo>
                  <a:lnTo>
                    <a:pt x="39" y="3142"/>
                  </a:lnTo>
                  <a:lnTo>
                    <a:pt x="34" y="3235"/>
                  </a:lnTo>
                  <a:lnTo>
                    <a:pt x="31" y="3333"/>
                  </a:lnTo>
                  <a:lnTo>
                    <a:pt x="29" y="3433"/>
                  </a:lnTo>
                  <a:lnTo>
                    <a:pt x="28" y="3533"/>
                  </a:lnTo>
                  <a:lnTo>
                    <a:pt x="28" y="3629"/>
                  </a:lnTo>
                  <a:lnTo>
                    <a:pt x="29" y="3721"/>
                  </a:lnTo>
                  <a:lnTo>
                    <a:pt x="30" y="3876"/>
                  </a:lnTo>
                  <a:lnTo>
                    <a:pt x="31" y="3935"/>
                  </a:lnTo>
                  <a:lnTo>
                    <a:pt x="31" y="3977"/>
                  </a:lnTo>
                  <a:lnTo>
                    <a:pt x="31" y="3977"/>
                  </a:lnTo>
                  <a:close/>
                </a:path>
              </a:pathLst>
            </a:custGeom>
            <a:solidFill>
              <a:schemeClr val="tx2">
                <a:lumMod val="20000"/>
                <a:lumOff val="80000"/>
              </a:schemeClr>
            </a:solidFill>
            <a:ln w="9525">
              <a:solidFill>
                <a:schemeClr val="bg1"/>
              </a:solidFill>
              <a:round/>
            </a:ln>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9" name="Freeform: Shape 56"/>
            <p:cNvSpPr/>
            <p:nvPr/>
          </p:nvSpPr>
          <p:spPr bwMode="auto">
            <a:xfrm>
              <a:off x="5291498" y="2771588"/>
              <a:ext cx="837874" cy="619253"/>
            </a:xfrm>
            <a:custGeom>
              <a:gdLst>
                <a:gd name="T0" fmla="*/ 1193 w 4004"/>
                <a:gd name="T1" fmla="*/ 2956 h 2961"/>
                <a:gd name="T2" fmla="*/ 1776 w 4004"/>
                <a:gd name="T3" fmla="*/ 2952 h 2961"/>
                <a:gd name="T4" fmla="*/ 2102 w 4004"/>
                <a:gd name="T5" fmla="*/ 2898 h 2961"/>
                <a:gd name="T6" fmla="*/ 2185 w 4004"/>
                <a:gd name="T7" fmla="*/ 2844 h 2961"/>
                <a:gd name="T8" fmla="*/ 2191 w 4004"/>
                <a:gd name="T9" fmla="*/ 2778 h 2961"/>
                <a:gd name="T10" fmla="*/ 2057 w 4004"/>
                <a:gd name="T11" fmla="*/ 2526 h 2961"/>
                <a:gd name="T12" fmla="*/ 2006 w 4004"/>
                <a:gd name="T13" fmla="*/ 2342 h 2961"/>
                <a:gd name="T14" fmla="*/ 2018 w 4004"/>
                <a:gd name="T15" fmla="*/ 2143 h 2961"/>
                <a:gd name="T16" fmla="*/ 2083 w 4004"/>
                <a:gd name="T17" fmla="*/ 2011 h 2961"/>
                <a:gd name="T18" fmla="*/ 2200 w 4004"/>
                <a:gd name="T19" fmla="*/ 1915 h 2961"/>
                <a:gd name="T20" fmla="*/ 2349 w 4004"/>
                <a:gd name="T21" fmla="*/ 1860 h 2961"/>
                <a:gd name="T22" fmla="*/ 2514 w 4004"/>
                <a:gd name="T23" fmla="*/ 1846 h 2961"/>
                <a:gd name="T24" fmla="*/ 2674 w 4004"/>
                <a:gd name="T25" fmla="*/ 1875 h 2961"/>
                <a:gd name="T26" fmla="*/ 2813 w 4004"/>
                <a:gd name="T27" fmla="*/ 1950 h 2961"/>
                <a:gd name="T28" fmla="*/ 2912 w 4004"/>
                <a:gd name="T29" fmla="*/ 2072 h 2961"/>
                <a:gd name="T30" fmla="*/ 2954 w 4004"/>
                <a:gd name="T31" fmla="*/ 2244 h 2961"/>
                <a:gd name="T32" fmla="*/ 2934 w 4004"/>
                <a:gd name="T33" fmla="*/ 2458 h 2961"/>
                <a:gd name="T34" fmla="*/ 2865 w 4004"/>
                <a:gd name="T35" fmla="*/ 2625 h 2961"/>
                <a:gd name="T36" fmla="*/ 2744 w 4004"/>
                <a:gd name="T37" fmla="*/ 2800 h 2961"/>
                <a:gd name="T38" fmla="*/ 2754 w 4004"/>
                <a:gd name="T39" fmla="*/ 2878 h 2961"/>
                <a:gd name="T40" fmla="*/ 2863 w 4004"/>
                <a:gd name="T41" fmla="*/ 2934 h 2961"/>
                <a:gd name="T42" fmla="*/ 3137 w 4004"/>
                <a:gd name="T43" fmla="*/ 2950 h 2961"/>
                <a:gd name="T44" fmla="*/ 4003 w 4004"/>
                <a:gd name="T45" fmla="*/ 29 h 2961"/>
                <a:gd name="T46" fmla="*/ 3106 w 4004"/>
                <a:gd name="T47" fmla="*/ 22 h 2961"/>
                <a:gd name="T48" fmla="*/ 2916 w 4004"/>
                <a:gd name="T49" fmla="*/ 47 h 2961"/>
                <a:gd name="T50" fmla="*/ 2869 w 4004"/>
                <a:gd name="T51" fmla="*/ 92 h 2961"/>
                <a:gd name="T52" fmla="*/ 2879 w 4004"/>
                <a:gd name="T53" fmla="*/ 204 h 2961"/>
                <a:gd name="T54" fmla="*/ 2980 w 4004"/>
                <a:gd name="T55" fmla="*/ 542 h 2961"/>
                <a:gd name="T56" fmla="*/ 3005 w 4004"/>
                <a:gd name="T57" fmla="*/ 771 h 2961"/>
                <a:gd name="T58" fmla="*/ 2943 w 4004"/>
                <a:gd name="T59" fmla="*/ 970 h 2961"/>
                <a:gd name="T60" fmla="*/ 2750 w 4004"/>
                <a:gd name="T61" fmla="*/ 1119 h 2961"/>
                <a:gd name="T62" fmla="*/ 2532 w 4004"/>
                <a:gd name="T63" fmla="*/ 1170 h 2961"/>
                <a:gd name="T64" fmla="*/ 2287 w 4004"/>
                <a:gd name="T65" fmla="*/ 1136 h 2961"/>
                <a:gd name="T66" fmla="*/ 2096 w 4004"/>
                <a:gd name="T67" fmla="*/ 1008 h 2961"/>
                <a:gd name="T68" fmla="*/ 2032 w 4004"/>
                <a:gd name="T69" fmla="*/ 894 h 2961"/>
                <a:gd name="T70" fmla="*/ 2014 w 4004"/>
                <a:gd name="T71" fmla="*/ 766 h 2961"/>
                <a:gd name="T72" fmla="*/ 2040 w 4004"/>
                <a:gd name="T73" fmla="*/ 623 h 2961"/>
                <a:gd name="T74" fmla="*/ 2153 w 4004"/>
                <a:gd name="T75" fmla="*/ 406 h 2961"/>
                <a:gd name="T76" fmla="*/ 2319 w 4004"/>
                <a:gd name="T77" fmla="*/ 168 h 2961"/>
                <a:gd name="T78" fmla="*/ 2313 w 4004"/>
                <a:gd name="T79" fmla="*/ 106 h 2961"/>
                <a:gd name="T80" fmla="*/ 2243 w 4004"/>
                <a:gd name="T81" fmla="*/ 30 h 2961"/>
                <a:gd name="T82" fmla="*/ 1083 w 4004"/>
                <a:gd name="T83" fmla="*/ 21 h 2961"/>
                <a:gd name="T84" fmla="*/ 1117 w 4004"/>
                <a:gd name="T85" fmla="*/ 823 h 2961"/>
                <a:gd name="T86" fmla="*/ 1097 w 4004"/>
                <a:gd name="T87" fmla="*/ 1059 h 2961"/>
                <a:gd name="T88" fmla="*/ 1041 w 4004"/>
                <a:gd name="T89" fmla="*/ 1197 h 2961"/>
                <a:gd name="T90" fmla="*/ 950 w 4004"/>
                <a:gd name="T91" fmla="*/ 1231 h 2961"/>
                <a:gd name="T92" fmla="*/ 825 w 4004"/>
                <a:gd name="T93" fmla="*/ 1178 h 2961"/>
                <a:gd name="T94" fmla="*/ 638 w 4004"/>
                <a:gd name="T95" fmla="*/ 1051 h 2961"/>
                <a:gd name="T96" fmla="*/ 420 w 4004"/>
                <a:gd name="T97" fmla="*/ 999 h 2961"/>
                <a:gd name="T98" fmla="*/ 261 w 4004"/>
                <a:gd name="T99" fmla="*/ 1029 h 2961"/>
                <a:gd name="T100" fmla="*/ 131 w 4004"/>
                <a:gd name="T101" fmla="*/ 1122 h 2961"/>
                <a:gd name="T102" fmla="*/ 44 w 4004"/>
                <a:gd name="T103" fmla="*/ 1258 h 2961"/>
                <a:gd name="T104" fmla="*/ 3 w 4004"/>
                <a:gd name="T105" fmla="*/ 1420 h 2961"/>
                <a:gd name="T106" fmla="*/ 11 w 4004"/>
                <a:gd name="T107" fmla="*/ 1585 h 2961"/>
                <a:gd name="T108" fmla="*/ 69 w 4004"/>
                <a:gd name="T109" fmla="*/ 1734 h 2961"/>
                <a:gd name="T110" fmla="*/ 181 w 4004"/>
                <a:gd name="T111" fmla="*/ 1848 h 2961"/>
                <a:gd name="T112" fmla="*/ 349 w 4004"/>
                <a:gd name="T113" fmla="*/ 1906 h 2961"/>
                <a:gd name="T114" fmla="*/ 524 w 4004"/>
                <a:gd name="T115" fmla="*/ 1888 h 2961"/>
                <a:gd name="T116" fmla="*/ 788 w 4004"/>
                <a:gd name="T117" fmla="*/ 1764 h 2961"/>
                <a:gd name="T118" fmla="*/ 948 w 4004"/>
                <a:gd name="T119" fmla="*/ 1713 h 2961"/>
                <a:gd name="T120" fmla="*/ 1020 w 4004"/>
                <a:gd name="T121" fmla="*/ 1738 h 2961"/>
                <a:gd name="T122" fmla="*/ 1062 w 4004"/>
                <a:gd name="T123" fmla="*/ 1797 h 2961"/>
                <a:gd name="T124" fmla="*/ 1096 w 4004"/>
                <a:gd name="T125" fmla="*/ 2076 h 29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04" h="2961">
                  <a:moveTo>
                    <a:pt x="1100" y="2230"/>
                  </a:moveTo>
                  <a:lnTo>
                    <a:pt x="1100" y="2230"/>
                  </a:lnTo>
                  <a:lnTo>
                    <a:pt x="1102" y="2394"/>
                  </a:lnTo>
                  <a:lnTo>
                    <a:pt x="1102" y="2573"/>
                  </a:lnTo>
                  <a:lnTo>
                    <a:pt x="1100" y="2762"/>
                  </a:lnTo>
                  <a:lnTo>
                    <a:pt x="1098" y="2954"/>
                  </a:lnTo>
                  <a:lnTo>
                    <a:pt x="1098" y="2954"/>
                  </a:lnTo>
                  <a:lnTo>
                    <a:pt x="1193" y="2956"/>
                  </a:lnTo>
                  <a:lnTo>
                    <a:pt x="1263" y="2958"/>
                  </a:lnTo>
                  <a:lnTo>
                    <a:pt x="1345" y="2960"/>
                  </a:lnTo>
                  <a:lnTo>
                    <a:pt x="1435" y="2961"/>
                  </a:lnTo>
                  <a:lnTo>
                    <a:pt x="1530" y="2961"/>
                  </a:lnTo>
                  <a:lnTo>
                    <a:pt x="1629" y="2959"/>
                  </a:lnTo>
                  <a:lnTo>
                    <a:pt x="1678" y="2957"/>
                  </a:lnTo>
                  <a:lnTo>
                    <a:pt x="1728" y="2955"/>
                  </a:lnTo>
                  <a:lnTo>
                    <a:pt x="1776" y="2952"/>
                  </a:lnTo>
                  <a:lnTo>
                    <a:pt x="1825" y="2948"/>
                  </a:lnTo>
                  <a:lnTo>
                    <a:pt x="1871" y="2944"/>
                  </a:lnTo>
                  <a:lnTo>
                    <a:pt x="1915" y="2938"/>
                  </a:lnTo>
                  <a:lnTo>
                    <a:pt x="1958" y="2932"/>
                  </a:lnTo>
                  <a:lnTo>
                    <a:pt x="1998" y="2925"/>
                  </a:lnTo>
                  <a:lnTo>
                    <a:pt x="2036" y="2917"/>
                  </a:lnTo>
                  <a:lnTo>
                    <a:pt x="2070" y="2908"/>
                  </a:lnTo>
                  <a:lnTo>
                    <a:pt x="2102" y="2898"/>
                  </a:lnTo>
                  <a:lnTo>
                    <a:pt x="2116" y="2892"/>
                  </a:lnTo>
                  <a:lnTo>
                    <a:pt x="2129" y="2886"/>
                  </a:lnTo>
                  <a:lnTo>
                    <a:pt x="2141" y="2879"/>
                  </a:lnTo>
                  <a:lnTo>
                    <a:pt x="2152" y="2873"/>
                  </a:lnTo>
                  <a:lnTo>
                    <a:pt x="2162" y="2866"/>
                  </a:lnTo>
                  <a:lnTo>
                    <a:pt x="2171" y="2859"/>
                  </a:lnTo>
                  <a:lnTo>
                    <a:pt x="2179" y="2851"/>
                  </a:lnTo>
                  <a:lnTo>
                    <a:pt x="2185" y="2844"/>
                  </a:lnTo>
                  <a:lnTo>
                    <a:pt x="2190" y="2836"/>
                  </a:lnTo>
                  <a:lnTo>
                    <a:pt x="2194" y="2827"/>
                  </a:lnTo>
                  <a:lnTo>
                    <a:pt x="2196" y="2818"/>
                  </a:lnTo>
                  <a:lnTo>
                    <a:pt x="2197" y="2809"/>
                  </a:lnTo>
                  <a:lnTo>
                    <a:pt x="2197" y="2799"/>
                  </a:lnTo>
                  <a:lnTo>
                    <a:pt x="2195" y="2789"/>
                  </a:lnTo>
                  <a:lnTo>
                    <a:pt x="2195" y="2789"/>
                  </a:lnTo>
                  <a:lnTo>
                    <a:pt x="2191" y="2778"/>
                  </a:lnTo>
                  <a:lnTo>
                    <a:pt x="2187" y="2766"/>
                  </a:lnTo>
                  <a:lnTo>
                    <a:pt x="2175" y="2740"/>
                  </a:lnTo>
                  <a:lnTo>
                    <a:pt x="2161" y="2713"/>
                  </a:lnTo>
                  <a:lnTo>
                    <a:pt x="2144" y="2684"/>
                  </a:lnTo>
                  <a:lnTo>
                    <a:pt x="2106" y="2620"/>
                  </a:lnTo>
                  <a:lnTo>
                    <a:pt x="2085" y="2584"/>
                  </a:lnTo>
                  <a:lnTo>
                    <a:pt x="2066" y="2546"/>
                  </a:lnTo>
                  <a:lnTo>
                    <a:pt x="2057" y="2526"/>
                  </a:lnTo>
                  <a:lnTo>
                    <a:pt x="2049" y="2506"/>
                  </a:lnTo>
                  <a:lnTo>
                    <a:pt x="2040" y="2485"/>
                  </a:lnTo>
                  <a:lnTo>
                    <a:pt x="2033" y="2462"/>
                  </a:lnTo>
                  <a:lnTo>
                    <a:pt x="2026" y="2439"/>
                  </a:lnTo>
                  <a:lnTo>
                    <a:pt x="2020" y="2416"/>
                  </a:lnTo>
                  <a:lnTo>
                    <a:pt x="2014" y="2393"/>
                  </a:lnTo>
                  <a:lnTo>
                    <a:pt x="2010" y="2368"/>
                  </a:lnTo>
                  <a:lnTo>
                    <a:pt x="2006" y="2342"/>
                  </a:lnTo>
                  <a:lnTo>
                    <a:pt x="2004" y="2316"/>
                  </a:lnTo>
                  <a:lnTo>
                    <a:pt x="2003" y="2289"/>
                  </a:lnTo>
                  <a:lnTo>
                    <a:pt x="2003" y="2262"/>
                  </a:lnTo>
                  <a:lnTo>
                    <a:pt x="2005" y="2233"/>
                  </a:lnTo>
                  <a:lnTo>
                    <a:pt x="2008" y="2203"/>
                  </a:lnTo>
                  <a:lnTo>
                    <a:pt x="2012" y="2174"/>
                  </a:lnTo>
                  <a:lnTo>
                    <a:pt x="2018" y="2143"/>
                  </a:lnTo>
                  <a:lnTo>
                    <a:pt x="2018" y="2143"/>
                  </a:lnTo>
                  <a:lnTo>
                    <a:pt x="2023" y="2125"/>
                  </a:lnTo>
                  <a:lnTo>
                    <a:pt x="2029" y="2107"/>
                  </a:lnTo>
                  <a:lnTo>
                    <a:pt x="2035" y="2089"/>
                  </a:lnTo>
                  <a:lnTo>
                    <a:pt x="2043" y="2072"/>
                  </a:lnTo>
                  <a:lnTo>
                    <a:pt x="2052" y="2056"/>
                  </a:lnTo>
                  <a:lnTo>
                    <a:pt x="2061" y="2040"/>
                  </a:lnTo>
                  <a:lnTo>
                    <a:pt x="2072" y="2025"/>
                  </a:lnTo>
                  <a:lnTo>
                    <a:pt x="2083" y="2011"/>
                  </a:lnTo>
                  <a:lnTo>
                    <a:pt x="2096" y="1997"/>
                  </a:lnTo>
                  <a:lnTo>
                    <a:pt x="2109" y="1983"/>
                  </a:lnTo>
                  <a:lnTo>
                    <a:pt x="2122" y="1971"/>
                  </a:lnTo>
                  <a:lnTo>
                    <a:pt x="2137" y="1959"/>
                  </a:lnTo>
                  <a:lnTo>
                    <a:pt x="2152" y="1947"/>
                  </a:lnTo>
                  <a:lnTo>
                    <a:pt x="2167" y="1935"/>
                  </a:lnTo>
                  <a:lnTo>
                    <a:pt x="2183" y="1925"/>
                  </a:lnTo>
                  <a:lnTo>
                    <a:pt x="2200" y="1915"/>
                  </a:lnTo>
                  <a:lnTo>
                    <a:pt x="2217" y="1906"/>
                  </a:lnTo>
                  <a:lnTo>
                    <a:pt x="2235" y="1898"/>
                  </a:lnTo>
                  <a:lnTo>
                    <a:pt x="2253" y="1890"/>
                  </a:lnTo>
                  <a:lnTo>
                    <a:pt x="2272" y="1883"/>
                  </a:lnTo>
                  <a:lnTo>
                    <a:pt x="2291" y="1876"/>
                  </a:lnTo>
                  <a:lnTo>
                    <a:pt x="2310" y="1870"/>
                  </a:lnTo>
                  <a:lnTo>
                    <a:pt x="2329" y="1865"/>
                  </a:lnTo>
                  <a:lnTo>
                    <a:pt x="2349" y="1860"/>
                  </a:lnTo>
                  <a:lnTo>
                    <a:pt x="2370" y="1856"/>
                  </a:lnTo>
                  <a:lnTo>
                    <a:pt x="2390" y="1853"/>
                  </a:lnTo>
                  <a:lnTo>
                    <a:pt x="2410" y="1850"/>
                  </a:lnTo>
                  <a:lnTo>
                    <a:pt x="2430" y="1848"/>
                  </a:lnTo>
                  <a:lnTo>
                    <a:pt x="2451" y="1846"/>
                  </a:lnTo>
                  <a:lnTo>
                    <a:pt x="2471" y="1846"/>
                  </a:lnTo>
                  <a:lnTo>
                    <a:pt x="2493" y="1846"/>
                  </a:lnTo>
                  <a:lnTo>
                    <a:pt x="2514" y="1846"/>
                  </a:lnTo>
                  <a:lnTo>
                    <a:pt x="2534" y="1847"/>
                  </a:lnTo>
                  <a:lnTo>
                    <a:pt x="2554" y="1849"/>
                  </a:lnTo>
                  <a:lnTo>
                    <a:pt x="2575" y="1852"/>
                  </a:lnTo>
                  <a:lnTo>
                    <a:pt x="2595" y="1855"/>
                  </a:lnTo>
                  <a:lnTo>
                    <a:pt x="2615" y="1859"/>
                  </a:lnTo>
                  <a:lnTo>
                    <a:pt x="2635" y="1864"/>
                  </a:lnTo>
                  <a:lnTo>
                    <a:pt x="2655" y="1869"/>
                  </a:lnTo>
                  <a:lnTo>
                    <a:pt x="2674" y="1875"/>
                  </a:lnTo>
                  <a:lnTo>
                    <a:pt x="2693" y="1882"/>
                  </a:lnTo>
                  <a:lnTo>
                    <a:pt x="2711" y="1889"/>
                  </a:lnTo>
                  <a:lnTo>
                    <a:pt x="2729" y="1898"/>
                  </a:lnTo>
                  <a:lnTo>
                    <a:pt x="2747" y="1906"/>
                  </a:lnTo>
                  <a:lnTo>
                    <a:pt x="2765" y="1916"/>
                  </a:lnTo>
                  <a:lnTo>
                    <a:pt x="2781" y="1926"/>
                  </a:lnTo>
                  <a:lnTo>
                    <a:pt x="2797" y="1938"/>
                  </a:lnTo>
                  <a:lnTo>
                    <a:pt x="2813" y="1950"/>
                  </a:lnTo>
                  <a:lnTo>
                    <a:pt x="2828" y="1963"/>
                  </a:lnTo>
                  <a:lnTo>
                    <a:pt x="2842" y="1976"/>
                  </a:lnTo>
                  <a:lnTo>
                    <a:pt x="2855" y="1990"/>
                  </a:lnTo>
                  <a:lnTo>
                    <a:pt x="2868" y="2005"/>
                  </a:lnTo>
                  <a:lnTo>
                    <a:pt x="2880" y="2020"/>
                  </a:lnTo>
                  <a:lnTo>
                    <a:pt x="2893" y="2037"/>
                  </a:lnTo>
                  <a:lnTo>
                    <a:pt x="2903" y="2054"/>
                  </a:lnTo>
                  <a:lnTo>
                    <a:pt x="2912" y="2072"/>
                  </a:lnTo>
                  <a:lnTo>
                    <a:pt x="2921" y="2091"/>
                  </a:lnTo>
                  <a:lnTo>
                    <a:pt x="2929" y="2110"/>
                  </a:lnTo>
                  <a:lnTo>
                    <a:pt x="2936" y="2131"/>
                  </a:lnTo>
                  <a:lnTo>
                    <a:pt x="2941" y="2151"/>
                  </a:lnTo>
                  <a:lnTo>
                    <a:pt x="2946" y="2173"/>
                  </a:lnTo>
                  <a:lnTo>
                    <a:pt x="2950" y="2196"/>
                  </a:lnTo>
                  <a:lnTo>
                    <a:pt x="2952" y="2220"/>
                  </a:lnTo>
                  <a:lnTo>
                    <a:pt x="2954" y="2244"/>
                  </a:lnTo>
                  <a:lnTo>
                    <a:pt x="2954" y="2244"/>
                  </a:lnTo>
                  <a:lnTo>
                    <a:pt x="2954" y="2279"/>
                  </a:lnTo>
                  <a:lnTo>
                    <a:pt x="2954" y="2312"/>
                  </a:lnTo>
                  <a:lnTo>
                    <a:pt x="2952" y="2344"/>
                  </a:lnTo>
                  <a:lnTo>
                    <a:pt x="2949" y="2376"/>
                  </a:lnTo>
                  <a:lnTo>
                    <a:pt x="2945" y="2405"/>
                  </a:lnTo>
                  <a:lnTo>
                    <a:pt x="2940" y="2432"/>
                  </a:lnTo>
                  <a:lnTo>
                    <a:pt x="2934" y="2458"/>
                  </a:lnTo>
                  <a:lnTo>
                    <a:pt x="2927" y="2484"/>
                  </a:lnTo>
                  <a:lnTo>
                    <a:pt x="2920" y="2507"/>
                  </a:lnTo>
                  <a:lnTo>
                    <a:pt x="2912" y="2529"/>
                  </a:lnTo>
                  <a:lnTo>
                    <a:pt x="2904" y="2550"/>
                  </a:lnTo>
                  <a:lnTo>
                    <a:pt x="2895" y="2570"/>
                  </a:lnTo>
                  <a:lnTo>
                    <a:pt x="2885" y="2589"/>
                  </a:lnTo>
                  <a:lnTo>
                    <a:pt x="2875" y="2607"/>
                  </a:lnTo>
                  <a:lnTo>
                    <a:pt x="2865" y="2625"/>
                  </a:lnTo>
                  <a:lnTo>
                    <a:pt x="2855" y="2641"/>
                  </a:lnTo>
                  <a:lnTo>
                    <a:pt x="2835" y="2670"/>
                  </a:lnTo>
                  <a:lnTo>
                    <a:pt x="2816" y="2697"/>
                  </a:lnTo>
                  <a:lnTo>
                    <a:pt x="2780" y="2743"/>
                  </a:lnTo>
                  <a:lnTo>
                    <a:pt x="2765" y="2764"/>
                  </a:lnTo>
                  <a:lnTo>
                    <a:pt x="2753" y="2782"/>
                  </a:lnTo>
                  <a:lnTo>
                    <a:pt x="2748" y="2791"/>
                  </a:lnTo>
                  <a:lnTo>
                    <a:pt x="2744" y="2800"/>
                  </a:lnTo>
                  <a:lnTo>
                    <a:pt x="2742" y="2809"/>
                  </a:lnTo>
                  <a:lnTo>
                    <a:pt x="2740" y="2817"/>
                  </a:lnTo>
                  <a:lnTo>
                    <a:pt x="2740" y="2817"/>
                  </a:lnTo>
                  <a:lnTo>
                    <a:pt x="2740" y="2832"/>
                  </a:lnTo>
                  <a:lnTo>
                    <a:pt x="2741" y="2845"/>
                  </a:lnTo>
                  <a:lnTo>
                    <a:pt x="2743" y="2857"/>
                  </a:lnTo>
                  <a:lnTo>
                    <a:pt x="2748" y="2868"/>
                  </a:lnTo>
                  <a:lnTo>
                    <a:pt x="2754" y="2878"/>
                  </a:lnTo>
                  <a:lnTo>
                    <a:pt x="2763" y="2889"/>
                  </a:lnTo>
                  <a:lnTo>
                    <a:pt x="2772" y="2897"/>
                  </a:lnTo>
                  <a:lnTo>
                    <a:pt x="2783" y="2905"/>
                  </a:lnTo>
                  <a:lnTo>
                    <a:pt x="2796" y="2912"/>
                  </a:lnTo>
                  <a:lnTo>
                    <a:pt x="2810" y="2919"/>
                  </a:lnTo>
                  <a:lnTo>
                    <a:pt x="2826" y="2924"/>
                  </a:lnTo>
                  <a:lnTo>
                    <a:pt x="2844" y="2929"/>
                  </a:lnTo>
                  <a:lnTo>
                    <a:pt x="2863" y="2934"/>
                  </a:lnTo>
                  <a:lnTo>
                    <a:pt x="2883" y="2938"/>
                  </a:lnTo>
                  <a:lnTo>
                    <a:pt x="2907" y="2941"/>
                  </a:lnTo>
                  <a:lnTo>
                    <a:pt x="2930" y="2944"/>
                  </a:lnTo>
                  <a:lnTo>
                    <a:pt x="2930" y="2944"/>
                  </a:lnTo>
                  <a:lnTo>
                    <a:pt x="2971" y="2947"/>
                  </a:lnTo>
                  <a:lnTo>
                    <a:pt x="3019" y="2949"/>
                  </a:lnTo>
                  <a:lnTo>
                    <a:pt x="3075" y="2949"/>
                  </a:lnTo>
                  <a:lnTo>
                    <a:pt x="3137" y="2950"/>
                  </a:lnTo>
                  <a:lnTo>
                    <a:pt x="3205" y="2949"/>
                  </a:lnTo>
                  <a:lnTo>
                    <a:pt x="3276" y="2948"/>
                  </a:lnTo>
                  <a:lnTo>
                    <a:pt x="3429" y="2944"/>
                  </a:lnTo>
                  <a:lnTo>
                    <a:pt x="3739" y="2933"/>
                  </a:lnTo>
                  <a:lnTo>
                    <a:pt x="3881" y="2929"/>
                  </a:lnTo>
                  <a:lnTo>
                    <a:pt x="4004" y="2926"/>
                  </a:lnTo>
                  <a:lnTo>
                    <a:pt x="4003" y="29"/>
                  </a:lnTo>
                  <a:lnTo>
                    <a:pt x="4003" y="29"/>
                  </a:lnTo>
                  <a:lnTo>
                    <a:pt x="3885" y="28"/>
                  </a:lnTo>
                  <a:lnTo>
                    <a:pt x="3746" y="25"/>
                  </a:lnTo>
                  <a:lnTo>
                    <a:pt x="3596" y="23"/>
                  </a:lnTo>
                  <a:lnTo>
                    <a:pt x="3444" y="21"/>
                  </a:lnTo>
                  <a:lnTo>
                    <a:pt x="3297" y="20"/>
                  </a:lnTo>
                  <a:lnTo>
                    <a:pt x="3228" y="20"/>
                  </a:lnTo>
                  <a:lnTo>
                    <a:pt x="3164" y="21"/>
                  </a:lnTo>
                  <a:lnTo>
                    <a:pt x="3106" y="22"/>
                  </a:lnTo>
                  <a:lnTo>
                    <a:pt x="3055" y="25"/>
                  </a:lnTo>
                  <a:lnTo>
                    <a:pt x="3011" y="28"/>
                  </a:lnTo>
                  <a:lnTo>
                    <a:pt x="2977" y="31"/>
                  </a:lnTo>
                  <a:lnTo>
                    <a:pt x="2977" y="31"/>
                  </a:lnTo>
                  <a:lnTo>
                    <a:pt x="2949" y="36"/>
                  </a:lnTo>
                  <a:lnTo>
                    <a:pt x="2937" y="40"/>
                  </a:lnTo>
                  <a:lnTo>
                    <a:pt x="2926" y="43"/>
                  </a:lnTo>
                  <a:lnTo>
                    <a:pt x="2916" y="47"/>
                  </a:lnTo>
                  <a:lnTo>
                    <a:pt x="2907" y="51"/>
                  </a:lnTo>
                  <a:lnTo>
                    <a:pt x="2899" y="55"/>
                  </a:lnTo>
                  <a:lnTo>
                    <a:pt x="2892" y="60"/>
                  </a:lnTo>
                  <a:lnTo>
                    <a:pt x="2885" y="65"/>
                  </a:lnTo>
                  <a:lnTo>
                    <a:pt x="2880" y="71"/>
                  </a:lnTo>
                  <a:lnTo>
                    <a:pt x="2875" y="78"/>
                  </a:lnTo>
                  <a:lnTo>
                    <a:pt x="2871" y="85"/>
                  </a:lnTo>
                  <a:lnTo>
                    <a:pt x="2869" y="92"/>
                  </a:lnTo>
                  <a:lnTo>
                    <a:pt x="2866" y="99"/>
                  </a:lnTo>
                  <a:lnTo>
                    <a:pt x="2865" y="107"/>
                  </a:lnTo>
                  <a:lnTo>
                    <a:pt x="2864" y="116"/>
                  </a:lnTo>
                  <a:lnTo>
                    <a:pt x="2864" y="125"/>
                  </a:lnTo>
                  <a:lnTo>
                    <a:pt x="2865" y="134"/>
                  </a:lnTo>
                  <a:lnTo>
                    <a:pt x="2868" y="155"/>
                  </a:lnTo>
                  <a:lnTo>
                    <a:pt x="2873" y="178"/>
                  </a:lnTo>
                  <a:lnTo>
                    <a:pt x="2879" y="204"/>
                  </a:lnTo>
                  <a:lnTo>
                    <a:pt x="2888" y="233"/>
                  </a:lnTo>
                  <a:lnTo>
                    <a:pt x="2898" y="264"/>
                  </a:lnTo>
                  <a:lnTo>
                    <a:pt x="2921" y="333"/>
                  </a:lnTo>
                  <a:lnTo>
                    <a:pt x="2921" y="333"/>
                  </a:lnTo>
                  <a:lnTo>
                    <a:pt x="2939" y="393"/>
                  </a:lnTo>
                  <a:lnTo>
                    <a:pt x="2957" y="453"/>
                  </a:lnTo>
                  <a:lnTo>
                    <a:pt x="2973" y="513"/>
                  </a:lnTo>
                  <a:lnTo>
                    <a:pt x="2980" y="542"/>
                  </a:lnTo>
                  <a:lnTo>
                    <a:pt x="2986" y="572"/>
                  </a:lnTo>
                  <a:lnTo>
                    <a:pt x="2992" y="601"/>
                  </a:lnTo>
                  <a:lnTo>
                    <a:pt x="2996" y="631"/>
                  </a:lnTo>
                  <a:lnTo>
                    <a:pt x="3000" y="659"/>
                  </a:lnTo>
                  <a:lnTo>
                    <a:pt x="3003" y="688"/>
                  </a:lnTo>
                  <a:lnTo>
                    <a:pt x="3005" y="716"/>
                  </a:lnTo>
                  <a:lnTo>
                    <a:pt x="3005" y="744"/>
                  </a:lnTo>
                  <a:lnTo>
                    <a:pt x="3005" y="771"/>
                  </a:lnTo>
                  <a:lnTo>
                    <a:pt x="3003" y="798"/>
                  </a:lnTo>
                  <a:lnTo>
                    <a:pt x="2999" y="824"/>
                  </a:lnTo>
                  <a:lnTo>
                    <a:pt x="2994" y="850"/>
                  </a:lnTo>
                  <a:lnTo>
                    <a:pt x="2988" y="876"/>
                  </a:lnTo>
                  <a:lnTo>
                    <a:pt x="2979" y="901"/>
                  </a:lnTo>
                  <a:lnTo>
                    <a:pt x="2969" y="925"/>
                  </a:lnTo>
                  <a:lnTo>
                    <a:pt x="2957" y="948"/>
                  </a:lnTo>
                  <a:lnTo>
                    <a:pt x="2943" y="970"/>
                  </a:lnTo>
                  <a:lnTo>
                    <a:pt x="2928" y="992"/>
                  </a:lnTo>
                  <a:lnTo>
                    <a:pt x="2910" y="1014"/>
                  </a:lnTo>
                  <a:lnTo>
                    <a:pt x="2888" y="1033"/>
                  </a:lnTo>
                  <a:lnTo>
                    <a:pt x="2866" y="1053"/>
                  </a:lnTo>
                  <a:lnTo>
                    <a:pt x="2841" y="1071"/>
                  </a:lnTo>
                  <a:lnTo>
                    <a:pt x="2814" y="1088"/>
                  </a:lnTo>
                  <a:lnTo>
                    <a:pt x="2784" y="1104"/>
                  </a:lnTo>
                  <a:lnTo>
                    <a:pt x="2750" y="1119"/>
                  </a:lnTo>
                  <a:lnTo>
                    <a:pt x="2715" y="1133"/>
                  </a:lnTo>
                  <a:lnTo>
                    <a:pt x="2715" y="1133"/>
                  </a:lnTo>
                  <a:lnTo>
                    <a:pt x="2686" y="1142"/>
                  </a:lnTo>
                  <a:lnTo>
                    <a:pt x="2656" y="1152"/>
                  </a:lnTo>
                  <a:lnTo>
                    <a:pt x="2626" y="1159"/>
                  </a:lnTo>
                  <a:lnTo>
                    <a:pt x="2594" y="1164"/>
                  </a:lnTo>
                  <a:lnTo>
                    <a:pt x="2563" y="1168"/>
                  </a:lnTo>
                  <a:lnTo>
                    <a:pt x="2532" y="1170"/>
                  </a:lnTo>
                  <a:lnTo>
                    <a:pt x="2501" y="1171"/>
                  </a:lnTo>
                  <a:lnTo>
                    <a:pt x="2469" y="1171"/>
                  </a:lnTo>
                  <a:lnTo>
                    <a:pt x="2437" y="1169"/>
                  </a:lnTo>
                  <a:lnTo>
                    <a:pt x="2407" y="1166"/>
                  </a:lnTo>
                  <a:lnTo>
                    <a:pt x="2376" y="1161"/>
                  </a:lnTo>
                  <a:lnTo>
                    <a:pt x="2345" y="1154"/>
                  </a:lnTo>
                  <a:lnTo>
                    <a:pt x="2316" y="1147"/>
                  </a:lnTo>
                  <a:lnTo>
                    <a:pt x="2287" y="1136"/>
                  </a:lnTo>
                  <a:lnTo>
                    <a:pt x="2259" y="1126"/>
                  </a:lnTo>
                  <a:lnTo>
                    <a:pt x="2232" y="1113"/>
                  </a:lnTo>
                  <a:lnTo>
                    <a:pt x="2205" y="1100"/>
                  </a:lnTo>
                  <a:lnTo>
                    <a:pt x="2181" y="1085"/>
                  </a:lnTo>
                  <a:lnTo>
                    <a:pt x="2157" y="1068"/>
                  </a:lnTo>
                  <a:lnTo>
                    <a:pt x="2135" y="1050"/>
                  </a:lnTo>
                  <a:lnTo>
                    <a:pt x="2115" y="1030"/>
                  </a:lnTo>
                  <a:lnTo>
                    <a:pt x="2096" y="1008"/>
                  </a:lnTo>
                  <a:lnTo>
                    <a:pt x="2077" y="985"/>
                  </a:lnTo>
                  <a:lnTo>
                    <a:pt x="2069" y="973"/>
                  </a:lnTo>
                  <a:lnTo>
                    <a:pt x="2062" y="961"/>
                  </a:lnTo>
                  <a:lnTo>
                    <a:pt x="2055" y="948"/>
                  </a:lnTo>
                  <a:lnTo>
                    <a:pt x="2048" y="935"/>
                  </a:lnTo>
                  <a:lnTo>
                    <a:pt x="2043" y="922"/>
                  </a:lnTo>
                  <a:lnTo>
                    <a:pt x="2037" y="908"/>
                  </a:lnTo>
                  <a:lnTo>
                    <a:pt x="2032" y="894"/>
                  </a:lnTo>
                  <a:lnTo>
                    <a:pt x="2028" y="879"/>
                  </a:lnTo>
                  <a:lnTo>
                    <a:pt x="2024" y="864"/>
                  </a:lnTo>
                  <a:lnTo>
                    <a:pt x="2021" y="848"/>
                  </a:lnTo>
                  <a:lnTo>
                    <a:pt x="2018" y="833"/>
                  </a:lnTo>
                  <a:lnTo>
                    <a:pt x="2016" y="817"/>
                  </a:lnTo>
                  <a:lnTo>
                    <a:pt x="2015" y="800"/>
                  </a:lnTo>
                  <a:lnTo>
                    <a:pt x="2014" y="783"/>
                  </a:lnTo>
                  <a:lnTo>
                    <a:pt x="2014" y="766"/>
                  </a:lnTo>
                  <a:lnTo>
                    <a:pt x="2015" y="749"/>
                  </a:lnTo>
                  <a:lnTo>
                    <a:pt x="2016" y="730"/>
                  </a:lnTo>
                  <a:lnTo>
                    <a:pt x="2018" y="711"/>
                  </a:lnTo>
                  <a:lnTo>
                    <a:pt x="2018" y="711"/>
                  </a:lnTo>
                  <a:lnTo>
                    <a:pt x="2022" y="689"/>
                  </a:lnTo>
                  <a:lnTo>
                    <a:pt x="2027" y="667"/>
                  </a:lnTo>
                  <a:lnTo>
                    <a:pt x="2033" y="645"/>
                  </a:lnTo>
                  <a:lnTo>
                    <a:pt x="2040" y="623"/>
                  </a:lnTo>
                  <a:lnTo>
                    <a:pt x="2048" y="599"/>
                  </a:lnTo>
                  <a:lnTo>
                    <a:pt x="2057" y="577"/>
                  </a:lnTo>
                  <a:lnTo>
                    <a:pt x="2067" y="555"/>
                  </a:lnTo>
                  <a:lnTo>
                    <a:pt x="2077" y="533"/>
                  </a:lnTo>
                  <a:lnTo>
                    <a:pt x="2090" y="511"/>
                  </a:lnTo>
                  <a:lnTo>
                    <a:pt x="2101" y="490"/>
                  </a:lnTo>
                  <a:lnTo>
                    <a:pt x="2127" y="447"/>
                  </a:lnTo>
                  <a:lnTo>
                    <a:pt x="2153" y="406"/>
                  </a:lnTo>
                  <a:lnTo>
                    <a:pt x="2179" y="367"/>
                  </a:lnTo>
                  <a:lnTo>
                    <a:pt x="2206" y="329"/>
                  </a:lnTo>
                  <a:lnTo>
                    <a:pt x="2232" y="295"/>
                  </a:lnTo>
                  <a:lnTo>
                    <a:pt x="2276" y="236"/>
                  </a:lnTo>
                  <a:lnTo>
                    <a:pt x="2294" y="212"/>
                  </a:lnTo>
                  <a:lnTo>
                    <a:pt x="2308" y="190"/>
                  </a:lnTo>
                  <a:lnTo>
                    <a:pt x="2317" y="174"/>
                  </a:lnTo>
                  <a:lnTo>
                    <a:pt x="2319" y="168"/>
                  </a:lnTo>
                  <a:lnTo>
                    <a:pt x="2320" y="163"/>
                  </a:lnTo>
                  <a:lnTo>
                    <a:pt x="2320" y="163"/>
                  </a:lnTo>
                  <a:lnTo>
                    <a:pt x="2321" y="153"/>
                  </a:lnTo>
                  <a:lnTo>
                    <a:pt x="2320" y="143"/>
                  </a:lnTo>
                  <a:lnTo>
                    <a:pt x="2320" y="133"/>
                  </a:lnTo>
                  <a:lnTo>
                    <a:pt x="2318" y="124"/>
                  </a:lnTo>
                  <a:lnTo>
                    <a:pt x="2316" y="115"/>
                  </a:lnTo>
                  <a:lnTo>
                    <a:pt x="2313" y="106"/>
                  </a:lnTo>
                  <a:lnTo>
                    <a:pt x="2310" y="98"/>
                  </a:lnTo>
                  <a:lnTo>
                    <a:pt x="2306" y="90"/>
                  </a:lnTo>
                  <a:lnTo>
                    <a:pt x="2302" y="83"/>
                  </a:lnTo>
                  <a:lnTo>
                    <a:pt x="2297" y="76"/>
                  </a:lnTo>
                  <a:lnTo>
                    <a:pt x="2286" y="62"/>
                  </a:lnTo>
                  <a:lnTo>
                    <a:pt x="2273" y="50"/>
                  </a:lnTo>
                  <a:lnTo>
                    <a:pt x="2259" y="39"/>
                  </a:lnTo>
                  <a:lnTo>
                    <a:pt x="2243" y="30"/>
                  </a:lnTo>
                  <a:lnTo>
                    <a:pt x="2226" y="22"/>
                  </a:lnTo>
                  <a:lnTo>
                    <a:pt x="2207" y="15"/>
                  </a:lnTo>
                  <a:lnTo>
                    <a:pt x="2188" y="9"/>
                  </a:lnTo>
                  <a:lnTo>
                    <a:pt x="2168" y="5"/>
                  </a:lnTo>
                  <a:lnTo>
                    <a:pt x="2148" y="2"/>
                  </a:lnTo>
                  <a:lnTo>
                    <a:pt x="2127" y="0"/>
                  </a:lnTo>
                  <a:lnTo>
                    <a:pt x="2107" y="0"/>
                  </a:lnTo>
                  <a:lnTo>
                    <a:pt x="1083" y="21"/>
                  </a:lnTo>
                  <a:lnTo>
                    <a:pt x="1083" y="21"/>
                  </a:lnTo>
                  <a:lnTo>
                    <a:pt x="1098" y="258"/>
                  </a:lnTo>
                  <a:lnTo>
                    <a:pt x="1105" y="378"/>
                  </a:lnTo>
                  <a:lnTo>
                    <a:pt x="1111" y="497"/>
                  </a:lnTo>
                  <a:lnTo>
                    <a:pt x="1115" y="612"/>
                  </a:lnTo>
                  <a:lnTo>
                    <a:pt x="1118" y="721"/>
                  </a:lnTo>
                  <a:lnTo>
                    <a:pt x="1118" y="773"/>
                  </a:lnTo>
                  <a:lnTo>
                    <a:pt x="1117" y="823"/>
                  </a:lnTo>
                  <a:lnTo>
                    <a:pt x="1116" y="869"/>
                  </a:lnTo>
                  <a:lnTo>
                    <a:pt x="1114" y="914"/>
                  </a:lnTo>
                  <a:lnTo>
                    <a:pt x="1114" y="914"/>
                  </a:lnTo>
                  <a:lnTo>
                    <a:pt x="1111" y="947"/>
                  </a:lnTo>
                  <a:lnTo>
                    <a:pt x="1109" y="978"/>
                  </a:lnTo>
                  <a:lnTo>
                    <a:pt x="1105" y="1006"/>
                  </a:lnTo>
                  <a:lnTo>
                    <a:pt x="1101" y="1034"/>
                  </a:lnTo>
                  <a:lnTo>
                    <a:pt x="1097" y="1059"/>
                  </a:lnTo>
                  <a:lnTo>
                    <a:pt x="1092" y="1083"/>
                  </a:lnTo>
                  <a:lnTo>
                    <a:pt x="1086" y="1104"/>
                  </a:lnTo>
                  <a:lnTo>
                    <a:pt x="1080" y="1124"/>
                  </a:lnTo>
                  <a:lnTo>
                    <a:pt x="1073" y="1141"/>
                  </a:lnTo>
                  <a:lnTo>
                    <a:pt x="1066" y="1159"/>
                  </a:lnTo>
                  <a:lnTo>
                    <a:pt x="1058" y="1173"/>
                  </a:lnTo>
                  <a:lnTo>
                    <a:pt x="1050" y="1186"/>
                  </a:lnTo>
                  <a:lnTo>
                    <a:pt x="1041" y="1197"/>
                  </a:lnTo>
                  <a:lnTo>
                    <a:pt x="1031" y="1207"/>
                  </a:lnTo>
                  <a:lnTo>
                    <a:pt x="1022" y="1215"/>
                  </a:lnTo>
                  <a:lnTo>
                    <a:pt x="1010" y="1221"/>
                  </a:lnTo>
                  <a:lnTo>
                    <a:pt x="999" y="1226"/>
                  </a:lnTo>
                  <a:lnTo>
                    <a:pt x="988" y="1229"/>
                  </a:lnTo>
                  <a:lnTo>
                    <a:pt x="976" y="1231"/>
                  </a:lnTo>
                  <a:lnTo>
                    <a:pt x="963" y="1232"/>
                  </a:lnTo>
                  <a:lnTo>
                    <a:pt x="950" y="1231"/>
                  </a:lnTo>
                  <a:lnTo>
                    <a:pt x="936" y="1229"/>
                  </a:lnTo>
                  <a:lnTo>
                    <a:pt x="922" y="1226"/>
                  </a:lnTo>
                  <a:lnTo>
                    <a:pt x="907" y="1221"/>
                  </a:lnTo>
                  <a:lnTo>
                    <a:pt x="892" y="1215"/>
                  </a:lnTo>
                  <a:lnTo>
                    <a:pt x="875" y="1207"/>
                  </a:lnTo>
                  <a:lnTo>
                    <a:pt x="859" y="1199"/>
                  </a:lnTo>
                  <a:lnTo>
                    <a:pt x="842" y="1189"/>
                  </a:lnTo>
                  <a:lnTo>
                    <a:pt x="825" y="1178"/>
                  </a:lnTo>
                  <a:lnTo>
                    <a:pt x="807" y="1166"/>
                  </a:lnTo>
                  <a:lnTo>
                    <a:pt x="769" y="1138"/>
                  </a:lnTo>
                  <a:lnTo>
                    <a:pt x="769" y="1138"/>
                  </a:lnTo>
                  <a:lnTo>
                    <a:pt x="734" y="1112"/>
                  </a:lnTo>
                  <a:lnTo>
                    <a:pt x="698" y="1087"/>
                  </a:lnTo>
                  <a:lnTo>
                    <a:pt x="679" y="1074"/>
                  </a:lnTo>
                  <a:lnTo>
                    <a:pt x="659" y="1062"/>
                  </a:lnTo>
                  <a:lnTo>
                    <a:pt x="638" y="1051"/>
                  </a:lnTo>
                  <a:lnTo>
                    <a:pt x="615" y="1040"/>
                  </a:lnTo>
                  <a:lnTo>
                    <a:pt x="591" y="1030"/>
                  </a:lnTo>
                  <a:lnTo>
                    <a:pt x="566" y="1022"/>
                  </a:lnTo>
                  <a:lnTo>
                    <a:pt x="541" y="1014"/>
                  </a:lnTo>
                  <a:lnTo>
                    <a:pt x="513" y="1007"/>
                  </a:lnTo>
                  <a:lnTo>
                    <a:pt x="484" y="1003"/>
                  </a:lnTo>
                  <a:lnTo>
                    <a:pt x="453" y="1000"/>
                  </a:lnTo>
                  <a:lnTo>
                    <a:pt x="420" y="999"/>
                  </a:lnTo>
                  <a:lnTo>
                    <a:pt x="386" y="1000"/>
                  </a:lnTo>
                  <a:lnTo>
                    <a:pt x="386" y="1000"/>
                  </a:lnTo>
                  <a:lnTo>
                    <a:pt x="364" y="1002"/>
                  </a:lnTo>
                  <a:lnTo>
                    <a:pt x="342" y="1005"/>
                  </a:lnTo>
                  <a:lnTo>
                    <a:pt x="321" y="1010"/>
                  </a:lnTo>
                  <a:lnTo>
                    <a:pt x="300" y="1016"/>
                  </a:lnTo>
                  <a:lnTo>
                    <a:pt x="281" y="1022"/>
                  </a:lnTo>
                  <a:lnTo>
                    <a:pt x="261" y="1029"/>
                  </a:lnTo>
                  <a:lnTo>
                    <a:pt x="243" y="1038"/>
                  </a:lnTo>
                  <a:lnTo>
                    <a:pt x="225" y="1047"/>
                  </a:lnTo>
                  <a:lnTo>
                    <a:pt x="207" y="1058"/>
                  </a:lnTo>
                  <a:lnTo>
                    <a:pt x="191" y="1069"/>
                  </a:lnTo>
                  <a:lnTo>
                    <a:pt x="175" y="1081"/>
                  </a:lnTo>
                  <a:lnTo>
                    <a:pt x="160" y="1094"/>
                  </a:lnTo>
                  <a:lnTo>
                    <a:pt x="145" y="1107"/>
                  </a:lnTo>
                  <a:lnTo>
                    <a:pt x="131" y="1122"/>
                  </a:lnTo>
                  <a:lnTo>
                    <a:pt x="118" y="1137"/>
                  </a:lnTo>
                  <a:lnTo>
                    <a:pt x="105" y="1153"/>
                  </a:lnTo>
                  <a:lnTo>
                    <a:pt x="94" y="1169"/>
                  </a:lnTo>
                  <a:lnTo>
                    <a:pt x="83" y="1186"/>
                  </a:lnTo>
                  <a:lnTo>
                    <a:pt x="71" y="1204"/>
                  </a:lnTo>
                  <a:lnTo>
                    <a:pt x="61" y="1221"/>
                  </a:lnTo>
                  <a:lnTo>
                    <a:pt x="52" y="1240"/>
                  </a:lnTo>
                  <a:lnTo>
                    <a:pt x="44" y="1258"/>
                  </a:lnTo>
                  <a:lnTo>
                    <a:pt x="36" y="1278"/>
                  </a:lnTo>
                  <a:lnTo>
                    <a:pt x="29" y="1298"/>
                  </a:lnTo>
                  <a:lnTo>
                    <a:pt x="23" y="1318"/>
                  </a:lnTo>
                  <a:lnTo>
                    <a:pt x="18" y="1338"/>
                  </a:lnTo>
                  <a:lnTo>
                    <a:pt x="13" y="1358"/>
                  </a:lnTo>
                  <a:lnTo>
                    <a:pt x="9" y="1378"/>
                  </a:lnTo>
                  <a:lnTo>
                    <a:pt x="6" y="1399"/>
                  </a:lnTo>
                  <a:lnTo>
                    <a:pt x="3" y="1420"/>
                  </a:lnTo>
                  <a:lnTo>
                    <a:pt x="2" y="1441"/>
                  </a:lnTo>
                  <a:lnTo>
                    <a:pt x="1" y="1462"/>
                  </a:lnTo>
                  <a:lnTo>
                    <a:pt x="0" y="1482"/>
                  </a:lnTo>
                  <a:lnTo>
                    <a:pt x="1" y="1503"/>
                  </a:lnTo>
                  <a:lnTo>
                    <a:pt x="2" y="1523"/>
                  </a:lnTo>
                  <a:lnTo>
                    <a:pt x="4" y="1545"/>
                  </a:lnTo>
                  <a:lnTo>
                    <a:pt x="7" y="1565"/>
                  </a:lnTo>
                  <a:lnTo>
                    <a:pt x="11" y="1585"/>
                  </a:lnTo>
                  <a:lnTo>
                    <a:pt x="15" y="1605"/>
                  </a:lnTo>
                  <a:lnTo>
                    <a:pt x="20" y="1624"/>
                  </a:lnTo>
                  <a:lnTo>
                    <a:pt x="27" y="1644"/>
                  </a:lnTo>
                  <a:lnTo>
                    <a:pt x="33" y="1662"/>
                  </a:lnTo>
                  <a:lnTo>
                    <a:pt x="41" y="1682"/>
                  </a:lnTo>
                  <a:lnTo>
                    <a:pt x="49" y="1700"/>
                  </a:lnTo>
                  <a:lnTo>
                    <a:pt x="59" y="1717"/>
                  </a:lnTo>
                  <a:lnTo>
                    <a:pt x="69" y="1734"/>
                  </a:lnTo>
                  <a:lnTo>
                    <a:pt x="81" y="1751"/>
                  </a:lnTo>
                  <a:lnTo>
                    <a:pt x="92" y="1767"/>
                  </a:lnTo>
                  <a:lnTo>
                    <a:pt x="105" y="1782"/>
                  </a:lnTo>
                  <a:lnTo>
                    <a:pt x="118" y="1796"/>
                  </a:lnTo>
                  <a:lnTo>
                    <a:pt x="133" y="1810"/>
                  </a:lnTo>
                  <a:lnTo>
                    <a:pt x="148" y="1824"/>
                  </a:lnTo>
                  <a:lnTo>
                    <a:pt x="164" y="1837"/>
                  </a:lnTo>
                  <a:lnTo>
                    <a:pt x="181" y="1848"/>
                  </a:lnTo>
                  <a:lnTo>
                    <a:pt x="198" y="1859"/>
                  </a:lnTo>
                  <a:lnTo>
                    <a:pt x="218" y="1868"/>
                  </a:lnTo>
                  <a:lnTo>
                    <a:pt x="237" y="1877"/>
                  </a:lnTo>
                  <a:lnTo>
                    <a:pt x="258" y="1885"/>
                  </a:lnTo>
                  <a:lnTo>
                    <a:pt x="279" y="1892"/>
                  </a:lnTo>
                  <a:lnTo>
                    <a:pt x="301" y="1897"/>
                  </a:lnTo>
                  <a:lnTo>
                    <a:pt x="324" y="1902"/>
                  </a:lnTo>
                  <a:lnTo>
                    <a:pt x="349" y="1906"/>
                  </a:lnTo>
                  <a:lnTo>
                    <a:pt x="374" y="1908"/>
                  </a:lnTo>
                  <a:lnTo>
                    <a:pt x="400" y="1909"/>
                  </a:lnTo>
                  <a:lnTo>
                    <a:pt x="400" y="1909"/>
                  </a:lnTo>
                  <a:lnTo>
                    <a:pt x="424" y="1908"/>
                  </a:lnTo>
                  <a:lnTo>
                    <a:pt x="449" y="1906"/>
                  </a:lnTo>
                  <a:lnTo>
                    <a:pt x="474" y="1901"/>
                  </a:lnTo>
                  <a:lnTo>
                    <a:pt x="500" y="1896"/>
                  </a:lnTo>
                  <a:lnTo>
                    <a:pt x="524" y="1888"/>
                  </a:lnTo>
                  <a:lnTo>
                    <a:pt x="549" y="1880"/>
                  </a:lnTo>
                  <a:lnTo>
                    <a:pt x="574" y="1870"/>
                  </a:lnTo>
                  <a:lnTo>
                    <a:pt x="598" y="1860"/>
                  </a:lnTo>
                  <a:lnTo>
                    <a:pt x="624" y="1848"/>
                  </a:lnTo>
                  <a:lnTo>
                    <a:pt x="648" y="1837"/>
                  </a:lnTo>
                  <a:lnTo>
                    <a:pt x="696" y="1811"/>
                  </a:lnTo>
                  <a:lnTo>
                    <a:pt x="742" y="1787"/>
                  </a:lnTo>
                  <a:lnTo>
                    <a:pt x="788" y="1764"/>
                  </a:lnTo>
                  <a:lnTo>
                    <a:pt x="810" y="1753"/>
                  </a:lnTo>
                  <a:lnTo>
                    <a:pt x="831" y="1744"/>
                  </a:lnTo>
                  <a:lnTo>
                    <a:pt x="852" y="1735"/>
                  </a:lnTo>
                  <a:lnTo>
                    <a:pt x="872" y="1727"/>
                  </a:lnTo>
                  <a:lnTo>
                    <a:pt x="893" y="1721"/>
                  </a:lnTo>
                  <a:lnTo>
                    <a:pt x="912" y="1717"/>
                  </a:lnTo>
                  <a:lnTo>
                    <a:pt x="931" y="1714"/>
                  </a:lnTo>
                  <a:lnTo>
                    <a:pt x="948" y="1713"/>
                  </a:lnTo>
                  <a:lnTo>
                    <a:pt x="965" y="1715"/>
                  </a:lnTo>
                  <a:lnTo>
                    <a:pt x="974" y="1716"/>
                  </a:lnTo>
                  <a:lnTo>
                    <a:pt x="982" y="1718"/>
                  </a:lnTo>
                  <a:lnTo>
                    <a:pt x="989" y="1721"/>
                  </a:lnTo>
                  <a:lnTo>
                    <a:pt x="997" y="1724"/>
                  </a:lnTo>
                  <a:lnTo>
                    <a:pt x="1005" y="1728"/>
                  </a:lnTo>
                  <a:lnTo>
                    <a:pt x="1012" y="1733"/>
                  </a:lnTo>
                  <a:lnTo>
                    <a:pt x="1020" y="1738"/>
                  </a:lnTo>
                  <a:lnTo>
                    <a:pt x="1026" y="1744"/>
                  </a:lnTo>
                  <a:lnTo>
                    <a:pt x="1033" y="1751"/>
                  </a:lnTo>
                  <a:lnTo>
                    <a:pt x="1039" y="1758"/>
                  </a:lnTo>
                  <a:lnTo>
                    <a:pt x="1045" y="1767"/>
                  </a:lnTo>
                  <a:lnTo>
                    <a:pt x="1051" y="1776"/>
                  </a:lnTo>
                  <a:lnTo>
                    <a:pt x="1057" y="1786"/>
                  </a:lnTo>
                  <a:lnTo>
                    <a:pt x="1062" y="1797"/>
                  </a:lnTo>
                  <a:lnTo>
                    <a:pt x="1062" y="1797"/>
                  </a:lnTo>
                  <a:lnTo>
                    <a:pt x="1066" y="1808"/>
                  </a:lnTo>
                  <a:lnTo>
                    <a:pt x="1070" y="1822"/>
                  </a:lnTo>
                  <a:lnTo>
                    <a:pt x="1074" y="1837"/>
                  </a:lnTo>
                  <a:lnTo>
                    <a:pt x="1077" y="1855"/>
                  </a:lnTo>
                  <a:lnTo>
                    <a:pt x="1083" y="1898"/>
                  </a:lnTo>
                  <a:lnTo>
                    <a:pt x="1088" y="1951"/>
                  </a:lnTo>
                  <a:lnTo>
                    <a:pt x="1092" y="2010"/>
                  </a:lnTo>
                  <a:lnTo>
                    <a:pt x="1096" y="2076"/>
                  </a:lnTo>
                  <a:lnTo>
                    <a:pt x="1098" y="2150"/>
                  </a:lnTo>
                  <a:lnTo>
                    <a:pt x="1100" y="2230"/>
                  </a:lnTo>
                  <a:lnTo>
                    <a:pt x="1100" y="2230"/>
                  </a:lnTo>
                  <a:close/>
                </a:path>
              </a:pathLst>
            </a:custGeom>
            <a:solidFill>
              <a:schemeClr val="tx2">
                <a:lumMod val="20000"/>
                <a:lumOff val="80000"/>
              </a:schemeClr>
            </a:solidFill>
            <a:ln w="9525">
              <a:solidFill>
                <a:schemeClr val="bg1"/>
              </a:solidFill>
              <a:round/>
            </a:ln>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0" name="Freeform: Shape 52"/>
            <p:cNvSpPr/>
            <p:nvPr/>
          </p:nvSpPr>
          <p:spPr bwMode="auto">
            <a:xfrm>
              <a:off x="3675375" y="2544598"/>
              <a:ext cx="602516" cy="1098336"/>
            </a:xfrm>
            <a:custGeom>
              <a:gdLst>
                <a:gd name="T0" fmla="*/ 2334 w 2883"/>
                <a:gd name="T1" fmla="*/ 1124 h 5251"/>
                <a:gd name="T2" fmla="*/ 2022 w 2883"/>
                <a:gd name="T3" fmla="*/ 1080 h 5251"/>
                <a:gd name="T4" fmla="*/ 1889 w 2883"/>
                <a:gd name="T5" fmla="*/ 1011 h 5251"/>
                <a:gd name="T6" fmla="*/ 1843 w 2883"/>
                <a:gd name="T7" fmla="*/ 926 h 5251"/>
                <a:gd name="T8" fmla="*/ 1876 w 2883"/>
                <a:gd name="T9" fmla="*/ 759 h 5251"/>
                <a:gd name="T10" fmla="*/ 1975 w 2883"/>
                <a:gd name="T11" fmla="*/ 450 h 5251"/>
                <a:gd name="T12" fmla="*/ 1965 w 2883"/>
                <a:gd name="T13" fmla="*/ 267 h 5251"/>
                <a:gd name="T14" fmla="*/ 1872 w 2883"/>
                <a:gd name="T15" fmla="*/ 113 h 5251"/>
                <a:gd name="T16" fmla="*/ 1658 w 2883"/>
                <a:gd name="T17" fmla="*/ 10 h 5251"/>
                <a:gd name="T18" fmla="*/ 1411 w 2883"/>
                <a:gd name="T19" fmla="*/ 17 h 5251"/>
                <a:gd name="T20" fmla="*/ 1237 w 2883"/>
                <a:gd name="T21" fmla="*/ 108 h 5251"/>
                <a:gd name="T22" fmla="*/ 1162 w 2883"/>
                <a:gd name="T23" fmla="*/ 220 h 5251"/>
                <a:gd name="T24" fmla="*/ 1146 w 2883"/>
                <a:gd name="T25" fmla="*/ 389 h 5251"/>
                <a:gd name="T26" fmla="*/ 1215 w 2883"/>
                <a:gd name="T27" fmla="*/ 634 h 5251"/>
                <a:gd name="T28" fmla="*/ 1375 w 2883"/>
                <a:gd name="T29" fmla="*/ 852 h 5251"/>
                <a:gd name="T30" fmla="*/ 1417 w 2883"/>
                <a:gd name="T31" fmla="*/ 949 h 5251"/>
                <a:gd name="T32" fmla="*/ 1346 w 2883"/>
                <a:gd name="T33" fmla="*/ 1032 h 5251"/>
                <a:gd name="T34" fmla="*/ 1077 w 2883"/>
                <a:gd name="T35" fmla="*/ 1097 h 5251"/>
                <a:gd name="T36" fmla="*/ 537 w 2883"/>
                <a:gd name="T37" fmla="*/ 1125 h 5251"/>
                <a:gd name="T38" fmla="*/ 252 w 2883"/>
                <a:gd name="T39" fmla="*/ 4014 h 5251"/>
                <a:gd name="T40" fmla="*/ 972 w 2883"/>
                <a:gd name="T41" fmla="*/ 4040 h 5251"/>
                <a:gd name="T42" fmla="*/ 1145 w 2883"/>
                <a:gd name="T43" fmla="*/ 4090 h 5251"/>
                <a:gd name="T44" fmla="*/ 1186 w 2883"/>
                <a:gd name="T45" fmla="*/ 4152 h 5251"/>
                <a:gd name="T46" fmla="*/ 1117 w 2883"/>
                <a:gd name="T47" fmla="*/ 4337 h 5251"/>
                <a:gd name="T48" fmla="*/ 985 w 2883"/>
                <a:gd name="T49" fmla="*/ 4646 h 5251"/>
                <a:gd name="T50" fmla="*/ 971 w 2883"/>
                <a:gd name="T51" fmla="*/ 4856 h 5251"/>
                <a:gd name="T52" fmla="*/ 1046 w 2883"/>
                <a:gd name="T53" fmla="*/ 5060 h 5251"/>
                <a:gd name="T54" fmla="*/ 1192 w 2883"/>
                <a:gd name="T55" fmla="*/ 5191 h 5251"/>
                <a:gd name="T56" fmla="*/ 1378 w 2883"/>
                <a:gd name="T57" fmla="*/ 5248 h 5251"/>
                <a:gd name="T58" fmla="*/ 1574 w 2883"/>
                <a:gd name="T59" fmla="*/ 5235 h 5251"/>
                <a:gd name="T60" fmla="*/ 1747 w 2883"/>
                <a:gd name="T61" fmla="*/ 5151 h 5251"/>
                <a:gd name="T62" fmla="*/ 1867 w 2883"/>
                <a:gd name="T63" fmla="*/ 5000 h 5251"/>
                <a:gd name="T64" fmla="*/ 1903 w 2883"/>
                <a:gd name="T65" fmla="*/ 4808 h 5251"/>
                <a:gd name="T66" fmla="*/ 1856 w 2883"/>
                <a:gd name="T67" fmla="*/ 4596 h 5251"/>
                <a:gd name="T68" fmla="*/ 1659 w 2883"/>
                <a:gd name="T69" fmla="*/ 4247 h 5251"/>
                <a:gd name="T70" fmla="*/ 1629 w 2883"/>
                <a:gd name="T71" fmla="*/ 4154 h 5251"/>
                <a:gd name="T72" fmla="*/ 1698 w 2883"/>
                <a:gd name="T73" fmla="*/ 4041 h 5251"/>
                <a:gd name="T74" fmla="*/ 1831 w 2883"/>
                <a:gd name="T75" fmla="*/ 3988 h 5251"/>
                <a:gd name="T76" fmla="*/ 2882 w 2883"/>
                <a:gd name="T77" fmla="*/ 3411 h 5251"/>
                <a:gd name="T78" fmla="*/ 2855 w 2883"/>
                <a:gd name="T79" fmla="*/ 3034 h 5251"/>
                <a:gd name="T80" fmla="*/ 2808 w 2883"/>
                <a:gd name="T81" fmla="*/ 2968 h 5251"/>
                <a:gd name="T82" fmla="*/ 2647 w 2883"/>
                <a:gd name="T83" fmla="*/ 2940 h 5251"/>
                <a:gd name="T84" fmla="*/ 2227 w 2883"/>
                <a:gd name="T85" fmla="*/ 3051 h 5251"/>
                <a:gd name="T86" fmla="*/ 1970 w 2883"/>
                <a:gd name="T87" fmla="*/ 3083 h 5251"/>
                <a:gd name="T88" fmla="*/ 1730 w 2883"/>
                <a:gd name="T89" fmla="*/ 3002 h 5251"/>
                <a:gd name="T90" fmla="*/ 1559 w 2883"/>
                <a:gd name="T91" fmla="*/ 2830 h 5251"/>
                <a:gd name="T92" fmla="*/ 1467 w 2883"/>
                <a:gd name="T93" fmla="*/ 2604 h 5251"/>
                <a:gd name="T94" fmla="*/ 1461 w 2883"/>
                <a:gd name="T95" fmla="*/ 2366 h 5251"/>
                <a:gd name="T96" fmla="*/ 1552 w 2883"/>
                <a:gd name="T97" fmla="*/ 2152 h 5251"/>
                <a:gd name="T98" fmla="*/ 1748 w 2883"/>
                <a:gd name="T99" fmla="*/ 2003 h 5251"/>
                <a:gd name="T100" fmla="*/ 2001 w 2883"/>
                <a:gd name="T101" fmla="*/ 1957 h 5251"/>
                <a:gd name="T102" fmla="*/ 2226 w 2883"/>
                <a:gd name="T103" fmla="*/ 1999 h 5251"/>
                <a:gd name="T104" fmla="*/ 2556 w 2883"/>
                <a:gd name="T105" fmla="*/ 2182 h 5251"/>
                <a:gd name="T106" fmla="*/ 2771 w 2883"/>
                <a:gd name="T107" fmla="*/ 2309 h 5251"/>
                <a:gd name="T108" fmla="*/ 2823 w 2883"/>
                <a:gd name="T109" fmla="*/ 2284 h 5251"/>
                <a:gd name="T110" fmla="*/ 2858 w 2883"/>
                <a:gd name="T111" fmla="*/ 2140 h 5251"/>
                <a:gd name="T112" fmla="*/ 2864 w 2883"/>
                <a:gd name="T113" fmla="*/ 1404 h 525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83" h="5251">
                  <a:moveTo>
                    <a:pt x="2859" y="1243"/>
                  </a:moveTo>
                  <a:lnTo>
                    <a:pt x="2855" y="1126"/>
                  </a:lnTo>
                  <a:lnTo>
                    <a:pt x="2855" y="1126"/>
                  </a:lnTo>
                  <a:lnTo>
                    <a:pt x="2766" y="1127"/>
                  </a:lnTo>
                  <a:lnTo>
                    <a:pt x="2664" y="1128"/>
                  </a:lnTo>
                  <a:lnTo>
                    <a:pt x="2555" y="1129"/>
                  </a:lnTo>
                  <a:lnTo>
                    <a:pt x="2443" y="1127"/>
                  </a:lnTo>
                  <a:lnTo>
                    <a:pt x="2388" y="1126"/>
                  </a:lnTo>
                  <a:lnTo>
                    <a:pt x="2334" y="1124"/>
                  </a:lnTo>
                  <a:lnTo>
                    <a:pt x="2281" y="1121"/>
                  </a:lnTo>
                  <a:lnTo>
                    <a:pt x="2231" y="1117"/>
                  </a:lnTo>
                  <a:lnTo>
                    <a:pt x="2183" y="1113"/>
                  </a:lnTo>
                  <a:lnTo>
                    <a:pt x="2140" y="1107"/>
                  </a:lnTo>
                  <a:lnTo>
                    <a:pt x="2101" y="1101"/>
                  </a:lnTo>
                  <a:lnTo>
                    <a:pt x="2067" y="1093"/>
                  </a:lnTo>
                  <a:lnTo>
                    <a:pt x="2067" y="1093"/>
                  </a:lnTo>
                  <a:lnTo>
                    <a:pt x="2043" y="1087"/>
                  </a:lnTo>
                  <a:lnTo>
                    <a:pt x="2022" y="1080"/>
                  </a:lnTo>
                  <a:lnTo>
                    <a:pt x="2002" y="1074"/>
                  </a:lnTo>
                  <a:lnTo>
                    <a:pt x="1984" y="1067"/>
                  </a:lnTo>
                  <a:lnTo>
                    <a:pt x="1967" y="1060"/>
                  </a:lnTo>
                  <a:lnTo>
                    <a:pt x="1951" y="1052"/>
                  </a:lnTo>
                  <a:lnTo>
                    <a:pt x="1937" y="1045"/>
                  </a:lnTo>
                  <a:lnTo>
                    <a:pt x="1924" y="1037"/>
                  </a:lnTo>
                  <a:lnTo>
                    <a:pt x="1910" y="1029"/>
                  </a:lnTo>
                  <a:lnTo>
                    <a:pt x="1899" y="1020"/>
                  </a:lnTo>
                  <a:lnTo>
                    <a:pt x="1889" y="1011"/>
                  </a:lnTo>
                  <a:lnTo>
                    <a:pt x="1881" y="1003"/>
                  </a:lnTo>
                  <a:lnTo>
                    <a:pt x="1873" y="994"/>
                  </a:lnTo>
                  <a:lnTo>
                    <a:pt x="1866" y="985"/>
                  </a:lnTo>
                  <a:lnTo>
                    <a:pt x="1860" y="976"/>
                  </a:lnTo>
                  <a:lnTo>
                    <a:pt x="1855" y="966"/>
                  </a:lnTo>
                  <a:lnTo>
                    <a:pt x="1850" y="957"/>
                  </a:lnTo>
                  <a:lnTo>
                    <a:pt x="1847" y="947"/>
                  </a:lnTo>
                  <a:lnTo>
                    <a:pt x="1845" y="937"/>
                  </a:lnTo>
                  <a:lnTo>
                    <a:pt x="1843" y="926"/>
                  </a:lnTo>
                  <a:lnTo>
                    <a:pt x="1842" y="916"/>
                  </a:lnTo>
                  <a:lnTo>
                    <a:pt x="1841" y="905"/>
                  </a:lnTo>
                  <a:lnTo>
                    <a:pt x="1841" y="894"/>
                  </a:lnTo>
                  <a:lnTo>
                    <a:pt x="1842" y="882"/>
                  </a:lnTo>
                  <a:lnTo>
                    <a:pt x="1846" y="859"/>
                  </a:lnTo>
                  <a:lnTo>
                    <a:pt x="1851" y="835"/>
                  </a:lnTo>
                  <a:lnTo>
                    <a:pt x="1858" y="811"/>
                  </a:lnTo>
                  <a:lnTo>
                    <a:pt x="1867" y="785"/>
                  </a:lnTo>
                  <a:lnTo>
                    <a:pt x="1876" y="759"/>
                  </a:lnTo>
                  <a:lnTo>
                    <a:pt x="1887" y="731"/>
                  </a:lnTo>
                  <a:lnTo>
                    <a:pt x="1910" y="675"/>
                  </a:lnTo>
                  <a:lnTo>
                    <a:pt x="1922" y="645"/>
                  </a:lnTo>
                  <a:lnTo>
                    <a:pt x="1933" y="614"/>
                  </a:lnTo>
                  <a:lnTo>
                    <a:pt x="1944" y="583"/>
                  </a:lnTo>
                  <a:lnTo>
                    <a:pt x="1954" y="551"/>
                  </a:lnTo>
                  <a:lnTo>
                    <a:pt x="1962" y="519"/>
                  </a:lnTo>
                  <a:lnTo>
                    <a:pt x="1969" y="484"/>
                  </a:lnTo>
                  <a:lnTo>
                    <a:pt x="1975" y="450"/>
                  </a:lnTo>
                  <a:lnTo>
                    <a:pt x="1978" y="415"/>
                  </a:lnTo>
                  <a:lnTo>
                    <a:pt x="1979" y="398"/>
                  </a:lnTo>
                  <a:lnTo>
                    <a:pt x="1979" y="380"/>
                  </a:lnTo>
                  <a:lnTo>
                    <a:pt x="1979" y="361"/>
                  </a:lnTo>
                  <a:lnTo>
                    <a:pt x="1977" y="342"/>
                  </a:lnTo>
                  <a:lnTo>
                    <a:pt x="1976" y="324"/>
                  </a:lnTo>
                  <a:lnTo>
                    <a:pt x="1973" y="305"/>
                  </a:lnTo>
                  <a:lnTo>
                    <a:pt x="1970" y="286"/>
                  </a:lnTo>
                  <a:lnTo>
                    <a:pt x="1965" y="267"/>
                  </a:lnTo>
                  <a:lnTo>
                    <a:pt x="1965" y="267"/>
                  </a:lnTo>
                  <a:lnTo>
                    <a:pt x="1962" y="254"/>
                  </a:lnTo>
                  <a:lnTo>
                    <a:pt x="1958" y="241"/>
                  </a:lnTo>
                  <a:lnTo>
                    <a:pt x="1948" y="216"/>
                  </a:lnTo>
                  <a:lnTo>
                    <a:pt x="1937" y="192"/>
                  </a:lnTo>
                  <a:lnTo>
                    <a:pt x="1923" y="171"/>
                  </a:lnTo>
                  <a:lnTo>
                    <a:pt x="1907" y="150"/>
                  </a:lnTo>
                  <a:lnTo>
                    <a:pt x="1890" y="131"/>
                  </a:lnTo>
                  <a:lnTo>
                    <a:pt x="1872" y="113"/>
                  </a:lnTo>
                  <a:lnTo>
                    <a:pt x="1852" y="96"/>
                  </a:lnTo>
                  <a:lnTo>
                    <a:pt x="1832" y="80"/>
                  </a:lnTo>
                  <a:lnTo>
                    <a:pt x="1809" y="66"/>
                  </a:lnTo>
                  <a:lnTo>
                    <a:pt x="1786" y="53"/>
                  </a:lnTo>
                  <a:lnTo>
                    <a:pt x="1761" y="42"/>
                  </a:lnTo>
                  <a:lnTo>
                    <a:pt x="1736" y="32"/>
                  </a:lnTo>
                  <a:lnTo>
                    <a:pt x="1711" y="24"/>
                  </a:lnTo>
                  <a:lnTo>
                    <a:pt x="1684" y="16"/>
                  </a:lnTo>
                  <a:lnTo>
                    <a:pt x="1658" y="10"/>
                  </a:lnTo>
                  <a:lnTo>
                    <a:pt x="1629" y="6"/>
                  </a:lnTo>
                  <a:lnTo>
                    <a:pt x="1602" y="3"/>
                  </a:lnTo>
                  <a:lnTo>
                    <a:pt x="1574" y="1"/>
                  </a:lnTo>
                  <a:lnTo>
                    <a:pt x="1547" y="0"/>
                  </a:lnTo>
                  <a:lnTo>
                    <a:pt x="1519" y="1"/>
                  </a:lnTo>
                  <a:lnTo>
                    <a:pt x="1491" y="3"/>
                  </a:lnTo>
                  <a:lnTo>
                    <a:pt x="1464" y="6"/>
                  </a:lnTo>
                  <a:lnTo>
                    <a:pt x="1437" y="11"/>
                  </a:lnTo>
                  <a:lnTo>
                    <a:pt x="1411" y="17"/>
                  </a:lnTo>
                  <a:lnTo>
                    <a:pt x="1385" y="24"/>
                  </a:lnTo>
                  <a:lnTo>
                    <a:pt x="1359" y="33"/>
                  </a:lnTo>
                  <a:lnTo>
                    <a:pt x="1335" y="43"/>
                  </a:lnTo>
                  <a:lnTo>
                    <a:pt x="1312" y="55"/>
                  </a:lnTo>
                  <a:lnTo>
                    <a:pt x="1290" y="67"/>
                  </a:lnTo>
                  <a:lnTo>
                    <a:pt x="1269" y="81"/>
                  </a:lnTo>
                  <a:lnTo>
                    <a:pt x="1249" y="98"/>
                  </a:lnTo>
                  <a:lnTo>
                    <a:pt x="1249" y="98"/>
                  </a:lnTo>
                  <a:lnTo>
                    <a:pt x="1237" y="108"/>
                  </a:lnTo>
                  <a:lnTo>
                    <a:pt x="1226" y="118"/>
                  </a:lnTo>
                  <a:lnTo>
                    <a:pt x="1216" y="129"/>
                  </a:lnTo>
                  <a:lnTo>
                    <a:pt x="1207" y="141"/>
                  </a:lnTo>
                  <a:lnTo>
                    <a:pt x="1198" y="153"/>
                  </a:lnTo>
                  <a:lnTo>
                    <a:pt x="1189" y="165"/>
                  </a:lnTo>
                  <a:lnTo>
                    <a:pt x="1182" y="178"/>
                  </a:lnTo>
                  <a:lnTo>
                    <a:pt x="1175" y="192"/>
                  </a:lnTo>
                  <a:lnTo>
                    <a:pt x="1168" y="206"/>
                  </a:lnTo>
                  <a:lnTo>
                    <a:pt x="1162" y="220"/>
                  </a:lnTo>
                  <a:lnTo>
                    <a:pt x="1157" y="236"/>
                  </a:lnTo>
                  <a:lnTo>
                    <a:pt x="1153" y="252"/>
                  </a:lnTo>
                  <a:lnTo>
                    <a:pt x="1150" y="268"/>
                  </a:lnTo>
                  <a:lnTo>
                    <a:pt x="1147" y="285"/>
                  </a:lnTo>
                  <a:lnTo>
                    <a:pt x="1145" y="302"/>
                  </a:lnTo>
                  <a:lnTo>
                    <a:pt x="1144" y="319"/>
                  </a:lnTo>
                  <a:lnTo>
                    <a:pt x="1144" y="319"/>
                  </a:lnTo>
                  <a:lnTo>
                    <a:pt x="1144" y="354"/>
                  </a:lnTo>
                  <a:lnTo>
                    <a:pt x="1146" y="389"/>
                  </a:lnTo>
                  <a:lnTo>
                    <a:pt x="1149" y="421"/>
                  </a:lnTo>
                  <a:lnTo>
                    <a:pt x="1153" y="452"/>
                  </a:lnTo>
                  <a:lnTo>
                    <a:pt x="1159" y="481"/>
                  </a:lnTo>
                  <a:lnTo>
                    <a:pt x="1166" y="510"/>
                  </a:lnTo>
                  <a:lnTo>
                    <a:pt x="1174" y="537"/>
                  </a:lnTo>
                  <a:lnTo>
                    <a:pt x="1183" y="563"/>
                  </a:lnTo>
                  <a:lnTo>
                    <a:pt x="1193" y="587"/>
                  </a:lnTo>
                  <a:lnTo>
                    <a:pt x="1204" y="611"/>
                  </a:lnTo>
                  <a:lnTo>
                    <a:pt x="1215" y="634"/>
                  </a:lnTo>
                  <a:lnTo>
                    <a:pt x="1227" y="655"/>
                  </a:lnTo>
                  <a:lnTo>
                    <a:pt x="1240" y="676"/>
                  </a:lnTo>
                  <a:lnTo>
                    <a:pt x="1253" y="695"/>
                  </a:lnTo>
                  <a:lnTo>
                    <a:pt x="1266" y="714"/>
                  </a:lnTo>
                  <a:lnTo>
                    <a:pt x="1279" y="732"/>
                  </a:lnTo>
                  <a:lnTo>
                    <a:pt x="1305" y="766"/>
                  </a:lnTo>
                  <a:lnTo>
                    <a:pt x="1331" y="797"/>
                  </a:lnTo>
                  <a:lnTo>
                    <a:pt x="1354" y="826"/>
                  </a:lnTo>
                  <a:lnTo>
                    <a:pt x="1375" y="852"/>
                  </a:lnTo>
                  <a:lnTo>
                    <a:pt x="1386" y="865"/>
                  </a:lnTo>
                  <a:lnTo>
                    <a:pt x="1394" y="878"/>
                  </a:lnTo>
                  <a:lnTo>
                    <a:pt x="1401" y="891"/>
                  </a:lnTo>
                  <a:lnTo>
                    <a:pt x="1407" y="903"/>
                  </a:lnTo>
                  <a:lnTo>
                    <a:pt x="1412" y="914"/>
                  </a:lnTo>
                  <a:lnTo>
                    <a:pt x="1415" y="926"/>
                  </a:lnTo>
                  <a:lnTo>
                    <a:pt x="1417" y="938"/>
                  </a:lnTo>
                  <a:lnTo>
                    <a:pt x="1417" y="949"/>
                  </a:lnTo>
                  <a:lnTo>
                    <a:pt x="1417" y="949"/>
                  </a:lnTo>
                  <a:lnTo>
                    <a:pt x="1416" y="960"/>
                  </a:lnTo>
                  <a:lnTo>
                    <a:pt x="1412" y="971"/>
                  </a:lnTo>
                  <a:lnTo>
                    <a:pt x="1407" y="981"/>
                  </a:lnTo>
                  <a:lnTo>
                    <a:pt x="1401" y="991"/>
                  </a:lnTo>
                  <a:lnTo>
                    <a:pt x="1392" y="1000"/>
                  </a:lnTo>
                  <a:lnTo>
                    <a:pt x="1383" y="1008"/>
                  </a:lnTo>
                  <a:lnTo>
                    <a:pt x="1371" y="1016"/>
                  </a:lnTo>
                  <a:lnTo>
                    <a:pt x="1359" y="1025"/>
                  </a:lnTo>
                  <a:lnTo>
                    <a:pt x="1346" y="1032"/>
                  </a:lnTo>
                  <a:lnTo>
                    <a:pt x="1331" y="1039"/>
                  </a:lnTo>
                  <a:lnTo>
                    <a:pt x="1316" y="1045"/>
                  </a:lnTo>
                  <a:lnTo>
                    <a:pt x="1300" y="1051"/>
                  </a:lnTo>
                  <a:lnTo>
                    <a:pt x="1266" y="1062"/>
                  </a:lnTo>
                  <a:lnTo>
                    <a:pt x="1229" y="1071"/>
                  </a:lnTo>
                  <a:lnTo>
                    <a:pt x="1191" y="1079"/>
                  </a:lnTo>
                  <a:lnTo>
                    <a:pt x="1153" y="1086"/>
                  </a:lnTo>
                  <a:lnTo>
                    <a:pt x="1115" y="1092"/>
                  </a:lnTo>
                  <a:lnTo>
                    <a:pt x="1077" y="1097"/>
                  </a:lnTo>
                  <a:lnTo>
                    <a:pt x="1009" y="1104"/>
                  </a:lnTo>
                  <a:lnTo>
                    <a:pt x="953" y="1108"/>
                  </a:lnTo>
                  <a:lnTo>
                    <a:pt x="953" y="1108"/>
                  </a:lnTo>
                  <a:lnTo>
                    <a:pt x="886" y="1113"/>
                  </a:lnTo>
                  <a:lnTo>
                    <a:pt x="817" y="1117"/>
                  </a:lnTo>
                  <a:lnTo>
                    <a:pt x="748" y="1120"/>
                  </a:lnTo>
                  <a:lnTo>
                    <a:pt x="677" y="1123"/>
                  </a:lnTo>
                  <a:lnTo>
                    <a:pt x="607" y="1124"/>
                  </a:lnTo>
                  <a:lnTo>
                    <a:pt x="537" y="1125"/>
                  </a:lnTo>
                  <a:lnTo>
                    <a:pt x="401" y="1126"/>
                  </a:lnTo>
                  <a:lnTo>
                    <a:pt x="275" y="1125"/>
                  </a:lnTo>
                  <a:lnTo>
                    <a:pt x="163" y="1122"/>
                  </a:lnTo>
                  <a:lnTo>
                    <a:pt x="70" y="1119"/>
                  </a:lnTo>
                  <a:lnTo>
                    <a:pt x="1" y="1117"/>
                  </a:lnTo>
                  <a:lnTo>
                    <a:pt x="0" y="4013"/>
                  </a:lnTo>
                  <a:lnTo>
                    <a:pt x="0" y="4013"/>
                  </a:lnTo>
                  <a:lnTo>
                    <a:pt x="121" y="4014"/>
                  </a:lnTo>
                  <a:lnTo>
                    <a:pt x="252" y="4014"/>
                  </a:lnTo>
                  <a:lnTo>
                    <a:pt x="389" y="4014"/>
                  </a:lnTo>
                  <a:lnTo>
                    <a:pt x="528" y="4014"/>
                  </a:lnTo>
                  <a:lnTo>
                    <a:pt x="598" y="4015"/>
                  </a:lnTo>
                  <a:lnTo>
                    <a:pt x="666" y="4017"/>
                  </a:lnTo>
                  <a:lnTo>
                    <a:pt x="733" y="4019"/>
                  </a:lnTo>
                  <a:lnTo>
                    <a:pt x="797" y="4023"/>
                  </a:lnTo>
                  <a:lnTo>
                    <a:pt x="859" y="4027"/>
                  </a:lnTo>
                  <a:lnTo>
                    <a:pt x="917" y="4033"/>
                  </a:lnTo>
                  <a:lnTo>
                    <a:pt x="972" y="4040"/>
                  </a:lnTo>
                  <a:lnTo>
                    <a:pt x="1023" y="4048"/>
                  </a:lnTo>
                  <a:lnTo>
                    <a:pt x="1023" y="4048"/>
                  </a:lnTo>
                  <a:lnTo>
                    <a:pt x="1058" y="4056"/>
                  </a:lnTo>
                  <a:lnTo>
                    <a:pt x="1088" y="4064"/>
                  </a:lnTo>
                  <a:lnTo>
                    <a:pt x="1101" y="4069"/>
                  </a:lnTo>
                  <a:lnTo>
                    <a:pt x="1115" y="4074"/>
                  </a:lnTo>
                  <a:lnTo>
                    <a:pt x="1126" y="4079"/>
                  </a:lnTo>
                  <a:lnTo>
                    <a:pt x="1136" y="4085"/>
                  </a:lnTo>
                  <a:lnTo>
                    <a:pt x="1145" y="4090"/>
                  </a:lnTo>
                  <a:lnTo>
                    <a:pt x="1153" y="4096"/>
                  </a:lnTo>
                  <a:lnTo>
                    <a:pt x="1160" y="4102"/>
                  </a:lnTo>
                  <a:lnTo>
                    <a:pt x="1166" y="4109"/>
                  </a:lnTo>
                  <a:lnTo>
                    <a:pt x="1172" y="4116"/>
                  </a:lnTo>
                  <a:lnTo>
                    <a:pt x="1176" y="4123"/>
                  </a:lnTo>
                  <a:lnTo>
                    <a:pt x="1180" y="4130"/>
                  </a:lnTo>
                  <a:lnTo>
                    <a:pt x="1183" y="4137"/>
                  </a:lnTo>
                  <a:lnTo>
                    <a:pt x="1185" y="4145"/>
                  </a:lnTo>
                  <a:lnTo>
                    <a:pt x="1186" y="4152"/>
                  </a:lnTo>
                  <a:lnTo>
                    <a:pt x="1187" y="4160"/>
                  </a:lnTo>
                  <a:lnTo>
                    <a:pt x="1187" y="4169"/>
                  </a:lnTo>
                  <a:lnTo>
                    <a:pt x="1184" y="4186"/>
                  </a:lnTo>
                  <a:lnTo>
                    <a:pt x="1180" y="4204"/>
                  </a:lnTo>
                  <a:lnTo>
                    <a:pt x="1173" y="4224"/>
                  </a:lnTo>
                  <a:lnTo>
                    <a:pt x="1165" y="4245"/>
                  </a:lnTo>
                  <a:lnTo>
                    <a:pt x="1155" y="4267"/>
                  </a:lnTo>
                  <a:lnTo>
                    <a:pt x="1144" y="4289"/>
                  </a:lnTo>
                  <a:lnTo>
                    <a:pt x="1117" y="4337"/>
                  </a:lnTo>
                  <a:lnTo>
                    <a:pt x="1088" y="4391"/>
                  </a:lnTo>
                  <a:lnTo>
                    <a:pt x="1073" y="4418"/>
                  </a:lnTo>
                  <a:lnTo>
                    <a:pt x="1058" y="4447"/>
                  </a:lnTo>
                  <a:lnTo>
                    <a:pt x="1044" y="4477"/>
                  </a:lnTo>
                  <a:lnTo>
                    <a:pt x="1030" y="4509"/>
                  </a:lnTo>
                  <a:lnTo>
                    <a:pt x="1017" y="4542"/>
                  </a:lnTo>
                  <a:lnTo>
                    <a:pt x="1005" y="4575"/>
                  </a:lnTo>
                  <a:lnTo>
                    <a:pt x="994" y="4609"/>
                  </a:lnTo>
                  <a:lnTo>
                    <a:pt x="985" y="4646"/>
                  </a:lnTo>
                  <a:lnTo>
                    <a:pt x="977" y="4683"/>
                  </a:lnTo>
                  <a:lnTo>
                    <a:pt x="972" y="4721"/>
                  </a:lnTo>
                  <a:lnTo>
                    <a:pt x="970" y="4740"/>
                  </a:lnTo>
                  <a:lnTo>
                    <a:pt x="968" y="4760"/>
                  </a:lnTo>
                  <a:lnTo>
                    <a:pt x="968" y="4781"/>
                  </a:lnTo>
                  <a:lnTo>
                    <a:pt x="968" y="4801"/>
                  </a:lnTo>
                  <a:lnTo>
                    <a:pt x="968" y="4801"/>
                  </a:lnTo>
                  <a:lnTo>
                    <a:pt x="969" y="4829"/>
                  </a:lnTo>
                  <a:lnTo>
                    <a:pt x="971" y="4856"/>
                  </a:lnTo>
                  <a:lnTo>
                    <a:pt x="975" y="4882"/>
                  </a:lnTo>
                  <a:lnTo>
                    <a:pt x="981" y="4908"/>
                  </a:lnTo>
                  <a:lnTo>
                    <a:pt x="987" y="4933"/>
                  </a:lnTo>
                  <a:lnTo>
                    <a:pt x="994" y="4956"/>
                  </a:lnTo>
                  <a:lnTo>
                    <a:pt x="1003" y="4978"/>
                  </a:lnTo>
                  <a:lnTo>
                    <a:pt x="1012" y="5000"/>
                  </a:lnTo>
                  <a:lnTo>
                    <a:pt x="1023" y="5021"/>
                  </a:lnTo>
                  <a:lnTo>
                    <a:pt x="1034" y="5041"/>
                  </a:lnTo>
                  <a:lnTo>
                    <a:pt x="1046" y="5060"/>
                  </a:lnTo>
                  <a:lnTo>
                    <a:pt x="1059" y="5078"/>
                  </a:lnTo>
                  <a:lnTo>
                    <a:pt x="1073" y="5095"/>
                  </a:lnTo>
                  <a:lnTo>
                    <a:pt x="1088" y="5111"/>
                  </a:lnTo>
                  <a:lnTo>
                    <a:pt x="1104" y="5127"/>
                  </a:lnTo>
                  <a:lnTo>
                    <a:pt x="1121" y="5141"/>
                  </a:lnTo>
                  <a:lnTo>
                    <a:pt x="1138" y="5154"/>
                  </a:lnTo>
                  <a:lnTo>
                    <a:pt x="1155" y="5167"/>
                  </a:lnTo>
                  <a:lnTo>
                    <a:pt x="1173" y="5180"/>
                  </a:lnTo>
                  <a:lnTo>
                    <a:pt x="1192" y="5191"/>
                  </a:lnTo>
                  <a:lnTo>
                    <a:pt x="1211" y="5200"/>
                  </a:lnTo>
                  <a:lnTo>
                    <a:pt x="1231" y="5209"/>
                  </a:lnTo>
                  <a:lnTo>
                    <a:pt x="1252" y="5218"/>
                  </a:lnTo>
                  <a:lnTo>
                    <a:pt x="1272" y="5225"/>
                  </a:lnTo>
                  <a:lnTo>
                    <a:pt x="1293" y="5231"/>
                  </a:lnTo>
                  <a:lnTo>
                    <a:pt x="1314" y="5237"/>
                  </a:lnTo>
                  <a:lnTo>
                    <a:pt x="1335" y="5241"/>
                  </a:lnTo>
                  <a:lnTo>
                    <a:pt x="1356" y="5245"/>
                  </a:lnTo>
                  <a:lnTo>
                    <a:pt x="1378" y="5248"/>
                  </a:lnTo>
                  <a:lnTo>
                    <a:pt x="1400" y="5250"/>
                  </a:lnTo>
                  <a:lnTo>
                    <a:pt x="1422" y="5251"/>
                  </a:lnTo>
                  <a:lnTo>
                    <a:pt x="1444" y="5251"/>
                  </a:lnTo>
                  <a:lnTo>
                    <a:pt x="1466" y="5251"/>
                  </a:lnTo>
                  <a:lnTo>
                    <a:pt x="1487" y="5249"/>
                  </a:lnTo>
                  <a:lnTo>
                    <a:pt x="1509" y="5247"/>
                  </a:lnTo>
                  <a:lnTo>
                    <a:pt x="1531" y="5244"/>
                  </a:lnTo>
                  <a:lnTo>
                    <a:pt x="1553" y="5240"/>
                  </a:lnTo>
                  <a:lnTo>
                    <a:pt x="1574" y="5235"/>
                  </a:lnTo>
                  <a:lnTo>
                    <a:pt x="1594" y="5229"/>
                  </a:lnTo>
                  <a:lnTo>
                    <a:pt x="1615" y="5223"/>
                  </a:lnTo>
                  <a:lnTo>
                    <a:pt x="1635" y="5215"/>
                  </a:lnTo>
                  <a:lnTo>
                    <a:pt x="1656" y="5207"/>
                  </a:lnTo>
                  <a:lnTo>
                    <a:pt x="1675" y="5198"/>
                  </a:lnTo>
                  <a:lnTo>
                    <a:pt x="1694" y="5188"/>
                  </a:lnTo>
                  <a:lnTo>
                    <a:pt x="1712" y="5177"/>
                  </a:lnTo>
                  <a:lnTo>
                    <a:pt x="1729" y="5164"/>
                  </a:lnTo>
                  <a:lnTo>
                    <a:pt x="1747" y="5151"/>
                  </a:lnTo>
                  <a:lnTo>
                    <a:pt x="1763" y="5138"/>
                  </a:lnTo>
                  <a:lnTo>
                    <a:pt x="1779" y="5124"/>
                  </a:lnTo>
                  <a:lnTo>
                    <a:pt x="1795" y="5109"/>
                  </a:lnTo>
                  <a:lnTo>
                    <a:pt x="1809" y="5093"/>
                  </a:lnTo>
                  <a:lnTo>
                    <a:pt x="1822" y="5076"/>
                  </a:lnTo>
                  <a:lnTo>
                    <a:pt x="1835" y="5058"/>
                  </a:lnTo>
                  <a:lnTo>
                    <a:pt x="1846" y="5039"/>
                  </a:lnTo>
                  <a:lnTo>
                    <a:pt x="1857" y="5020"/>
                  </a:lnTo>
                  <a:lnTo>
                    <a:pt x="1867" y="5000"/>
                  </a:lnTo>
                  <a:lnTo>
                    <a:pt x="1875" y="4979"/>
                  </a:lnTo>
                  <a:lnTo>
                    <a:pt x="1883" y="4957"/>
                  </a:lnTo>
                  <a:lnTo>
                    <a:pt x="1889" y="4934"/>
                  </a:lnTo>
                  <a:lnTo>
                    <a:pt x="1894" y="4911"/>
                  </a:lnTo>
                  <a:lnTo>
                    <a:pt x="1899" y="4886"/>
                  </a:lnTo>
                  <a:lnTo>
                    <a:pt x="1901" y="4861"/>
                  </a:lnTo>
                  <a:lnTo>
                    <a:pt x="1903" y="4835"/>
                  </a:lnTo>
                  <a:lnTo>
                    <a:pt x="1903" y="4808"/>
                  </a:lnTo>
                  <a:lnTo>
                    <a:pt x="1903" y="4808"/>
                  </a:lnTo>
                  <a:lnTo>
                    <a:pt x="1902" y="4784"/>
                  </a:lnTo>
                  <a:lnTo>
                    <a:pt x="1900" y="4759"/>
                  </a:lnTo>
                  <a:lnTo>
                    <a:pt x="1896" y="4736"/>
                  </a:lnTo>
                  <a:lnTo>
                    <a:pt x="1892" y="4712"/>
                  </a:lnTo>
                  <a:lnTo>
                    <a:pt x="1886" y="4689"/>
                  </a:lnTo>
                  <a:lnTo>
                    <a:pt x="1880" y="4665"/>
                  </a:lnTo>
                  <a:lnTo>
                    <a:pt x="1873" y="4642"/>
                  </a:lnTo>
                  <a:lnTo>
                    <a:pt x="1865" y="4618"/>
                  </a:lnTo>
                  <a:lnTo>
                    <a:pt x="1856" y="4596"/>
                  </a:lnTo>
                  <a:lnTo>
                    <a:pt x="1847" y="4573"/>
                  </a:lnTo>
                  <a:lnTo>
                    <a:pt x="1827" y="4530"/>
                  </a:lnTo>
                  <a:lnTo>
                    <a:pt x="1805" y="4486"/>
                  </a:lnTo>
                  <a:lnTo>
                    <a:pt x="1782" y="4446"/>
                  </a:lnTo>
                  <a:lnTo>
                    <a:pt x="1759" y="4407"/>
                  </a:lnTo>
                  <a:lnTo>
                    <a:pt x="1736" y="4369"/>
                  </a:lnTo>
                  <a:lnTo>
                    <a:pt x="1693" y="4303"/>
                  </a:lnTo>
                  <a:lnTo>
                    <a:pt x="1675" y="4274"/>
                  </a:lnTo>
                  <a:lnTo>
                    <a:pt x="1659" y="4247"/>
                  </a:lnTo>
                  <a:lnTo>
                    <a:pt x="1645" y="4223"/>
                  </a:lnTo>
                  <a:lnTo>
                    <a:pt x="1636" y="4204"/>
                  </a:lnTo>
                  <a:lnTo>
                    <a:pt x="1636" y="4204"/>
                  </a:lnTo>
                  <a:lnTo>
                    <a:pt x="1633" y="4196"/>
                  </a:lnTo>
                  <a:lnTo>
                    <a:pt x="1631" y="4187"/>
                  </a:lnTo>
                  <a:lnTo>
                    <a:pt x="1630" y="4179"/>
                  </a:lnTo>
                  <a:lnTo>
                    <a:pt x="1629" y="4171"/>
                  </a:lnTo>
                  <a:lnTo>
                    <a:pt x="1629" y="4162"/>
                  </a:lnTo>
                  <a:lnTo>
                    <a:pt x="1629" y="4154"/>
                  </a:lnTo>
                  <a:lnTo>
                    <a:pt x="1632" y="4137"/>
                  </a:lnTo>
                  <a:lnTo>
                    <a:pt x="1637" y="4120"/>
                  </a:lnTo>
                  <a:lnTo>
                    <a:pt x="1644" y="4104"/>
                  </a:lnTo>
                  <a:lnTo>
                    <a:pt x="1654" y="4087"/>
                  </a:lnTo>
                  <a:lnTo>
                    <a:pt x="1665" y="4073"/>
                  </a:lnTo>
                  <a:lnTo>
                    <a:pt x="1665" y="4073"/>
                  </a:lnTo>
                  <a:lnTo>
                    <a:pt x="1675" y="4061"/>
                  </a:lnTo>
                  <a:lnTo>
                    <a:pt x="1686" y="4050"/>
                  </a:lnTo>
                  <a:lnTo>
                    <a:pt x="1698" y="4041"/>
                  </a:lnTo>
                  <a:lnTo>
                    <a:pt x="1710" y="4032"/>
                  </a:lnTo>
                  <a:lnTo>
                    <a:pt x="1723" y="4024"/>
                  </a:lnTo>
                  <a:lnTo>
                    <a:pt x="1737" y="4016"/>
                  </a:lnTo>
                  <a:lnTo>
                    <a:pt x="1752" y="4010"/>
                  </a:lnTo>
                  <a:lnTo>
                    <a:pt x="1766" y="4004"/>
                  </a:lnTo>
                  <a:lnTo>
                    <a:pt x="1782" y="3999"/>
                  </a:lnTo>
                  <a:lnTo>
                    <a:pt x="1798" y="3994"/>
                  </a:lnTo>
                  <a:lnTo>
                    <a:pt x="1814" y="3990"/>
                  </a:lnTo>
                  <a:lnTo>
                    <a:pt x="1831" y="3988"/>
                  </a:lnTo>
                  <a:lnTo>
                    <a:pt x="1847" y="3985"/>
                  </a:lnTo>
                  <a:lnTo>
                    <a:pt x="1864" y="3984"/>
                  </a:lnTo>
                  <a:lnTo>
                    <a:pt x="1881" y="3983"/>
                  </a:lnTo>
                  <a:lnTo>
                    <a:pt x="1897" y="3982"/>
                  </a:lnTo>
                  <a:lnTo>
                    <a:pt x="2878" y="4003"/>
                  </a:lnTo>
                  <a:lnTo>
                    <a:pt x="2878" y="4003"/>
                  </a:lnTo>
                  <a:lnTo>
                    <a:pt x="2882" y="3716"/>
                  </a:lnTo>
                  <a:lnTo>
                    <a:pt x="2883" y="3561"/>
                  </a:lnTo>
                  <a:lnTo>
                    <a:pt x="2882" y="3411"/>
                  </a:lnTo>
                  <a:lnTo>
                    <a:pt x="2881" y="3341"/>
                  </a:lnTo>
                  <a:lnTo>
                    <a:pt x="2879" y="3273"/>
                  </a:lnTo>
                  <a:lnTo>
                    <a:pt x="2877" y="3212"/>
                  </a:lnTo>
                  <a:lnTo>
                    <a:pt x="2873" y="3155"/>
                  </a:lnTo>
                  <a:lnTo>
                    <a:pt x="2868" y="3106"/>
                  </a:lnTo>
                  <a:lnTo>
                    <a:pt x="2865" y="3085"/>
                  </a:lnTo>
                  <a:lnTo>
                    <a:pt x="2862" y="3066"/>
                  </a:lnTo>
                  <a:lnTo>
                    <a:pt x="2859" y="3049"/>
                  </a:lnTo>
                  <a:lnTo>
                    <a:pt x="2855" y="3034"/>
                  </a:lnTo>
                  <a:lnTo>
                    <a:pt x="2850" y="3021"/>
                  </a:lnTo>
                  <a:lnTo>
                    <a:pt x="2845" y="3011"/>
                  </a:lnTo>
                  <a:lnTo>
                    <a:pt x="2845" y="3011"/>
                  </a:lnTo>
                  <a:lnTo>
                    <a:pt x="2840" y="3002"/>
                  </a:lnTo>
                  <a:lnTo>
                    <a:pt x="2835" y="2994"/>
                  </a:lnTo>
                  <a:lnTo>
                    <a:pt x="2828" y="2987"/>
                  </a:lnTo>
                  <a:lnTo>
                    <a:pt x="2822" y="2980"/>
                  </a:lnTo>
                  <a:lnTo>
                    <a:pt x="2815" y="2974"/>
                  </a:lnTo>
                  <a:lnTo>
                    <a:pt x="2808" y="2968"/>
                  </a:lnTo>
                  <a:lnTo>
                    <a:pt x="2800" y="2963"/>
                  </a:lnTo>
                  <a:lnTo>
                    <a:pt x="2792" y="2958"/>
                  </a:lnTo>
                  <a:lnTo>
                    <a:pt x="2775" y="2951"/>
                  </a:lnTo>
                  <a:lnTo>
                    <a:pt x="2757" y="2945"/>
                  </a:lnTo>
                  <a:lnTo>
                    <a:pt x="2738" y="2941"/>
                  </a:lnTo>
                  <a:lnTo>
                    <a:pt x="2716" y="2938"/>
                  </a:lnTo>
                  <a:lnTo>
                    <a:pt x="2694" y="2938"/>
                  </a:lnTo>
                  <a:lnTo>
                    <a:pt x="2671" y="2938"/>
                  </a:lnTo>
                  <a:lnTo>
                    <a:pt x="2647" y="2940"/>
                  </a:lnTo>
                  <a:lnTo>
                    <a:pt x="2623" y="2943"/>
                  </a:lnTo>
                  <a:lnTo>
                    <a:pt x="2597" y="2948"/>
                  </a:lnTo>
                  <a:lnTo>
                    <a:pt x="2570" y="2953"/>
                  </a:lnTo>
                  <a:lnTo>
                    <a:pt x="2543" y="2959"/>
                  </a:lnTo>
                  <a:lnTo>
                    <a:pt x="2516" y="2966"/>
                  </a:lnTo>
                  <a:lnTo>
                    <a:pt x="2460" y="2981"/>
                  </a:lnTo>
                  <a:lnTo>
                    <a:pt x="2402" y="2998"/>
                  </a:lnTo>
                  <a:lnTo>
                    <a:pt x="2285" y="3035"/>
                  </a:lnTo>
                  <a:lnTo>
                    <a:pt x="2227" y="3051"/>
                  </a:lnTo>
                  <a:lnTo>
                    <a:pt x="2170" y="3065"/>
                  </a:lnTo>
                  <a:lnTo>
                    <a:pt x="2143" y="3070"/>
                  </a:lnTo>
                  <a:lnTo>
                    <a:pt x="2116" y="3075"/>
                  </a:lnTo>
                  <a:lnTo>
                    <a:pt x="2090" y="3079"/>
                  </a:lnTo>
                  <a:lnTo>
                    <a:pt x="2064" y="3082"/>
                  </a:lnTo>
                  <a:lnTo>
                    <a:pt x="2064" y="3082"/>
                  </a:lnTo>
                  <a:lnTo>
                    <a:pt x="2031" y="3084"/>
                  </a:lnTo>
                  <a:lnTo>
                    <a:pt x="2000" y="3084"/>
                  </a:lnTo>
                  <a:lnTo>
                    <a:pt x="1970" y="3083"/>
                  </a:lnTo>
                  <a:lnTo>
                    <a:pt x="1940" y="3080"/>
                  </a:lnTo>
                  <a:lnTo>
                    <a:pt x="1911" y="3075"/>
                  </a:lnTo>
                  <a:lnTo>
                    <a:pt x="1883" y="3069"/>
                  </a:lnTo>
                  <a:lnTo>
                    <a:pt x="1855" y="3061"/>
                  </a:lnTo>
                  <a:lnTo>
                    <a:pt x="1829" y="3052"/>
                  </a:lnTo>
                  <a:lnTo>
                    <a:pt x="1803" y="3042"/>
                  </a:lnTo>
                  <a:lnTo>
                    <a:pt x="1777" y="3029"/>
                  </a:lnTo>
                  <a:lnTo>
                    <a:pt x="1753" y="3016"/>
                  </a:lnTo>
                  <a:lnTo>
                    <a:pt x="1730" y="3002"/>
                  </a:lnTo>
                  <a:lnTo>
                    <a:pt x="1707" y="2987"/>
                  </a:lnTo>
                  <a:lnTo>
                    <a:pt x="1686" y="2971"/>
                  </a:lnTo>
                  <a:lnTo>
                    <a:pt x="1665" y="2953"/>
                  </a:lnTo>
                  <a:lnTo>
                    <a:pt x="1645" y="2935"/>
                  </a:lnTo>
                  <a:lnTo>
                    <a:pt x="1626" y="2916"/>
                  </a:lnTo>
                  <a:lnTo>
                    <a:pt x="1608" y="2895"/>
                  </a:lnTo>
                  <a:lnTo>
                    <a:pt x="1591" y="2874"/>
                  </a:lnTo>
                  <a:lnTo>
                    <a:pt x="1575" y="2852"/>
                  </a:lnTo>
                  <a:lnTo>
                    <a:pt x="1559" y="2830"/>
                  </a:lnTo>
                  <a:lnTo>
                    <a:pt x="1545" y="2807"/>
                  </a:lnTo>
                  <a:lnTo>
                    <a:pt x="1532" y="2784"/>
                  </a:lnTo>
                  <a:lnTo>
                    <a:pt x="1520" y="2758"/>
                  </a:lnTo>
                  <a:lnTo>
                    <a:pt x="1508" y="2734"/>
                  </a:lnTo>
                  <a:lnTo>
                    <a:pt x="1497" y="2709"/>
                  </a:lnTo>
                  <a:lnTo>
                    <a:pt x="1488" y="2683"/>
                  </a:lnTo>
                  <a:lnTo>
                    <a:pt x="1480" y="2658"/>
                  </a:lnTo>
                  <a:lnTo>
                    <a:pt x="1473" y="2632"/>
                  </a:lnTo>
                  <a:lnTo>
                    <a:pt x="1467" y="2604"/>
                  </a:lnTo>
                  <a:lnTo>
                    <a:pt x="1462" y="2578"/>
                  </a:lnTo>
                  <a:lnTo>
                    <a:pt x="1458" y="2551"/>
                  </a:lnTo>
                  <a:lnTo>
                    <a:pt x="1455" y="2525"/>
                  </a:lnTo>
                  <a:lnTo>
                    <a:pt x="1453" y="2498"/>
                  </a:lnTo>
                  <a:lnTo>
                    <a:pt x="1452" y="2471"/>
                  </a:lnTo>
                  <a:lnTo>
                    <a:pt x="1453" y="2444"/>
                  </a:lnTo>
                  <a:lnTo>
                    <a:pt x="1455" y="2418"/>
                  </a:lnTo>
                  <a:lnTo>
                    <a:pt x="1457" y="2392"/>
                  </a:lnTo>
                  <a:lnTo>
                    <a:pt x="1461" y="2366"/>
                  </a:lnTo>
                  <a:lnTo>
                    <a:pt x="1466" y="2340"/>
                  </a:lnTo>
                  <a:lnTo>
                    <a:pt x="1473" y="2314"/>
                  </a:lnTo>
                  <a:lnTo>
                    <a:pt x="1480" y="2290"/>
                  </a:lnTo>
                  <a:lnTo>
                    <a:pt x="1489" y="2265"/>
                  </a:lnTo>
                  <a:lnTo>
                    <a:pt x="1499" y="2242"/>
                  </a:lnTo>
                  <a:lnTo>
                    <a:pt x="1510" y="2217"/>
                  </a:lnTo>
                  <a:lnTo>
                    <a:pt x="1524" y="2195"/>
                  </a:lnTo>
                  <a:lnTo>
                    <a:pt x="1537" y="2173"/>
                  </a:lnTo>
                  <a:lnTo>
                    <a:pt x="1552" y="2152"/>
                  </a:lnTo>
                  <a:lnTo>
                    <a:pt x="1569" y="2132"/>
                  </a:lnTo>
                  <a:lnTo>
                    <a:pt x="1586" y="2112"/>
                  </a:lnTo>
                  <a:lnTo>
                    <a:pt x="1605" y="2093"/>
                  </a:lnTo>
                  <a:lnTo>
                    <a:pt x="1626" y="2075"/>
                  </a:lnTo>
                  <a:lnTo>
                    <a:pt x="1647" y="2059"/>
                  </a:lnTo>
                  <a:lnTo>
                    <a:pt x="1671" y="2043"/>
                  </a:lnTo>
                  <a:lnTo>
                    <a:pt x="1695" y="2029"/>
                  </a:lnTo>
                  <a:lnTo>
                    <a:pt x="1721" y="2015"/>
                  </a:lnTo>
                  <a:lnTo>
                    <a:pt x="1748" y="2003"/>
                  </a:lnTo>
                  <a:lnTo>
                    <a:pt x="1776" y="1993"/>
                  </a:lnTo>
                  <a:lnTo>
                    <a:pt x="1807" y="1983"/>
                  </a:lnTo>
                  <a:lnTo>
                    <a:pt x="1839" y="1975"/>
                  </a:lnTo>
                  <a:lnTo>
                    <a:pt x="1871" y="1969"/>
                  </a:lnTo>
                  <a:lnTo>
                    <a:pt x="1905" y="1964"/>
                  </a:lnTo>
                  <a:lnTo>
                    <a:pt x="1942" y="1959"/>
                  </a:lnTo>
                  <a:lnTo>
                    <a:pt x="1979" y="1957"/>
                  </a:lnTo>
                  <a:lnTo>
                    <a:pt x="1979" y="1957"/>
                  </a:lnTo>
                  <a:lnTo>
                    <a:pt x="2001" y="1957"/>
                  </a:lnTo>
                  <a:lnTo>
                    <a:pt x="2022" y="1957"/>
                  </a:lnTo>
                  <a:lnTo>
                    <a:pt x="2043" y="1959"/>
                  </a:lnTo>
                  <a:lnTo>
                    <a:pt x="2065" y="1960"/>
                  </a:lnTo>
                  <a:lnTo>
                    <a:pt x="2086" y="1964"/>
                  </a:lnTo>
                  <a:lnTo>
                    <a:pt x="2106" y="1967"/>
                  </a:lnTo>
                  <a:lnTo>
                    <a:pt x="2127" y="1971"/>
                  </a:lnTo>
                  <a:lnTo>
                    <a:pt x="2147" y="1976"/>
                  </a:lnTo>
                  <a:lnTo>
                    <a:pt x="2187" y="1986"/>
                  </a:lnTo>
                  <a:lnTo>
                    <a:pt x="2226" y="1999"/>
                  </a:lnTo>
                  <a:lnTo>
                    <a:pt x="2263" y="2013"/>
                  </a:lnTo>
                  <a:lnTo>
                    <a:pt x="2300" y="2029"/>
                  </a:lnTo>
                  <a:lnTo>
                    <a:pt x="2336" y="2046"/>
                  </a:lnTo>
                  <a:lnTo>
                    <a:pt x="2371" y="2064"/>
                  </a:lnTo>
                  <a:lnTo>
                    <a:pt x="2404" y="2083"/>
                  </a:lnTo>
                  <a:lnTo>
                    <a:pt x="2437" y="2103"/>
                  </a:lnTo>
                  <a:lnTo>
                    <a:pt x="2469" y="2123"/>
                  </a:lnTo>
                  <a:lnTo>
                    <a:pt x="2499" y="2143"/>
                  </a:lnTo>
                  <a:lnTo>
                    <a:pt x="2556" y="2182"/>
                  </a:lnTo>
                  <a:lnTo>
                    <a:pt x="2610" y="2219"/>
                  </a:lnTo>
                  <a:lnTo>
                    <a:pt x="2657" y="2253"/>
                  </a:lnTo>
                  <a:lnTo>
                    <a:pt x="2679" y="2268"/>
                  </a:lnTo>
                  <a:lnTo>
                    <a:pt x="2700" y="2280"/>
                  </a:lnTo>
                  <a:lnTo>
                    <a:pt x="2721" y="2291"/>
                  </a:lnTo>
                  <a:lnTo>
                    <a:pt x="2739" y="2299"/>
                  </a:lnTo>
                  <a:lnTo>
                    <a:pt x="2755" y="2305"/>
                  </a:lnTo>
                  <a:lnTo>
                    <a:pt x="2763" y="2307"/>
                  </a:lnTo>
                  <a:lnTo>
                    <a:pt x="2771" y="2309"/>
                  </a:lnTo>
                  <a:lnTo>
                    <a:pt x="2778" y="2309"/>
                  </a:lnTo>
                  <a:lnTo>
                    <a:pt x="2785" y="2309"/>
                  </a:lnTo>
                  <a:lnTo>
                    <a:pt x="2791" y="2308"/>
                  </a:lnTo>
                  <a:lnTo>
                    <a:pt x="2798" y="2306"/>
                  </a:lnTo>
                  <a:lnTo>
                    <a:pt x="2803" y="2304"/>
                  </a:lnTo>
                  <a:lnTo>
                    <a:pt x="2809" y="2300"/>
                  </a:lnTo>
                  <a:lnTo>
                    <a:pt x="2814" y="2296"/>
                  </a:lnTo>
                  <a:lnTo>
                    <a:pt x="2819" y="2291"/>
                  </a:lnTo>
                  <a:lnTo>
                    <a:pt x="2823" y="2284"/>
                  </a:lnTo>
                  <a:lnTo>
                    <a:pt x="2827" y="2277"/>
                  </a:lnTo>
                  <a:lnTo>
                    <a:pt x="2831" y="2269"/>
                  </a:lnTo>
                  <a:lnTo>
                    <a:pt x="2834" y="2260"/>
                  </a:lnTo>
                  <a:lnTo>
                    <a:pt x="2834" y="2260"/>
                  </a:lnTo>
                  <a:lnTo>
                    <a:pt x="2839" y="2243"/>
                  </a:lnTo>
                  <a:lnTo>
                    <a:pt x="2843" y="2224"/>
                  </a:lnTo>
                  <a:lnTo>
                    <a:pt x="2847" y="2205"/>
                  </a:lnTo>
                  <a:lnTo>
                    <a:pt x="2851" y="2185"/>
                  </a:lnTo>
                  <a:lnTo>
                    <a:pt x="2858" y="2140"/>
                  </a:lnTo>
                  <a:lnTo>
                    <a:pt x="2863" y="2090"/>
                  </a:lnTo>
                  <a:lnTo>
                    <a:pt x="2867" y="2036"/>
                  </a:lnTo>
                  <a:lnTo>
                    <a:pt x="2870" y="1978"/>
                  </a:lnTo>
                  <a:lnTo>
                    <a:pt x="2872" y="1916"/>
                  </a:lnTo>
                  <a:lnTo>
                    <a:pt x="2873" y="1851"/>
                  </a:lnTo>
                  <a:lnTo>
                    <a:pt x="2873" y="1782"/>
                  </a:lnTo>
                  <a:lnTo>
                    <a:pt x="2872" y="1711"/>
                  </a:lnTo>
                  <a:lnTo>
                    <a:pt x="2869" y="1562"/>
                  </a:lnTo>
                  <a:lnTo>
                    <a:pt x="2864" y="1404"/>
                  </a:lnTo>
                  <a:lnTo>
                    <a:pt x="2859" y="1243"/>
                  </a:lnTo>
                  <a:lnTo>
                    <a:pt x="2859" y="1243"/>
                  </a:lnTo>
                  <a:close/>
                </a:path>
              </a:pathLst>
            </a:custGeom>
            <a:solidFill>
              <a:schemeClr val="tx2">
                <a:lumMod val="20000"/>
                <a:lumOff val="80000"/>
              </a:schemeClr>
            </a:solidFill>
            <a:ln w="9525">
              <a:solidFill>
                <a:schemeClr val="bg1"/>
              </a:solidFill>
              <a:round/>
            </a:ln>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1" name="Freeform: Shape 47"/>
            <p:cNvSpPr/>
            <p:nvPr/>
          </p:nvSpPr>
          <p:spPr bwMode="auto">
            <a:xfrm>
              <a:off x="5514304" y="1900241"/>
              <a:ext cx="615069" cy="1106705"/>
            </a:xfrm>
            <a:custGeom>
              <a:gdLst>
                <a:gd name="T0" fmla="*/ 2439 w 2942"/>
                <a:gd name="T1" fmla="*/ 1256 h 5288"/>
                <a:gd name="T2" fmla="*/ 1953 w 2942"/>
                <a:gd name="T3" fmla="*/ 1234 h 5288"/>
                <a:gd name="T4" fmla="*/ 1816 w 2942"/>
                <a:gd name="T5" fmla="*/ 1195 h 5288"/>
                <a:gd name="T6" fmla="*/ 1754 w 2942"/>
                <a:gd name="T7" fmla="*/ 1112 h 5288"/>
                <a:gd name="T8" fmla="*/ 1789 w 2942"/>
                <a:gd name="T9" fmla="*/ 975 h 5288"/>
                <a:gd name="T10" fmla="*/ 1926 w 2942"/>
                <a:gd name="T11" fmla="*/ 743 h 5288"/>
                <a:gd name="T12" fmla="*/ 1985 w 2942"/>
                <a:gd name="T13" fmla="*/ 561 h 5288"/>
                <a:gd name="T14" fmla="*/ 1976 w 2942"/>
                <a:gd name="T15" fmla="*/ 350 h 5288"/>
                <a:gd name="T16" fmla="*/ 1897 w 2942"/>
                <a:gd name="T17" fmla="*/ 166 h 5288"/>
                <a:gd name="T18" fmla="*/ 1764 w 2942"/>
                <a:gd name="T19" fmla="*/ 52 h 5288"/>
                <a:gd name="T20" fmla="*/ 1599 w 2942"/>
                <a:gd name="T21" fmla="*/ 3 h 5288"/>
                <a:gd name="T22" fmla="*/ 1423 w 2942"/>
                <a:gd name="T23" fmla="*/ 13 h 5288"/>
                <a:gd name="T24" fmla="*/ 1258 w 2942"/>
                <a:gd name="T25" fmla="*/ 75 h 5288"/>
                <a:gd name="T26" fmla="*/ 1126 w 2942"/>
                <a:gd name="T27" fmla="*/ 184 h 5288"/>
                <a:gd name="T28" fmla="*/ 1049 w 2942"/>
                <a:gd name="T29" fmla="*/ 333 h 5288"/>
                <a:gd name="T30" fmla="*/ 1042 w 2942"/>
                <a:gd name="T31" fmla="*/ 493 h 5288"/>
                <a:gd name="T32" fmla="*/ 1112 w 2942"/>
                <a:gd name="T33" fmla="*/ 701 h 5288"/>
                <a:gd name="T34" fmla="*/ 1297 w 2942"/>
                <a:gd name="T35" fmla="*/ 1034 h 5288"/>
                <a:gd name="T36" fmla="*/ 1304 w 2942"/>
                <a:gd name="T37" fmla="*/ 1111 h 5288"/>
                <a:gd name="T38" fmla="*/ 1268 w 2942"/>
                <a:gd name="T39" fmla="*/ 1190 h 5288"/>
                <a:gd name="T40" fmla="*/ 1122 w 2942"/>
                <a:gd name="T41" fmla="*/ 1272 h 5288"/>
                <a:gd name="T42" fmla="*/ 48 w 2942"/>
                <a:gd name="T43" fmla="*/ 1793 h 5288"/>
                <a:gd name="T44" fmla="*/ 74 w 2942"/>
                <a:gd name="T45" fmla="*/ 2198 h 5288"/>
                <a:gd name="T46" fmla="*/ 129 w 2942"/>
                <a:gd name="T47" fmla="*/ 2286 h 5288"/>
                <a:gd name="T48" fmla="*/ 199 w 2942"/>
                <a:gd name="T49" fmla="*/ 2323 h 5288"/>
                <a:gd name="T50" fmla="*/ 327 w 2942"/>
                <a:gd name="T51" fmla="*/ 2295 h 5288"/>
                <a:gd name="T52" fmla="*/ 572 w 2942"/>
                <a:gd name="T53" fmla="*/ 2152 h 5288"/>
                <a:gd name="T54" fmla="*/ 808 w 2942"/>
                <a:gd name="T55" fmla="*/ 2103 h 5288"/>
                <a:gd name="T56" fmla="*/ 1039 w 2942"/>
                <a:gd name="T57" fmla="*/ 2150 h 5288"/>
                <a:gd name="T58" fmla="*/ 1225 w 2942"/>
                <a:gd name="T59" fmla="*/ 2276 h 5288"/>
                <a:gd name="T60" fmla="*/ 1333 w 2942"/>
                <a:gd name="T61" fmla="*/ 2452 h 5288"/>
                <a:gd name="T62" fmla="*/ 1365 w 2942"/>
                <a:gd name="T63" fmla="*/ 2654 h 5288"/>
                <a:gd name="T64" fmla="*/ 1324 w 2942"/>
                <a:gd name="T65" fmla="*/ 2857 h 5288"/>
                <a:gd name="T66" fmla="*/ 1213 w 2942"/>
                <a:gd name="T67" fmla="*/ 3037 h 5288"/>
                <a:gd name="T68" fmla="*/ 1036 w 2942"/>
                <a:gd name="T69" fmla="*/ 3167 h 5288"/>
                <a:gd name="T70" fmla="*/ 795 w 2942"/>
                <a:gd name="T71" fmla="*/ 3223 h 5288"/>
                <a:gd name="T72" fmla="*/ 643 w 2942"/>
                <a:gd name="T73" fmla="*/ 3200 h 5288"/>
                <a:gd name="T74" fmla="*/ 380 w 2942"/>
                <a:gd name="T75" fmla="*/ 3054 h 5288"/>
                <a:gd name="T76" fmla="*/ 203 w 2942"/>
                <a:gd name="T77" fmla="*/ 2973 h 5288"/>
                <a:gd name="T78" fmla="*/ 103 w 2942"/>
                <a:gd name="T79" fmla="*/ 3006 h 5288"/>
                <a:gd name="T80" fmla="*/ 33 w 2942"/>
                <a:gd name="T81" fmla="*/ 3168 h 5288"/>
                <a:gd name="T82" fmla="*/ 1 w 2942"/>
                <a:gd name="T83" fmla="*/ 3501 h 5288"/>
                <a:gd name="T84" fmla="*/ 18 w 2942"/>
                <a:gd name="T85" fmla="*/ 4138 h 5288"/>
                <a:gd name="T86" fmla="*/ 1161 w 2942"/>
                <a:gd name="T87" fmla="*/ 4133 h 5288"/>
                <a:gd name="T88" fmla="*/ 1277 w 2942"/>
                <a:gd name="T89" fmla="*/ 4218 h 5288"/>
                <a:gd name="T90" fmla="*/ 1308 w 2942"/>
                <a:gd name="T91" fmla="*/ 4324 h 5288"/>
                <a:gd name="T92" fmla="*/ 1246 w 2942"/>
                <a:gd name="T93" fmla="*/ 4439 h 5288"/>
                <a:gd name="T94" fmla="*/ 1074 w 2942"/>
                <a:gd name="T95" fmla="*/ 4691 h 5288"/>
                <a:gd name="T96" fmla="*/ 1004 w 2942"/>
                <a:gd name="T97" fmla="*/ 4882 h 5288"/>
                <a:gd name="T98" fmla="*/ 1023 w 2942"/>
                <a:gd name="T99" fmla="*/ 5061 h 5288"/>
                <a:gd name="T100" fmla="*/ 1116 w 2942"/>
                <a:gd name="T101" fmla="*/ 5187 h 5288"/>
                <a:gd name="T102" fmla="*/ 1260 w 2942"/>
                <a:gd name="T103" fmla="*/ 5263 h 5288"/>
                <a:gd name="T104" fmla="*/ 1431 w 2942"/>
                <a:gd name="T105" fmla="*/ 5288 h 5288"/>
                <a:gd name="T106" fmla="*/ 1603 w 2942"/>
                <a:gd name="T107" fmla="*/ 5263 h 5288"/>
                <a:gd name="T108" fmla="*/ 1755 w 2942"/>
                <a:gd name="T109" fmla="*/ 5191 h 5288"/>
                <a:gd name="T110" fmla="*/ 1861 w 2942"/>
                <a:gd name="T111" fmla="*/ 5068 h 5288"/>
                <a:gd name="T112" fmla="*/ 1898 w 2942"/>
                <a:gd name="T113" fmla="*/ 4898 h 5288"/>
                <a:gd name="T114" fmla="*/ 1857 w 2942"/>
                <a:gd name="T115" fmla="*/ 4658 h 5288"/>
                <a:gd name="T116" fmla="*/ 1756 w 2942"/>
                <a:gd name="T117" fmla="*/ 4298 h 5288"/>
                <a:gd name="T118" fmla="*/ 1772 w 2942"/>
                <a:gd name="T119" fmla="*/ 4207 h 5288"/>
                <a:gd name="T120" fmla="*/ 1886 w 2942"/>
                <a:gd name="T121" fmla="*/ 4153 h 5288"/>
                <a:gd name="T122" fmla="*/ 2231 w 2942"/>
                <a:gd name="T123" fmla="*/ 4137 h 52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42" h="5288">
                  <a:moveTo>
                    <a:pt x="2941" y="4146"/>
                  </a:moveTo>
                  <a:lnTo>
                    <a:pt x="2942" y="1249"/>
                  </a:lnTo>
                  <a:lnTo>
                    <a:pt x="2942" y="1249"/>
                  </a:lnTo>
                  <a:lnTo>
                    <a:pt x="2885" y="1248"/>
                  </a:lnTo>
                  <a:lnTo>
                    <a:pt x="2826" y="1249"/>
                  </a:lnTo>
                  <a:lnTo>
                    <a:pt x="2701" y="1251"/>
                  </a:lnTo>
                  <a:lnTo>
                    <a:pt x="2571" y="1254"/>
                  </a:lnTo>
                  <a:lnTo>
                    <a:pt x="2439" y="1256"/>
                  </a:lnTo>
                  <a:lnTo>
                    <a:pt x="2374" y="1257"/>
                  </a:lnTo>
                  <a:lnTo>
                    <a:pt x="2308" y="1257"/>
                  </a:lnTo>
                  <a:lnTo>
                    <a:pt x="2244" y="1256"/>
                  </a:lnTo>
                  <a:lnTo>
                    <a:pt x="2181" y="1254"/>
                  </a:lnTo>
                  <a:lnTo>
                    <a:pt x="2121" y="1252"/>
                  </a:lnTo>
                  <a:lnTo>
                    <a:pt x="2062" y="1247"/>
                  </a:lnTo>
                  <a:lnTo>
                    <a:pt x="2006" y="1242"/>
                  </a:lnTo>
                  <a:lnTo>
                    <a:pt x="1953" y="1234"/>
                  </a:lnTo>
                  <a:lnTo>
                    <a:pt x="1953" y="1234"/>
                  </a:lnTo>
                  <a:lnTo>
                    <a:pt x="1930" y="1230"/>
                  </a:lnTo>
                  <a:lnTo>
                    <a:pt x="1908" y="1226"/>
                  </a:lnTo>
                  <a:lnTo>
                    <a:pt x="1887" y="1220"/>
                  </a:lnTo>
                  <a:lnTo>
                    <a:pt x="1867" y="1215"/>
                  </a:lnTo>
                  <a:lnTo>
                    <a:pt x="1849" y="1209"/>
                  </a:lnTo>
                  <a:lnTo>
                    <a:pt x="1832" y="1202"/>
                  </a:lnTo>
                  <a:lnTo>
                    <a:pt x="1816" y="1195"/>
                  </a:lnTo>
                  <a:lnTo>
                    <a:pt x="1802" y="1187"/>
                  </a:lnTo>
                  <a:lnTo>
                    <a:pt x="1790" y="1178"/>
                  </a:lnTo>
                  <a:lnTo>
                    <a:pt x="1779" y="1169"/>
                  </a:lnTo>
                  <a:lnTo>
                    <a:pt x="1770" y="1159"/>
                  </a:lnTo>
                  <a:lnTo>
                    <a:pt x="1763" y="1148"/>
                  </a:lnTo>
                  <a:lnTo>
                    <a:pt x="1758" y="1137"/>
                  </a:lnTo>
                  <a:lnTo>
                    <a:pt x="1755" y="1125"/>
                  </a:lnTo>
                  <a:lnTo>
                    <a:pt x="1754" y="1112"/>
                  </a:lnTo>
                  <a:lnTo>
                    <a:pt x="1755" y="1099"/>
                  </a:lnTo>
                  <a:lnTo>
                    <a:pt x="1755" y="1099"/>
                  </a:lnTo>
                  <a:lnTo>
                    <a:pt x="1758" y="1077"/>
                  </a:lnTo>
                  <a:lnTo>
                    <a:pt x="1762" y="1055"/>
                  </a:lnTo>
                  <a:lnTo>
                    <a:pt x="1768" y="1034"/>
                  </a:lnTo>
                  <a:lnTo>
                    <a:pt x="1774" y="1013"/>
                  </a:lnTo>
                  <a:lnTo>
                    <a:pt x="1781" y="993"/>
                  </a:lnTo>
                  <a:lnTo>
                    <a:pt x="1789" y="975"/>
                  </a:lnTo>
                  <a:lnTo>
                    <a:pt x="1798" y="956"/>
                  </a:lnTo>
                  <a:lnTo>
                    <a:pt x="1808" y="938"/>
                  </a:lnTo>
                  <a:lnTo>
                    <a:pt x="1829" y="903"/>
                  </a:lnTo>
                  <a:lnTo>
                    <a:pt x="1850" y="868"/>
                  </a:lnTo>
                  <a:lnTo>
                    <a:pt x="1873" y="834"/>
                  </a:lnTo>
                  <a:lnTo>
                    <a:pt x="1895" y="799"/>
                  </a:lnTo>
                  <a:lnTo>
                    <a:pt x="1916" y="763"/>
                  </a:lnTo>
                  <a:lnTo>
                    <a:pt x="1926" y="743"/>
                  </a:lnTo>
                  <a:lnTo>
                    <a:pt x="1936" y="723"/>
                  </a:lnTo>
                  <a:lnTo>
                    <a:pt x="1945" y="703"/>
                  </a:lnTo>
                  <a:lnTo>
                    <a:pt x="1954" y="682"/>
                  </a:lnTo>
                  <a:lnTo>
                    <a:pt x="1963" y="660"/>
                  </a:lnTo>
                  <a:lnTo>
                    <a:pt x="1970" y="637"/>
                  </a:lnTo>
                  <a:lnTo>
                    <a:pt x="1976" y="612"/>
                  </a:lnTo>
                  <a:lnTo>
                    <a:pt x="1981" y="587"/>
                  </a:lnTo>
                  <a:lnTo>
                    <a:pt x="1985" y="561"/>
                  </a:lnTo>
                  <a:lnTo>
                    <a:pt x="1987" y="534"/>
                  </a:lnTo>
                  <a:lnTo>
                    <a:pt x="1989" y="505"/>
                  </a:lnTo>
                  <a:lnTo>
                    <a:pt x="1989" y="474"/>
                  </a:lnTo>
                  <a:lnTo>
                    <a:pt x="1988" y="442"/>
                  </a:lnTo>
                  <a:lnTo>
                    <a:pt x="1985" y="409"/>
                  </a:lnTo>
                  <a:lnTo>
                    <a:pt x="1985" y="409"/>
                  </a:lnTo>
                  <a:lnTo>
                    <a:pt x="1981" y="379"/>
                  </a:lnTo>
                  <a:lnTo>
                    <a:pt x="1976" y="350"/>
                  </a:lnTo>
                  <a:lnTo>
                    <a:pt x="1970" y="323"/>
                  </a:lnTo>
                  <a:lnTo>
                    <a:pt x="1963" y="297"/>
                  </a:lnTo>
                  <a:lnTo>
                    <a:pt x="1953" y="273"/>
                  </a:lnTo>
                  <a:lnTo>
                    <a:pt x="1944" y="249"/>
                  </a:lnTo>
                  <a:lnTo>
                    <a:pt x="1934" y="227"/>
                  </a:lnTo>
                  <a:lnTo>
                    <a:pt x="1922" y="205"/>
                  </a:lnTo>
                  <a:lnTo>
                    <a:pt x="1910" y="185"/>
                  </a:lnTo>
                  <a:lnTo>
                    <a:pt x="1897" y="166"/>
                  </a:lnTo>
                  <a:lnTo>
                    <a:pt x="1883" y="148"/>
                  </a:lnTo>
                  <a:lnTo>
                    <a:pt x="1868" y="131"/>
                  </a:lnTo>
                  <a:lnTo>
                    <a:pt x="1852" y="116"/>
                  </a:lnTo>
                  <a:lnTo>
                    <a:pt x="1836" y="101"/>
                  </a:lnTo>
                  <a:lnTo>
                    <a:pt x="1818" y="86"/>
                  </a:lnTo>
                  <a:lnTo>
                    <a:pt x="1801" y="74"/>
                  </a:lnTo>
                  <a:lnTo>
                    <a:pt x="1783" y="62"/>
                  </a:lnTo>
                  <a:lnTo>
                    <a:pt x="1764" y="52"/>
                  </a:lnTo>
                  <a:lnTo>
                    <a:pt x="1745" y="42"/>
                  </a:lnTo>
                  <a:lnTo>
                    <a:pt x="1725" y="34"/>
                  </a:lnTo>
                  <a:lnTo>
                    <a:pt x="1705" y="26"/>
                  </a:lnTo>
                  <a:lnTo>
                    <a:pt x="1684" y="20"/>
                  </a:lnTo>
                  <a:lnTo>
                    <a:pt x="1663" y="14"/>
                  </a:lnTo>
                  <a:lnTo>
                    <a:pt x="1642" y="10"/>
                  </a:lnTo>
                  <a:lnTo>
                    <a:pt x="1621" y="6"/>
                  </a:lnTo>
                  <a:lnTo>
                    <a:pt x="1599" y="3"/>
                  </a:lnTo>
                  <a:lnTo>
                    <a:pt x="1577" y="1"/>
                  </a:lnTo>
                  <a:lnTo>
                    <a:pt x="1555" y="0"/>
                  </a:lnTo>
                  <a:lnTo>
                    <a:pt x="1533" y="0"/>
                  </a:lnTo>
                  <a:lnTo>
                    <a:pt x="1511" y="1"/>
                  </a:lnTo>
                  <a:lnTo>
                    <a:pt x="1489" y="3"/>
                  </a:lnTo>
                  <a:lnTo>
                    <a:pt x="1467" y="5"/>
                  </a:lnTo>
                  <a:lnTo>
                    <a:pt x="1445" y="8"/>
                  </a:lnTo>
                  <a:lnTo>
                    <a:pt x="1423" y="13"/>
                  </a:lnTo>
                  <a:lnTo>
                    <a:pt x="1401" y="18"/>
                  </a:lnTo>
                  <a:lnTo>
                    <a:pt x="1380" y="23"/>
                  </a:lnTo>
                  <a:lnTo>
                    <a:pt x="1359" y="30"/>
                  </a:lnTo>
                  <a:lnTo>
                    <a:pt x="1338" y="37"/>
                  </a:lnTo>
                  <a:lnTo>
                    <a:pt x="1318" y="46"/>
                  </a:lnTo>
                  <a:lnTo>
                    <a:pt x="1298" y="54"/>
                  </a:lnTo>
                  <a:lnTo>
                    <a:pt x="1277" y="64"/>
                  </a:lnTo>
                  <a:lnTo>
                    <a:pt x="1258" y="75"/>
                  </a:lnTo>
                  <a:lnTo>
                    <a:pt x="1240" y="86"/>
                  </a:lnTo>
                  <a:lnTo>
                    <a:pt x="1222" y="99"/>
                  </a:lnTo>
                  <a:lnTo>
                    <a:pt x="1204" y="111"/>
                  </a:lnTo>
                  <a:lnTo>
                    <a:pt x="1187" y="124"/>
                  </a:lnTo>
                  <a:lnTo>
                    <a:pt x="1171" y="138"/>
                  </a:lnTo>
                  <a:lnTo>
                    <a:pt x="1155" y="153"/>
                  </a:lnTo>
                  <a:lnTo>
                    <a:pt x="1140" y="168"/>
                  </a:lnTo>
                  <a:lnTo>
                    <a:pt x="1126" y="184"/>
                  </a:lnTo>
                  <a:lnTo>
                    <a:pt x="1113" y="200"/>
                  </a:lnTo>
                  <a:lnTo>
                    <a:pt x="1101" y="217"/>
                  </a:lnTo>
                  <a:lnTo>
                    <a:pt x="1090" y="236"/>
                  </a:lnTo>
                  <a:lnTo>
                    <a:pt x="1080" y="254"/>
                  </a:lnTo>
                  <a:lnTo>
                    <a:pt x="1070" y="273"/>
                  </a:lnTo>
                  <a:lnTo>
                    <a:pt x="1062" y="293"/>
                  </a:lnTo>
                  <a:lnTo>
                    <a:pt x="1055" y="313"/>
                  </a:lnTo>
                  <a:lnTo>
                    <a:pt x="1049" y="333"/>
                  </a:lnTo>
                  <a:lnTo>
                    <a:pt x="1044" y="356"/>
                  </a:lnTo>
                  <a:lnTo>
                    <a:pt x="1041" y="377"/>
                  </a:lnTo>
                  <a:lnTo>
                    <a:pt x="1038" y="399"/>
                  </a:lnTo>
                  <a:lnTo>
                    <a:pt x="1037" y="422"/>
                  </a:lnTo>
                  <a:lnTo>
                    <a:pt x="1037" y="445"/>
                  </a:lnTo>
                  <a:lnTo>
                    <a:pt x="1039" y="469"/>
                  </a:lnTo>
                  <a:lnTo>
                    <a:pt x="1039" y="469"/>
                  </a:lnTo>
                  <a:lnTo>
                    <a:pt x="1042" y="493"/>
                  </a:lnTo>
                  <a:lnTo>
                    <a:pt x="1046" y="516"/>
                  </a:lnTo>
                  <a:lnTo>
                    <a:pt x="1051" y="539"/>
                  </a:lnTo>
                  <a:lnTo>
                    <a:pt x="1058" y="562"/>
                  </a:lnTo>
                  <a:lnTo>
                    <a:pt x="1065" y="586"/>
                  </a:lnTo>
                  <a:lnTo>
                    <a:pt x="1073" y="609"/>
                  </a:lnTo>
                  <a:lnTo>
                    <a:pt x="1082" y="633"/>
                  </a:lnTo>
                  <a:lnTo>
                    <a:pt x="1091" y="655"/>
                  </a:lnTo>
                  <a:lnTo>
                    <a:pt x="1112" y="701"/>
                  </a:lnTo>
                  <a:lnTo>
                    <a:pt x="1134" y="745"/>
                  </a:lnTo>
                  <a:lnTo>
                    <a:pt x="1157" y="789"/>
                  </a:lnTo>
                  <a:lnTo>
                    <a:pt x="1182" y="830"/>
                  </a:lnTo>
                  <a:lnTo>
                    <a:pt x="1228" y="909"/>
                  </a:lnTo>
                  <a:lnTo>
                    <a:pt x="1249" y="944"/>
                  </a:lnTo>
                  <a:lnTo>
                    <a:pt x="1268" y="976"/>
                  </a:lnTo>
                  <a:lnTo>
                    <a:pt x="1284" y="1006"/>
                  </a:lnTo>
                  <a:lnTo>
                    <a:pt x="1297" y="1034"/>
                  </a:lnTo>
                  <a:lnTo>
                    <a:pt x="1301" y="1046"/>
                  </a:lnTo>
                  <a:lnTo>
                    <a:pt x="1304" y="1057"/>
                  </a:lnTo>
                  <a:lnTo>
                    <a:pt x="1306" y="1067"/>
                  </a:lnTo>
                  <a:lnTo>
                    <a:pt x="1307" y="1077"/>
                  </a:lnTo>
                  <a:lnTo>
                    <a:pt x="1307" y="1077"/>
                  </a:lnTo>
                  <a:lnTo>
                    <a:pt x="1307" y="1089"/>
                  </a:lnTo>
                  <a:lnTo>
                    <a:pt x="1306" y="1100"/>
                  </a:lnTo>
                  <a:lnTo>
                    <a:pt x="1304" y="1111"/>
                  </a:lnTo>
                  <a:lnTo>
                    <a:pt x="1302" y="1122"/>
                  </a:lnTo>
                  <a:lnTo>
                    <a:pt x="1299" y="1133"/>
                  </a:lnTo>
                  <a:lnTo>
                    <a:pt x="1295" y="1143"/>
                  </a:lnTo>
                  <a:lnTo>
                    <a:pt x="1290" y="1153"/>
                  </a:lnTo>
                  <a:lnTo>
                    <a:pt x="1286" y="1164"/>
                  </a:lnTo>
                  <a:lnTo>
                    <a:pt x="1280" y="1173"/>
                  </a:lnTo>
                  <a:lnTo>
                    <a:pt x="1275" y="1182"/>
                  </a:lnTo>
                  <a:lnTo>
                    <a:pt x="1268" y="1190"/>
                  </a:lnTo>
                  <a:lnTo>
                    <a:pt x="1261" y="1198"/>
                  </a:lnTo>
                  <a:lnTo>
                    <a:pt x="1246" y="1213"/>
                  </a:lnTo>
                  <a:lnTo>
                    <a:pt x="1230" y="1227"/>
                  </a:lnTo>
                  <a:lnTo>
                    <a:pt x="1211" y="1239"/>
                  </a:lnTo>
                  <a:lnTo>
                    <a:pt x="1191" y="1249"/>
                  </a:lnTo>
                  <a:lnTo>
                    <a:pt x="1169" y="1258"/>
                  </a:lnTo>
                  <a:lnTo>
                    <a:pt x="1146" y="1266"/>
                  </a:lnTo>
                  <a:lnTo>
                    <a:pt x="1122" y="1272"/>
                  </a:lnTo>
                  <a:lnTo>
                    <a:pt x="1097" y="1276"/>
                  </a:lnTo>
                  <a:lnTo>
                    <a:pt x="1071" y="1278"/>
                  </a:lnTo>
                  <a:lnTo>
                    <a:pt x="1044" y="1279"/>
                  </a:lnTo>
                  <a:lnTo>
                    <a:pt x="56" y="1259"/>
                  </a:lnTo>
                  <a:lnTo>
                    <a:pt x="56" y="1259"/>
                  </a:lnTo>
                  <a:lnTo>
                    <a:pt x="50" y="1563"/>
                  </a:lnTo>
                  <a:lnTo>
                    <a:pt x="49" y="1718"/>
                  </a:lnTo>
                  <a:lnTo>
                    <a:pt x="48" y="1793"/>
                  </a:lnTo>
                  <a:lnTo>
                    <a:pt x="49" y="1866"/>
                  </a:lnTo>
                  <a:lnTo>
                    <a:pt x="50" y="1935"/>
                  </a:lnTo>
                  <a:lnTo>
                    <a:pt x="53" y="2000"/>
                  </a:lnTo>
                  <a:lnTo>
                    <a:pt x="56" y="2060"/>
                  </a:lnTo>
                  <a:lnTo>
                    <a:pt x="61" y="2113"/>
                  </a:lnTo>
                  <a:lnTo>
                    <a:pt x="66" y="2159"/>
                  </a:lnTo>
                  <a:lnTo>
                    <a:pt x="70" y="2180"/>
                  </a:lnTo>
                  <a:lnTo>
                    <a:pt x="74" y="2198"/>
                  </a:lnTo>
                  <a:lnTo>
                    <a:pt x="78" y="2213"/>
                  </a:lnTo>
                  <a:lnTo>
                    <a:pt x="82" y="2227"/>
                  </a:lnTo>
                  <a:lnTo>
                    <a:pt x="87" y="2239"/>
                  </a:lnTo>
                  <a:lnTo>
                    <a:pt x="94" y="2248"/>
                  </a:lnTo>
                  <a:lnTo>
                    <a:pt x="94" y="2248"/>
                  </a:lnTo>
                  <a:lnTo>
                    <a:pt x="111" y="2268"/>
                  </a:lnTo>
                  <a:lnTo>
                    <a:pt x="120" y="2277"/>
                  </a:lnTo>
                  <a:lnTo>
                    <a:pt x="129" y="2286"/>
                  </a:lnTo>
                  <a:lnTo>
                    <a:pt x="138" y="2293"/>
                  </a:lnTo>
                  <a:lnTo>
                    <a:pt x="146" y="2299"/>
                  </a:lnTo>
                  <a:lnTo>
                    <a:pt x="155" y="2305"/>
                  </a:lnTo>
                  <a:lnTo>
                    <a:pt x="164" y="2310"/>
                  </a:lnTo>
                  <a:lnTo>
                    <a:pt x="172" y="2314"/>
                  </a:lnTo>
                  <a:lnTo>
                    <a:pt x="181" y="2318"/>
                  </a:lnTo>
                  <a:lnTo>
                    <a:pt x="190" y="2321"/>
                  </a:lnTo>
                  <a:lnTo>
                    <a:pt x="199" y="2323"/>
                  </a:lnTo>
                  <a:lnTo>
                    <a:pt x="207" y="2324"/>
                  </a:lnTo>
                  <a:lnTo>
                    <a:pt x="216" y="2325"/>
                  </a:lnTo>
                  <a:lnTo>
                    <a:pt x="235" y="2325"/>
                  </a:lnTo>
                  <a:lnTo>
                    <a:pt x="253" y="2322"/>
                  </a:lnTo>
                  <a:lnTo>
                    <a:pt x="271" y="2318"/>
                  </a:lnTo>
                  <a:lnTo>
                    <a:pt x="290" y="2312"/>
                  </a:lnTo>
                  <a:lnTo>
                    <a:pt x="308" y="2304"/>
                  </a:lnTo>
                  <a:lnTo>
                    <a:pt x="327" y="2295"/>
                  </a:lnTo>
                  <a:lnTo>
                    <a:pt x="347" y="2284"/>
                  </a:lnTo>
                  <a:lnTo>
                    <a:pt x="388" y="2260"/>
                  </a:lnTo>
                  <a:lnTo>
                    <a:pt x="430" y="2234"/>
                  </a:lnTo>
                  <a:lnTo>
                    <a:pt x="475" y="2205"/>
                  </a:lnTo>
                  <a:lnTo>
                    <a:pt x="499" y="2191"/>
                  </a:lnTo>
                  <a:lnTo>
                    <a:pt x="523" y="2178"/>
                  </a:lnTo>
                  <a:lnTo>
                    <a:pt x="547" y="2165"/>
                  </a:lnTo>
                  <a:lnTo>
                    <a:pt x="572" y="2152"/>
                  </a:lnTo>
                  <a:lnTo>
                    <a:pt x="598" y="2141"/>
                  </a:lnTo>
                  <a:lnTo>
                    <a:pt x="626" y="2131"/>
                  </a:lnTo>
                  <a:lnTo>
                    <a:pt x="654" y="2122"/>
                  </a:lnTo>
                  <a:lnTo>
                    <a:pt x="683" y="2114"/>
                  </a:lnTo>
                  <a:lnTo>
                    <a:pt x="712" y="2109"/>
                  </a:lnTo>
                  <a:lnTo>
                    <a:pt x="743" y="2105"/>
                  </a:lnTo>
                  <a:lnTo>
                    <a:pt x="776" y="2103"/>
                  </a:lnTo>
                  <a:lnTo>
                    <a:pt x="808" y="2103"/>
                  </a:lnTo>
                  <a:lnTo>
                    <a:pt x="808" y="2103"/>
                  </a:lnTo>
                  <a:lnTo>
                    <a:pt x="845" y="2106"/>
                  </a:lnTo>
                  <a:lnTo>
                    <a:pt x="880" y="2110"/>
                  </a:lnTo>
                  <a:lnTo>
                    <a:pt x="915" y="2115"/>
                  </a:lnTo>
                  <a:lnTo>
                    <a:pt x="948" y="2122"/>
                  </a:lnTo>
                  <a:lnTo>
                    <a:pt x="979" y="2130"/>
                  </a:lnTo>
                  <a:lnTo>
                    <a:pt x="1009" y="2140"/>
                  </a:lnTo>
                  <a:lnTo>
                    <a:pt x="1039" y="2150"/>
                  </a:lnTo>
                  <a:lnTo>
                    <a:pt x="1067" y="2162"/>
                  </a:lnTo>
                  <a:lnTo>
                    <a:pt x="1093" y="2175"/>
                  </a:lnTo>
                  <a:lnTo>
                    <a:pt x="1118" y="2189"/>
                  </a:lnTo>
                  <a:lnTo>
                    <a:pt x="1142" y="2205"/>
                  </a:lnTo>
                  <a:lnTo>
                    <a:pt x="1165" y="2221"/>
                  </a:lnTo>
                  <a:lnTo>
                    <a:pt x="1187" y="2239"/>
                  </a:lnTo>
                  <a:lnTo>
                    <a:pt x="1207" y="2257"/>
                  </a:lnTo>
                  <a:lnTo>
                    <a:pt x="1225" y="2276"/>
                  </a:lnTo>
                  <a:lnTo>
                    <a:pt x="1243" y="2295"/>
                  </a:lnTo>
                  <a:lnTo>
                    <a:pt x="1259" y="2315"/>
                  </a:lnTo>
                  <a:lnTo>
                    <a:pt x="1275" y="2337"/>
                  </a:lnTo>
                  <a:lnTo>
                    <a:pt x="1288" y="2358"/>
                  </a:lnTo>
                  <a:lnTo>
                    <a:pt x="1302" y="2382"/>
                  </a:lnTo>
                  <a:lnTo>
                    <a:pt x="1314" y="2404"/>
                  </a:lnTo>
                  <a:lnTo>
                    <a:pt x="1324" y="2428"/>
                  </a:lnTo>
                  <a:lnTo>
                    <a:pt x="1333" y="2452"/>
                  </a:lnTo>
                  <a:lnTo>
                    <a:pt x="1341" y="2476"/>
                  </a:lnTo>
                  <a:lnTo>
                    <a:pt x="1348" y="2501"/>
                  </a:lnTo>
                  <a:lnTo>
                    <a:pt x="1354" y="2526"/>
                  </a:lnTo>
                  <a:lnTo>
                    <a:pt x="1358" y="2551"/>
                  </a:lnTo>
                  <a:lnTo>
                    <a:pt x="1361" y="2577"/>
                  </a:lnTo>
                  <a:lnTo>
                    <a:pt x="1364" y="2602"/>
                  </a:lnTo>
                  <a:lnTo>
                    <a:pt x="1365" y="2628"/>
                  </a:lnTo>
                  <a:lnTo>
                    <a:pt x="1365" y="2654"/>
                  </a:lnTo>
                  <a:lnTo>
                    <a:pt x="1363" y="2680"/>
                  </a:lnTo>
                  <a:lnTo>
                    <a:pt x="1361" y="2706"/>
                  </a:lnTo>
                  <a:lnTo>
                    <a:pt x="1357" y="2731"/>
                  </a:lnTo>
                  <a:lnTo>
                    <a:pt x="1353" y="2757"/>
                  </a:lnTo>
                  <a:lnTo>
                    <a:pt x="1347" y="2783"/>
                  </a:lnTo>
                  <a:lnTo>
                    <a:pt x="1340" y="2808"/>
                  </a:lnTo>
                  <a:lnTo>
                    <a:pt x="1333" y="2833"/>
                  </a:lnTo>
                  <a:lnTo>
                    <a:pt x="1324" y="2857"/>
                  </a:lnTo>
                  <a:lnTo>
                    <a:pt x="1314" y="2881"/>
                  </a:lnTo>
                  <a:lnTo>
                    <a:pt x="1302" y="2906"/>
                  </a:lnTo>
                  <a:lnTo>
                    <a:pt x="1289" y="2929"/>
                  </a:lnTo>
                  <a:lnTo>
                    <a:pt x="1276" y="2952"/>
                  </a:lnTo>
                  <a:lnTo>
                    <a:pt x="1262" y="2974"/>
                  </a:lnTo>
                  <a:lnTo>
                    <a:pt x="1246" y="2995"/>
                  </a:lnTo>
                  <a:lnTo>
                    <a:pt x="1230" y="3016"/>
                  </a:lnTo>
                  <a:lnTo>
                    <a:pt x="1213" y="3037"/>
                  </a:lnTo>
                  <a:lnTo>
                    <a:pt x="1194" y="3057"/>
                  </a:lnTo>
                  <a:lnTo>
                    <a:pt x="1175" y="3075"/>
                  </a:lnTo>
                  <a:lnTo>
                    <a:pt x="1153" y="3093"/>
                  </a:lnTo>
                  <a:lnTo>
                    <a:pt x="1132" y="3110"/>
                  </a:lnTo>
                  <a:lnTo>
                    <a:pt x="1109" y="3125"/>
                  </a:lnTo>
                  <a:lnTo>
                    <a:pt x="1086" y="3140"/>
                  </a:lnTo>
                  <a:lnTo>
                    <a:pt x="1061" y="3154"/>
                  </a:lnTo>
                  <a:lnTo>
                    <a:pt x="1036" y="3167"/>
                  </a:lnTo>
                  <a:lnTo>
                    <a:pt x="1008" y="3179"/>
                  </a:lnTo>
                  <a:lnTo>
                    <a:pt x="981" y="3189"/>
                  </a:lnTo>
                  <a:lnTo>
                    <a:pt x="952" y="3198"/>
                  </a:lnTo>
                  <a:lnTo>
                    <a:pt x="923" y="3206"/>
                  </a:lnTo>
                  <a:lnTo>
                    <a:pt x="893" y="3212"/>
                  </a:lnTo>
                  <a:lnTo>
                    <a:pt x="860" y="3217"/>
                  </a:lnTo>
                  <a:lnTo>
                    <a:pt x="828" y="3221"/>
                  </a:lnTo>
                  <a:lnTo>
                    <a:pt x="795" y="3223"/>
                  </a:lnTo>
                  <a:lnTo>
                    <a:pt x="761" y="3223"/>
                  </a:lnTo>
                  <a:lnTo>
                    <a:pt x="761" y="3223"/>
                  </a:lnTo>
                  <a:lnTo>
                    <a:pt x="740" y="3222"/>
                  </a:lnTo>
                  <a:lnTo>
                    <a:pt x="721" y="3220"/>
                  </a:lnTo>
                  <a:lnTo>
                    <a:pt x="701" y="3217"/>
                  </a:lnTo>
                  <a:lnTo>
                    <a:pt x="682" y="3212"/>
                  </a:lnTo>
                  <a:lnTo>
                    <a:pt x="662" y="3207"/>
                  </a:lnTo>
                  <a:lnTo>
                    <a:pt x="643" y="3200"/>
                  </a:lnTo>
                  <a:lnTo>
                    <a:pt x="624" y="3193"/>
                  </a:lnTo>
                  <a:lnTo>
                    <a:pt x="603" y="3185"/>
                  </a:lnTo>
                  <a:lnTo>
                    <a:pt x="584" y="3176"/>
                  </a:lnTo>
                  <a:lnTo>
                    <a:pt x="565" y="3165"/>
                  </a:lnTo>
                  <a:lnTo>
                    <a:pt x="527" y="3144"/>
                  </a:lnTo>
                  <a:lnTo>
                    <a:pt x="488" y="3122"/>
                  </a:lnTo>
                  <a:lnTo>
                    <a:pt x="451" y="3099"/>
                  </a:lnTo>
                  <a:lnTo>
                    <a:pt x="380" y="3054"/>
                  </a:lnTo>
                  <a:lnTo>
                    <a:pt x="345" y="3033"/>
                  </a:lnTo>
                  <a:lnTo>
                    <a:pt x="311" y="3014"/>
                  </a:lnTo>
                  <a:lnTo>
                    <a:pt x="279" y="2997"/>
                  </a:lnTo>
                  <a:lnTo>
                    <a:pt x="263" y="2991"/>
                  </a:lnTo>
                  <a:lnTo>
                    <a:pt x="248" y="2985"/>
                  </a:lnTo>
                  <a:lnTo>
                    <a:pt x="233" y="2980"/>
                  </a:lnTo>
                  <a:lnTo>
                    <a:pt x="217" y="2976"/>
                  </a:lnTo>
                  <a:lnTo>
                    <a:pt x="203" y="2973"/>
                  </a:lnTo>
                  <a:lnTo>
                    <a:pt x="189" y="2972"/>
                  </a:lnTo>
                  <a:lnTo>
                    <a:pt x="176" y="2972"/>
                  </a:lnTo>
                  <a:lnTo>
                    <a:pt x="163" y="2974"/>
                  </a:lnTo>
                  <a:lnTo>
                    <a:pt x="150" y="2977"/>
                  </a:lnTo>
                  <a:lnTo>
                    <a:pt x="138" y="2982"/>
                  </a:lnTo>
                  <a:lnTo>
                    <a:pt x="126" y="2988"/>
                  </a:lnTo>
                  <a:lnTo>
                    <a:pt x="114" y="2996"/>
                  </a:lnTo>
                  <a:lnTo>
                    <a:pt x="103" y="3006"/>
                  </a:lnTo>
                  <a:lnTo>
                    <a:pt x="93" y="3019"/>
                  </a:lnTo>
                  <a:lnTo>
                    <a:pt x="82" y="3034"/>
                  </a:lnTo>
                  <a:lnTo>
                    <a:pt x="73" y="3050"/>
                  </a:lnTo>
                  <a:lnTo>
                    <a:pt x="64" y="3069"/>
                  </a:lnTo>
                  <a:lnTo>
                    <a:pt x="55" y="3090"/>
                  </a:lnTo>
                  <a:lnTo>
                    <a:pt x="47" y="3113"/>
                  </a:lnTo>
                  <a:lnTo>
                    <a:pt x="40" y="3139"/>
                  </a:lnTo>
                  <a:lnTo>
                    <a:pt x="33" y="3168"/>
                  </a:lnTo>
                  <a:lnTo>
                    <a:pt x="27" y="3199"/>
                  </a:lnTo>
                  <a:lnTo>
                    <a:pt x="22" y="3233"/>
                  </a:lnTo>
                  <a:lnTo>
                    <a:pt x="17" y="3270"/>
                  </a:lnTo>
                  <a:lnTo>
                    <a:pt x="12" y="3310"/>
                  </a:lnTo>
                  <a:lnTo>
                    <a:pt x="9" y="3353"/>
                  </a:lnTo>
                  <a:lnTo>
                    <a:pt x="6" y="3399"/>
                  </a:lnTo>
                  <a:lnTo>
                    <a:pt x="3" y="3449"/>
                  </a:lnTo>
                  <a:lnTo>
                    <a:pt x="1" y="3501"/>
                  </a:lnTo>
                  <a:lnTo>
                    <a:pt x="0" y="3556"/>
                  </a:lnTo>
                  <a:lnTo>
                    <a:pt x="0" y="3616"/>
                  </a:lnTo>
                  <a:lnTo>
                    <a:pt x="0" y="3679"/>
                  </a:lnTo>
                  <a:lnTo>
                    <a:pt x="2" y="3746"/>
                  </a:lnTo>
                  <a:lnTo>
                    <a:pt x="3" y="3816"/>
                  </a:lnTo>
                  <a:lnTo>
                    <a:pt x="6" y="3891"/>
                  </a:lnTo>
                  <a:lnTo>
                    <a:pt x="9" y="3968"/>
                  </a:lnTo>
                  <a:lnTo>
                    <a:pt x="18" y="4138"/>
                  </a:lnTo>
                  <a:lnTo>
                    <a:pt x="1045" y="4116"/>
                  </a:lnTo>
                  <a:lnTo>
                    <a:pt x="1045" y="4116"/>
                  </a:lnTo>
                  <a:lnTo>
                    <a:pt x="1065" y="4117"/>
                  </a:lnTo>
                  <a:lnTo>
                    <a:pt x="1084" y="4118"/>
                  </a:lnTo>
                  <a:lnTo>
                    <a:pt x="1104" y="4121"/>
                  </a:lnTo>
                  <a:lnTo>
                    <a:pt x="1123" y="4124"/>
                  </a:lnTo>
                  <a:lnTo>
                    <a:pt x="1142" y="4128"/>
                  </a:lnTo>
                  <a:lnTo>
                    <a:pt x="1161" y="4133"/>
                  </a:lnTo>
                  <a:lnTo>
                    <a:pt x="1179" y="4140"/>
                  </a:lnTo>
                  <a:lnTo>
                    <a:pt x="1196" y="4147"/>
                  </a:lnTo>
                  <a:lnTo>
                    <a:pt x="1212" y="4156"/>
                  </a:lnTo>
                  <a:lnTo>
                    <a:pt x="1227" y="4166"/>
                  </a:lnTo>
                  <a:lnTo>
                    <a:pt x="1242" y="4177"/>
                  </a:lnTo>
                  <a:lnTo>
                    <a:pt x="1255" y="4189"/>
                  </a:lnTo>
                  <a:lnTo>
                    <a:pt x="1267" y="4203"/>
                  </a:lnTo>
                  <a:lnTo>
                    <a:pt x="1277" y="4218"/>
                  </a:lnTo>
                  <a:lnTo>
                    <a:pt x="1287" y="4235"/>
                  </a:lnTo>
                  <a:lnTo>
                    <a:pt x="1296" y="4254"/>
                  </a:lnTo>
                  <a:lnTo>
                    <a:pt x="1296" y="4254"/>
                  </a:lnTo>
                  <a:lnTo>
                    <a:pt x="1301" y="4269"/>
                  </a:lnTo>
                  <a:lnTo>
                    <a:pt x="1305" y="4284"/>
                  </a:lnTo>
                  <a:lnTo>
                    <a:pt x="1307" y="4298"/>
                  </a:lnTo>
                  <a:lnTo>
                    <a:pt x="1308" y="4311"/>
                  </a:lnTo>
                  <a:lnTo>
                    <a:pt x="1308" y="4324"/>
                  </a:lnTo>
                  <a:lnTo>
                    <a:pt x="1306" y="4336"/>
                  </a:lnTo>
                  <a:lnTo>
                    <a:pt x="1303" y="4348"/>
                  </a:lnTo>
                  <a:lnTo>
                    <a:pt x="1298" y="4359"/>
                  </a:lnTo>
                  <a:lnTo>
                    <a:pt x="1291" y="4372"/>
                  </a:lnTo>
                  <a:lnTo>
                    <a:pt x="1285" y="4385"/>
                  </a:lnTo>
                  <a:lnTo>
                    <a:pt x="1277" y="4397"/>
                  </a:lnTo>
                  <a:lnTo>
                    <a:pt x="1267" y="4410"/>
                  </a:lnTo>
                  <a:lnTo>
                    <a:pt x="1246" y="4439"/>
                  </a:lnTo>
                  <a:lnTo>
                    <a:pt x="1221" y="4472"/>
                  </a:lnTo>
                  <a:lnTo>
                    <a:pt x="1221" y="4472"/>
                  </a:lnTo>
                  <a:lnTo>
                    <a:pt x="1190" y="4516"/>
                  </a:lnTo>
                  <a:lnTo>
                    <a:pt x="1155" y="4562"/>
                  </a:lnTo>
                  <a:lnTo>
                    <a:pt x="1121" y="4612"/>
                  </a:lnTo>
                  <a:lnTo>
                    <a:pt x="1105" y="4638"/>
                  </a:lnTo>
                  <a:lnTo>
                    <a:pt x="1089" y="4665"/>
                  </a:lnTo>
                  <a:lnTo>
                    <a:pt x="1074" y="4691"/>
                  </a:lnTo>
                  <a:lnTo>
                    <a:pt x="1060" y="4718"/>
                  </a:lnTo>
                  <a:lnTo>
                    <a:pt x="1047" y="4745"/>
                  </a:lnTo>
                  <a:lnTo>
                    <a:pt x="1035" y="4774"/>
                  </a:lnTo>
                  <a:lnTo>
                    <a:pt x="1024" y="4801"/>
                  </a:lnTo>
                  <a:lnTo>
                    <a:pt x="1015" y="4828"/>
                  </a:lnTo>
                  <a:lnTo>
                    <a:pt x="1008" y="4855"/>
                  </a:lnTo>
                  <a:lnTo>
                    <a:pt x="1004" y="4882"/>
                  </a:lnTo>
                  <a:lnTo>
                    <a:pt x="1004" y="4882"/>
                  </a:lnTo>
                  <a:lnTo>
                    <a:pt x="1001" y="4908"/>
                  </a:lnTo>
                  <a:lnTo>
                    <a:pt x="1000" y="4932"/>
                  </a:lnTo>
                  <a:lnTo>
                    <a:pt x="1001" y="4956"/>
                  </a:lnTo>
                  <a:lnTo>
                    <a:pt x="1003" y="4978"/>
                  </a:lnTo>
                  <a:lnTo>
                    <a:pt x="1006" y="5000"/>
                  </a:lnTo>
                  <a:lnTo>
                    <a:pt x="1010" y="5021"/>
                  </a:lnTo>
                  <a:lnTo>
                    <a:pt x="1016" y="5042"/>
                  </a:lnTo>
                  <a:lnTo>
                    <a:pt x="1023" y="5061"/>
                  </a:lnTo>
                  <a:lnTo>
                    <a:pt x="1032" y="5079"/>
                  </a:lnTo>
                  <a:lnTo>
                    <a:pt x="1041" y="5097"/>
                  </a:lnTo>
                  <a:lnTo>
                    <a:pt x="1051" y="5114"/>
                  </a:lnTo>
                  <a:lnTo>
                    <a:pt x="1062" y="5130"/>
                  </a:lnTo>
                  <a:lnTo>
                    <a:pt x="1074" y="5145"/>
                  </a:lnTo>
                  <a:lnTo>
                    <a:pt x="1087" y="5160"/>
                  </a:lnTo>
                  <a:lnTo>
                    <a:pt x="1101" y="5175"/>
                  </a:lnTo>
                  <a:lnTo>
                    <a:pt x="1116" y="5187"/>
                  </a:lnTo>
                  <a:lnTo>
                    <a:pt x="1132" y="5200"/>
                  </a:lnTo>
                  <a:lnTo>
                    <a:pt x="1148" y="5211"/>
                  </a:lnTo>
                  <a:lnTo>
                    <a:pt x="1166" y="5221"/>
                  </a:lnTo>
                  <a:lnTo>
                    <a:pt x="1184" y="5231"/>
                  </a:lnTo>
                  <a:lnTo>
                    <a:pt x="1202" y="5240"/>
                  </a:lnTo>
                  <a:lnTo>
                    <a:pt x="1221" y="5248"/>
                  </a:lnTo>
                  <a:lnTo>
                    <a:pt x="1240" y="5256"/>
                  </a:lnTo>
                  <a:lnTo>
                    <a:pt x="1260" y="5263"/>
                  </a:lnTo>
                  <a:lnTo>
                    <a:pt x="1280" y="5268"/>
                  </a:lnTo>
                  <a:lnTo>
                    <a:pt x="1301" y="5273"/>
                  </a:lnTo>
                  <a:lnTo>
                    <a:pt x="1322" y="5278"/>
                  </a:lnTo>
                  <a:lnTo>
                    <a:pt x="1343" y="5281"/>
                  </a:lnTo>
                  <a:lnTo>
                    <a:pt x="1365" y="5284"/>
                  </a:lnTo>
                  <a:lnTo>
                    <a:pt x="1386" y="5286"/>
                  </a:lnTo>
                  <a:lnTo>
                    <a:pt x="1408" y="5287"/>
                  </a:lnTo>
                  <a:lnTo>
                    <a:pt x="1431" y="5288"/>
                  </a:lnTo>
                  <a:lnTo>
                    <a:pt x="1452" y="5287"/>
                  </a:lnTo>
                  <a:lnTo>
                    <a:pt x="1474" y="5286"/>
                  </a:lnTo>
                  <a:lnTo>
                    <a:pt x="1496" y="5284"/>
                  </a:lnTo>
                  <a:lnTo>
                    <a:pt x="1518" y="5282"/>
                  </a:lnTo>
                  <a:lnTo>
                    <a:pt x="1539" y="5278"/>
                  </a:lnTo>
                  <a:lnTo>
                    <a:pt x="1561" y="5274"/>
                  </a:lnTo>
                  <a:lnTo>
                    <a:pt x="1582" y="5269"/>
                  </a:lnTo>
                  <a:lnTo>
                    <a:pt x="1603" y="5263"/>
                  </a:lnTo>
                  <a:lnTo>
                    <a:pt x="1624" y="5257"/>
                  </a:lnTo>
                  <a:lnTo>
                    <a:pt x="1644" y="5250"/>
                  </a:lnTo>
                  <a:lnTo>
                    <a:pt x="1663" y="5242"/>
                  </a:lnTo>
                  <a:lnTo>
                    <a:pt x="1682" y="5233"/>
                  </a:lnTo>
                  <a:lnTo>
                    <a:pt x="1702" y="5224"/>
                  </a:lnTo>
                  <a:lnTo>
                    <a:pt x="1720" y="5213"/>
                  </a:lnTo>
                  <a:lnTo>
                    <a:pt x="1738" y="5202"/>
                  </a:lnTo>
                  <a:lnTo>
                    <a:pt x="1755" y="5191"/>
                  </a:lnTo>
                  <a:lnTo>
                    <a:pt x="1771" y="5178"/>
                  </a:lnTo>
                  <a:lnTo>
                    <a:pt x="1786" y="5164"/>
                  </a:lnTo>
                  <a:lnTo>
                    <a:pt x="1801" y="5150"/>
                  </a:lnTo>
                  <a:lnTo>
                    <a:pt x="1814" y="5135"/>
                  </a:lnTo>
                  <a:lnTo>
                    <a:pt x="1827" y="5120"/>
                  </a:lnTo>
                  <a:lnTo>
                    <a:pt x="1840" y="5103"/>
                  </a:lnTo>
                  <a:lnTo>
                    <a:pt x="1851" y="5086"/>
                  </a:lnTo>
                  <a:lnTo>
                    <a:pt x="1861" y="5068"/>
                  </a:lnTo>
                  <a:lnTo>
                    <a:pt x="1870" y="5050"/>
                  </a:lnTo>
                  <a:lnTo>
                    <a:pt x="1878" y="5030"/>
                  </a:lnTo>
                  <a:lnTo>
                    <a:pt x="1884" y="5010"/>
                  </a:lnTo>
                  <a:lnTo>
                    <a:pt x="1890" y="4989"/>
                  </a:lnTo>
                  <a:lnTo>
                    <a:pt x="1894" y="4968"/>
                  </a:lnTo>
                  <a:lnTo>
                    <a:pt x="1897" y="4945"/>
                  </a:lnTo>
                  <a:lnTo>
                    <a:pt x="1898" y="4922"/>
                  </a:lnTo>
                  <a:lnTo>
                    <a:pt x="1898" y="4898"/>
                  </a:lnTo>
                  <a:lnTo>
                    <a:pt x="1898" y="4898"/>
                  </a:lnTo>
                  <a:lnTo>
                    <a:pt x="1898" y="4878"/>
                  </a:lnTo>
                  <a:lnTo>
                    <a:pt x="1896" y="4858"/>
                  </a:lnTo>
                  <a:lnTo>
                    <a:pt x="1892" y="4818"/>
                  </a:lnTo>
                  <a:lnTo>
                    <a:pt x="1885" y="4778"/>
                  </a:lnTo>
                  <a:lnTo>
                    <a:pt x="1877" y="4737"/>
                  </a:lnTo>
                  <a:lnTo>
                    <a:pt x="1867" y="4698"/>
                  </a:lnTo>
                  <a:lnTo>
                    <a:pt x="1857" y="4658"/>
                  </a:lnTo>
                  <a:lnTo>
                    <a:pt x="1845" y="4618"/>
                  </a:lnTo>
                  <a:lnTo>
                    <a:pt x="1834" y="4579"/>
                  </a:lnTo>
                  <a:lnTo>
                    <a:pt x="1808" y="4503"/>
                  </a:lnTo>
                  <a:lnTo>
                    <a:pt x="1786" y="4430"/>
                  </a:lnTo>
                  <a:lnTo>
                    <a:pt x="1776" y="4396"/>
                  </a:lnTo>
                  <a:lnTo>
                    <a:pt x="1768" y="4361"/>
                  </a:lnTo>
                  <a:lnTo>
                    <a:pt x="1761" y="4329"/>
                  </a:lnTo>
                  <a:lnTo>
                    <a:pt x="1756" y="4298"/>
                  </a:lnTo>
                  <a:lnTo>
                    <a:pt x="1756" y="4298"/>
                  </a:lnTo>
                  <a:lnTo>
                    <a:pt x="1754" y="4282"/>
                  </a:lnTo>
                  <a:lnTo>
                    <a:pt x="1753" y="4267"/>
                  </a:lnTo>
                  <a:lnTo>
                    <a:pt x="1754" y="4253"/>
                  </a:lnTo>
                  <a:lnTo>
                    <a:pt x="1756" y="4241"/>
                  </a:lnTo>
                  <a:lnTo>
                    <a:pt x="1760" y="4228"/>
                  </a:lnTo>
                  <a:lnTo>
                    <a:pt x="1765" y="4217"/>
                  </a:lnTo>
                  <a:lnTo>
                    <a:pt x="1772" y="4207"/>
                  </a:lnTo>
                  <a:lnTo>
                    <a:pt x="1780" y="4197"/>
                  </a:lnTo>
                  <a:lnTo>
                    <a:pt x="1790" y="4189"/>
                  </a:lnTo>
                  <a:lnTo>
                    <a:pt x="1801" y="4181"/>
                  </a:lnTo>
                  <a:lnTo>
                    <a:pt x="1814" y="4174"/>
                  </a:lnTo>
                  <a:lnTo>
                    <a:pt x="1830" y="4168"/>
                  </a:lnTo>
                  <a:lnTo>
                    <a:pt x="1847" y="4162"/>
                  </a:lnTo>
                  <a:lnTo>
                    <a:pt x="1865" y="4157"/>
                  </a:lnTo>
                  <a:lnTo>
                    <a:pt x="1886" y="4153"/>
                  </a:lnTo>
                  <a:lnTo>
                    <a:pt x="1908" y="4149"/>
                  </a:lnTo>
                  <a:lnTo>
                    <a:pt x="1908" y="4149"/>
                  </a:lnTo>
                  <a:lnTo>
                    <a:pt x="1943" y="4145"/>
                  </a:lnTo>
                  <a:lnTo>
                    <a:pt x="1987" y="4142"/>
                  </a:lnTo>
                  <a:lnTo>
                    <a:pt x="2038" y="4140"/>
                  </a:lnTo>
                  <a:lnTo>
                    <a:pt x="2098" y="4138"/>
                  </a:lnTo>
                  <a:lnTo>
                    <a:pt x="2161" y="4137"/>
                  </a:lnTo>
                  <a:lnTo>
                    <a:pt x="2231" y="4137"/>
                  </a:lnTo>
                  <a:lnTo>
                    <a:pt x="2378" y="4138"/>
                  </a:lnTo>
                  <a:lnTo>
                    <a:pt x="2531" y="4140"/>
                  </a:lnTo>
                  <a:lnTo>
                    <a:pt x="2682" y="4142"/>
                  </a:lnTo>
                  <a:lnTo>
                    <a:pt x="2821" y="4145"/>
                  </a:lnTo>
                  <a:lnTo>
                    <a:pt x="2941" y="4146"/>
                  </a:lnTo>
                  <a:lnTo>
                    <a:pt x="2941" y="4146"/>
                  </a:lnTo>
                  <a:close/>
                </a:path>
              </a:pathLst>
            </a:custGeom>
            <a:solidFill>
              <a:schemeClr val="tx2">
                <a:lumMod val="20000"/>
                <a:lumOff val="80000"/>
              </a:schemeClr>
            </a:solidFill>
            <a:ln w="9525">
              <a:solidFill>
                <a:schemeClr val="bg1"/>
              </a:solidFill>
              <a:round/>
            </a:ln>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3" name="Freeform: Shape 35"/>
            <p:cNvSpPr/>
            <p:nvPr/>
          </p:nvSpPr>
          <p:spPr bwMode="auto">
            <a:xfrm>
              <a:off x="4900280" y="2546690"/>
              <a:ext cx="616115" cy="1132856"/>
            </a:xfrm>
            <a:custGeom>
              <a:gdLst>
                <a:gd name="T0" fmla="*/ 624 w 2944"/>
                <a:gd name="T1" fmla="*/ 4028 h 5417"/>
                <a:gd name="T2" fmla="*/ 1174 w 2944"/>
                <a:gd name="T3" fmla="*/ 4062 h 5417"/>
                <a:gd name="T4" fmla="*/ 1279 w 2944"/>
                <a:gd name="T5" fmla="*/ 4123 h 5417"/>
                <a:gd name="T6" fmla="*/ 1275 w 2944"/>
                <a:gd name="T7" fmla="*/ 4252 h 5417"/>
                <a:gd name="T8" fmla="*/ 1083 w 2944"/>
                <a:gd name="T9" fmla="*/ 4663 h 5417"/>
                <a:gd name="T10" fmla="*/ 1039 w 2944"/>
                <a:gd name="T11" fmla="*/ 4963 h 5417"/>
                <a:gd name="T12" fmla="*/ 1114 w 2944"/>
                <a:gd name="T13" fmla="*/ 5218 h 5417"/>
                <a:gd name="T14" fmla="*/ 1308 w 2944"/>
                <a:gd name="T15" fmla="*/ 5380 h 5417"/>
                <a:gd name="T16" fmla="*/ 1560 w 2944"/>
                <a:gd name="T17" fmla="*/ 5414 h 5417"/>
                <a:gd name="T18" fmla="*/ 1809 w 2944"/>
                <a:gd name="T19" fmla="*/ 5335 h 5417"/>
                <a:gd name="T20" fmla="*/ 1998 w 2944"/>
                <a:gd name="T21" fmla="*/ 5153 h 5417"/>
                <a:gd name="T22" fmla="*/ 2067 w 2944"/>
                <a:gd name="T23" fmla="*/ 4886 h 5417"/>
                <a:gd name="T24" fmla="*/ 1970 w 2944"/>
                <a:gd name="T25" fmla="*/ 4576 h 5417"/>
                <a:gd name="T26" fmla="*/ 1826 w 2944"/>
                <a:gd name="T27" fmla="*/ 4203 h 5417"/>
                <a:gd name="T28" fmla="*/ 1868 w 2944"/>
                <a:gd name="T29" fmla="*/ 4088 h 5417"/>
                <a:gd name="T30" fmla="*/ 2003 w 2944"/>
                <a:gd name="T31" fmla="*/ 4036 h 5417"/>
                <a:gd name="T32" fmla="*/ 2924 w 2944"/>
                <a:gd name="T33" fmla="*/ 3924 h 5417"/>
                <a:gd name="T34" fmla="*/ 2904 w 2944"/>
                <a:gd name="T35" fmla="*/ 2943 h 5417"/>
                <a:gd name="T36" fmla="*/ 2852 w 2944"/>
                <a:gd name="T37" fmla="*/ 2849 h 5417"/>
                <a:gd name="T38" fmla="*/ 2693 w 2944"/>
                <a:gd name="T39" fmla="*/ 2878 h 5417"/>
                <a:gd name="T40" fmla="*/ 2323 w 2944"/>
                <a:gd name="T41" fmla="*/ 3032 h 5417"/>
                <a:gd name="T42" fmla="*/ 2069 w 2944"/>
                <a:gd name="T43" fmla="*/ 2989 h 5417"/>
                <a:gd name="T44" fmla="*/ 1892 w 2944"/>
                <a:gd name="T45" fmla="*/ 2822 h 5417"/>
                <a:gd name="T46" fmla="*/ 1826 w 2944"/>
                <a:gd name="T47" fmla="*/ 2585 h 5417"/>
                <a:gd name="T48" fmla="*/ 1865 w 2944"/>
                <a:gd name="T49" fmla="*/ 2336 h 5417"/>
                <a:gd name="T50" fmla="*/ 2002 w 2944"/>
                <a:gd name="T51" fmla="*/ 2133 h 5417"/>
                <a:gd name="T52" fmla="*/ 2232 w 2944"/>
                <a:gd name="T53" fmla="*/ 2031 h 5417"/>
                <a:gd name="T54" fmla="*/ 2488 w 2944"/>
                <a:gd name="T55" fmla="*/ 2063 h 5417"/>
                <a:gd name="T56" fmla="*/ 2740 w 2944"/>
                <a:gd name="T57" fmla="*/ 2227 h 5417"/>
                <a:gd name="T58" fmla="*/ 2855 w 2944"/>
                <a:gd name="T59" fmla="*/ 2256 h 5417"/>
                <a:gd name="T60" fmla="*/ 2923 w 2944"/>
                <a:gd name="T61" fmla="*/ 2116 h 5417"/>
                <a:gd name="T62" fmla="*/ 2934 w 2944"/>
                <a:gd name="T63" fmla="*/ 1470 h 5417"/>
                <a:gd name="T64" fmla="*/ 2067 w 2944"/>
                <a:gd name="T65" fmla="*/ 1095 h 5417"/>
                <a:gd name="T66" fmla="*/ 1782 w 2944"/>
                <a:gd name="T67" fmla="*/ 1051 h 5417"/>
                <a:gd name="T68" fmla="*/ 1722 w 2944"/>
                <a:gd name="T69" fmla="*/ 973 h 5417"/>
                <a:gd name="T70" fmla="*/ 1793 w 2944"/>
                <a:gd name="T71" fmla="*/ 741 h 5417"/>
                <a:gd name="T72" fmla="*/ 1914 w 2944"/>
                <a:gd name="T73" fmla="*/ 420 h 5417"/>
                <a:gd name="T74" fmla="*/ 1863 w 2944"/>
                <a:gd name="T75" fmla="*/ 196 h 5417"/>
                <a:gd name="T76" fmla="*/ 1704 w 2944"/>
                <a:gd name="T77" fmla="*/ 48 h 5417"/>
                <a:gd name="T78" fmla="*/ 1486 w 2944"/>
                <a:gd name="T79" fmla="*/ 0 h 5417"/>
                <a:gd name="T80" fmla="*/ 1263 w 2944"/>
                <a:gd name="T81" fmla="*/ 44 h 5417"/>
                <a:gd name="T82" fmla="*/ 1086 w 2944"/>
                <a:gd name="T83" fmla="*/ 175 h 5417"/>
                <a:gd name="T84" fmla="*/ 1006 w 2944"/>
                <a:gd name="T85" fmla="*/ 386 h 5417"/>
                <a:gd name="T86" fmla="*/ 1050 w 2944"/>
                <a:gd name="T87" fmla="*/ 624 h 5417"/>
                <a:gd name="T88" fmla="*/ 1211 w 2944"/>
                <a:gd name="T89" fmla="*/ 866 h 5417"/>
                <a:gd name="T90" fmla="*/ 1233 w 2944"/>
                <a:gd name="T91" fmla="*/ 995 h 5417"/>
                <a:gd name="T92" fmla="*/ 1135 w 2944"/>
                <a:gd name="T93" fmla="*/ 1082 h 5417"/>
                <a:gd name="T94" fmla="*/ 761 w 2944"/>
                <a:gd name="T95" fmla="*/ 1137 h 5417"/>
                <a:gd name="T96" fmla="*/ 0 w 2944"/>
                <a:gd name="T97" fmla="*/ 1573 h 5417"/>
                <a:gd name="T98" fmla="*/ 41 w 2944"/>
                <a:gd name="T99" fmla="*/ 2149 h 5417"/>
                <a:gd name="T100" fmla="*/ 117 w 2944"/>
                <a:gd name="T101" fmla="*/ 2260 h 5417"/>
                <a:gd name="T102" fmla="*/ 239 w 2944"/>
                <a:gd name="T103" fmla="*/ 2218 h 5417"/>
                <a:gd name="T104" fmla="*/ 500 w 2944"/>
                <a:gd name="T105" fmla="*/ 2056 h 5417"/>
                <a:gd name="T106" fmla="*/ 760 w 2944"/>
                <a:gd name="T107" fmla="*/ 2035 h 5417"/>
                <a:gd name="T108" fmla="*/ 981 w 2944"/>
                <a:gd name="T109" fmla="*/ 2149 h 5417"/>
                <a:gd name="T110" fmla="*/ 1109 w 2944"/>
                <a:gd name="T111" fmla="*/ 2361 h 5417"/>
                <a:gd name="T112" fmla="*/ 1137 w 2944"/>
                <a:gd name="T113" fmla="*/ 2611 h 5417"/>
                <a:gd name="T114" fmla="*/ 1060 w 2944"/>
                <a:gd name="T115" fmla="*/ 2844 h 5417"/>
                <a:gd name="T116" fmla="*/ 872 w 2944"/>
                <a:gd name="T117" fmla="*/ 3001 h 5417"/>
                <a:gd name="T118" fmla="*/ 617 w 2944"/>
                <a:gd name="T119" fmla="*/ 3028 h 5417"/>
                <a:gd name="T120" fmla="*/ 252 w 2944"/>
                <a:gd name="T121" fmla="*/ 2870 h 5417"/>
                <a:gd name="T122" fmla="*/ 108 w 2944"/>
                <a:gd name="T123" fmla="*/ 2853 h 5417"/>
                <a:gd name="T124" fmla="*/ 61 w 2944"/>
                <a:gd name="T125" fmla="*/ 2949 h 541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944" h="5417">
                  <a:moveTo>
                    <a:pt x="40" y="3314"/>
                  </a:moveTo>
                  <a:lnTo>
                    <a:pt x="40" y="3314"/>
                  </a:lnTo>
                  <a:lnTo>
                    <a:pt x="38" y="3481"/>
                  </a:lnTo>
                  <a:lnTo>
                    <a:pt x="38" y="3661"/>
                  </a:lnTo>
                  <a:lnTo>
                    <a:pt x="40" y="3852"/>
                  </a:lnTo>
                  <a:lnTo>
                    <a:pt x="43" y="4045"/>
                  </a:lnTo>
                  <a:lnTo>
                    <a:pt x="43" y="4045"/>
                  </a:lnTo>
                  <a:lnTo>
                    <a:pt x="206" y="4039"/>
                  </a:lnTo>
                  <a:lnTo>
                    <a:pt x="374" y="4034"/>
                  </a:lnTo>
                  <a:lnTo>
                    <a:pt x="541" y="4030"/>
                  </a:lnTo>
                  <a:lnTo>
                    <a:pt x="624" y="4028"/>
                  </a:lnTo>
                  <a:lnTo>
                    <a:pt x="703" y="4028"/>
                  </a:lnTo>
                  <a:lnTo>
                    <a:pt x="781" y="4028"/>
                  </a:lnTo>
                  <a:lnTo>
                    <a:pt x="854" y="4029"/>
                  </a:lnTo>
                  <a:lnTo>
                    <a:pt x="925" y="4032"/>
                  </a:lnTo>
                  <a:lnTo>
                    <a:pt x="989" y="4036"/>
                  </a:lnTo>
                  <a:lnTo>
                    <a:pt x="1050" y="4041"/>
                  </a:lnTo>
                  <a:lnTo>
                    <a:pt x="1078" y="4044"/>
                  </a:lnTo>
                  <a:lnTo>
                    <a:pt x="1104" y="4048"/>
                  </a:lnTo>
                  <a:lnTo>
                    <a:pt x="1129" y="4052"/>
                  </a:lnTo>
                  <a:lnTo>
                    <a:pt x="1153" y="4057"/>
                  </a:lnTo>
                  <a:lnTo>
                    <a:pt x="1174" y="4062"/>
                  </a:lnTo>
                  <a:lnTo>
                    <a:pt x="1193" y="4067"/>
                  </a:lnTo>
                  <a:lnTo>
                    <a:pt x="1193" y="4067"/>
                  </a:lnTo>
                  <a:lnTo>
                    <a:pt x="1207" y="4072"/>
                  </a:lnTo>
                  <a:lnTo>
                    <a:pt x="1220" y="4077"/>
                  </a:lnTo>
                  <a:lnTo>
                    <a:pt x="1232" y="4082"/>
                  </a:lnTo>
                  <a:lnTo>
                    <a:pt x="1242" y="4088"/>
                  </a:lnTo>
                  <a:lnTo>
                    <a:pt x="1251" y="4095"/>
                  </a:lnTo>
                  <a:lnTo>
                    <a:pt x="1260" y="4102"/>
                  </a:lnTo>
                  <a:lnTo>
                    <a:pt x="1267" y="4109"/>
                  </a:lnTo>
                  <a:lnTo>
                    <a:pt x="1273" y="4116"/>
                  </a:lnTo>
                  <a:lnTo>
                    <a:pt x="1279" y="4123"/>
                  </a:lnTo>
                  <a:lnTo>
                    <a:pt x="1284" y="4131"/>
                  </a:lnTo>
                  <a:lnTo>
                    <a:pt x="1288" y="4139"/>
                  </a:lnTo>
                  <a:lnTo>
                    <a:pt x="1290" y="4148"/>
                  </a:lnTo>
                  <a:lnTo>
                    <a:pt x="1292" y="4157"/>
                  </a:lnTo>
                  <a:lnTo>
                    <a:pt x="1293" y="4166"/>
                  </a:lnTo>
                  <a:lnTo>
                    <a:pt x="1293" y="4175"/>
                  </a:lnTo>
                  <a:lnTo>
                    <a:pt x="1293" y="4185"/>
                  </a:lnTo>
                  <a:lnTo>
                    <a:pt x="1292" y="4195"/>
                  </a:lnTo>
                  <a:lnTo>
                    <a:pt x="1290" y="4206"/>
                  </a:lnTo>
                  <a:lnTo>
                    <a:pt x="1284" y="4227"/>
                  </a:lnTo>
                  <a:lnTo>
                    <a:pt x="1275" y="4252"/>
                  </a:lnTo>
                  <a:lnTo>
                    <a:pt x="1265" y="4276"/>
                  </a:lnTo>
                  <a:lnTo>
                    <a:pt x="1254" y="4301"/>
                  </a:lnTo>
                  <a:lnTo>
                    <a:pt x="1241" y="4328"/>
                  </a:lnTo>
                  <a:lnTo>
                    <a:pt x="1211" y="4386"/>
                  </a:lnTo>
                  <a:lnTo>
                    <a:pt x="1178" y="4448"/>
                  </a:lnTo>
                  <a:lnTo>
                    <a:pt x="1162" y="4481"/>
                  </a:lnTo>
                  <a:lnTo>
                    <a:pt x="1144" y="4516"/>
                  </a:lnTo>
                  <a:lnTo>
                    <a:pt x="1127" y="4551"/>
                  </a:lnTo>
                  <a:lnTo>
                    <a:pt x="1112" y="4587"/>
                  </a:lnTo>
                  <a:lnTo>
                    <a:pt x="1097" y="4624"/>
                  </a:lnTo>
                  <a:lnTo>
                    <a:pt x="1083" y="4663"/>
                  </a:lnTo>
                  <a:lnTo>
                    <a:pt x="1071" y="4703"/>
                  </a:lnTo>
                  <a:lnTo>
                    <a:pt x="1060" y="4743"/>
                  </a:lnTo>
                  <a:lnTo>
                    <a:pt x="1051" y="4786"/>
                  </a:lnTo>
                  <a:lnTo>
                    <a:pt x="1047" y="4807"/>
                  </a:lnTo>
                  <a:lnTo>
                    <a:pt x="1044" y="4828"/>
                  </a:lnTo>
                  <a:lnTo>
                    <a:pt x="1042" y="4850"/>
                  </a:lnTo>
                  <a:lnTo>
                    <a:pt x="1040" y="4872"/>
                  </a:lnTo>
                  <a:lnTo>
                    <a:pt x="1039" y="4894"/>
                  </a:lnTo>
                  <a:lnTo>
                    <a:pt x="1038" y="4918"/>
                  </a:lnTo>
                  <a:lnTo>
                    <a:pt x="1038" y="4940"/>
                  </a:lnTo>
                  <a:lnTo>
                    <a:pt x="1039" y="4963"/>
                  </a:lnTo>
                  <a:lnTo>
                    <a:pt x="1041" y="4986"/>
                  </a:lnTo>
                  <a:lnTo>
                    <a:pt x="1044" y="5010"/>
                  </a:lnTo>
                  <a:lnTo>
                    <a:pt x="1044" y="5010"/>
                  </a:lnTo>
                  <a:lnTo>
                    <a:pt x="1049" y="5041"/>
                  </a:lnTo>
                  <a:lnTo>
                    <a:pt x="1054" y="5070"/>
                  </a:lnTo>
                  <a:lnTo>
                    <a:pt x="1062" y="5097"/>
                  </a:lnTo>
                  <a:lnTo>
                    <a:pt x="1070" y="5123"/>
                  </a:lnTo>
                  <a:lnTo>
                    <a:pt x="1079" y="5149"/>
                  </a:lnTo>
                  <a:lnTo>
                    <a:pt x="1090" y="5173"/>
                  </a:lnTo>
                  <a:lnTo>
                    <a:pt x="1102" y="5196"/>
                  </a:lnTo>
                  <a:lnTo>
                    <a:pt x="1114" y="5218"/>
                  </a:lnTo>
                  <a:lnTo>
                    <a:pt x="1128" y="5238"/>
                  </a:lnTo>
                  <a:lnTo>
                    <a:pt x="1142" y="5257"/>
                  </a:lnTo>
                  <a:lnTo>
                    <a:pt x="1159" y="5275"/>
                  </a:lnTo>
                  <a:lnTo>
                    <a:pt x="1175" y="5292"/>
                  </a:lnTo>
                  <a:lnTo>
                    <a:pt x="1192" y="5309"/>
                  </a:lnTo>
                  <a:lnTo>
                    <a:pt x="1209" y="5324"/>
                  </a:lnTo>
                  <a:lnTo>
                    <a:pt x="1228" y="5337"/>
                  </a:lnTo>
                  <a:lnTo>
                    <a:pt x="1247" y="5350"/>
                  </a:lnTo>
                  <a:lnTo>
                    <a:pt x="1266" y="5361"/>
                  </a:lnTo>
                  <a:lnTo>
                    <a:pt x="1288" y="5371"/>
                  </a:lnTo>
                  <a:lnTo>
                    <a:pt x="1308" y="5380"/>
                  </a:lnTo>
                  <a:lnTo>
                    <a:pt x="1329" y="5389"/>
                  </a:lnTo>
                  <a:lnTo>
                    <a:pt x="1351" y="5396"/>
                  </a:lnTo>
                  <a:lnTo>
                    <a:pt x="1373" y="5402"/>
                  </a:lnTo>
                  <a:lnTo>
                    <a:pt x="1395" y="5407"/>
                  </a:lnTo>
                  <a:lnTo>
                    <a:pt x="1419" y="5411"/>
                  </a:lnTo>
                  <a:lnTo>
                    <a:pt x="1442" y="5414"/>
                  </a:lnTo>
                  <a:lnTo>
                    <a:pt x="1465" y="5416"/>
                  </a:lnTo>
                  <a:lnTo>
                    <a:pt x="1488" y="5417"/>
                  </a:lnTo>
                  <a:lnTo>
                    <a:pt x="1512" y="5417"/>
                  </a:lnTo>
                  <a:lnTo>
                    <a:pt x="1535" y="5416"/>
                  </a:lnTo>
                  <a:lnTo>
                    <a:pt x="1560" y="5414"/>
                  </a:lnTo>
                  <a:lnTo>
                    <a:pt x="1583" y="5412"/>
                  </a:lnTo>
                  <a:lnTo>
                    <a:pt x="1607" y="5408"/>
                  </a:lnTo>
                  <a:lnTo>
                    <a:pt x="1630" y="5403"/>
                  </a:lnTo>
                  <a:lnTo>
                    <a:pt x="1653" y="5398"/>
                  </a:lnTo>
                  <a:lnTo>
                    <a:pt x="1676" y="5391"/>
                  </a:lnTo>
                  <a:lnTo>
                    <a:pt x="1700" y="5384"/>
                  </a:lnTo>
                  <a:lnTo>
                    <a:pt x="1722" y="5376"/>
                  </a:lnTo>
                  <a:lnTo>
                    <a:pt x="1744" y="5367"/>
                  </a:lnTo>
                  <a:lnTo>
                    <a:pt x="1766" y="5357"/>
                  </a:lnTo>
                  <a:lnTo>
                    <a:pt x="1788" y="5346"/>
                  </a:lnTo>
                  <a:lnTo>
                    <a:pt x="1809" y="5335"/>
                  </a:lnTo>
                  <a:lnTo>
                    <a:pt x="1830" y="5322"/>
                  </a:lnTo>
                  <a:lnTo>
                    <a:pt x="1850" y="5309"/>
                  </a:lnTo>
                  <a:lnTo>
                    <a:pt x="1869" y="5294"/>
                  </a:lnTo>
                  <a:lnTo>
                    <a:pt x="1888" y="5279"/>
                  </a:lnTo>
                  <a:lnTo>
                    <a:pt x="1906" y="5264"/>
                  </a:lnTo>
                  <a:lnTo>
                    <a:pt x="1923" y="5247"/>
                  </a:lnTo>
                  <a:lnTo>
                    <a:pt x="1940" y="5230"/>
                  </a:lnTo>
                  <a:lnTo>
                    <a:pt x="1956" y="5212"/>
                  </a:lnTo>
                  <a:lnTo>
                    <a:pt x="1971" y="5194"/>
                  </a:lnTo>
                  <a:lnTo>
                    <a:pt x="1985" y="5174"/>
                  </a:lnTo>
                  <a:lnTo>
                    <a:pt x="1998" y="5153"/>
                  </a:lnTo>
                  <a:lnTo>
                    <a:pt x="2010" y="5132"/>
                  </a:lnTo>
                  <a:lnTo>
                    <a:pt x="2021" y="5111"/>
                  </a:lnTo>
                  <a:lnTo>
                    <a:pt x="2031" y="5089"/>
                  </a:lnTo>
                  <a:lnTo>
                    <a:pt x="2040" y="5066"/>
                  </a:lnTo>
                  <a:lnTo>
                    <a:pt x="2048" y="5043"/>
                  </a:lnTo>
                  <a:lnTo>
                    <a:pt x="2054" y="5017"/>
                  </a:lnTo>
                  <a:lnTo>
                    <a:pt x="2059" y="4993"/>
                  </a:lnTo>
                  <a:lnTo>
                    <a:pt x="2063" y="4967"/>
                  </a:lnTo>
                  <a:lnTo>
                    <a:pt x="2066" y="4941"/>
                  </a:lnTo>
                  <a:lnTo>
                    <a:pt x="2067" y="4915"/>
                  </a:lnTo>
                  <a:lnTo>
                    <a:pt x="2067" y="4886"/>
                  </a:lnTo>
                  <a:lnTo>
                    <a:pt x="2065" y="4858"/>
                  </a:lnTo>
                  <a:lnTo>
                    <a:pt x="2065" y="4858"/>
                  </a:lnTo>
                  <a:lnTo>
                    <a:pt x="2062" y="4832"/>
                  </a:lnTo>
                  <a:lnTo>
                    <a:pt x="2057" y="4805"/>
                  </a:lnTo>
                  <a:lnTo>
                    <a:pt x="2050" y="4778"/>
                  </a:lnTo>
                  <a:lnTo>
                    <a:pt x="2042" y="4749"/>
                  </a:lnTo>
                  <a:lnTo>
                    <a:pt x="2032" y="4721"/>
                  </a:lnTo>
                  <a:lnTo>
                    <a:pt x="2021" y="4692"/>
                  </a:lnTo>
                  <a:lnTo>
                    <a:pt x="2009" y="4664"/>
                  </a:lnTo>
                  <a:lnTo>
                    <a:pt x="1997" y="4635"/>
                  </a:lnTo>
                  <a:lnTo>
                    <a:pt x="1970" y="4576"/>
                  </a:lnTo>
                  <a:lnTo>
                    <a:pt x="1940" y="4519"/>
                  </a:lnTo>
                  <a:lnTo>
                    <a:pt x="1912" y="4461"/>
                  </a:lnTo>
                  <a:lnTo>
                    <a:pt x="1886" y="4405"/>
                  </a:lnTo>
                  <a:lnTo>
                    <a:pt x="1874" y="4378"/>
                  </a:lnTo>
                  <a:lnTo>
                    <a:pt x="1863" y="4350"/>
                  </a:lnTo>
                  <a:lnTo>
                    <a:pt x="1853" y="4324"/>
                  </a:lnTo>
                  <a:lnTo>
                    <a:pt x="1844" y="4299"/>
                  </a:lnTo>
                  <a:lnTo>
                    <a:pt x="1837" y="4274"/>
                  </a:lnTo>
                  <a:lnTo>
                    <a:pt x="1832" y="4250"/>
                  </a:lnTo>
                  <a:lnTo>
                    <a:pt x="1828" y="4225"/>
                  </a:lnTo>
                  <a:lnTo>
                    <a:pt x="1826" y="4203"/>
                  </a:lnTo>
                  <a:lnTo>
                    <a:pt x="1827" y="4181"/>
                  </a:lnTo>
                  <a:lnTo>
                    <a:pt x="1828" y="4171"/>
                  </a:lnTo>
                  <a:lnTo>
                    <a:pt x="1830" y="4160"/>
                  </a:lnTo>
                  <a:lnTo>
                    <a:pt x="1832" y="4150"/>
                  </a:lnTo>
                  <a:lnTo>
                    <a:pt x="1835" y="4141"/>
                  </a:lnTo>
                  <a:lnTo>
                    <a:pt x="1839" y="4131"/>
                  </a:lnTo>
                  <a:lnTo>
                    <a:pt x="1843" y="4122"/>
                  </a:lnTo>
                  <a:lnTo>
                    <a:pt x="1848" y="4114"/>
                  </a:lnTo>
                  <a:lnTo>
                    <a:pt x="1854" y="4105"/>
                  </a:lnTo>
                  <a:lnTo>
                    <a:pt x="1861" y="4097"/>
                  </a:lnTo>
                  <a:lnTo>
                    <a:pt x="1868" y="4088"/>
                  </a:lnTo>
                  <a:lnTo>
                    <a:pt x="1877" y="4080"/>
                  </a:lnTo>
                  <a:lnTo>
                    <a:pt x="1886" y="4073"/>
                  </a:lnTo>
                  <a:lnTo>
                    <a:pt x="1896" y="4066"/>
                  </a:lnTo>
                  <a:lnTo>
                    <a:pt x="1906" y="4060"/>
                  </a:lnTo>
                  <a:lnTo>
                    <a:pt x="1906" y="4060"/>
                  </a:lnTo>
                  <a:lnTo>
                    <a:pt x="1917" y="4055"/>
                  </a:lnTo>
                  <a:lnTo>
                    <a:pt x="1929" y="4051"/>
                  </a:lnTo>
                  <a:lnTo>
                    <a:pt x="1944" y="4046"/>
                  </a:lnTo>
                  <a:lnTo>
                    <a:pt x="1963" y="4043"/>
                  </a:lnTo>
                  <a:lnTo>
                    <a:pt x="1982" y="4039"/>
                  </a:lnTo>
                  <a:lnTo>
                    <a:pt x="2003" y="4036"/>
                  </a:lnTo>
                  <a:lnTo>
                    <a:pt x="2051" y="4031"/>
                  </a:lnTo>
                  <a:lnTo>
                    <a:pt x="2107" y="4027"/>
                  </a:lnTo>
                  <a:lnTo>
                    <a:pt x="2168" y="4025"/>
                  </a:lnTo>
                  <a:lnTo>
                    <a:pt x="2235" y="4023"/>
                  </a:lnTo>
                  <a:lnTo>
                    <a:pt x="2305" y="4022"/>
                  </a:lnTo>
                  <a:lnTo>
                    <a:pt x="2380" y="4022"/>
                  </a:lnTo>
                  <a:lnTo>
                    <a:pt x="2456" y="4022"/>
                  </a:lnTo>
                  <a:lnTo>
                    <a:pt x="2613" y="4024"/>
                  </a:lnTo>
                  <a:lnTo>
                    <a:pt x="2923" y="4030"/>
                  </a:lnTo>
                  <a:lnTo>
                    <a:pt x="2923" y="4030"/>
                  </a:lnTo>
                  <a:lnTo>
                    <a:pt x="2924" y="3924"/>
                  </a:lnTo>
                  <a:lnTo>
                    <a:pt x="2926" y="3778"/>
                  </a:lnTo>
                  <a:lnTo>
                    <a:pt x="2927" y="3606"/>
                  </a:lnTo>
                  <a:lnTo>
                    <a:pt x="2927" y="3423"/>
                  </a:lnTo>
                  <a:lnTo>
                    <a:pt x="2926" y="3333"/>
                  </a:lnTo>
                  <a:lnTo>
                    <a:pt x="2924" y="3245"/>
                  </a:lnTo>
                  <a:lnTo>
                    <a:pt x="2921" y="3163"/>
                  </a:lnTo>
                  <a:lnTo>
                    <a:pt x="2918" y="3088"/>
                  </a:lnTo>
                  <a:lnTo>
                    <a:pt x="2913" y="3021"/>
                  </a:lnTo>
                  <a:lnTo>
                    <a:pt x="2910" y="2992"/>
                  </a:lnTo>
                  <a:lnTo>
                    <a:pt x="2907" y="2966"/>
                  </a:lnTo>
                  <a:lnTo>
                    <a:pt x="2904" y="2943"/>
                  </a:lnTo>
                  <a:lnTo>
                    <a:pt x="2900" y="2923"/>
                  </a:lnTo>
                  <a:lnTo>
                    <a:pt x="2896" y="2907"/>
                  </a:lnTo>
                  <a:lnTo>
                    <a:pt x="2891" y="2895"/>
                  </a:lnTo>
                  <a:lnTo>
                    <a:pt x="2891" y="2895"/>
                  </a:lnTo>
                  <a:lnTo>
                    <a:pt x="2882" y="2879"/>
                  </a:lnTo>
                  <a:lnTo>
                    <a:pt x="2878" y="2872"/>
                  </a:lnTo>
                  <a:lnTo>
                    <a:pt x="2873" y="2866"/>
                  </a:lnTo>
                  <a:lnTo>
                    <a:pt x="2868" y="2861"/>
                  </a:lnTo>
                  <a:lnTo>
                    <a:pt x="2863" y="2857"/>
                  </a:lnTo>
                  <a:lnTo>
                    <a:pt x="2857" y="2853"/>
                  </a:lnTo>
                  <a:lnTo>
                    <a:pt x="2852" y="2849"/>
                  </a:lnTo>
                  <a:lnTo>
                    <a:pt x="2846" y="2846"/>
                  </a:lnTo>
                  <a:lnTo>
                    <a:pt x="2840" y="2844"/>
                  </a:lnTo>
                  <a:lnTo>
                    <a:pt x="2827" y="2841"/>
                  </a:lnTo>
                  <a:lnTo>
                    <a:pt x="2813" y="2841"/>
                  </a:lnTo>
                  <a:lnTo>
                    <a:pt x="2798" y="2842"/>
                  </a:lnTo>
                  <a:lnTo>
                    <a:pt x="2783" y="2844"/>
                  </a:lnTo>
                  <a:lnTo>
                    <a:pt x="2766" y="2849"/>
                  </a:lnTo>
                  <a:lnTo>
                    <a:pt x="2748" y="2854"/>
                  </a:lnTo>
                  <a:lnTo>
                    <a:pt x="2731" y="2861"/>
                  </a:lnTo>
                  <a:lnTo>
                    <a:pt x="2712" y="2869"/>
                  </a:lnTo>
                  <a:lnTo>
                    <a:pt x="2693" y="2878"/>
                  </a:lnTo>
                  <a:lnTo>
                    <a:pt x="2653" y="2900"/>
                  </a:lnTo>
                  <a:lnTo>
                    <a:pt x="2566" y="2945"/>
                  </a:lnTo>
                  <a:lnTo>
                    <a:pt x="2520" y="2968"/>
                  </a:lnTo>
                  <a:lnTo>
                    <a:pt x="2497" y="2979"/>
                  </a:lnTo>
                  <a:lnTo>
                    <a:pt x="2472" y="2989"/>
                  </a:lnTo>
                  <a:lnTo>
                    <a:pt x="2448" y="2999"/>
                  </a:lnTo>
                  <a:lnTo>
                    <a:pt x="2423" y="3008"/>
                  </a:lnTo>
                  <a:lnTo>
                    <a:pt x="2399" y="3015"/>
                  </a:lnTo>
                  <a:lnTo>
                    <a:pt x="2374" y="3022"/>
                  </a:lnTo>
                  <a:lnTo>
                    <a:pt x="2348" y="3028"/>
                  </a:lnTo>
                  <a:lnTo>
                    <a:pt x="2323" y="3032"/>
                  </a:lnTo>
                  <a:lnTo>
                    <a:pt x="2297" y="3034"/>
                  </a:lnTo>
                  <a:lnTo>
                    <a:pt x="2272" y="3035"/>
                  </a:lnTo>
                  <a:lnTo>
                    <a:pt x="2272" y="3035"/>
                  </a:lnTo>
                  <a:lnTo>
                    <a:pt x="2243" y="3034"/>
                  </a:lnTo>
                  <a:lnTo>
                    <a:pt x="2215" y="3031"/>
                  </a:lnTo>
                  <a:lnTo>
                    <a:pt x="2188" y="3027"/>
                  </a:lnTo>
                  <a:lnTo>
                    <a:pt x="2162" y="3021"/>
                  </a:lnTo>
                  <a:lnTo>
                    <a:pt x="2138" y="3015"/>
                  </a:lnTo>
                  <a:lnTo>
                    <a:pt x="2114" y="3007"/>
                  </a:lnTo>
                  <a:lnTo>
                    <a:pt x="2092" y="2999"/>
                  </a:lnTo>
                  <a:lnTo>
                    <a:pt x="2069" y="2989"/>
                  </a:lnTo>
                  <a:lnTo>
                    <a:pt x="2048" y="2978"/>
                  </a:lnTo>
                  <a:lnTo>
                    <a:pt x="2028" y="2967"/>
                  </a:lnTo>
                  <a:lnTo>
                    <a:pt x="2009" y="2954"/>
                  </a:lnTo>
                  <a:lnTo>
                    <a:pt x="1992" y="2940"/>
                  </a:lnTo>
                  <a:lnTo>
                    <a:pt x="1975" y="2926"/>
                  </a:lnTo>
                  <a:lnTo>
                    <a:pt x="1959" y="2911"/>
                  </a:lnTo>
                  <a:lnTo>
                    <a:pt x="1943" y="2894"/>
                  </a:lnTo>
                  <a:lnTo>
                    <a:pt x="1929" y="2877"/>
                  </a:lnTo>
                  <a:lnTo>
                    <a:pt x="1915" y="2859"/>
                  </a:lnTo>
                  <a:lnTo>
                    <a:pt x="1903" y="2841"/>
                  </a:lnTo>
                  <a:lnTo>
                    <a:pt x="1892" y="2822"/>
                  </a:lnTo>
                  <a:lnTo>
                    <a:pt x="1881" y="2803"/>
                  </a:lnTo>
                  <a:lnTo>
                    <a:pt x="1872" y="2783"/>
                  </a:lnTo>
                  <a:lnTo>
                    <a:pt x="1863" y="2762"/>
                  </a:lnTo>
                  <a:lnTo>
                    <a:pt x="1856" y="2741"/>
                  </a:lnTo>
                  <a:lnTo>
                    <a:pt x="1849" y="2719"/>
                  </a:lnTo>
                  <a:lnTo>
                    <a:pt x="1843" y="2698"/>
                  </a:lnTo>
                  <a:lnTo>
                    <a:pt x="1838" y="2676"/>
                  </a:lnTo>
                  <a:lnTo>
                    <a:pt x="1834" y="2654"/>
                  </a:lnTo>
                  <a:lnTo>
                    <a:pt x="1830" y="2631"/>
                  </a:lnTo>
                  <a:lnTo>
                    <a:pt x="1828" y="2608"/>
                  </a:lnTo>
                  <a:lnTo>
                    <a:pt x="1826" y="2585"/>
                  </a:lnTo>
                  <a:lnTo>
                    <a:pt x="1826" y="2562"/>
                  </a:lnTo>
                  <a:lnTo>
                    <a:pt x="1826" y="2539"/>
                  </a:lnTo>
                  <a:lnTo>
                    <a:pt x="1827" y="2517"/>
                  </a:lnTo>
                  <a:lnTo>
                    <a:pt x="1829" y="2494"/>
                  </a:lnTo>
                  <a:lnTo>
                    <a:pt x="1831" y="2470"/>
                  </a:lnTo>
                  <a:lnTo>
                    <a:pt x="1835" y="2447"/>
                  </a:lnTo>
                  <a:lnTo>
                    <a:pt x="1839" y="2425"/>
                  </a:lnTo>
                  <a:lnTo>
                    <a:pt x="1844" y="2402"/>
                  </a:lnTo>
                  <a:lnTo>
                    <a:pt x="1850" y="2380"/>
                  </a:lnTo>
                  <a:lnTo>
                    <a:pt x="1857" y="2358"/>
                  </a:lnTo>
                  <a:lnTo>
                    <a:pt x="1865" y="2336"/>
                  </a:lnTo>
                  <a:lnTo>
                    <a:pt x="1873" y="2315"/>
                  </a:lnTo>
                  <a:lnTo>
                    <a:pt x="1883" y="2294"/>
                  </a:lnTo>
                  <a:lnTo>
                    <a:pt x="1893" y="2274"/>
                  </a:lnTo>
                  <a:lnTo>
                    <a:pt x="1903" y="2254"/>
                  </a:lnTo>
                  <a:lnTo>
                    <a:pt x="1915" y="2235"/>
                  </a:lnTo>
                  <a:lnTo>
                    <a:pt x="1927" y="2215"/>
                  </a:lnTo>
                  <a:lnTo>
                    <a:pt x="1941" y="2198"/>
                  </a:lnTo>
                  <a:lnTo>
                    <a:pt x="1956" y="2180"/>
                  </a:lnTo>
                  <a:lnTo>
                    <a:pt x="1970" y="2164"/>
                  </a:lnTo>
                  <a:lnTo>
                    <a:pt x="1986" y="2148"/>
                  </a:lnTo>
                  <a:lnTo>
                    <a:pt x="2002" y="2133"/>
                  </a:lnTo>
                  <a:lnTo>
                    <a:pt x="2019" y="2118"/>
                  </a:lnTo>
                  <a:lnTo>
                    <a:pt x="2037" y="2105"/>
                  </a:lnTo>
                  <a:lnTo>
                    <a:pt x="2055" y="2093"/>
                  </a:lnTo>
                  <a:lnTo>
                    <a:pt x="2075" y="2080"/>
                  </a:lnTo>
                  <a:lnTo>
                    <a:pt x="2096" y="2070"/>
                  </a:lnTo>
                  <a:lnTo>
                    <a:pt x="2116" y="2061"/>
                  </a:lnTo>
                  <a:lnTo>
                    <a:pt x="2138" y="2052"/>
                  </a:lnTo>
                  <a:lnTo>
                    <a:pt x="2160" y="2045"/>
                  </a:lnTo>
                  <a:lnTo>
                    <a:pt x="2183" y="2039"/>
                  </a:lnTo>
                  <a:lnTo>
                    <a:pt x="2206" y="2035"/>
                  </a:lnTo>
                  <a:lnTo>
                    <a:pt x="2232" y="2031"/>
                  </a:lnTo>
                  <a:lnTo>
                    <a:pt x="2257" y="2029"/>
                  </a:lnTo>
                  <a:lnTo>
                    <a:pt x="2257" y="2029"/>
                  </a:lnTo>
                  <a:lnTo>
                    <a:pt x="2287" y="2028"/>
                  </a:lnTo>
                  <a:lnTo>
                    <a:pt x="2316" y="2028"/>
                  </a:lnTo>
                  <a:lnTo>
                    <a:pt x="2344" y="2030"/>
                  </a:lnTo>
                  <a:lnTo>
                    <a:pt x="2371" y="2033"/>
                  </a:lnTo>
                  <a:lnTo>
                    <a:pt x="2396" y="2037"/>
                  </a:lnTo>
                  <a:lnTo>
                    <a:pt x="2421" y="2042"/>
                  </a:lnTo>
                  <a:lnTo>
                    <a:pt x="2444" y="2048"/>
                  </a:lnTo>
                  <a:lnTo>
                    <a:pt x="2466" y="2056"/>
                  </a:lnTo>
                  <a:lnTo>
                    <a:pt x="2488" y="2063"/>
                  </a:lnTo>
                  <a:lnTo>
                    <a:pt x="2508" y="2072"/>
                  </a:lnTo>
                  <a:lnTo>
                    <a:pt x="2528" y="2081"/>
                  </a:lnTo>
                  <a:lnTo>
                    <a:pt x="2546" y="2092"/>
                  </a:lnTo>
                  <a:lnTo>
                    <a:pt x="2564" y="2102"/>
                  </a:lnTo>
                  <a:lnTo>
                    <a:pt x="2581" y="2113"/>
                  </a:lnTo>
                  <a:lnTo>
                    <a:pt x="2614" y="2134"/>
                  </a:lnTo>
                  <a:lnTo>
                    <a:pt x="2645" y="2156"/>
                  </a:lnTo>
                  <a:lnTo>
                    <a:pt x="2673" y="2178"/>
                  </a:lnTo>
                  <a:lnTo>
                    <a:pt x="2701" y="2199"/>
                  </a:lnTo>
                  <a:lnTo>
                    <a:pt x="2727" y="2218"/>
                  </a:lnTo>
                  <a:lnTo>
                    <a:pt x="2740" y="2227"/>
                  </a:lnTo>
                  <a:lnTo>
                    <a:pt x="2752" y="2235"/>
                  </a:lnTo>
                  <a:lnTo>
                    <a:pt x="2766" y="2242"/>
                  </a:lnTo>
                  <a:lnTo>
                    <a:pt x="2779" y="2248"/>
                  </a:lnTo>
                  <a:lnTo>
                    <a:pt x="2792" y="2253"/>
                  </a:lnTo>
                  <a:lnTo>
                    <a:pt x="2805" y="2257"/>
                  </a:lnTo>
                  <a:lnTo>
                    <a:pt x="2818" y="2259"/>
                  </a:lnTo>
                  <a:lnTo>
                    <a:pt x="2831" y="2261"/>
                  </a:lnTo>
                  <a:lnTo>
                    <a:pt x="2831" y="2261"/>
                  </a:lnTo>
                  <a:lnTo>
                    <a:pt x="2840" y="2261"/>
                  </a:lnTo>
                  <a:lnTo>
                    <a:pt x="2848" y="2259"/>
                  </a:lnTo>
                  <a:lnTo>
                    <a:pt x="2855" y="2256"/>
                  </a:lnTo>
                  <a:lnTo>
                    <a:pt x="2863" y="2252"/>
                  </a:lnTo>
                  <a:lnTo>
                    <a:pt x="2869" y="2247"/>
                  </a:lnTo>
                  <a:lnTo>
                    <a:pt x="2876" y="2240"/>
                  </a:lnTo>
                  <a:lnTo>
                    <a:pt x="2882" y="2233"/>
                  </a:lnTo>
                  <a:lnTo>
                    <a:pt x="2888" y="2224"/>
                  </a:lnTo>
                  <a:lnTo>
                    <a:pt x="2894" y="2213"/>
                  </a:lnTo>
                  <a:lnTo>
                    <a:pt x="2899" y="2202"/>
                  </a:lnTo>
                  <a:lnTo>
                    <a:pt x="2904" y="2190"/>
                  </a:lnTo>
                  <a:lnTo>
                    <a:pt x="2908" y="2177"/>
                  </a:lnTo>
                  <a:lnTo>
                    <a:pt x="2917" y="2148"/>
                  </a:lnTo>
                  <a:lnTo>
                    <a:pt x="2923" y="2116"/>
                  </a:lnTo>
                  <a:lnTo>
                    <a:pt x="2929" y="2079"/>
                  </a:lnTo>
                  <a:lnTo>
                    <a:pt x="2934" y="2041"/>
                  </a:lnTo>
                  <a:lnTo>
                    <a:pt x="2938" y="2000"/>
                  </a:lnTo>
                  <a:lnTo>
                    <a:pt x="2940" y="1957"/>
                  </a:lnTo>
                  <a:lnTo>
                    <a:pt x="2942" y="1912"/>
                  </a:lnTo>
                  <a:lnTo>
                    <a:pt x="2944" y="1865"/>
                  </a:lnTo>
                  <a:lnTo>
                    <a:pt x="2944" y="1816"/>
                  </a:lnTo>
                  <a:lnTo>
                    <a:pt x="2944" y="1768"/>
                  </a:lnTo>
                  <a:lnTo>
                    <a:pt x="2942" y="1667"/>
                  </a:lnTo>
                  <a:lnTo>
                    <a:pt x="2939" y="1568"/>
                  </a:lnTo>
                  <a:lnTo>
                    <a:pt x="2934" y="1470"/>
                  </a:lnTo>
                  <a:lnTo>
                    <a:pt x="2928" y="1376"/>
                  </a:lnTo>
                  <a:lnTo>
                    <a:pt x="2916" y="1213"/>
                  </a:lnTo>
                  <a:lnTo>
                    <a:pt x="2908" y="1098"/>
                  </a:lnTo>
                  <a:lnTo>
                    <a:pt x="2908" y="1098"/>
                  </a:lnTo>
                  <a:lnTo>
                    <a:pt x="2802" y="1100"/>
                  </a:lnTo>
                  <a:lnTo>
                    <a:pt x="2659" y="1102"/>
                  </a:lnTo>
                  <a:lnTo>
                    <a:pt x="2493" y="1103"/>
                  </a:lnTo>
                  <a:lnTo>
                    <a:pt x="2317" y="1102"/>
                  </a:lnTo>
                  <a:lnTo>
                    <a:pt x="2231" y="1100"/>
                  </a:lnTo>
                  <a:lnTo>
                    <a:pt x="2146" y="1098"/>
                  </a:lnTo>
                  <a:lnTo>
                    <a:pt x="2067" y="1095"/>
                  </a:lnTo>
                  <a:lnTo>
                    <a:pt x="1995" y="1091"/>
                  </a:lnTo>
                  <a:lnTo>
                    <a:pt x="1930" y="1086"/>
                  </a:lnTo>
                  <a:lnTo>
                    <a:pt x="1901" y="1083"/>
                  </a:lnTo>
                  <a:lnTo>
                    <a:pt x="1875" y="1079"/>
                  </a:lnTo>
                  <a:lnTo>
                    <a:pt x="1852" y="1075"/>
                  </a:lnTo>
                  <a:lnTo>
                    <a:pt x="1833" y="1071"/>
                  </a:lnTo>
                  <a:lnTo>
                    <a:pt x="1815" y="1067"/>
                  </a:lnTo>
                  <a:lnTo>
                    <a:pt x="1803" y="1062"/>
                  </a:lnTo>
                  <a:lnTo>
                    <a:pt x="1803" y="1062"/>
                  </a:lnTo>
                  <a:lnTo>
                    <a:pt x="1792" y="1057"/>
                  </a:lnTo>
                  <a:lnTo>
                    <a:pt x="1782" y="1051"/>
                  </a:lnTo>
                  <a:lnTo>
                    <a:pt x="1772" y="1045"/>
                  </a:lnTo>
                  <a:lnTo>
                    <a:pt x="1764" y="1039"/>
                  </a:lnTo>
                  <a:lnTo>
                    <a:pt x="1756" y="1033"/>
                  </a:lnTo>
                  <a:lnTo>
                    <a:pt x="1750" y="1026"/>
                  </a:lnTo>
                  <a:lnTo>
                    <a:pt x="1744" y="1020"/>
                  </a:lnTo>
                  <a:lnTo>
                    <a:pt x="1738" y="1012"/>
                  </a:lnTo>
                  <a:lnTo>
                    <a:pt x="1734" y="1004"/>
                  </a:lnTo>
                  <a:lnTo>
                    <a:pt x="1730" y="997"/>
                  </a:lnTo>
                  <a:lnTo>
                    <a:pt x="1726" y="989"/>
                  </a:lnTo>
                  <a:lnTo>
                    <a:pt x="1724" y="981"/>
                  </a:lnTo>
                  <a:lnTo>
                    <a:pt x="1722" y="973"/>
                  </a:lnTo>
                  <a:lnTo>
                    <a:pt x="1720" y="965"/>
                  </a:lnTo>
                  <a:lnTo>
                    <a:pt x="1719" y="948"/>
                  </a:lnTo>
                  <a:lnTo>
                    <a:pt x="1720" y="930"/>
                  </a:lnTo>
                  <a:lnTo>
                    <a:pt x="1723" y="912"/>
                  </a:lnTo>
                  <a:lnTo>
                    <a:pt x="1727" y="893"/>
                  </a:lnTo>
                  <a:lnTo>
                    <a:pt x="1733" y="872"/>
                  </a:lnTo>
                  <a:lnTo>
                    <a:pt x="1741" y="852"/>
                  </a:lnTo>
                  <a:lnTo>
                    <a:pt x="1750" y="831"/>
                  </a:lnTo>
                  <a:lnTo>
                    <a:pt x="1759" y="809"/>
                  </a:lnTo>
                  <a:lnTo>
                    <a:pt x="1770" y="787"/>
                  </a:lnTo>
                  <a:lnTo>
                    <a:pt x="1793" y="741"/>
                  </a:lnTo>
                  <a:lnTo>
                    <a:pt x="1819" y="695"/>
                  </a:lnTo>
                  <a:lnTo>
                    <a:pt x="1843" y="646"/>
                  </a:lnTo>
                  <a:lnTo>
                    <a:pt x="1855" y="622"/>
                  </a:lnTo>
                  <a:lnTo>
                    <a:pt x="1866" y="596"/>
                  </a:lnTo>
                  <a:lnTo>
                    <a:pt x="1877" y="572"/>
                  </a:lnTo>
                  <a:lnTo>
                    <a:pt x="1886" y="547"/>
                  </a:lnTo>
                  <a:lnTo>
                    <a:pt x="1895" y="522"/>
                  </a:lnTo>
                  <a:lnTo>
                    <a:pt x="1902" y="496"/>
                  </a:lnTo>
                  <a:lnTo>
                    <a:pt x="1908" y="470"/>
                  </a:lnTo>
                  <a:lnTo>
                    <a:pt x="1912" y="445"/>
                  </a:lnTo>
                  <a:lnTo>
                    <a:pt x="1914" y="420"/>
                  </a:lnTo>
                  <a:lnTo>
                    <a:pt x="1915" y="395"/>
                  </a:lnTo>
                  <a:lnTo>
                    <a:pt x="1915" y="395"/>
                  </a:lnTo>
                  <a:lnTo>
                    <a:pt x="1913" y="369"/>
                  </a:lnTo>
                  <a:lnTo>
                    <a:pt x="1911" y="344"/>
                  </a:lnTo>
                  <a:lnTo>
                    <a:pt x="1907" y="320"/>
                  </a:lnTo>
                  <a:lnTo>
                    <a:pt x="1902" y="297"/>
                  </a:lnTo>
                  <a:lnTo>
                    <a:pt x="1897" y="275"/>
                  </a:lnTo>
                  <a:lnTo>
                    <a:pt x="1890" y="254"/>
                  </a:lnTo>
                  <a:lnTo>
                    <a:pt x="1882" y="234"/>
                  </a:lnTo>
                  <a:lnTo>
                    <a:pt x="1873" y="215"/>
                  </a:lnTo>
                  <a:lnTo>
                    <a:pt x="1863" y="196"/>
                  </a:lnTo>
                  <a:lnTo>
                    <a:pt x="1852" y="178"/>
                  </a:lnTo>
                  <a:lnTo>
                    <a:pt x="1841" y="161"/>
                  </a:lnTo>
                  <a:lnTo>
                    <a:pt x="1828" y="146"/>
                  </a:lnTo>
                  <a:lnTo>
                    <a:pt x="1814" y="131"/>
                  </a:lnTo>
                  <a:lnTo>
                    <a:pt x="1800" y="117"/>
                  </a:lnTo>
                  <a:lnTo>
                    <a:pt x="1786" y="103"/>
                  </a:lnTo>
                  <a:lnTo>
                    <a:pt x="1770" y="91"/>
                  </a:lnTo>
                  <a:lnTo>
                    <a:pt x="1755" y="79"/>
                  </a:lnTo>
                  <a:lnTo>
                    <a:pt x="1738" y="67"/>
                  </a:lnTo>
                  <a:lnTo>
                    <a:pt x="1721" y="58"/>
                  </a:lnTo>
                  <a:lnTo>
                    <a:pt x="1704" y="48"/>
                  </a:lnTo>
                  <a:lnTo>
                    <a:pt x="1686" y="40"/>
                  </a:lnTo>
                  <a:lnTo>
                    <a:pt x="1666" y="33"/>
                  </a:lnTo>
                  <a:lnTo>
                    <a:pt x="1647" y="26"/>
                  </a:lnTo>
                  <a:lnTo>
                    <a:pt x="1628" y="20"/>
                  </a:lnTo>
                  <a:lnTo>
                    <a:pt x="1609" y="15"/>
                  </a:lnTo>
                  <a:lnTo>
                    <a:pt x="1589" y="10"/>
                  </a:lnTo>
                  <a:lnTo>
                    <a:pt x="1569" y="7"/>
                  </a:lnTo>
                  <a:lnTo>
                    <a:pt x="1548" y="4"/>
                  </a:lnTo>
                  <a:lnTo>
                    <a:pt x="1527" y="2"/>
                  </a:lnTo>
                  <a:lnTo>
                    <a:pt x="1507" y="1"/>
                  </a:lnTo>
                  <a:lnTo>
                    <a:pt x="1486" y="0"/>
                  </a:lnTo>
                  <a:lnTo>
                    <a:pt x="1466" y="1"/>
                  </a:lnTo>
                  <a:lnTo>
                    <a:pt x="1445" y="2"/>
                  </a:lnTo>
                  <a:lnTo>
                    <a:pt x="1424" y="4"/>
                  </a:lnTo>
                  <a:lnTo>
                    <a:pt x="1403" y="6"/>
                  </a:lnTo>
                  <a:lnTo>
                    <a:pt x="1382" y="9"/>
                  </a:lnTo>
                  <a:lnTo>
                    <a:pt x="1362" y="13"/>
                  </a:lnTo>
                  <a:lnTo>
                    <a:pt x="1342" y="18"/>
                  </a:lnTo>
                  <a:lnTo>
                    <a:pt x="1322" y="24"/>
                  </a:lnTo>
                  <a:lnTo>
                    <a:pt x="1302" y="30"/>
                  </a:lnTo>
                  <a:lnTo>
                    <a:pt x="1282" y="37"/>
                  </a:lnTo>
                  <a:lnTo>
                    <a:pt x="1263" y="44"/>
                  </a:lnTo>
                  <a:lnTo>
                    <a:pt x="1244" y="53"/>
                  </a:lnTo>
                  <a:lnTo>
                    <a:pt x="1226" y="62"/>
                  </a:lnTo>
                  <a:lnTo>
                    <a:pt x="1209" y="72"/>
                  </a:lnTo>
                  <a:lnTo>
                    <a:pt x="1191" y="83"/>
                  </a:lnTo>
                  <a:lnTo>
                    <a:pt x="1174" y="94"/>
                  </a:lnTo>
                  <a:lnTo>
                    <a:pt x="1158" y="106"/>
                  </a:lnTo>
                  <a:lnTo>
                    <a:pt x="1142" y="118"/>
                  </a:lnTo>
                  <a:lnTo>
                    <a:pt x="1127" y="132"/>
                  </a:lnTo>
                  <a:lnTo>
                    <a:pt x="1113" y="145"/>
                  </a:lnTo>
                  <a:lnTo>
                    <a:pt x="1099" y="160"/>
                  </a:lnTo>
                  <a:lnTo>
                    <a:pt x="1086" y="175"/>
                  </a:lnTo>
                  <a:lnTo>
                    <a:pt x="1074" y="191"/>
                  </a:lnTo>
                  <a:lnTo>
                    <a:pt x="1063" y="207"/>
                  </a:lnTo>
                  <a:lnTo>
                    <a:pt x="1053" y="226"/>
                  </a:lnTo>
                  <a:lnTo>
                    <a:pt x="1043" y="243"/>
                  </a:lnTo>
                  <a:lnTo>
                    <a:pt x="1035" y="262"/>
                  </a:lnTo>
                  <a:lnTo>
                    <a:pt x="1028" y="281"/>
                  </a:lnTo>
                  <a:lnTo>
                    <a:pt x="1021" y="300"/>
                  </a:lnTo>
                  <a:lnTo>
                    <a:pt x="1016" y="321"/>
                  </a:lnTo>
                  <a:lnTo>
                    <a:pt x="1011" y="342"/>
                  </a:lnTo>
                  <a:lnTo>
                    <a:pt x="1008" y="364"/>
                  </a:lnTo>
                  <a:lnTo>
                    <a:pt x="1006" y="386"/>
                  </a:lnTo>
                  <a:lnTo>
                    <a:pt x="1006" y="386"/>
                  </a:lnTo>
                  <a:lnTo>
                    <a:pt x="1005" y="415"/>
                  </a:lnTo>
                  <a:lnTo>
                    <a:pt x="1005" y="442"/>
                  </a:lnTo>
                  <a:lnTo>
                    <a:pt x="1007" y="469"/>
                  </a:lnTo>
                  <a:lnTo>
                    <a:pt x="1010" y="495"/>
                  </a:lnTo>
                  <a:lnTo>
                    <a:pt x="1014" y="518"/>
                  </a:lnTo>
                  <a:lnTo>
                    <a:pt x="1020" y="541"/>
                  </a:lnTo>
                  <a:lnTo>
                    <a:pt x="1026" y="563"/>
                  </a:lnTo>
                  <a:lnTo>
                    <a:pt x="1033" y="584"/>
                  </a:lnTo>
                  <a:lnTo>
                    <a:pt x="1041" y="604"/>
                  </a:lnTo>
                  <a:lnTo>
                    <a:pt x="1050" y="624"/>
                  </a:lnTo>
                  <a:lnTo>
                    <a:pt x="1059" y="642"/>
                  </a:lnTo>
                  <a:lnTo>
                    <a:pt x="1069" y="660"/>
                  </a:lnTo>
                  <a:lnTo>
                    <a:pt x="1079" y="677"/>
                  </a:lnTo>
                  <a:lnTo>
                    <a:pt x="1089" y="693"/>
                  </a:lnTo>
                  <a:lnTo>
                    <a:pt x="1111" y="725"/>
                  </a:lnTo>
                  <a:lnTo>
                    <a:pt x="1133" y="755"/>
                  </a:lnTo>
                  <a:lnTo>
                    <a:pt x="1155" y="783"/>
                  </a:lnTo>
                  <a:lnTo>
                    <a:pt x="1176" y="811"/>
                  </a:lnTo>
                  <a:lnTo>
                    <a:pt x="1195" y="838"/>
                  </a:lnTo>
                  <a:lnTo>
                    <a:pt x="1203" y="852"/>
                  </a:lnTo>
                  <a:lnTo>
                    <a:pt x="1211" y="866"/>
                  </a:lnTo>
                  <a:lnTo>
                    <a:pt x="1218" y="880"/>
                  </a:lnTo>
                  <a:lnTo>
                    <a:pt x="1224" y="895"/>
                  </a:lnTo>
                  <a:lnTo>
                    <a:pt x="1229" y="910"/>
                  </a:lnTo>
                  <a:lnTo>
                    <a:pt x="1233" y="925"/>
                  </a:lnTo>
                  <a:lnTo>
                    <a:pt x="1236" y="940"/>
                  </a:lnTo>
                  <a:lnTo>
                    <a:pt x="1238" y="956"/>
                  </a:lnTo>
                  <a:lnTo>
                    <a:pt x="1238" y="956"/>
                  </a:lnTo>
                  <a:lnTo>
                    <a:pt x="1238" y="966"/>
                  </a:lnTo>
                  <a:lnTo>
                    <a:pt x="1237" y="976"/>
                  </a:lnTo>
                  <a:lnTo>
                    <a:pt x="1235" y="986"/>
                  </a:lnTo>
                  <a:lnTo>
                    <a:pt x="1233" y="995"/>
                  </a:lnTo>
                  <a:lnTo>
                    <a:pt x="1229" y="1004"/>
                  </a:lnTo>
                  <a:lnTo>
                    <a:pt x="1225" y="1013"/>
                  </a:lnTo>
                  <a:lnTo>
                    <a:pt x="1220" y="1022"/>
                  </a:lnTo>
                  <a:lnTo>
                    <a:pt x="1214" y="1030"/>
                  </a:lnTo>
                  <a:lnTo>
                    <a:pt x="1207" y="1038"/>
                  </a:lnTo>
                  <a:lnTo>
                    <a:pt x="1199" y="1045"/>
                  </a:lnTo>
                  <a:lnTo>
                    <a:pt x="1191" y="1052"/>
                  </a:lnTo>
                  <a:lnTo>
                    <a:pt x="1181" y="1059"/>
                  </a:lnTo>
                  <a:lnTo>
                    <a:pt x="1171" y="1065"/>
                  </a:lnTo>
                  <a:lnTo>
                    <a:pt x="1160" y="1071"/>
                  </a:lnTo>
                  <a:lnTo>
                    <a:pt x="1135" y="1082"/>
                  </a:lnTo>
                  <a:lnTo>
                    <a:pt x="1109" y="1092"/>
                  </a:lnTo>
                  <a:lnTo>
                    <a:pt x="1079" y="1101"/>
                  </a:lnTo>
                  <a:lnTo>
                    <a:pt x="1047" y="1109"/>
                  </a:lnTo>
                  <a:lnTo>
                    <a:pt x="1011" y="1115"/>
                  </a:lnTo>
                  <a:lnTo>
                    <a:pt x="974" y="1121"/>
                  </a:lnTo>
                  <a:lnTo>
                    <a:pt x="935" y="1126"/>
                  </a:lnTo>
                  <a:lnTo>
                    <a:pt x="893" y="1130"/>
                  </a:lnTo>
                  <a:lnTo>
                    <a:pt x="848" y="1133"/>
                  </a:lnTo>
                  <a:lnTo>
                    <a:pt x="848" y="1133"/>
                  </a:lnTo>
                  <a:lnTo>
                    <a:pt x="806" y="1135"/>
                  </a:lnTo>
                  <a:lnTo>
                    <a:pt x="761" y="1137"/>
                  </a:lnTo>
                  <a:lnTo>
                    <a:pt x="667" y="1139"/>
                  </a:lnTo>
                  <a:lnTo>
                    <a:pt x="567" y="1139"/>
                  </a:lnTo>
                  <a:lnTo>
                    <a:pt x="463" y="1137"/>
                  </a:lnTo>
                  <a:lnTo>
                    <a:pt x="356" y="1134"/>
                  </a:lnTo>
                  <a:lnTo>
                    <a:pt x="245" y="1130"/>
                  </a:lnTo>
                  <a:lnTo>
                    <a:pt x="19" y="1120"/>
                  </a:lnTo>
                  <a:lnTo>
                    <a:pt x="19" y="1120"/>
                  </a:lnTo>
                  <a:lnTo>
                    <a:pt x="13" y="1228"/>
                  </a:lnTo>
                  <a:lnTo>
                    <a:pt x="6" y="1385"/>
                  </a:lnTo>
                  <a:lnTo>
                    <a:pt x="3" y="1477"/>
                  </a:lnTo>
                  <a:lnTo>
                    <a:pt x="0" y="1573"/>
                  </a:lnTo>
                  <a:lnTo>
                    <a:pt x="0" y="1671"/>
                  </a:lnTo>
                  <a:lnTo>
                    <a:pt x="1" y="1771"/>
                  </a:lnTo>
                  <a:lnTo>
                    <a:pt x="2" y="1820"/>
                  </a:lnTo>
                  <a:lnTo>
                    <a:pt x="4" y="1867"/>
                  </a:lnTo>
                  <a:lnTo>
                    <a:pt x="7" y="1914"/>
                  </a:lnTo>
                  <a:lnTo>
                    <a:pt x="10" y="1959"/>
                  </a:lnTo>
                  <a:lnTo>
                    <a:pt x="15" y="2002"/>
                  </a:lnTo>
                  <a:lnTo>
                    <a:pt x="20" y="2042"/>
                  </a:lnTo>
                  <a:lnTo>
                    <a:pt x="26" y="2080"/>
                  </a:lnTo>
                  <a:lnTo>
                    <a:pt x="33" y="2117"/>
                  </a:lnTo>
                  <a:lnTo>
                    <a:pt x="41" y="2149"/>
                  </a:lnTo>
                  <a:lnTo>
                    <a:pt x="51" y="2178"/>
                  </a:lnTo>
                  <a:lnTo>
                    <a:pt x="56" y="2191"/>
                  </a:lnTo>
                  <a:lnTo>
                    <a:pt x="61" y="2203"/>
                  </a:lnTo>
                  <a:lnTo>
                    <a:pt x="67" y="2214"/>
                  </a:lnTo>
                  <a:lnTo>
                    <a:pt x="73" y="2225"/>
                  </a:lnTo>
                  <a:lnTo>
                    <a:pt x="80" y="2233"/>
                  </a:lnTo>
                  <a:lnTo>
                    <a:pt x="87" y="2241"/>
                  </a:lnTo>
                  <a:lnTo>
                    <a:pt x="94" y="2248"/>
                  </a:lnTo>
                  <a:lnTo>
                    <a:pt x="101" y="2253"/>
                  </a:lnTo>
                  <a:lnTo>
                    <a:pt x="109" y="2257"/>
                  </a:lnTo>
                  <a:lnTo>
                    <a:pt x="117" y="2260"/>
                  </a:lnTo>
                  <a:lnTo>
                    <a:pt x="125" y="2262"/>
                  </a:lnTo>
                  <a:lnTo>
                    <a:pt x="134" y="2262"/>
                  </a:lnTo>
                  <a:lnTo>
                    <a:pt x="134" y="2262"/>
                  </a:lnTo>
                  <a:lnTo>
                    <a:pt x="148" y="2260"/>
                  </a:lnTo>
                  <a:lnTo>
                    <a:pt x="161" y="2257"/>
                  </a:lnTo>
                  <a:lnTo>
                    <a:pt x="174" y="2253"/>
                  </a:lnTo>
                  <a:lnTo>
                    <a:pt x="187" y="2248"/>
                  </a:lnTo>
                  <a:lnTo>
                    <a:pt x="199" y="2242"/>
                  </a:lnTo>
                  <a:lnTo>
                    <a:pt x="213" y="2235"/>
                  </a:lnTo>
                  <a:lnTo>
                    <a:pt x="226" y="2228"/>
                  </a:lnTo>
                  <a:lnTo>
                    <a:pt x="239" y="2218"/>
                  </a:lnTo>
                  <a:lnTo>
                    <a:pt x="265" y="2199"/>
                  </a:lnTo>
                  <a:lnTo>
                    <a:pt x="292" y="2179"/>
                  </a:lnTo>
                  <a:lnTo>
                    <a:pt x="321" y="2157"/>
                  </a:lnTo>
                  <a:lnTo>
                    <a:pt x="352" y="2135"/>
                  </a:lnTo>
                  <a:lnTo>
                    <a:pt x="384" y="2113"/>
                  </a:lnTo>
                  <a:lnTo>
                    <a:pt x="401" y="2103"/>
                  </a:lnTo>
                  <a:lnTo>
                    <a:pt x="419" y="2093"/>
                  </a:lnTo>
                  <a:lnTo>
                    <a:pt x="438" y="2082"/>
                  </a:lnTo>
                  <a:lnTo>
                    <a:pt x="457" y="2073"/>
                  </a:lnTo>
                  <a:lnTo>
                    <a:pt x="478" y="2064"/>
                  </a:lnTo>
                  <a:lnTo>
                    <a:pt x="500" y="2056"/>
                  </a:lnTo>
                  <a:lnTo>
                    <a:pt x="522" y="2049"/>
                  </a:lnTo>
                  <a:lnTo>
                    <a:pt x="545" y="2043"/>
                  </a:lnTo>
                  <a:lnTo>
                    <a:pt x="569" y="2038"/>
                  </a:lnTo>
                  <a:lnTo>
                    <a:pt x="594" y="2034"/>
                  </a:lnTo>
                  <a:lnTo>
                    <a:pt x="622" y="2031"/>
                  </a:lnTo>
                  <a:lnTo>
                    <a:pt x="650" y="2029"/>
                  </a:lnTo>
                  <a:lnTo>
                    <a:pt x="679" y="2029"/>
                  </a:lnTo>
                  <a:lnTo>
                    <a:pt x="709" y="2030"/>
                  </a:lnTo>
                  <a:lnTo>
                    <a:pt x="709" y="2030"/>
                  </a:lnTo>
                  <a:lnTo>
                    <a:pt x="734" y="2032"/>
                  </a:lnTo>
                  <a:lnTo>
                    <a:pt x="760" y="2035"/>
                  </a:lnTo>
                  <a:lnTo>
                    <a:pt x="783" y="2040"/>
                  </a:lnTo>
                  <a:lnTo>
                    <a:pt x="806" y="2046"/>
                  </a:lnTo>
                  <a:lnTo>
                    <a:pt x="829" y="2053"/>
                  </a:lnTo>
                  <a:lnTo>
                    <a:pt x="850" y="2061"/>
                  </a:lnTo>
                  <a:lnTo>
                    <a:pt x="871" y="2071"/>
                  </a:lnTo>
                  <a:lnTo>
                    <a:pt x="892" y="2081"/>
                  </a:lnTo>
                  <a:lnTo>
                    <a:pt x="912" y="2094"/>
                  </a:lnTo>
                  <a:lnTo>
                    <a:pt x="930" y="2106"/>
                  </a:lnTo>
                  <a:lnTo>
                    <a:pt x="948" y="2120"/>
                  </a:lnTo>
                  <a:lnTo>
                    <a:pt x="965" y="2134"/>
                  </a:lnTo>
                  <a:lnTo>
                    <a:pt x="981" y="2149"/>
                  </a:lnTo>
                  <a:lnTo>
                    <a:pt x="997" y="2165"/>
                  </a:lnTo>
                  <a:lnTo>
                    <a:pt x="1011" y="2182"/>
                  </a:lnTo>
                  <a:lnTo>
                    <a:pt x="1026" y="2199"/>
                  </a:lnTo>
                  <a:lnTo>
                    <a:pt x="1039" y="2217"/>
                  </a:lnTo>
                  <a:lnTo>
                    <a:pt x="1052" y="2237"/>
                  </a:lnTo>
                  <a:lnTo>
                    <a:pt x="1063" y="2256"/>
                  </a:lnTo>
                  <a:lnTo>
                    <a:pt x="1074" y="2276"/>
                  </a:lnTo>
                  <a:lnTo>
                    <a:pt x="1084" y="2296"/>
                  </a:lnTo>
                  <a:lnTo>
                    <a:pt x="1093" y="2317"/>
                  </a:lnTo>
                  <a:lnTo>
                    <a:pt x="1102" y="2338"/>
                  </a:lnTo>
                  <a:lnTo>
                    <a:pt x="1109" y="2361"/>
                  </a:lnTo>
                  <a:lnTo>
                    <a:pt x="1116" y="2383"/>
                  </a:lnTo>
                  <a:lnTo>
                    <a:pt x="1122" y="2405"/>
                  </a:lnTo>
                  <a:lnTo>
                    <a:pt x="1127" y="2427"/>
                  </a:lnTo>
                  <a:lnTo>
                    <a:pt x="1131" y="2450"/>
                  </a:lnTo>
                  <a:lnTo>
                    <a:pt x="1134" y="2473"/>
                  </a:lnTo>
                  <a:lnTo>
                    <a:pt x="1137" y="2497"/>
                  </a:lnTo>
                  <a:lnTo>
                    <a:pt x="1139" y="2519"/>
                  </a:lnTo>
                  <a:lnTo>
                    <a:pt x="1139" y="2542"/>
                  </a:lnTo>
                  <a:lnTo>
                    <a:pt x="1139" y="2565"/>
                  </a:lnTo>
                  <a:lnTo>
                    <a:pt x="1139" y="2588"/>
                  </a:lnTo>
                  <a:lnTo>
                    <a:pt x="1137" y="2611"/>
                  </a:lnTo>
                  <a:lnTo>
                    <a:pt x="1134" y="2635"/>
                  </a:lnTo>
                  <a:lnTo>
                    <a:pt x="1131" y="2657"/>
                  </a:lnTo>
                  <a:lnTo>
                    <a:pt x="1127" y="2679"/>
                  </a:lnTo>
                  <a:lnTo>
                    <a:pt x="1121" y="2701"/>
                  </a:lnTo>
                  <a:lnTo>
                    <a:pt x="1115" y="2723"/>
                  </a:lnTo>
                  <a:lnTo>
                    <a:pt x="1109" y="2744"/>
                  </a:lnTo>
                  <a:lnTo>
                    <a:pt x="1101" y="2766"/>
                  </a:lnTo>
                  <a:lnTo>
                    <a:pt x="1092" y="2786"/>
                  </a:lnTo>
                  <a:lnTo>
                    <a:pt x="1082" y="2806"/>
                  </a:lnTo>
                  <a:lnTo>
                    <a:pt x="1072" y="2825"/>
                  </a:lnTo>
                  <a:lnTo>
                    <a:pt x="1060" y="2844"/>
                  </a:lnTo>
                  <a:lnTo>
                    <a:pt x="1048" y="2862"/>
                  </a:lnTo>
                  <a:lnTo>
                    <a:pt x="1035" y="2880"/>
                  </a:lnTo>
                  <a:lnTo>
                    <a:pt x="1021" y="2898"/>
                  </a:lnTo>
                  <a:lnTo>
                    <a:pt x="1005" y="2914"/>
                  </a:lnTo>
                  <a:lnTo>
                    <a:pt x="989" y="2929"/>
                  </a:lnTo>
                  <a:lnTo>
                    <a:pt x="972" y="2943"/>
                  </a:lnTo>
                  <a:lnTo>
                    <a:pt x="954" y="2957"/>
                  </a:lnTo>
                  <a:lnTo>
                    <a:pt x="935" y="2969"/>
                  </a:lnTo>
                  <a:lnTo>
                    <a:pt x="916" y="2981"/>
                  </a:lnTo>
                  <a:lnTo>
                    <a:pt x="895" y="2991"/>
                  </a:lnTo>
                  <a:lnTo>
                    <a:pt x="872" y="3001"/>
                  </a:lnTo>
                  <a:lnTo>
                    <a:pt x="850" y="3009"/>
                  </a:lnTo>
                  <a:lnTo>
                    <a:pt x="826" y="3017"/>
                  </a:lnTo>
                  <a:lnTo>
                    <a:pt x="802" y="3024"/>
                  </a:lnTo>
                  <a:lnTo>
                    <a:pt x="777" y="3029"/>
                  </a:lnTo>
                  <a:lnTo>
                    <a:pt x="750" y="3032"/>
                  </a:lnTo>
                  <a:lnTo>
                    <a:pt x="722" y="3035"/>
                  </a:lnTo>
                  <a:lnTo>
                    <a:pt x="694" y="3036"/>
                  </a:lnTo>
                  <a:lnTo>
                    <a:pt x="694" y="3036"/>
                  </a:lnTo>
                  <a:lnTo>
                    <a:pt x="668" y="3035"/>
                  </a:lnTo>
                  <a:lnTo>
                    <a:pt x="642" y="3032"/>
                  </a:lnTo>
                  <a:lnTo>
                    <a:pt x="617" y="3028"/>
                  </a:lnTo>
                  <a:lnTo>
                    <a:pt x="590" y="3022"/>
                  </a:lnTo>
                  <a:lnTo>
                    <a:pt x="565" y="3015"/>
                  </a:lnTo>
                  <a:lnTo>
                    <a:pt x="540" y="3008"/>
                  </a:lnTo>
                  <a:lnTo>
                    <a:pt x="516" y="2999"/>
                  </a:lnTo>
                  <a:lnTo>
                    <a:pt x="492" y="2989"/>
                  </a:lnTo>
                  <a:lnTo>
                    <a:pt x="467" y="2979"/>
                  </a:lnTo>
                  <a:lnTo>
                    <a:pt x="443" y="2968"/>
                  </a:lnTo>
                  <a:lnTo>
                    <a:pt x="397" y="2945"/>
                  </a:lnTo>
                  <a:lnTo>
                    <a:pt x="310" y="2900"/>
                  </a:lnTo>
                  <a:lnTo>
                    <a:pt x="271" y="2879"/>
                  </a:lnTo>
                  <a:lnTo>
                    <a:pt x="252" y="2870"/>
                  </a:lnTo>
                  <a:lnTo>
                    <a:pt x="234" y="2862"/>
                  </a:lnTo>
                  <a:lnTo>
                    <a:pt x="216" y="2855"/>
                  </a:lnTo>
                  <a:lnTo>
                    <a:pt x="198" y="2849"/>
                  </a:lnTo>
                  <a:lnTo>
                    <a:pt x="182" y="2845"/>
                  </a:lnTo>
                  <a:lnTo>
                    <a:pt x="167" y="2842"/>
                  </a:lnTo>
                  <a:lnTo>
                    <a:pt x="152" y="2841"/>
                  </a:lnTo>
                  <a:lnTo>
                    <a:pt x="138" y="2842"/>
                  </a:lnTo>
                  <a:lnTo>
                    <a:pt x="126" y="2845"/>
                  </a:lnTo>
                  <a:lnTo>
                    <a:pt x="119" y="2847"/>
                  </a:lnTo>
                  <a:lnTo>
                    <a:pt x="114" y="2850"/>
                  </a:lnTo>
                  <a:lnTo>
                    <a:pt x="108" y="2853"/>
                  </a:lnTo>
                  <a:lnTo>
                    <a:pt x="102" y="2857"/>
                  </a:lnTo>
                  <a:lnTo>
                    <a:pt x="97" y="2862"/>
                  </a:lnTo>
                  <a:lnTo>
                    <a:pt x="92" y="2867"/>
                  </a:lnTo>
                  <a:lnTo>
                    <a:pt x="88" y="2873"/>
                  </a:lnTo>
                  <a:lnTo>
                    <a:pt x="83" y="2879"/>
                  </a:lnTo>
                  <a:lnTo>
                    <a:pt x="74" y="2896"/>
                  </a:lnTo>
                  <a:lnTo>
                    <a:pt x="74" y="2896"/>
                  </a:lnTo>
                  <a:lnTo>
                    <a:pt x="70" y="2905"/>
                  </a:lnTo>
                  <a:lnTo>
                    <a:pt x="67" y="2917"/>
                  </a:lnTo>
                  <a:lnTo>
                    <a:pt x="64" y="2932"/>
                  </a:lnTo>
                  <a:lnTo>
                    <a:pt x="61" y="2949"/>
                  </a:lnTo>
                  <a:lnTo>
                    <a:pt x="55" y="2990"/>
                  </a:lnTo>
                  <a:lnTo>
                    <a:pt x="51" y="3041"/>
                  </a:lnTo>
                  <a:lnTo>
                    <a:pt x="47" y="3099"/>
                  </a:lnTo>
                  <a:lnTo>
                    <a:pt x="44" y="3165"/>
                  </a:lnTo>
                  <a:lnTo>
                    <a:pt x="42" y="3236"/>
                  </a:lnTo>
                  <a:lnTo>
                    <a:pt x="40" y="3314"/>
                  </a:lnTo>
                  <a:lnTo>
                    <a:pt x="40" y="3314"/>
                  </a:lnTo>
                  <a:close/>
                </a:path>
              </a:pathLst>
            </a:custGeom>
            <a:solidFill>
              <a:schemeClr val="accent4"/>
            </a:solidFill>
            <a:ln w="9525">
              <a:solidFill>
                <a:schemeClr val="bg1"/>
              </a:solidFill>
              <a:round/>
            </a:ln>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4" name="Freeform: Shape 29"/>
            <p:cNvSpPr/>
            <p:nvPr/>
          </p:nvSpPr>
          <p:spPr bwMode="auto">
            <a:xfrm>
              <a:off x="3989185" y="2776819"/>
              <a:ext cx="1139132" cy="618207"/>
            </a:xfrm>
            <a:custGeom>
              <a:gdLst>
                <a:gd name="T0" fmla="*/ 2287 w 5448"/>
                <a:gd name="T1" fmla="*/ 2893 h 2957"/>
                <a:gd name="T2" fmla="*/ 2576 w 5448"/>
                <a:gd name="T3" fmla="*/ 2850 h 2957"/>
                <a:gd name="T4" fmla="*/ 2604 w 5448"/>
                <a:gd name="T5" fmla="*/ 2755 h 2957"/>
                <a:gd name="T6" fmla="*/ 2450 w 5448"/>
                <a:gd name="T7" fmla="*/ 2420 h 2957"/>
                <a:gd name="T8" fmla="*/ 2421 w 5448"/>
                <a:gd name="T9" fmla="*/ 2160 h 2957"/>
                <a:gd name="T10" fmla="*/ 2538 w 5448"/>
                <a:gd name="T11" fmla="*/ 1931 h 2957"/>
                <a:gd name="T12" fmla="*/ 2751 w 5448"/>
                <a:gd name="T13" fmla="*/ 1815 h 2957"/>
                <a:gd name="T14" fmla="*/ 3001 w 5448"/>
                <a:gd name="T15" fmla="*/ 1807 h 2957"/>
                <a:gd name="T16" fmla="*/ 3233 w 5448"/>
                <a:gd name="T17" fmla="*/ 1899 h 2957"/>
                <a:gd name="T18" fmla="*/ 3388 w 5448"/>
                <a:gd name="T19" fmla="*/ 2088 h 2957"/>
                <a:gd name="T20" fmla="*/ 3416 w 5448"/>
                <a:gd name="T21" fmla="*/ 2343 h 2957"/>
                <a:gd name="T22" fmla="*/ 3314 w 5448"/>
                <a:gd name="T23" fmla="*/ 2586 h 2957"/>
                <a:gd name="T24" fmla="*/ 3189 w 5448"/>
                <a:gd name="T25" fmla="*/ 2790 h 2957"/>
                <a:gd name="T26" fmla="*/ 3237 w 5448"/>
                <a:gd name="T27" fmla="*/ 2875 h 2957"/>
                <a:gd name="T28" fmla="*/ 3590 w 5448"/>
                <a:gd name="T29" fmla="*/ 2948 h 2957"/>
                <a:gd name="T30" fmla="*/ 4349 w 5448"/>
                <a:gd name="T31" fmla="*/ 2836 h 2957"/>
                <a:gd name="T32" fmla="*/ 4369 w 5448"/>
                <a:gd name="T33" fmla="*/ 1851 h 2957"/>
                <a:gd name="T34" fmla="*/ 4422 w 5448"/>
                <a:gd name="T35" fmla="*/ 1722 h 2957"/>
                <a:gd name="T36" fmla="*/ 4536 w 5448"/>
                <a:gd name="T37" fmla="*/ 1695 h 2957"/>
                <a:gd name="T38" fmla="*/ 4852 w 5448"/>
                <a:gd name="T39" fmla="*/ 1838 h 2957"/>
                <a:gd name="T40" fmla="*/ 5105 w 5448"/>
                <a:gd name="T41" fmla="*/ 1883 h 2957"/>
                <a:gd name="T42" fmla="*/ 5318 w 5448"/>
                <a:gd name="T43" fmla="*/ 1786 h 2957"/>
                <a:gd name="T44" fmla="*/ 5429 w 5448"/>
                <a:gd name="T45" fmla="*/ 1600 h 2957"/>
                <a:gd name="T46" fmla="*/ 5442 w 5448"/>
                <a:gd name="T47" fmla="*/ 1375 h 2957"/>
                <a:gd name="T48" fmla="*/ 5366 w 5448"/>
                <a:gd name="T49" fmla="*/ 1163 h 2957"/>
                <a:gd name="T50" fmla="*/ 5205 w 5448"/>
                <a:gd name="T51" fmla="*/ 1015 h 2957"/>
                <a:gd name="T52" fmla="*/ 4980 w 5448"/>
                <a:gd name="T53" fmla="*/ 979 h 2957"/>
                <a:gd name="T54" fmla="*/ 4755 w 5448"/>
                <a:gd name="T55" fmla="*/ 1061 h 2957"/>
                <a:gd name="T56" fmla="*/ 4524 w 5448"/>
                <a:gd name="T57" fmla="*/ 1205 h 2957"/>
                <a:gd name="T58" fmla="*/ 4419 w 5448"/>
                <a:gd name="T59" fmla="*/ 1186 h 2957"/>
                <a:gd name="T60" fmla="*/ 4334 w 5448"/>
                <a:gd name="T61" fmla="*/ 985 h 2957"/>
                <a:gd name="T62" fmla="*/ 4314 w 5448"/>
                <a:gd name="T63" fmla="*/ 346 h 2957"/>
                <a:gd name="T64" fmla="*/ 3570 w 5448"/>
                <a:gd name="T65" fmla="*/ 4 h 2957"/>
                <a:gd name="T66" fmla="*/ 3202 w 5448"/>
                <a:gd name="T67" fmla="*/ 68 h 2957"/>
                <a:gd name="T68" fmla="*/ 3186 w 5448"/>
                <a:gd name="T69" fmla="*/ 150 h 2957"/>
                <a:gd name="T70" fmla="*/ 3307 w 5448"/>
                <a:gd name="T71" fmla="*/ 499 h 2957"/>
                <a:gd name="T72" fmla="*/ 3293 w 5448"/>
                <a:gd name="T73" fmla="*/ 778 h 2957"/>
                <a:gd name="T74" fmla="*/ 3141 w 5448"/>
                <a:gd name="T75" fmla="*/ 956 h 2957"/>
                <a:gd name="T76" fmla="*/ 2907 w 5448"/>
                <a:gd name="T77" fmla="*/ 1046 h 2957"/>
                <a:gd name="T78" fmla="*/ 2685 w 5448"/>
                <a:gd name="T79" fmla="*/ 1051 h 2957"/>
                <a:gd name="T80" fmla="*/ 2500 w 5448"/>
                <a:gd name="T81" fmla="*/ 987 h 2957"/>
                <a:gd name="T82" fmla="*/ 2386 w 5448"/>
                <a:gd name="T83" fmla="*/ 866 h 2957"/>
                <a:gd name="T84" fmla="*/ 2339 w 5448"/>
                <a:gd name="T85" fmla="*/ 568 h 2957"/>
                <a:gd name="T86" fmla="*/ 2466 w 5448"/>
                <a:gd name="T87" fmla="*/ 217 h 2957"/>
                <a:gd name="T88" fmla="*/ 2467 w 5448"/>
                <a:gd name="T89" fmla="*/ 79 h 2957"/>
                <a:gd name="T90" fmla="*/ 2301 w 5448"/>
                <a:gd name="T91" fmla="*/ 18 h 2957"/>
                <a:gd name="T92" fmla="*/ 1415 w 5448"/>
                <a:gd name="T93" fmla="*/ 347 h 2957"/>
                <a:gd name="T94" fmla="*/ 1396 w 5448"/>
                <a:gd name="T95" fmla="*/ 1101 h 2957"/>
                <a:gd name="T96" fmla="*/ 1339 w 5448"/>
                <a:gd name="T97" fmla="*/ 1236 h 2957"/>
                <a:gd name="T98" fmla="*/ 1238 w 5448"/>
                <a:gd name="T99" fmla="*/ 1241 h 2957"/>
                <a:gd name="T100" fmla="*/ 843 w 5448"/>
                <a:gd name="T101" fmla="*/ 998 h 2957"/>
                <a:gd name="T102" fmla="*/ 549 w 5448"/>
                <a:gd name="T103" fmla="*/ 901 h 2957"/>
                <a:gd name="T104" fmla="*/ 295 w 5448"/>
                <a:gd name="T105" fmla="*/ 929 h 2957"/>
                <a:gd name="T106" fmla="*/ 81 w 5448"/>
                <a:gd name="T107" fmla="*/ 1087 h 2957"/>
                <a:gd name="T108" fmla="*/ 2 w 5448"/>
                <a:gd name="T109" fmla="*/ 1324 h 2957"/>
                <a:gd name="T110" fmla="*/ 43 w 5448"/>
                <a:gd name="T111" fmla="*/ 1581 h 2957"/>
                <a:gd name="T112" fmla="*/ 188 w 5448"/>
                <a:gd name="T113" fmla="*/ 1800 h 2957"/>
                <a:gd name="T114" fmla="*/ 426 w 5448"/>
                <a:gd name="T115" fmla="*/ 1918 h 2957"/>
                <a:gd name="T116" fmla="*/ 701 w 5448"/>
                <a:gd name="T117" fmla="*/ 1898 h 2957"/>
                <a:gd name="T118" fmla="*/ 1194 w 5448"/>
                <a:gd name="T119" fmla="*/ 1778 h 2957"/>
                <a:gd name="T120" fmla="*/ 1352 w 5448"/>
                <a:gd name="T121" fmla="*/ 1832 h 2957"/>
                <a:gd name="T122" fmla="*/ 1410 w 5448"/>
                <a:gd name="T123" fmla="*/ 1956 h 2957"/>
                <a:gd name="T124" fmla="*/ 1428 w 5448"/>
                <a:gd name="T125" fmla="*/ 2738 h 29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448" h="2957">
                  <a:moveTo>
                    <a:pt x="1428" y="2738"/>
                  </a:moveTo>
                  <a:lnTo>
                    <a:pt x="1428" y="2738"/>
                  </a:lnTo>
                  <a:lnTo>
                    <a:pt x="1426" y="2895"/>
                  </a:lnTo>
                  <a:lnTo>
                    <a:pt x="1426" y="2895"/>
                  </a:lnTo>
                  <a:lnTo>
                    <a:pt x="1531" y="2896"/>
                  </a:lnTo>
                  <a:lnTo>
                    <a:pt x="1677" y="2898"/>
                  </a:lnTo>
                  <a:lnTo>
                    <a:pt x="1847" y="2899"/>
                  </a:lnTo>
                  <a:lnTo>
                    <a:pt x="2029" y="2899"/>
                  </a:lnTo>
                  <a:lnTo>
                    <a:pt x="2119" y="2898"/>
                  </a:lnTo>
                  <a:lnTo>
                    <a:pt x="2206" y="2896"/>
                  </a:lnTo>
                  <a:lnTo>
                    <a:pt x="2287" y="2893"/>
                  </a:lnTo>
                  <a:lnTo>
                    <a:pt x="2362" y="2889"/>
                  </a:lnTo>
                  <a:lnTo>
                    <a:pt x="2428" y="2885"/>
                  </a:lnTo>
                  <a:lnTo>
                    <a:pt x="2457" y="2882"/>
                  </a:lnTo>
                  <a:lnTo>
                    <a:pt x="2483" y="2879"/>
                  </a:lnTo>
                  <a:lnTo>
                    <a:pt x="2506" y="2876"/>
                  </a:lnTo>
                  <a:lnTo>
                    <a:pt x="2526" y="2872"/>
                  </a:lnTo>
                  <a:lnTo>
                    <a:pt x="2542" y="2868"/>
                  </a:lnTo>
                  <a:lnTo>
                    <a:pt x="2554" y="2863"/>
                  </a:lnTo>
                  <a:lnTo>
                    <a:pt x="2554" y="2863"/>
                  </a:lnTo>
                  <a:lnTo>
                    <a:pt x="2570" y="2854"/>
                  </a:lnTo>
                  <a:lnTo>
                    <a:pt x="2576" y="2850"/>
                  </a:lnTo>
                  <a:lnTo>
                    <a:pt x="2582" y="2845"/>
                  </a:lnTo>
                  <a:lnTo>
                    <a:pt x="2587" y="2840"/>
                  </a:lnTo>
                  <a:lnTo>
                    <a:pt x="2592" y="2835"/>
                  </a:lnTo>
                  <a:lnTo>
                    <a:pt x="2596" y="2829"/>
                  </a:lnTo>
                  <a:lnTo>
                    <a:pt x="2599" y="2824"/>
                  </a:lnTo>
                  <a:lnTo>
                    <a:pt x="2602" y="2818"/>
                  </a:lnTo>
                  <a:lnTo>
                    <a:pt x="2604" y="2812"/>
                  </a:lnTo>
                  <a:lnTo>
                    <a:pt x="2607" y="2799"/>
                  </a:lnTo>
                  <a:lnTo>
                    <a:pt x="2608" y="2785"/>
                  </a:lnTo>
                  <a:lnTo>
                    <a:pt x="2607" y="2770"/>
                  </a:lnTo>
                  <a:lnTo>
                    <a:pt x="2604" y="2755"/>
                  </a:lnTo>
                  <a:lnTo>
                    <a:pt x="2600" y="2738"/>
                  </a:lnTo>
                  <a:lnTo>
                    <a:pt x="2594" y="2720"/>
                  </a:lnTo>
                  <a:lnTo>
                    <a:pt x="2587" y="2703"/>
                  </a:lnTo>
                  <a:lnTo>
                    <a:pt x="2579" y="2684"/>
                  </a:lnTo>
                  <a:lnTo>
                    <a:pt x="2570" y="2665"/>
                  </a:lnTo>
                  <a:lnTo>
                    <a:pt x="2549" y="2625"/>
                  </a:lnTo>
                  <a:lnTo>
                    <a:pt x="2503" y="2538"/>
                  </a:lnTo>
                  <a:lnTo>
                    <a:pt x="2480" y="2492"/>
                  </a:lnTo>
                  <a:lnTo>
                    <a:pt x="2469" y="2469"/>
                  </a:lnTo>
                  <a:lnTo>
                    <a:pt x="2459" y="2444"/>
                  </a:lnTo>
                  <a:lnTo>
                    <a:pt x="2450" y="2420"/>
                  </a:lnTo>
                  <a:lnTo>
                    <a:pt x="2441" y="2395"/>
                  </a:lnTo>
                  <a:lnTo>
                    <a:pt x="2433" y="2371"/>
                  </a:lnTo>
                  <a:lnTo>
                    <a:pt x="2425" y="2346"/>
                  </a:lnTo>
                  <a:lnTo>
                    <a:pt x="2420" y="2320"/>
                  </a:lnTo>
                  <a:lnTo>
                    <a:pt x="2416" y="2295"/>
                  </a:lnTo>
                  <a:lnTo>
                    <a:pt x="2414" y="2269"/>
                  </a:lnTo>
                  <a:lnTo>
                    <a:pt x="2414" y="2244"/>
                  </a:lnTo>
                  <a:lnTo>
                    <a:pt x="2414" y="2244"/>
                  </a:lnTo>
                  <a:lnTo>
                    <a:pt x="2415" y="2215"/>
                  </a:lnTo>
                  <a:lnTo>
                    <a:pt x="2417" y="2187"/>
                  </a:lnTo>
                  <a:lnTo>
                    <a:pt x="2421" y="2160"/>
                  </a:lnTo>
                  <a:lnTo>
                    <a:pt x="2427" y="2134"/>
                  </a:lnTo>
                  <a:lnTo>
                    <a:pt x="2434" y="2110"/>
                  </a:lnTo>
                  <a:lnTo>
                    <a:pt x="2441" y="2086"/>
                  </a:lnTo>
                  <a:lnTo>
                    <a:pt x="2450" y="2063"/>
                  </a:lnTo>
                  <a:lnTo>
                    <a:pt x="2459" y="2041"/>
                  </a:lnTo>
                  <a:lnTo>
                    <a:pt x="2470" y="2020"/>
                  </a:lnTo>
                  <a:lnTo>
                    <a:pt x="2482" y="2000"/>
                  </a:lnTo>
                  <a:lnTo>
                    <a:pt x="2495" y="1981"/>
                  </a:lnTo>
                  <a:lnTo>
                    <a:pt x="2508" y="1964"/>
                  </a:lnTo>
                  <a:lnTo>
                    <a:pt x="2523" y="1947"/>
                  </a:lnTo>
                  <a:lnTo>
                    <a:pt x="2538" y="1931"/>
                  </a:lnTo>
                  <a:lnTo>
                    <a:pt x="2554" y="1915"/>
                  </a:lnTo>
                  <a:lnTo>
                    <a:pt x="2572" y="1901"/>
                  </a:lnTo>
                  <a:lnTo>
                    <a:pt x="2589" y="1887"/>
                  </a:lnTo>
                  <a:lnTo>
                    <a:pt x="2608" y="1875"/>
                  </a:lnTo>
                  <a:lnTo>
                    <a:pt x="2626" y="1864"/>
                  </a:lnTo>
                  <a:lnTo>
                    <a:pt x="2646" y="1853"/>
                  </a:lnTo>
                  <a:lnTo>
                    <a:pt x="2666" y="1844"/>
                  </a:lnTo>
                  <a:lnTo>
                    <a:pt x="2686" y="1835"/>
                  </a:lnTo>
                  <a:lnTo>
                    <a:pt x="2708" y="1828"/>
                  </a:lnTo>
                  <a:lnTo>
                    <a:pt x="2729" y="1821"/>
                  </a:lnTo>
                  <a:lnTo>
                    <a:pt x="2751" y="1815"/>
                  </a:lnTo>
                  <a:lnTo>
                    <a:pt x="2772" y="1810"/>
                  </a:lnTo>
                  <a:lnTo>
                    <a:pt x="2795" y="1806"/>
                  </a:lnTo>
                  <a:lnTo>
                    <a:pt x="2817" y="1802"/>
                  </a:lnTo>
                  <a:lnTo>
                    <a:pt x="2841" y="1800"/>
                  </a:lnTo>
                  <a:lnTo>
                    <a:pt x="2863" y="1798"/>
                  </a:lnTo>
                  <a:lnTo>
                    <a:pt x="2886" y="1798"/>
                  </a:lnTo>
                  <a:lnTo>
                    <a:pt x="2909" y="1798"/>
                  </a:lnTo>
                  <a:lnTo>
                    <a:pt x="2932" y="1799"/>
                  </a:lnTo>
                  <a:lnTo>
                    <a:pt x="2955" y="1801"/>
                  </a:lnTo>
                  <a:lnTo>
                    <a:pt x="2979" y="1803"/>
                  </a:lnTo>
                  <a:lnTo>
                    <a:pt x="3001" y="1807"/>
                  </a:lnTo>
                  <a:lnTo>
                    <a:pt x="3024" y="1811"/>
                  </a:lnTo>
                  <a:lnTo>
                    <a:pt x="3046" y="1816"/>
                  </a:lnTo>
                  <a:lnTo>
                    <a:pt x="3068" y="1822"/>
                  </a:lnTo>
                  <a:lnTo>
                    <a:pt x="3090" y="1829"/>
                  </a:lnTo>
                  <a:lnTo>
                    <a:pt x="3112" y="1837"/>
                  </a:lnTo>
                  <a:lnTo>
                    <a:pt x="3134" y="1845"/>
                  </a:lnTo>
                  <a:lnTo>
                    <a:pt x="3154" y="1854"/>
                  </a:lnTo>
                  <a:lnTo>
                    <a:pt x="3174" y="1865"/>
                  </a:lnTo>
                  <a:lnTo>
                    <a:pt x="3194" y="1875"/>
                  </a:lnTo>
                  <a:lnTo>
                    <a:pt x="3213" y="1887"/>
                  </a:lnTo>
                  <a:lnTo>
                    <a:pt x="3233" y="1899"/>
                  </a:lnTo>
                  <a:lnTo>
                    <a:pt x="3251" y="1913"/>
                  </a:lnTo>
                  <a:lnTo>
                    <a:pt x="3268" y="1928"/>
                  </a:lnTo>
                  <a:lnTo>
                    <a:pt x="3285" y="1942"/>
                  </a:lnTo>
                  <a:lnTo>
                    <a:pt x="3301" y="1958"/>
                  </a:lnTo>
                  <a:lnTo>
                    <a:pt x="3316" y="1974"/>
                  </a:lnTo>
                  <a:lnTo>
                    <a:pt x="3330" y="1991"/>
                  </a:lnTo>
                  <a:lnTo>
                    <a:pt x="3343" y="2009"/>
                  </a:lnTo>
                  <a:lnTo>
                    <a:pt x="3356" y="2027"/>
                  </a:lnTo>
                  <a:lnTo>
                    <a:pt x="3368" y="2047"/>
                  </a:lnTo>
                  <a:lnTo>
                    <a:pt x="3379" y="2068"/>
                  </a:lnTo>
                  <a:lnTo>
                    <a:pt x="3388" y="2088"/>
                  </a:lnTo>
                  <a:lnTo>
                    <a:pt x="3396" y="2110"/>
                  </a:lnTo>
                  <a:lnTo>
                    <a:pt x="3403" y="2132"/>
                  </a:lnTo>
                  <a:lnTo>
                    <a:pt x="3409" y="2155"/>
                  </a:lnTo>
                  <a:lnTo>
                    <a:pt x="3414" y="2178"/>
                  </a:lnTo>
                  <a:lnTo>
                    <a:pt x="3417" y="2204"/>
                  </a:lnTo>
                  <a:lnTo>
                    <a:pt x="3420" y="2229"/>
                  </a:lnTo>
                  <a:lnTo>
                    <a:pt x="3420" y="2229"/>
                  </a:lnTo>
                  <a:lnTo>
                    <a:pt x="3421" y="2259"/>
                  </a:lnTo>
                  <a:lnTo>
                    <a:pt x="3420" y="2288"/>
                  </a:lnTo>
                  <a:lnTo>
                    <a:pt x="3418" y="2316"/>
                  </a:lnTo>
                  <a:lnTo>
                    <a:pt x="3416" y="2343"/>
                  </a:lnTo>
                  <a:lnTo>
                    <a:pt x="3411" y="2368"/>
                  </a:lnTo>
                  <a:lnTo>
                    <a:pt x="3406" y="2392"/>
                  </a:lnTo>
                  <a:lnTo>
                    <a:pt x="3400" y="2416"/>
                  </a:lnTo>
                  <a:lnTo>
                    <a:pt x="3393" y="2438"/>
                  </a:lnTo>
                  <a:lnTo>
                    <a:pt x="3385" y="2460"/>
                  </a:lnTo>
                  <a:lnTo>
                    <a:pt x="3376" y="2480"/>
                  </a:lnTo>
                  <a:lnTo>
                    <a:pt x="3367" y="2500"/>
                  </a:lnTo>
                  <a:lnTo>
                    <a:pt x="3357" y="2518"/>
                  </a:lnTo>
                  <a:lnTo>
                    <a:pt x="3346" y="2536"/>
                  </a:lnTo>
                  <a:lnTo>
                    <a:pt x="3336" y="2553"/>
                  </a:lnTo>
                  <a:lnTo>
                    <a:pt x="3314" y="2586"/>
                  </a:lnTo>
                  <a:lnTo>
                    <a:pt x="3292" y="2617"/>
                  </a:lnTo>
                  <a:lnTo>
                    <a:pt x="3270" y="2645"/>
                  </a:lnTo>
                  <a:lnTo>
                    <a:pt x="3250" y="2672"/>
                  </a:lnTo>
                  <a:lnTo>
                    <a:pt x="3231" y="2699"/>
                  </a:lnTo>
                  <a:lnTo>
                    <a:pt x="3222" y="2711"/>
                  </a:lnTo>
                  <a:lnTo>
                    <a:pt x="3214" y="2724"/>
                  </a:lnTo>
                  <a:lnTo>
                    <a:pt x="3207" y="2738"/>
                  </a:lnTo>
                  <a:lnTo>
                    <a:pt x="3201" y="2751"/>
                  </a:lnTo>
                  <a:lnTo>
                    <a:pt x="3196" y="2764"/>
                  </a:lnTo>
                  <a:lnTo>
                    <a:pt x="3192" y="2777"/>
                  </a:lnTo>
                  <a:lnTo>
                    <a:pt x="3189" y="2790"/>
                  </a:lnTo>
                  <a:lnTo>
                    <a:pt x="3188" y="2803"/>
                  </a:lnTo>
                  <a:lnTo>
                    <a:pt x="3188" y="2803"/>
                  </a:lnTo>
                  <a:lnTo>
                    <a:pt x="3188" y="2812"/>
                  </a:lnTo>
                  <a:lnTo>
                    <a:pt x="3189" y="2821"/>
                  </a:lnTo>
                  <a:lnTo>
                    <a:pt x="3192" y="2830"/>
                  </a:lnTo>
                  <a:lnTo>
                    <a:pt x="3196" y="2838"/>
                  </a:lnTo>
                  <a:lnTo>
                    <a:pt x="3202" y="2846"/>
                  </a:lnTo>
                  <a:lnTo>
                    <a:pt x="3208" y="2853"/>
                  </a:lnTo>
                  <a:lnTo>
                    <a:pt x="3216" y="2861"/>
                  </a:lnTo>
                  <a:lnTo>
                    <a:pt x="3225" y="2868"/>
                  </a:lnTo>
                  <a:lnTo>
                    <a:pt x="3237" y="2875"/>
                  </a:lnTo>
                  <a:lnTo>
                    <a:pt x="3248" y="2881"/>
                  </a:lnTo>
                  <a:lnTo>
                    <a:pt x="3260" y="2887"/>
                  </a:lnTo>
                  <a:lnTo>
                    <a:pt x="3273" y="2892"/>
                  </a:lnTo>
                  <a:lnTo>
                    <a:pt x="3303" y="2903"/>
                  </a:lnTo>
                  <a:lnTo>
                    <a:pt x="3335" y="2912"/>
                  </a:lnTo>
                  <a:lnTo>
                    <a:pt x="3373" y="2920"/>
                  </a:lnTo>
                  <a:lnTo>
                    <a:pt x="3411" y="2927"/>
                  </a:lnTo>
                  <a:lnTo>
                    <a:pt x="3453" y="2934"/>
                  </a:lnTo>
                  <a:lnTo>
                    <a:pt x="3496" y="2939"/>
                  </a:lnTo>
                  <a:lnTo>
                    <a:pt x="3543" y="2944"/>
                  </a:lnTo>
                  <a:lnTo>
                    <a:pt x="3590" y="2948"/>
                  </a:lnTo>
                  <a:lnTo>
                    <a:pt x="3640" y="2951"/>
                  </a:lnTo>
                  <a:lnTo>
                    <a:pt x="3689" y="2953"/>
                  </a:lnTo>
                  <a:lnTo>
                    <a:pt x="3790" y="2956"/>
                  </a:lnTo>
                  <a:lnTo>
                    <a:pt x="3890" y="2957"/>
                  </a:lnTo>
                  <a:lnTo>
                    <a:pt x="3989" y="2957"/>
                  </a:lnTo>
                  <a:lnTo>
                    <a:pt x="4082" y="2955"/>
                  </a:lnTo>
                  <a:lnTo>
                    <a:pt x="4168" y="2953"/>
                  </a:lnTo>
                  <a:lnTo>
                    <a:pt x="4242" y="2951"/>
                  </a:lnTo>
                  <a:lnTo>
                    <a:pt x="4351" y="2947"/>
                  </a:lnTo>
                  <a:lnTo>
                    <a:pt x="4351" y="2947"/>
                  </a:lnTo>
                  <a:lnTo>
                    <a:pt x="4349" y="2836"/>
                  </a:lnTo>
                  <a:lnTo>
                    <a:pt x="4347" y="2685"/>
                  </a:lnTo>
                  <a:lnTo>
                    <a:pt x="4346" y="2509"/>
                  </a:lnTo>
                  <a:lnTo>
                    <a:pt x="4346" y="2415"/>
                  </a:lnTo>
                  <a:lnTo>
                    <a:pt x="4346" y="2321"/>
                  </a:lnTo>
                  <a:lnTo>
                    <a:pt x="4348" y="2229"/>
                  </a:lnTo>
                  <a:lnTo>
                    <a:pt x="4350" y="2139"/>
                  </a:lnTo>
                  <a:lnTo>
                    <a:pt x="4353" y="2054"/>
                  </a:lnTo>
                  <a:lnTo>
                    <a:pt x="4357" y="1978"/>
                  </a:lnTo>
                  <a:lnTo>
                    <a:pt x="4362" y="1908"/>
                  </a:lnTo>
                  <a:lnTo>
                    <a:pt x="4365" y="1878"/>
                  </a:lnTo>
                  <a:lnTo>
                    <a:pt x="4369" y="1851"/>
                  </a:lnTo>
                  <a:lnTo>
                    <a:pt x="4373" y="1827"/>
                  </a:lnTo>
                  <a:lnTo>
                    <a:pt x="4377" y="1806"/>
                  </a:lnTo>
                  <a:lnTo>
                    <a:pt x="4381" y="1788"/>
                  </a:lnTo>
                  <a:lnTo>
                    <a:pt x="4386" y="1775"/>
                  </a:lnTo>
                  <a:lnTo>
                    <a:pt x="4386" y="1775"/>
                  </a:lnTo>
                  <a:lnTo>
                    <a:pt x="4392" y="1764"/>
                  </a:lnTo>
                  <a:lnTo>
                    <a:pt x="4397" y="1754"/>
                  </a:lnTo>
                  <a:lnTo>
                    <a:pt x="4403" y="1744"/>
                  </a:lnTo>
                  <a:lnTo>
                    <a:pt x="4409" y="1736"/>
                  </a:lnTo>
                  <a:lnTo>
                    <a:pt x="4416" y="1728"/>
                  </a:lnTo>
                  <a:lnTo>
                    <a:pt x="4422" y="1722"/>
                  </a:lnTo>
                  <a:lnTo>
                    <a:pt x="4429" y="1716"/>
                  </a:lnTo>
                  <a:lnTo>
                    <a:pt x="4437" y="1710"/>
                  </a:lnTo>
                  <a:lnTo>
                    <a:pt x="4444" y="1706"/>
                  </a:lnTo>
                  <a:lnTo>
                    <a:pt x="4452" y="1702"/>
                  </a:lnTo>
                  <a:lnTo>
                    <a:pt x="4459" y="1698"/>
                  </a:lnTo>
                  <a:lnTo>
                    <a:pt x="4467" y="1696"/>
                  </a:lnTo>
                  <a:lnTo>
                    <a:pt x="4475" y="1694"/>
                  </a:lnTo>
                  <a:lnTo>
                    <a:pt x="4483" y="1692"/>
                  </a:lnTo>
                  <a:lnTo>
                    <a:pt x="4500" y="1691"/>
                  </a:lnTo>
                  <a:lnTo>
                    <a:pt x="4518" y="1692"/>
                  </a:lnTo>
                  <a:lnTo>
                    <a:pt x="4536" y="1695"/>
                  </a:lnTo>
                  <a:lnTo>
                    <a:pt x="4556" y="1699"/>
                  </a:lnTo>
                  <a:lnTo>
                    <a:pt x="4576" y="1705"/>
                  </a:lnTo>
                  <a:lnTo>
                    <a:pt x="4597" y="1713"/>
                  </a:lnTo>
                  <a:lnTo>
                    <a:pt x="4618" y="1722"/>
                  </a:lnTo>
                  <a:lnTo>
                    <a:pt x="4639" y="1731"/>
                  </a:lnTo>
                  <a:lnTo>
                    <a:pt x="4661" y="1742"/>
                  </a:lnTo>
                  <a:lnTo>
                    <a:pt x="4707" y="1765"/>
                  </a:lnTo>
                  <a:lnTo>
                    <a:pt x="4754" y="1791"/>
                  </a:lnTo>
                  <a:lnTo>
                    <a:pt x="4802" y="1815"/>
                  </a:lnTo>
                  <a:lnTo>
                    <a:pt x="4826" y="1827"/>
                  </a:lnTo>
                  <a:lnTo>
                    <a:pt x="4852" y="1838"/>
                  </a:lnTo>
                  <a:lnTo>
                    <a:pt x="4877" y="1849"/>
                  </a:lnTo>
                  <a:lnTo>
                    <a:pt x="4902" y="1858"/>
                  </a:lnTo>
                  <a:lnTo>
                    <a:pt x="4927" y="1867"/>
                  </a:lnTo>
                  <a:lnTo>
                    <a:pt x="4952" y="1874"/>
                  </a:lnTo>
                  <a:lnTo>
                    <a:pt x="4978" y="1880"/>
                  </a:lnTo>
                  <a:lnTo>
                    <a:pt x="5004" y="1884"/>
                  </a:lnTo>
                  <a:lnTo>
                    <a:pt x="5029" y="1886"/>
                  </a:lnTo>
                  <a:lnTo>
                    <a:pt x="5054" y="1887"/>
                  </a:lnTo>
                  <a:lnTo>
                    <a:pt x="5054" y="1887"/>
                  </a:lnTo>
                  <a:lnTo>
                    <a:pt x="5079" y="1885"/>
                  </a:lnTo>
                  <a:lnTo>
                    <a:pt x="5105" y="1883"/>
                  </a:lnTo>
                  <a:lnTo>
                    <a:pt x="5129" y="1879"/>
                  </a:lnTo>
                  <a:lnTo>
                    <a:pt x="5151" y="1874"/>
                  </a:lnTo>
                  <a:lnTo>
                    <a:pt x="5173" y="1868"/>
                  </a:lnTo>
                  <a:lnTo>
                    <a:pt x="5194" y="1862"/>
                  </a:lnTo>
                  <a:lnTo>
                    <a:pt x="5214" y="1854"/>
                  </a:lnTo>
                  <a:lnTo>
                    <a:pt x="5234" y="1845"/>
                  </a:lnTo>
                  <a:lnTo>
                    <a:pt x="5253" y="1835"/>
                  </a:lnTo>
                  <a:lnTo>
                    <a:pt x="5270" y="1824"/>
                  </a:lnTo>
                  <a:lnTo>
                    <a:pt x="5287" y="1813"/>
                  </a:lnTo>
                  <a:lnTo>
                    <a:pt x="5303" y="1800"/>
                  </a:lnTo>
                  <a:lnTo>
                    <a:pt x="5318" y="1786"/>
                  </a:lnTo>
                  <a:lnTo>
                    <a:pt x="5332" y="1772"/>
                  </a:lnTo>
                  <a:lnTo>
                    <a:pt x="5345" y="1758"/>
                  </a:lnTo>
                  <a:lnTo>
                    <a:pt x="5358" y="1742"/>
                  </a:lnTo>
                  <a:lnTo>
                    <a:pt x="5369" y="1727"/>
                  </a:lnTo>
                  <a:lnTo>
                    <a:pt x="5381" y="1710"/>
                  </a:lnTo>
                  <a:lnTo>
                    <a:pt x="5391" y="1693"/>
                  </a:lnTo>
                  <a:lnTo>
                    <a:pt x="5400" y="1676"/>
                  </a:lnTo>
                  <a:lnTo>
                    <a:pt x="5408" y="1658"/>
                  </a:lnTo>
                  <a:lnTo>
                    <a:pt x="5416" y="1638"/>
                  </a:lnTo>
                  <a:lnTo>
                    <a:pt x="5423" y="1619"/>
                  </a:lnTo>
                  <a:lnTo>
                    <a:pt x="5429" y="1600"/>
                  </a:lnTo>
                  <a:lnTo>
                    <a:pt x="5434" y="1581"/>
                  </a:lnTo>
                  <a:lnTo>
                    <a:pt x="5438" y="1561"/>
                  </a:lnTo>
                  <a:lnTo>
                    <a:pt x="5442" y="1541"/>
                  </a:lnTo>
                  <a:lnTo>
                    <a:pt x="5444" y="1520"/>
                  </a:lnTo>
                  <a:lnTo>
                    <a:pt x="5446" y="1499"/>
                  </a:lnTo>
                  <a:lnTo>
                    <a:pt x="5448" y="1479"/>
                  </a:lnTo>
                  <a:lnTo>
                    <a:pt x="5448" y="1458"/>
                  </a:lnTo>
                  <a:lnTo>
                    <a:pt x="5448" y="1438"/>
                  </a:lnTo>
                  <a:lnTo>
                    <a:pt x="5447" y="1417"/>
                  </a:lnTo>
                  <a:lnTo>
                    <a:pt x="5445" y="1396"/>
                  </a:lnTo>
                  <a:lnTo>
                    <a:pt x="5442" y="1375"/>
                  </a:lnTo>
                  <a:lnTo>
                    <a:pt x="5439" y="1354"/>
                  </a:lnTo>
                  <a:lnTo>
                    <a:pt x="5435" y="1334"/>
                  </a:lnTo>
                  <a:lnTo>
                    <a:pt x="5430" y="1314"/>
                  </a:lnTo>
                  <a:lnTo>
                    <a:pt x="5425" y="1294"/>
                  </a:lnTo>
                  <a:lnTo>
                    <a:pt x="5419" y="1274"/>
                  </a:lnTo>
                  <a:lnTo>
                    <a:pt x="5412" y="1255"/>
                  </a:lnTo>
                  <a:lnTo>
                    <a:pt x="5404" y="1235"/>
                  </a:lnTo>
                  <a:lnTo>
                    <a:pt x="5396" y="1216"/>
                  </a:lnTo>
                  <a:lnTo>
                    <a:pt x="5387" y="1198"/>
                  </a:lnTo>
                  <a:lnTo>
                    <a:pt x="5377" y="1180"/>
                  </a:lnTo>
                  <a:lnTo>
                    <a:pt x="5366" y="1163"/>
                  </a:lnTo>
                  <a:lnTo>
                    <a:pt x="5354" y="1146"/>
                  </a:lnTo>
                  <a:lnTo>
                    <a:pt x="5343" y="1130"/>
                  </a:lnTo>
                  <a:lnTo>
                    <a:pt x="5330" y="1114"/>
                  </a:lnTo>
                  <a:lnTo>
                    <a:pt x="5317" y="1099"/>
                  </a:lnTo>
                  <a:lnTo>
                    <a:pt x="5303" y="1084"/>
                  </a:lnTo>
                  <a:lnTo>
                    <a:pt x="5289" y="1071"/>
                  </a:lnTo>
                  <a:lnTo>
                    <a:pt x="5273" y="1058"/>
                  </a:lnTo>
                  <a:lnTo>
                    <a:pt x="5258" y="1046"/>
                  </a:lnTo>
                  <a:lnTo>
                    <a:pt x="5241" y="1035"/>
                  </a:lnTo>
                  <a:lnTo>
                    <a:pt x="5223" y="1025"/>
                  </a:lnTo>
                  <a:lnTo>
                    <a:pt x="5205" y="1015"/>
                  </a:lnTo>
                  <a:lnTo>
                    <a:pt x="5187" y="1007"/>
                  </a:lnTo>
                  <a:lnTo>
                    <a:pt x="5168" y="1000"/>
                  </a:lnTo>
                  <a:lnTo>
                    <a:pt x="5148" y="993"/>
                  </a:lnTo>
                  <a:lnTo>
                    <a:pt x="5128" y="988"/>
                  </a:lnTo>
                  <a:lnTo>
                    <a:pt x="5107" y="983"/>
                  </a:lnTo>
                  <a:lnTo>
                    <a:pt x="5084" y="980"/>
                  </a:lnTo>
                  <a:lnTo>
                    <a:pt x="5062" y="978"/>
                  </a:lnTo>
                  <a:lnTo>
                    <a:pt x="5062" y="978"/>
                  </a:lnTo>
                  <a:lnTo>
                    <a:pt x="5033" y="977"/>
                  </a:lnTo>
                  <a:lnTo>
                    <a:pt x="5006" y="977"/>
                  </a:lnTo>
                  <a:lnTo>
                    <a:pt x="4980" y="979"/>
                  </a:lnTo>
                  <a:lnTo>
                    <a:pt x="4954" y="982"/>
                  </a:lnTo>
                  <a:lnTo>
                    <a:pt x="4930" y="987"/>
                  </a:lnTo>
                  <a:lnTo>
                    <a:pt x="4907" y="992"/>
                  </a:lnTo>
                  <a:lnTo>
                    <a:pt x="4885" y="998"/>
                  </a:lnTo>
                  <a:lnTo>
                    <a:pt x="4865" y="1005"/>
                  </a:lnTo>
                  <a:lnTo>
                    <a:pt x="4845" y="1013"/>
                  </a:lnTo>
                  <a:lnTo>
                    <a:pt x="4825" y="1022"/>
                  </a:lnTo>
                  <a:lnTo>
                    <a:pt x="4806" y="1031"/>
                  </a:lnTo>
                  <a:lnTo>
                    <a:pt x="4789" y="1041"/>
                  </a:lnTo>
                  <a:lnTo>
                    <a:pt x="4772" y="1051"/>
                  </a:lnTo>
                  <a:lnTo>
                    <a:pt x="4755" y="1061"/>
                  </a:lnTo>
                  <a:lnTo>
                    <a:pt x="4724" y="1083"/>
                  </a:lnTo>
                  <a:lnTo>
                    <a:pt x="4693" y="1105"/>
                  </a:lnTo>
                  <a:lnTo>
                    <a:pt x="4665" y="1127"/>
                  </a:lnTo>
                  <a:lnTo>
                    <a:pt x="4638" y="1148"/>
                  </a:lnTo>
                  <a:lnTo>
                    <a:pt x="4610" y="1167"/>
                  </a:lnTo>
                  <a:lnTo>
                    <a:pt x="4596" y="1175"/>
                  </a:lnTo>
                  <a:lnTo>
                    <a:pt x="4583" y="1183"/>
                  </a:lnTo>
                  <a:lnTo>
                    <a:pt x="4569" y="1190"/>
                  </a:lnTo>
                  <a:lnTo>
                    <a:pt x="4553" y="1196"/>
                  </a:lnTo>
                  <a:lnTo>
                    <a:pt x="4539" y="1201"/>
                  </a:lnTo>
                  <a:lnTo>
                    <a:pt x="4524" y="1205"/>
                  </a:lnTo>
                  <a:lnTo>
                    <a:pt x="4509" y="1208"/>
                  </a:lnTo>
                  <a:lnTo>
                    <a:pt x="4493" y="1210"/>
                  </a:lnTo>
                  <a:lnTo>
                    <a:pt x="4493" y="1210"/>
                  </a:lnTo>
                  <a:lnTo>
                    <a:pt x="4483" y="1210"/>
                  </a:lnTo>
                  <a:lnTo>
                    <a:pt x="4472" y="1209"/>
                  </a:lnTo>
                  <a:lnTo>
                    <a:pt x="4463" y="1207"/>
                  </a:lnTo>
                  <a:lnTo>
                    <a:pt x="4453" y="1205"/>
                  </a:lnTo>
                  <a:lnTo>
                    <a:pt x="4444" y="1201"/>
                  </a:lnTo>
                  <a:lnTo>
                    <a:pt x="4436" y="1197"/>
                  </a:lnTo>
                  <a:lnTo>
                    <a:pt x="4427" y="1192"/>
                  </a:lnTo>
                  <a:lnTo>
                    <a:pt x="4419" y="1186"/>
                  </a:lnTo>
                  <a:lnTo>
                    <a:pt x="4411" y="1179"/>
                  </a:lnTo>
                  <a:lnTo>
                    <a:pt x="4404" y="1172"/>
                  </a:lnTo>
                  <a:lnTo>
                    <a:pt x="4397" y="1163"/>
                  </a:lnTo>
                  <a:lnTo>
                    <a:pt x="4390" y="1154"/>
                  </a:lnTo>
                  <a:lnTo>
                    <a:pt x="4384" y="1144"/>
                  </a:lnTo>
                  <a:lnTo>
                    <a:pt x="4378" y="1133"/>
                  </a:lnTo>
                  <a:lnTo>
                    <a:pt x="4367" y="1108"/>
                  </a:lnTo>
                  <a:lnTo>
                    <a:pt x="4357" y="1082"/>
                  </a:lnTo>
                  <a:lnTo>
                    <a:pt x="4348" y="1052"/>
                  </a:lnTo>
                  <a:lnTo>
                    <a:pt x="4340" y="1021"/>
                  </a:lnTo>
                  <a:lnTo>
                    <a:pt x="4334" y="985"/>
                  </a:lnTo>
                  <a:lnTo>
                    <a:pt x="4328" y="948"/>
                  </a:lnTo>
                  <a:lnTo>
                    <a:pt x="4323" y="909"/>
                  </a:lnTo>
                  <a:lnTo>
                    <a:pt x="4319" y="868"/>
                  </a:lnTo>
                  <a:lnTo>
                    <a:pt x="4316" y="824"/>
                  </a:lnTo>
                  <a:lnTo>
                    <a:pt x="4316" y="824"/>
                  </a:lnTo>
                  <a:lnTo>
                    <a:pt x="4313" y="782"/>
                  </a:lnTo>
                  <a:lnTo>
                    <a:pt x="4312" y="739"/>
                  </a:lnTo>
                  <a:lnTo>
                    <a:pt x="4310" y="648"/>
                  </a:lnTo>
                  <a:lnTo>
                    <a:pt x="4310" y="551"/>
                  </a:lnTo>
                  <a:lnTo>
                    <a:pt x="4311" y="450"/>
                  </a:lnTo>
                  <a:lnTo>
                    <a:pt x="4314" y="346"/>
                  </a:lnTo>
                  <a:lnTo>
                    <a:pt x="4318" y="239"/>
                  </a:lnTo>
                  <a:lnTo>
                    <a:pt x="4327" y="18"/>
                  </a:lnTo>
                  <a:lnTo>
                    <a:pt x="4327" y="18"/>
                  </a:lnTo>
                  <a:lnTo>
                    <a:pt x="4207" y="13"/>
                  </a:lnTo>
                  <a:lnTo>
                    <a:pt x="4061" y="6"/>
                  </a:lnTo>
                  <a:lnTo>
                    <a:pt x="3982" y="4"/>
                  </a:lnTo>
                  <a:lnTo>
                    <a:pt x="3901" y="2"/>
                  </a:lnTo>
                  <a:lnTo>
                    <a:pt x="3817" y="0"/>
                  </a:lnTo>
                  <a:lnTo>
                    <a:pt x="3733" y="0"/>
                  </a:lnTo>
                  <a:lnTo>
                    <a:pt x="3651" y="1"/>
                  </a:lnTo>
                  <a:lnTo>
                    <a:pt x="3570" y="4"/>
                  </a:lnTo>
                  <a:lnTo>
                    <a:pt x="3493" y="9"/>
                  </a:lnTo>
                  <a:lnTo>
                    <a:pt x="3456" y="12"/>
                  </a:lnTo>
                  <a:lnTo>
                    <a:pt x="3421" y="15"/>
                  </a:lnTo>
                  <a:lnTo>
                    <a:pt x="3387" y="19"/>
                  </a:lnTo>
                  <a:lnTo>
                    <a:pt x="3354" y="24"/>
                  </a:lnTo>
                  <a:lnTo>
                    <a:pt x="3324" y="29"/>
                  </a:lnTo>
                  <a:lnTo>
                    <a:pt x="3295" y="35"/>
                  </a:lnTo>
                  <a:lnTo>
                    <a:pt x="3269" y="42"/>
                  </a:lnTo>
                  <a:lnTo>
                    <a:pt x="3245" y="50"/>
                  </a:lnTo>
                  <a:lnTo>
                    <a:pt x="3222" y="59"/>
                  </a:lnTo>
                  <a:lnTo>
                    <a:pt x="3202" y="68"/>
                  </a:lnTo>
                  <a:lnTo>
                    <a:pt x="3202" y="68"/>
                  </a:lnTo>
                  <a:lnTo>
                    <a:pt x="3194" y="73"/>
                  </a:lnTo>
                  <a:lnTo>
                    <a:pt x="3187" y="79"/>
                  </a:lnTo>
                  <a:lnTo>
                    <a:pt x="3182" y="85"/>
                  </a:lnTo>
                  <a:lnTo>
                    <a:pt x="3179" y="92"/>
                  </a:lnTo>
                  <a:lnTo>
                    <a:pt x="3177" y="100"/>
                  </a:lnTo>
                  <a:lnTo>
                    <a:pt x="3176" y="108"/>
                  </a:lnTo>
                  <a:lnTo>
                    <a:pt x="3177" y="117"/>
                  </a:lnTo>
                  <a:lnTo>
                    <a:pt x="3179" y="127"/>
                  </a:lnTo>
                  <a:lnTo>
                    <a:pt x="3182" y="138"/>
                  </a:lnTo>
                  <a:lnTo>
                    <a:pt x="3186" y="150"/>
                  </a:lnTo>
                  <a:lnTo>
                    <a:pt x="3197" y="175"/>
                  </a:lnTo>
                  <a:lnTo>
                    <a:pt x="3226" y="238"/>
                  </a:lnTo>
                  <a:lnTo>
                    <a:pt x="3243" y="275"/>
                  </a:lnTo>
                  <a:lnTo>
                    <a:pt x="3260" y="316"/>
                  </a:lnTo>
                  <a:lnTo>
                    <a:pt x="3268" y="339"/>
                  </a:lnTo>
                  <a:lnTo>
                    <a:pt x="3276" y="363"/>
                  </a:lnTo>
                  <a:lnTo>
                    <a:pt x="3283" y="387"/>
                  </a:lnTo>
                  <a:lnTo>
                    <a:pt x="3290" y="413"/>
                  </a:lnTo>
                  <a:lnTo>
                    <a:pt x="3296" y="440"/>
                  </a:lnTo>
                  <a:lnTo>
                    <a:pt x="3302" y="469"/>
                  </a:lnTo>
                  <a:lnTo>
                    <a:pt x="3307" y="499"/>
                  </a:lnTo>
                  <a:lnTo>
                    <a:pt x="3311" y="530"/>
                  </a:lnTo>
                  <a:lnTo>
                    <a:pt x="3314" y="562"/>
                  </a:lnTo>
                  <a:lnTo>
                    <a:pt x="3316" y="596"/>
                  </a:lnTo>
                  <a:lnTo>
                    <a:pt x="3316" y="631"/>
                  </a:lnTo>
                  <a:lnTo>
                    <a:pt x="3316" y="668"/>
                  </a:lnTo>
                  <a:lnTo>
                    <a:pt x="3316" y="668"/>
                  </a:lnTo>
                  <a:lnTo>
                    <a:pt x="3314" y="691"/>
                  </a:lnTo>
                  <a:lnTo>
                    <a:pt x="3311" y="713"/>
                  </a:lnTo>
                  <a:lnTo>
                    <a:pt x="3306" y="736"/>
                  </a:lnTo>
                  <a:lnTo>
                    <a:pt x="3300" y="758"/>
                  </a:lnTo>
                  <a:lnTo>
                    <a:pt x="3293" y="778"/>
                  </a:lnTo>
                  <a:lnTo>
                    <a:pt x="3285" y="798"/>
                  </a:lnTo>
                  <a:lnTo>
                    <a:pt x="3275" y="817"/>
                  </a:lnTo>
                  <a:lnTo>
                    <a:pt x="3264" y="835"/>
                  </a:lnTo>
                  <a:lnTo>
                    <a:pt x="3252" y="854"/>
                  </a:lnTo>
                  <a:lnTo>
                    <a:pt x="3239" y="870"/>
                  </a:lnTo>
                  <a:lnTo>
                    <a:pt x="3224" y="886"/>
                  </a:lnTo>
                  <a:lnTo>
                    <a:pt x="3209" y="902"/>
                  </a:lnTo>
                  <a:lnTo>
                    <a:pt x="3193" y="917"/>
                  </a:lnTo>
                  <a:lnTo>
                    <a:pt x="3176" y="930"/>
                  </a:lnTo>
                  <a:lnTo>
                    <a:pt x="3159" y="944"/>
                  </a:lnTo>
                  <a:lnTo>
                    <a:pt x="3141" y="956"/>
                  </a:lnTo>
                  <a:lnTo>
                    <a:pt x="3122" y="968"/>
                  </a:lnTo>
                  <a:lnTo>
                    <a:pt x="3102" y="979"/>
                  </a:lnTo>
                  <a:lnTo>
                    <a:pt x="3081" y="990"/>
                  </a:lnTo>
                  <a:lnTo>
                    <a:pt x="3061" y="1000"/>
                  </a:lnTo>
                  <a:lnTo>
                    <a:pt x="3040" y="1009"/>
                  </a:lnTo>
                  <a:lnTo>
                    <a:pt x="3019" y="1017"/>
                  </a:lnTo>
                  <a:lnTo>
                    <a:pt x="2997" y="1024"/>
                  </a:lnTo>
                  <a:lnTo>
                    <a:pt x="2975" y="1031"/>
                  </a:lnTo>
                  <a:lnTo>
                    <a:pt x="2952" y="1037"/>
                  </a:lnTo>
                  <a:lnTo>
                    <a:pt x="2930" y="1042"/>
                  </a:lnTo>
                  <a:lnTo>
                    <a:pt x="2907" y="1046"/>
                  </a:lnTo>
                  <a:lnTo>
                    <a:pt x="2885" y="1050"/>
                  </a:lnTo>
                  <a:lnTo>
                    <a:pt x="2862" y="1053"/>
                  </a:lnTo>
                  <a:lnTo>
                    <a:pt x="2840" y="1055"/>
                  </a:lnTo>
                  <a:lnTo>
                    <a:pt x="2817" y="1056"/>
                  </a:lnTo>
                  <a:lnTo>
                    <a:pt x="2795" y="1057"/>
                  </a:lnTo>
                  <a:lnTo>
                    <a:pt x="2795" y="1057"/>
                  </a:lnTo>
                  <a:lnTo>
                    <a:pt x="2772" y="1057"/>
                  </a:lnTo>
                  <a:lnTo>
                    <a:pt x="2750" y="1056"/>
                  </a:lnTo>
                  <a:lnTo>
                    <a:pt x="2728" y="1055"/>
                  </a:lnTo>
                  <a:lnTo>
                    <a:pt x="2707" y="1053"/>
                  </a:lnTo>
                  <a:lnTo>
                    <a:pt x="2685" y="1051"/>
                  </a:lnTo>
                  <a:lnTo>
                    <a:pt x="2666" y="1048"/>
                  </a:lnTo>
                  <a:lnTo>
                    <a:pt x="2647" y="1044"/>
                  </a:lnTo>
                  <a:lnTo>
                    <a:pt x="2628" y="1040"/>
                  </a:lnTo>
                  <a:lnTo>
                    <a:pt x="2610" y="1035"/>
                  </a:lnTo>
                  <a:lnTo>
                    <a:pt x="2593" y="1030"/>
                  </a:lnTo>
                  <a:lnTo>
                    <a:pt x="2576" y="1024"/>
                  </a:lnTo>
                  <a:lnTo>
                    <a:pt x="2559" y="1017"/>
                  </a:lnTo>
                  <a:lnTo>
                    <a:pt x="2544" y="1011"/>
                  </a:lnTo>
                  <a:lnTo>
                    <a:pt x="2529" y="1003"/>
                  </a:lnTo>
                  <a:lnTo>
                    <a:pt x="2514" y="995"/>
                  </a:lnTo>
                  <a:lnTo>
                    <a:pt x="2500" y="987"/>
                  </a:lnTo>
                  <a:lnTo>
                    <a:pt x="2487" y="977"/>
                  </a:lnTo>
                  <a:lnTo>
                    <a:pt x="2475" y="968"/>
                  </a:lnTo>
                  <a:lnTo>
                    <a:pt x="2463" y="958"/>
                  </a:lnTo>
                  <a:lnTo>
                    <a:pt x="2451" y="948"/>
                  </a:lnTo>
                  <a:lnTo>
                    <a:pt x="2440" y="938"/>
                  </a:lnTo>
                  <a:lnTo>
                    <a:pt x="2430" y="927"/>
                  </a:lnTo>
                  <a:lnTo>
                    <a:pt x="2419" y="915"/>
                  </a:lnTo>
                  <a:lnTo>
                    <a:pt x="2410" y="904"/>
                  </a:lnTo>
                  <a:lnTo>
                    <a:pt x="2401" y="891"/>
                  </a:lnTo>
                  <a:lnTo>
                    <a:pt x="2393" y="879"/>
                  </a:lnTo>
                  <a:lnTo>
                    <a:pt x="2386" y="866"/>
                  </a:lnTo>
                  <a:lnTo>
                    <a:pt x="2379" y="853"/>
                  </a:lnTo>
                  <a:lnTo>
                    <a:pt x="2372" y="838"/>
                  </a:lnTo>
                  <a:lnTo>
                    <a:pt x="2366" y="825"/>
                  </a:lnTo>
                  <a:lnTo>
                    <a:pt x="2356" y="796"/>
                  </a:lnTo>
                  <a:lnTo>
                    <a:pt x="2347" y="767"/>
                  </a:lnTo>
                  <a:lnTo>
                    <a:pt x="2341" y="736"/>
                  </a:lnTo>
                  <a:lnTo>
                    <a:pt x="2337" y="703"/>
                  </a:lnTo>
                  <a:lnTo>
                    <a:pt x="2334" y="671"/>
                  </a:lnTo>
                  <a:lnTo>
                    <a:pt x="2334" y="638"/>
                  </a:lnTo>
                  <a:lnTo>
                    <a:pt x="2336" y="604"/>
                  </a:lnTo>
                  <a:lnTo>
                    <a:pt x="2339" y="568"/>
                  </a:lnTo>
                  <a:lnTo>
                    <a:pt x="2344" y="533"/>
                  </a:lnTo>
                  <a:lnTo>
                    <a:pt x="2351" y="498"/>
                  </a:lnTo>
                  <a:lnTo>
                    <a:pt x="2360" y="462"/>
                  </a:lnTo>
                  <a:lnTo>
                    <a:pt x="2371" y="425"/>
                  </a:lnTo>
                  <a:lnTo>
                    <a:pt x="2384" y="389"/>
                  </a:lnTo>
                  <a:lnTo>
                    <a:pt x="2398" y="353"/>
                  </a:lnTo>
                  <a:lnTo>
                    <a:pt x="2413" y="316"/>
                  </a:lnTo>
                  <a:lnTo>
                    <a:pt x="2432" y="280"/>
                  </a:lnTo>
                  <a:lnTo>
                    <a:pt x="2451" y="245"/>
                  </a:lnTo>
                  <a:lnTo>
                    <a:pt x="2451" y="245"/>
                  </a:lnTo>
                  <a:lnTo>
                    <a:pt x="2466" y="217"/>
                  </a:lnTo>
                  <a:lnTo>
                    <a:pt x="2479" y="192"/>
                  </a:lnTo>
                  <a:lnTo>
                    <a:pt x="2483" y="179"/>
                  </a:lnTo>
                  <a:lnTo>
                    <a:pt x="2487" y="168"/>
                  </a:lnTo>
                  <a:lnTo>
                    <a:pt x="2490" y="157"/>
                  </a:lnTo>
                  <a:lnTo>
                    <a:pt x="2492" y="146"/>
                  </a:lnTo>
                  <a:lnTo>
                    <a:pt x="2492" y="135"/>
                  </a:lnTo>
                  <a:lnTo>
                    <a:pt x="2490" y="124"/>
                  </a:lnTo>
                  <a:lnTo>
                    <a:pt x="2487" y="113"/>
                  </a:lnTo>
                  <a:lnTo>
                    <a:pt x="2482" y="102"/>
                  </a:lnTo>
                  <a:lnTo>
                    <a:pt x="2476" y="91"/>
                  </a:lnTo>
                  <a:lnTo>
                    <a:pt x="2467" y="79"/>
                  </a:lnTo>
                  <a:lnTo>
                    <a:pt x="2456" y="67"/>
                  </a:lnTo>
                  <a:lnTo>
                    <a:pt x="2443" y="55"/>
                  </a:lnTo>
                  <a:lnTo>
                    <a:pt x="2443" y="55"/>
                  </a:lnTo>
                  <a:lnTo>
                    <a:pt x="2434" y="48"/>
                  </a:lnTo>
                  <a:lnTo>
                    <a:pt x="2422" y="42"/>
                  </a:lnTo>
                  <a:lnTo>
                    <a:pt x="2408" y="37"/>
                  </a:lnTo>
                  <a:lnTo>
                    <a:pt x="2391" y="32"/>
                  </a:lnTo>
                  <a:lnTo>
                    <a:pt x="2372" y="28"/>
                  </a:lnTo>
                  <a:lnTo>
                    <a:pt x="2350" y="24"/>
                  </a:lnTo>
                  <a:lnTo>
                    <a:pt x="2327" y="21"/>
                  </a:lnTo>
                  <a:lnTo>
                    <a:pt x="2301" y="18"/>
                  </a:lnTo>
                  <a:lnTo>
                    <a:pt x="2243" y="13"/>
                  </a:lnTo>
                  <a:lnTo>
                    <a:pt x="2180" y="10"/>
                  </a:lnTo>
                  <a:lnTo>
                    <a:pt x="2109" y="8"/>
                  </a:lnTo>
                  <a:lnTo>
                    <a:pt x="2036" y="6"/>
                  </a:lnTo>
                  <a:lnTo>
                    <a:pt x="1958" y="6"/>
                  </a:lnTo>
                  <a:lnTo>
                    <a:pt x="1877" y="7"/>
                  </a:lnTo>
                  <a:lnTo>
                    <a:pt x="1714" y="9"/>
                  </a:lnTo>
                  <a:lnTo>
                    <a:pt x="1403" y="16"/>
                  </a:lnTo>
                  <a:lnTo>
                    <a:pt x="1403" y="16"/>
                  </a:lnTo>
                  <a:lnTo>
                    <a:pt x="1409" y="179"/>
                  </a:lnTo>
                  <a:lnTo>
                    <a:pt x="1415" y="347"/>
                  </a:lnTo>
                  <a:lnTo>
                    <a:pt x="1419" y="514"/>
                  </a:lnTo>
                  <a:lnTo>
                    <a:pt x="1420" y="596"/>
                  </a:lnTo>
                  <a:lnTo>
                    <a:pt x="1421" y="675"/>
                  </a:lnTo>
                  <a:lnTo>
                    <a:pt x="1421" y="753"/>
                  </a:lnTo>
                  <a:lnTo>
                    <a:pt x="1419" y="826"/>
                  </a:lnTo>
                  <a:lnTo>
                    <a:pt x="1417" y="897"/>
                  </a:lnTo>
                  <a:lnTo>
                    <a:pt x="1413" y="962"/>
                  </a:lnTo>
                  <a:lnTo>
                    <a:pt x="1408" y="1022"/>
                  </a:lnTo>
                  <a:lnTo>
                    <a:pt x="1404" y="1050"/>
                  </a:lnTo>
                  <a:lnTo>
                    <a:pt x="1401" y="1076"/>
                  </a:lnTo>
                  <a:lnTo>
                    <a:pt x="1396" y="1101"/>
                  </a:lnTo>
                  <a:lnTo>
                    <a:pt x="1392" y="1125"/>
                  </a:lnTo>
                  <a:lnTo>
                    <a:pt x="1387" y="1146"/>
                  </a:lnTo>
                  <a:lnTo>
                    <a:pt x="1381" y="1165"/>
                  </a:lnTo>
                  <a:lnTo>
                    <a:pt x="1381" y="1165"/>
                  </a:lnTo>
                  <a:lnTo>
                    <a:pt x="1376" y="1179"/>
                  </a:lnTo>
                  <a:lnTo>
                    <a:pt x="1371" y="1192"/>
                  </a:lnTo>
                  <a:lnTo>
                    <a:pt x="1366" y="1203"/>
                  </a:lnTo>
                  <a:lnTo>
                    <a:pt x="1360" y="1214"/>
                  </a:lnTo>
                  <a:lnTo>
                    <a:pt x="1352" y="1222"/>
                  </a:lnTo>
                  <a:lnTo>
                    <a:pt x="1346" y="1230"/>
                  </a:lnTo>
                  <a:lnTo>
                    <a:pt x="1339" y="1236"/>
                  </a:lnTo>
                  <a:lnTo>
                    <a:pt x="1331" y="1242"/>
                  </a:lnTo>
                  <a:lnTo>
                    <a:pt x="1324" y="1246"/>
                  </a:lnTo>
                  <a:lnTo>
                    <a:pt x="1315" y="1249"/>
                  </a:lnTo>
                  <a:lnTo>
                    <a:pt x="1307" y="1251"/>
                  </a:lnTo>
                  <a:lnTo>
                    <a:pt x="1298" y="1253"/>
                  </a:lnTo>
                  <a:lnTo>
                    <a:pt x="1289" y="1253"/>
                  </a:lnTo>
                  <a:lnTo>
                    <a:pt x="1280" y="1252"/>
                  </a:lnTo>
                  <a:lnTo>
                    <a:pt x="1270" y="1251"/>
                  </a:lnTo>
                  <a:lnTo>
                    <a:pt x="1260" y="1248"/>
                  </a:lnTo>
                  <a:lnTo>
                    <a:pt x="1249" y="1245"/>
                  </a:lnTo>
                  <a:lnTo>
                    <a:pt x="1238" y="1241"/>
                  </a:lnTo>
                  <a:lnTo>
                    <a:pt x="1215" y="1231"/>
                  </a:lnTo>
                  <a:lnTo>
                    <a:pt x="1191" y="1219"/>
                  </a:lnTo>
                  <a:lnTo>
                    <a:pt x="1165" y="1204"/>
                  </a:lnTo>
                  <a:lnTo>
                    <a:pt x="1139" y="1187"/>
                  </a:lnTo>
                  <a:lnTo>
                    <a:pt x="1111" y="1169"/>
                  </a:lnTo>
                  <a:lnTo>
                    <a:pt x="1051" y="1128"/>
                  </a:lnTo>
                  <a:lnTo>
                    <a:pt x="987" y="1084"/>
                  </a:lnTo>
                  <a:lnTo>
                    <a:pt x="952" y="1062"/>
                  </a:lnTo>
                  <a:lnTo>
                    <a:pt x="917" y="1040"/>
                  </a:lnTo>
                  <a:lnTo>
                    <a:pt x="881" y="1019"/>
                  </a:lnTo>
                  <a:lnTo>
                    <a:pt x="843" y="998"/>
                  </a:lnTo>
                  <a:lnTo>
                    <a:pt x="804" y="978"/>
                  </a:lnTo>
                  <a:lnTo>
                    <a:pt x="764" y="960"/>
                  </a:lnTo>
                  <a:lnTo>
                    <a:pt x="724" y="943"/>
                  </a:lnTo>
                  <a:lnTo>
                    <a:pt x="703" y="936"/>
                  </a:lnTo>
                  <a:lnTo>
                    <a:pt x="681" y="929"/>
                  </a:lnTo>
                  <a:lnTo>
                    <a:pt x="660" y="923"/>
                  </a:lnTo>
                  <a:lnTo>
                    <a:pt x="638" y="917"/>
                  </a:lnTo>
                  <a:lnTo>
                    <a:pt x="617" y="912"/>
                  </a:lnTo>
                  <a:lnTo>
                    <a:pt x="595" y="908"/>
                  </a:lnTo>
                  <a:lnTo>
                    <a:pt x="573" y="904"/>
                  </a:lnTo>
                  <a:lnTo>
                    <a:pt x="549" y="901"/>
                  </a:lnTo>
                  <a:lnTo>
                    <a:pt x="526" y="899"/>
                  </a:lnTo>
                  <a:lnTo>
                    <a:pt x="503" y="898"/>
                  </a:lnTo>
                  <a:lnTo>
                    <a:pt x="480" y="898"/>
                  </a:lnTo>
                  <a:lnTo>
                    <a:pt x="457" y="898"/>
                  </a:lnTo>
                  <a:lnTo>
                    <a:pt x="433" y="900"/>
                  </a:lnTo>
                  <a:lnTo>
                    <a:pt x="408" y="903"/>
                  </a:lnTo>
                  <a:lnTo>
                    <a:pt x="408" y="903"/>
                  </a:lnTo>
                  <a:lnTo>
                    <a:pt x="378" y="907"/>
                  </a:lnTo>
                  <a:lnTo>
                    <a:pt x="349" y="913"/>
                  </a:lnTo>
                  <a:lnTo>
                    <a:pt x="322" y="920"/>
                  </a:lnTo>
                  <a:lnTo>
                    <a:pt x="295" y="929"/>
                  </a:lnTo>
                  <a:lnTo>
                    <a:pt x="269" y="938"/>
                  </a:lnTo>
                  <a:lnTo>
                    <a:pt x="245" y="949"/>
                  </a:lnTo>
                  <a:lnTo>
                    <a:pt x="222" y="960"/>
                  </a:lnTo>
                  <a:lnTo>
                    <a:pt x="201" y="973"/>
                  </a:lnTo>
                  <a:lnTo>
                    <a:pt x="181" y="988"/>
                  </a:lnTo>
                  <a:lnTo>
                    <a:pt x="161" y="1002"/>
                  </a:lnTo>
                  <a:lnTo>
                    <a:pt x="142" y="1017"/>
                  </a:lnTo>
                  <a:lnTo>
                    <a:pt x="125" y="1034"/>
                  </a:lnTo>
                  <a:lnTo>
                    <a:pt x="110" y="1050"/>
                  </a:lnTo>
                  <a:lnTo>
                    <a:pt x="95" y="1068"/>
                  </a:lnTo>
                  <a:lnTo>
                    <a:pt x="81" y="1087"/>
                  </a:lnTo>
                  <a:lnTo>
                    <a:pt x="69" y="1106"/>
                  </a:lnTo>
                  <a:lnTo>
                    <a:pt x="58" y="1126"/>
                  </a:lnTo>
                  <a:lnTo>
                    <a:pt x="47" y="1146"/>
                  </a:lnTo>
                  <a:lnTo>
                    <a:pt x="38" y="1167"/>
                  </a:lnTo>
                  <a:lnTo>
                    <a:pt x="30" y="1188"/>
                  </a:lnTo>
                  <a:lnTo>
                    <a:pt x="23" y="1210"/>
                  </a:lnTo>
                  <a:lnTo>
                    <a:pt x="17" y="1232"/>
                  </a:lnTo>
                  <a:lnTo>
                    <a:pt x="11" y="1255"/>
                  </a:lnTo>
                  <a:lnTo>
                    <a:pt x="7" y="1278"/>
                  </a:lnTo>
                  <a:lnTo>
                    <a:pt x="4" y="1301"/>
                  </a:lnTo>
                  <a:lnTo>
                    <a:pt x="2" y="1324"/>
                  </a:lnTo>
                  <a:lnTo>
                    <a:pt x="1" y="1347"/>
                  </a:lnTo>
                  <a:lnTo>
                    <a:pt x="0" y="1371"/>
                  </a:lnTo>
                  <a:lnTo>
                    <a:pt x="1" y="1395"/>
                  </a:lnTo>
                  <a:lnTo>
                    <a:pt x="3" y="1419"/>
                  </a:lnTo>
                  <a:lnTo>
                    <a:pt x="6" y="1442"/>
                  </a:lnTo>
                  <a:lnTo>
                    <a:pt x="10" y="1465"/>
                  </a:lnTo>
                  <a:lnTo>
                    <a:pt x="14" y="1489"/>
                  </a:lnTo>
                  <a:lnTo>
                    <a:pt x="21" y="1512"/>
                  </a:lnTo>
                  <a:lnTo>
                    <a:pt x="27" y="1536"/>
                  </a:lnTo>
                  <a:lnTo>
                    <a:pt x="34" y="1559"/>
                  </a:lnTo>
                  <a:lnTo>
                    <a:pt x="43" y="1581"/>
                  </a:lnTo>
                  <a:lnTo>
                    <a:pt x="52" y="1603"/>
                  </a:lnTo>
                  <a:lnTo>
                    <a:pt x="62" y="1625"/>
                  </a:lnTo>
                  <a:lnTo>
                    <a:pt x="72" y="1646"/>
                  </a:lnTo>
                  <a:lnTo>
                    <a:pt x="84" y="1668"/>
                  </a:lnTo>
                  <a:lnTo>
                    <a:pt x="96" y="1689"/>
                  </a:lnTo>
                  <a:lnTo>
                    <a:pt x="110" y="1709"/>
                  </a:lnTo>
                  <a:lnTo>
                    <a:pt x="124" y="1728"/>
                  </a:lnTo>
                  <a:lnTo>
                    <a:pt x="138" y="1747"/>
                  </a:lnTo>
                  <a:lnTo>
                    <a:pt x="155" y="1765"/>
                  </a:lnTo>
                  <a:lnTo>
                    <a:pt x="171" y="1782"/>
                  </a:lnTo>
                  <a:lnTo>
                    <a:pt x="188" y="1800"/>
                  </a:lnTo>
                  <a:lnTo>
                    <a:pt x="206" y="1815"/>
                  </a:lnTo>
                  <a:lnTo>
                    <a:pt x="225" y="1830"/>
                  </a:lnTo>
                  <a:lnTo>
                    <a:pt x="244" y="1844"/>
                  </a:lnTo>
                  <a:lnTo>
                    <a:pt x="264" y="1857"/>
                  </a:lnTo>
                  <a:lnTo>
                    <a:pt x="286" y="1869"/>
                  </a:lnTo>
                  <a:lnTo>
                    <a:pt x="308" y="1880"/>
                  </a:lnTo>
                  <a:lnTo>
                    <a:pt x="330" y="1890"/>
                  </a:lnTo>
                  <a:lnTo>
                    <a:pt x="353" y="1899"/>
                  </a:lnTo>
                  <a:lnTo>
                    <a:pt x="376" y="1907"/>
                  </a:lnTo>
                  <a:lnTo>
                    <a:pt x="400" y="1913"/>
                  </a:lnTo>
                  <a:lnTo>
                    <a:pt x="426" y="1918"/>
                  </a:lnTo>
                  <a:lnTo>
                    <a:pt x="451" y="1922"/>
                  </a:lnTo>
                  <a:lnTo>
                    <a:pt x="477" y="1926"/>
                  </a:lnTo>
                  <a:lnTo>
                    <a:pt x="504" y="1927"/>
                  </a:lnTo>
                  <a:lnTo>
                    <a:pt x="531" y="1927"/>
                  </a:lnTo>
                  <a:lnTo>
                    <a:pt x="560" y="1925"/>
                  </a:lnTo>
                  <a:lnTo>
                    <a:pt x="560" y="1925"/>
                  </a:lnTo>
                  <a:lnTo>
                    <a:pt x="587" y="1921"/>
                  </a:lnTo>
                  <a:lnTo>
                    <a:pt x="615" y="1917"/>
                  </a:lnTo>
                  <a:lnTo>
                    <a:pt x="643" y="1912"/>
                  </a:lnTo>
                  <a:lnTo>
                    <a:pt x="671" y="1905"/>
                  </a:lnTo>
                  <a:lnTo>
                    <a:pt x="701" y="1898"/>
                  </a:lnTo>
                  <a:lnTo>
                    <a:pt x="731" y="1891"/>
                  </a:lnTo>
                  <a:lnTo>
                    <a:pt x="791" y="1873"/>
                  </a:lnTo>
                  <a:lnTo>
                    <a:pt x="912" y="1837"/>
                  </a:lnTo>
                  <a:lnTo>
                    <a:pt x="972" y="1819"/>
                  </a:lnTo>
                  <a:lnTo>
                    <a:pt x="1031" y="1804"/>
                  </a:lnTo>
                  <a:lnTo>
                    <a:pt x="1059" y="1797"/>
                  </a:lnTo>
                  <a:lnTo>
                    <a:pt x="1088" y="1791"/>
                  </a:lnTo>
                  <a:lnTo>
                    <a:pt x="1116" y="1785"/>
                  </a:lnTo>
                  <a:lnTo>
                    <a:pt x="1143" y="1782"/>
                  </a:lnTo>
                  <a:lnTo>
                    <a:pt x="1169" y="1779"/>
                  </a:lnTo>
                  <a:lnTo>
                    <a:pt x="1194" y="1778"/>
                  </a:lnTo>
                  <a:lnTo>
                    <a:pt x="1219" y="1779"/>
                  </a:lnTo>
                  <a:lnTo>
                    <a:pt x="1243" y="1781"/>
                  </a:lnTo>
                  <a:lnTo>
                    <a:pt x="1265" y="1786"/>
                  </a:lnTo>
                  <a:lnTo>
                    <a:pt x="1287" y="1793"/>
                  </a:lnTo>
                  <a:lnTo>
                    <a:pt x="1297" y="1797"/>
                  </a:lnTo>
                  <a:lnTo>
                    <a:pt x="1307" y="1801"/>
                  </a:lnTo>
                  <a:lnTo>
                    <a:pt x="1317" y="1806"/>
                  </a:lnTo>
                  <a:lnTo>
                    <a:pt x="1326" y="1812"/>
                  </a:lnTo>
                  <a:lnTo>
                    <a:pt x="1335" y="1818"/>
                  </a:lnTo>
                  <a:lnTo>
                    <a:pt x="1343" y="1824"/>
                  </a:lnTo>
                  <a:lnTo>
                    <a:pt x="1352" y="1832"/>
                  </a:lnTo>
                  <a:lnTo>
                    <a:pt x="1361" y="1840"/>
                  </a:lnTo>
                  <a:lnTo>
                    <a:pt x="1368" y="1848"/>
                  </a:lnTo>
                  <a:lnTo>
                    <a:pt x="1375" y="1858"/>
                  </a:lnTo>
                  <a:lnTo>
                    <a:pt x="1382" y="1868"/>
                  </a:lnTo>
                  <a:lnTo>
                    <a:pt x="1389" y="1878"/>
                  </a:lnTo>
                  <a:lnTo>
                    <a:pt x="1389" y="1878"/>
                  </a:lnTo>
                  <a:lnTo>
                    <a:pt x="1393" y="1887"/>
                  </a:lnTo>
                  <a:lnTo>
                    <a:pt x="1397" y="1898"/>
                  </a:lnTo>
                  <a:lnTo>
                    <a:pt x="1401" y="1910"/>
                  </a:lnTo>
                  <a:lnTo>
                    <a:pt x="1404" y="1924"/>
                  </a:lnTo>
                  <a:lnTo>
                    <a:pt x="1410" y="1956"/>
                  </a:lnTo>
                  <a:lnTo>
                    <a:pt x="1416" y="1993"/>
                  </a:lnTo>
                  <a:lnTo>
                    <a:pt x="1420" y="2035"/>
                  </a:lnTo>
                  <a:lnTo>
                    <a:pt x="1423" y="2083"/>
                  </a:lnTo>
                  <a:lnTo>
                    <a:pt x="1426" y="2134"/>
                  </a:lnTo>
                  <a:lnTo>
                    <a:pt x="1428" y="2190"/>
                  </a:lnTo>
                  <a:lnTo>
                    <a:pt x="1429" y="2250"/>
                  </a:lnTo>
                  <a:lnTo>
                    <a:pt x="1430" y="2312"/>
                  </a:lnTo>
                  <a:lnTo>
                    <a:pt x="1430" y="2446"/>
                  </a:lnTo>
                  <a:lnTo>
                    <a:pt x="1430" y="2589"/>
                  </a:lnTo>
                  <a:lnTo>
                    <a:pt x="1428" y="2738"/>
                  </a:lnTo>
                  <a:lnTo>
                    <a:pt x="1428" y="2738"/>
                  </a:lnTo>
                  <a:close/>
                </a:path>
              </a:pathLst>
            </a:custGeom>
            <a:solidFill>
              <a:schemeClr val="accent3"/>
            </a:solidFill>
            <a:ln w="9525">
              <a:solidFill>
                <a:schemeClr val="bg1"/>
              </a:solidFill>
              <a:round/>
            </a:ln>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5" name="Freeform: Shape 23"/>
            <p:cNvSpPr/>
            <p:nvPr/>
          </p:nvSpPr>
          <p:spPr bwMode="auto">
            <a:xfrm>
              <a:off x="4687937" y="2158612"/>
              <a:ext cx="1101476" cy="616115"/>
            </a:xfrm>
            <a:custGeom>
              <a:gdLst>
                <a:gd name="T0" fmla="*/ 3901 w 5268"/>
                <a:gd name="T1" fmla="*/ 2540 h 2945"/>
                <a:gd name="T2" fmla="*/ 3930 w 5268"/>
                <a:gd name="T3" fmla="*/ 1960 h 2945"/>
                <a:gd name="T4" fmla="*/ 4016 w 5268"/>
                <a:gd name="T5" fmla="*/ 1742 h 2945"/>
                <a:gd name="T6" fmla="*/ 4117 w 5268"/>
                <a:gd name="T7" fmla="*/ 1689 h 2945"/>
                <a:gd name="T8" fmla="*/ 4344 w 5268"/>
                <a:gd name="T9" fmla="*/ 1766 h 2945"/>
                <a:gd name="T10" fmla="*/ 4667 w 5268"/>
                <a:gd name="T11" fmla="*/ 1935 h 2945"/>
                <a:gd name="T12" fmla="*/ 4942 w 5268"/>
                <a:gd name="T13" fmla="*/ 1896 h 2945"/>
                <a:gd name="T14" fmla="*/ 5163 w 5268"/>
                <a:gd name="T15" fmla="*/ 1725 h 2945"/>
                <a:gd name="T16" fmla="*/ 5263 w 5268"/>
                <a:gd name="T17" fmla="*/ 1477 h 2945"/>
                <a:gd name="T18" fmla="*/ 5233 w 5268"/>
                <a:gd name="T19" fmla="*/ 1218 h 2945"/>
                <a:gd name="T20" fmla="*/ 5066 w 5268"/>
                <a:gd name="T21" fmla="*/ 1010 h 2945"/>
                <a:gd name="T22" fmla="*/ 4754 w 5268"/>
                <a:gd name="T23" fmla="*/ 915 h 2945"/>
                <a:gd name="T24" fmla="*/ 4493 w 5268"/>
                <a:gd name="T25" fmla="*/ 986 h 2945"/>
                <a:gd name="T26" fmla="*/ 4191 w 5268"/>
                <a:gd name="T27" fmla="*/ 1140 h 2945"/>
                <a:gd name="T28" fmla="*/ 4068 w 5268"/>
                <a:gd name="T29" fmla="*/ 1103 h 2945"/>
                <a:gd name="T30" fmla="*/ 3983 w 5268"/>
                <a:gd name="T31" fmla="*/ 986 h 2945"/>
                <a:gd name="T32" fmla="*/ 3953 w 5268"/>
                <a:gd name="T33" fmla="*/ 334 h 2945"/>
                <a:gd name="T34" fmla="*/ 3035 w 5268"/>
                <a:gd name="T35" fmla="*/ 27 h 2945"/>
                <a:gd name="T36" fmla="*/ 2810 w 5268"/>
                <a:gd name="T37" fmla="*/ 71 h 2945"/>
                <a:gd name="T38" fmla="*/ 2793 w 5268"/>
                <a:gd name="T39" fmla="*/ 178 h 2945"/>
                <a:gd name="T40" fmla="*/ 2952 w 5268"/>
                <a:gd name="T41" fmla="*/ 521 h 2945"/>
                <a:gd name="T42" fmla="*/ 2965 w 5268"/>
                <a:gd name="T43" fmla="*/ 782 h 2945"/>
                <a:gd name="T44" fmla="*/ 2839 w 5268"/>
                <a:gd name="T45" fmla="*/ 1002 h 2945"/>
                <a:gd name="T46" fmla="*/ 2620 w 5268"/>
                <a:gd name="T47" fmla="*/ 1107 h 2945"/>
                <a:gd name="T48" fmla="*/ 2369 w 5268"/>
                <a:gd name="T49" fmla="*/ 1105 h 2945"/>
                <a:gd name="T50" fmla="*/ 2142 w 5268"/>
                <a:gd name="T51" fmla="*/ 1004 h 2945"/>
                <a:gd name="T52" fmla="*/ 1996 w 5268"/>
                <a:gd name="T53" fmla="*/ 807 h 2945"/>
                <a:gd name="T54" fmla="*/ 1981 w 5268"/>
                <a:gd name="T55" fmla="*/ 548 h 2945"/>
                <a:gd name="T56" fmla="*/ 2101 w 5268"/>
                <a:gd name="T57" fmla="*/ 300 h 2945"/>
                <a:gd name="T58" fmla="*/ 2205 w 5268"/>
                <a:gd name="T59" fmla="*/ 113 h 2945"/>
                <a:gd name="T60" fmla="*/ 2147 w 5268"/>
                <a:gd name="T61" fmla="*/ 46 h 2945"/>
                <a:gd name="T62" fmla="*/ 1766 w 5268"/>
                <a:gd name="T63" fmla="*/ 0 h 2945"/>
                <a:gd name="T64" fmla="*/ 1050 w 5268"/>
                <a:gd name="T65" fmla="*/ 514 h 2945"/>
                <a:gd name="T66" fmla="*/ 1010 w 5268"/>
                <a:gd name="T67" fmla="*/ 1008 h 2945"/>
                <a:gd name="T68" fmla="*/ 886 w 5268"/>
                <a:gd name="T69" fmla="*/ 1111 h 2945"/>
                <a:gd name="T70" fmla="*/ 659 w 5268"/>
                <a:gd name="T71" fmla="*/ 1019 h 2945"/>
                <a:gd name="T72" fmla="*/ 318 w 5268"/>
                <a:gd name="T73" fmla="*/ 952 h 2945"/>
                <a:gd name="T74" fmla="*/ 99 w 5268"/>
                <a:gd name="T75" fmla="*/ 1050 h 2945"/>
                <a:gd name="T76" fmla="*/ 5 w 5268"/>
                <a:gd name="T77" fmla="*/ 1274 h 2945"/>
                <a:gd name="T78" fmla="*/ 38 w 5268"/>
                <a:gd name="T79" fmla="*/ 1570 h 2945"/>
                <a:gd name="T80" fmla="*/ 202 w 5268"/>
                <a:gd name="T81" fmla="*/ 1792 h 2945"/>
                <a:gd name="T82" fmla="*/ 488 w 5268"/>
                <a:gd name="T83" fmla="*/ 1829 h 2945"/>
                <a:gd name="T84" fmla="*/ 822 w 5268"/>
                <a:gd name="T85" fmla="*/ 1717 h 2945"/>
                <a:gd name="T86" fmla="*/ 967 w 5268"/>
                <a:gd name="T87" fmla="*/ 1721 h 2945"/>
                <a:gd name="T88" fmla="*/ 1036 w 5268"/>
                <a:gd name="T89" fmla="*/ 1941 h 2945"/>
                <a:gd name="T90" fmla="*/ 1037 w 5268"/>
                <a:gd name="T91" fmla="*/ 2924 h 2945"/>
                <a:gd name="T92" fmla="*/ 1895 w 5268"/>
                <a:gd name="T93" fmla="*/ 2935 h 2945"/>
                <a:gd name="T94" fmla="*/ 2177 w 5268"/>
                <a:gd name="T95" fmla="*/ 2865 h 2945"/>
                <a:gd name="T96" fmla="*/ 2197 w 5268"/>
                <a:gd name="T97" fmla="*/ 2771 h 2945"/>
                <a:gd name="T98" fmla="*/ 2047 w 5268"/>
                <a:gd name="T99" fmla="*/ 2543 h 2945"/>
                <a:gd name="T100" fmla="*/ 1973 w 5268"/>
                <a:gd name="T101" fmla="*/ 2295 h 2945"/>
                <a:gd name="T102" fmla="*/ 2025 w 5268"/>
                <a:gd name="T103" fmla="*/ 2052 h 2945"/>
                <a:gd name="T104" fmla="*/ 2200 w 5268"/>
                <a:gd name="T105" fmla="*/ 1881 h 2945"/>
                <a:gd name="T106" fmla="*/ 2441 w 5268"/>
                <a:gd name="T107" fmla="*/ 1808 h 2945"/>
                <a:gd name="T108" fmla="*/ 2688 w 5268"/>
                <a:gd name="T109" fmla="*/ 1836 h 2945"/>
                <a:gd name="T110" fmla="*/ 2887 w 5268"/>
                <a:gd name="T111" fmla="*/ 1973 h 2945"/>
                <a:gd name="T112" fmla="*/ 2979 w 5268"/>
                <a:gd name="T113" fmla="*/ 2223 h 2945"/>
                <a:gd name="T114" fmla="*/ 2923 w 5268"/>
                <a:gd name="T115" fmla="*/ 2478 h 2945"/>
                <a:gd name="T116" fmla="*/ 2785 w 5268"/>
                <a:gd name="T117" fmla="*/ 2792 h 2945"/>
                <a:gd name="T118" fmla="*/ 2840 w 5268"/>
                <a:gd name="T119" fmla="*/ 2870 h 2945"/>
                <a:gd name="T120" fmla="*/ 3230 w 5268"/>
                <a:gd name="T121" fmla="*/ 2904 h 29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268" h="2945">
                  <a:moveTo>
                    <a:pt x="3230" y="2904"/>
                  </a:moveTo>
                  <a:lnTo>
                    <a:pt x="3230" y="2904"/>
                  </a:lnTo>
                  <a:lnTo>
                    <a:pt x="3387" y="2906"/>
                  </a:lnTo>
                  <a:lnTo>
                    <a:pt x="3557" y="2906"/>
                  </a:lnTo>
                  <a:lnTo>
                    <a:pt x="3736" y="2905"/>
                  </a:lnTo>
                  <a:lnTo>
                    <a:pt x="3921" y="2903"/>
                  </a:lnTo>
                  <a:lnTo>
                    <a:pt x="3921" y="2903"/>
                  </a:lnTo>
                  <a:lnTo>
                    <a:pt x="3914" y="2776"/>
                  </a:lnTo>
                  <a:lnTo>
                    <a:pt x="3909" y="2702"/>
                  </a:lnTo>
                  <a:lnTo>
                    <a:pt x="3906" y="2624"/>
                  </a:lnTo>
                  <a:lnTo>
                    <a:pt x="3901" y="2540"/>
                  </a:lnTo>
                  <a:lnTo>
                    <a:pt x="3899" y="2454"/>
                  </a:lnTo>
                  <a:lnTo>
                    <a:pt x="3898" y="2368"/>
                  </a:lnTo>
                  <a:lnTo>
                    <a:pt x="3899" y="2281"/>
                  </a:lnTo>
                  <a:lnTo>
                    <a:pt x="3901" y="2238"/>
                  </a:lnTo>
                  <a:lnTo>
                    <a:pt x="3903" y="2195"/>
                  </a:lnTo>
                  <a:lnTo>
                    <a:pt x="3906" y="2154"/>
                  </a:lnTo>
                  <a:lnTo>
                    <a:pt x="3909" y="2113"/>
                  </a:lnTo>
                  <a:lnTo>
                    <a:pt x="3913" y="2073"/>
                  </a:lnTo>
                  <a:lnTo>
                    <a:pt x="3918" y="2033"/>
                  </a:lnTo>
                  <a:lnTo>
                    <a:pt x="3923" y="1996"/>
                  </a:lnTo>
                  <a:lnTo>
                    <a:pt x="3930" y="1960"/>
                  </a:lnTo>
                  <a:lnTo>
                    <a:pt x="3937" y="1925"/>
                  </a:lnTo>
                  <a:lnTo>
                    <a:pt x="3945" y="1892"/>
                  </a:lnTo>
                  <a:lnTo>
                    <a:pt x="3954" y="1861"/>
                  </a:lnTo>
                  <a:lnTo>
                    <a:pt x="3964" y="1833"/>
                  </a:lnTo>
                  <a:lnTo>
                    <a:pt x="3976" y="1807"/>
                  </a:lnTo>
                  <a:lnTo>
                    <a:pt x="3988" y="1782"/>
                  </a:lnTo>
                  <a:lnTo>
                    <a:pt x="3995" y="1771"/>
                  </a:lnTo>
                  <a:lnTo>
                    <a:pt x="4002" y="1761"/>
                  </a:lnTo>
                  <a:lnTo>
                    <a:pt x="4009" y="1751"/>
                  </a:lnTo>
                  <a:lnTo>
                    <a:pt x="4016" y="1742"/>
                  </a:lnTo>
                  <a:lnTo>
                    <a:pt x="4016" y="1742"/>
                  </a:lnTo>
                  <a:lnTo>
                    <a:pt x="4025" y="1734"/>
                  </a:lnTo>
                  <a:lnTo>
                    <a:pt x="4033" y="1726"/>
                  </a:lnTo>
                  <a:lnTo>
                    <a:pt x="4043" y="1719"/>
                  </a:lnTo>
                  <a:lnTo>
                    <a:pt x="4052" y="1712"/>
                  </a:lnTo>
                  <a:lnTo>
                    <a:pt x="4061" y="1707"/>
                  </a:lnTo>
                  <a:lnTo>
                    <a:pt x="4070" y="1702"/>
                  </a:lnTo>
                  <a:lnTo>
                    <a:pt x="4079" y="1698"/>
                  </a:lnTo>
                  <a:lnTo>
                    <a:pt x="4088" y="1695"/>
                  </a:lnTo>
                  <a:lnTo>
                    <a:pt x="4098" y="1692"/>
                  </a:lnTo>
                  <a:lnTo>
                    <a:pt x="4107" y="1690"/>
                  </a:lnTo>
                  <a:lnTo>
                    <a:pt x="4117" y="1689"/>
                  </a:lnTo>
                  <a:lnTo>
                    <a:pt x="4127" y="1688"/>
                  </a:lnTo>
                  <a:lnTo>
                    <a:pt x="4147" y="1688"/>
                  </a:lnTo>
                  <a:lnTo>
                    <a:pt x="4167" y="1690"/>
                  </a:lnTo>
                  <a:lnTo>
                    <a:pt x="4189" y="1695"/>
                  </a:lnTo>
                  <a:lnTo>
                    <a:pt x="4210" y="1701"/>
                  </a:lnTo>
                  <a:lnTo>
                    <a:pt x="4232" y="1709"/>
                  </a:lnTo>
                  <a:lnTo>
                    <a:pt x="4253" y="1718"/>
                  </a:lnTo>
                  <a:lnTo>
                    <a:pt x="4275" y="1728"/>
                  </a:lnTo>
                  <a:lnTo>
                    <a:pt x="4298" y="1740"/>
                  </a:lnTo>
                  <a:lnTo>
                    <a:pt x="4321" y="1753"/>
                  </a:lnTo>
                  <a:lnTo>
                    <a:pt x="4344" y="1766"/>
                  </a:lnTo>
                  <a:lnTo>
                    <a:pt x="4390" y="1794"/>
                  </a:lnTo>
                  <a:lnTo>
                    <a:pt x="4436" y="1824"/>
                  </a:lnTo>
                  <a:lnTo>
                    <a:pt x="4483" y="1853"/>
                  </a:lnTo>
                  <a:lnTo>
                    <a:pt x="4507" y="1867"/>
                  </a:lnTo>
                  <a:lnTo>
                    <a:pt x="4530" y="1880"/>
                  </a:lnTo>
                  <a:lnTo>
                    <a:pt x="4553" y="1892"/>
                  </a:lnTo>
                  <a:lnTo>
                    <a:pt x="4577" y="1903"/>
                  </a:lnTo>
                  <a:lnTo>
                    <a:pt x="4600" y="1913"/>
                  </a:lnTo>
                  <a:lnTo>
                    <a:pt x="4622" y="1921"/>
                  </a:lnTo>
                  <a:lnTo>
                    <a:pt x="4645" y="1928"/>
                  </a:lnTo>
                  <a:lnTo>
                    <a:pt x="4667" y="1935"/>
                  </a:lnTo>
                  <a:lnTo>
                    <a:pt x="4689" y="1938"/>
                  </a:lnTo>
                  <a:lnTo>
                    <a:pt x="4712" y="1939"/>
                  </a:lnTo>
                  <a:lnTo>
                    <a:pt x="4712" y="1939"/>
                  </a:lnTo>
                  <a:lnTo>
                    <a:pt x="4744" y="1939"/>
                  </a:lnTo>
                  <a:lnTo>
                    <a:pt x="4775" y="1937"/>
                  </a:lnTo>
                  <a:lnTo>
                    <a:pt x="4805" y="1934"/>
                  </a:lnTo>
                  <a:lnTo>
                    <a:pt x="4834" y="1928"/>
                  </a:lnTo>
                  <a:lnTo>
                    <a:pt x="4863" y="1922"/>
                  </a:lnTo>
                  <a:lnTo>
                    <a:pt x="4891" y="1915"/>
                  </a:lnTo>
                  <a:lnTo>
                    <a:pt x="4917" y="1906"/>
                  </a:lnTo>
                  <a:lnTo>
                    <a:pt x="4942" y="1896"/>
                  </a:lnTo>
                  <a:lnTo>
                    <a:pt x="4967" y="1886"/>
                  </a:lnTo>
                  <a:lnTo>
                    <a:pt x="4992" y="1874"/>
                  </a:lnTo>
                  <a:lnTo>
                    <a:pt x="5014" y="1861"/>
                  </a:lnTo>
                  <a:lnTo>
                    <a:pt x="5036" y="1847"/>
                  </a:lnTo>
                  <a:lnTo>
                    <a:pt x="5057" y="1832"/>
                  </a:lnTo>
                  <a:lnTo>
                    <a:pt x="5077" y="1816"/>
                  </a:lnTo>
                  <a:lnTo>
                    <a:pt x="5096" y="1800"/>
                  </a:lnTo>
                  <a:lnTo>
                    <a:pt x="5115" y="1781"/>
                  </a:lnTo>
                  <a:lnTo>
                    <a:pt x="5132" y="1763"/>
                  </a:lnTo>
                  <a:lnTo>
                    <a:pt x="5148" y="1744"/>
                  </a:lnTo>
                  <a:lnTo>
                    <a:pt x="5163" y="1725"/>
                  </a:lnTo>
                  <a:lnTo>
                    <a:pt x="5177" y="1704"/>
                  </a:lnTo>
                  <a:lnTo>
                    <a:pt x="5190" y="1684"/>
                  </a:lnTo>
                  <a:lnTo>
                    <a:pt x="5202" y="1661"/>
                  </a:lnTo>
                  <a:lnTo>
                    <a:pt x="5213" y="1640"/>
                  </a:lnTo>
                  <a:lnTo>
                    <a:pt x="5223" y="1618"/>
                  </a:lnTo>
                  <a:lnTo>
                    <a:pt x="5232" y="1595"/>
                  </a:lnTo>
                  <a:lnTo>
                    <a:pt x="5240" y="1572"/>
                  </a:lnTo>
                  <a:lnTo>
                    <a:pt x="5248" y="1549"/>
                  </a:lnTo>
                  <a:lnTo>
                    <a:pt x="5254" y="1525"/>
                  </a:lnTo>
                  <a:lnTo>
                    <a:pt x="5259" y="1501"/>
                  </a:lnTo>
                  <a:lnTo>
                    <a:pt x="5263" y="1477"/>
                  </a:lnTo>
                  <a:lnTo>
                    <a:pt x="5266" y="1454"/>
                  </a:lnTo>
                  <a:lnTo>
                    <a:pt x="5267" y="1430"/>
                  </a:lnTo>
                  <a:lnTo>
                    <a:pt x="5268" y="1406"/>
                  </a:lnTo>
                  <a:lnTo>
                    <a:pt x="5268" y="1381"/>
                  </a:lnTo>
                  <a:lnTo>
                    <a:pt x="5266" y="1357"/>
                  </a:lnTo>
                  <a:lnTo>
                    <a:pt x="5263" y="1334"/>
                  </a:lnTo>
                  <a:lnTo>
                    <a:pt x="5260" y="1310"/>
                  </a:lnTo>
                  <a:lnTo>
                    <a:pt x="5255" y="1287"/>
                  </a:lnTo>
                  <a:lnTo>
                    <a:pt x="5249" y="1264"/>
                  </a:lnTo>
                  <a:lnTo>
                    <a:pt x="5241" y="1240"/>
                  </a:lnTo>
                  <a:lnTo>
                    <a:pt x="5233" y="1218"/>
                  </a:lnTo>
                  <a:lnTo>
                    <a:pt x="5224" y="1196"/>
                  </a:lnTo>
                  <a:lnTo>
                    <a:pt x="5213" y="1175"/>
                  </a:lnTo>
                  <a:lnTo>
                    <a:pt x="5202" y="1154"/>
                  </a:lnTo>
                  <a:lnTo>
                    <a:pt x="5189" y="1134"/>
                  </a:lnTo>
                  <a:lnTo>
                    <a:pt x="5175" y="1113"/>
                  </a:lnTo>
                  <a:lnTo>
                    <a:pt x="5160" y="1094"/>
                  </a:lnTo>
                  <a:lnTo>
                    <a:pt x="5144" y="1076"/>
                  </a:lnTo>
                  <a:lnTo>
                    <a:pt x="5127" y="1058"/>
                  </a:lnTo>
                  <a:lnTo>
                    <a:pt x="5107" y="1041"/>
                  </a:lnTo>
                  <a:lnTo>
                    <a:pt x="5087" y="1025"/>
                  </a:lnTo>
                  <a:lnTo>
                    <a:pt x="5066" y="1010"/>
                  </a:lnTo>
                  <a:lnTo>
                    <a:pt x="5044" y="996"/>
                  </a:lnTo>
                  <a:lnTo>
                    <a:pt x="5021" y="982"/>
                  </a:lnTo>
                  <a:lnTo>
                    <a:pt x="4997" y="970"/>
                  </a:lnTo>
                  <a:lnTo>
                    <a:pt x="4970" y="959"/>
                  </a:lnTo>
                  <a:lnTo>
                    <a:pt x="4943" y="949"/>
                  </a:lnTo>
                  <a:lnTo>
                    <a:pt x="4915" y="940"/>
                  </a:lnTo>
                  <a:lnTo>
                    <a:pt x="4885" y="932"/>
                  </a:lnTo>
                  <a:lnTo>
                    <a:pt x="4855" y="926"/>
                  </a:lnTo>
                  <a:lnTo>
                    <a:pt x="4822" y="921"/>
                  </a:lnTo>
                  <a:lnTo>
                    <a:pt x="4789" y="917"/>
                  </a:lnTo>
                  <a:lnTo>
                    <a:pt x="4754" y="915"/>
                  </a:lnTo>
                  <a:lnTo>
                    <a:pt x="4719" y="914"/>
                  </a:lnTo>
                  <a:lnTo>
                    <a:pt x="4719" y="914"/>
                  </a:lnTo>
                  <a:lnTo>
                    <a:pt x="4691" y="915"/>
                  </a:lnTo>
                  <a:lnTo>
                    <a:pt x="4665" y="919"/>
                  </a:lnTo>
                  <a:lnTo>
                    <a:pt x="4639" y="924"/>
                  </a:lnTo>
                  <a:lnTo>
                    <a:pt x="4614" y="931"/>
                  </a:lnTo>
                  <a:lnTo>
                    <a:pt x="4589" y="940"/>
                  </a:lnTo>
                  <a:lnTo>
                    <a:pt x="4564" y="950"/>
                  </a:lnTo>
                  <a:lnTo>
                    <a:pt x="4540" y="961"/>
                  </a:lnTo>
                  <a:lnTo>
                    <a:pt x="4516" y="973"/>
                  </a:lnTo>
                  <a:lnTo>
                    <a:pt x="4493" y="986"/>
                  </a:lnTo>
                  <a:lnTo>
                    <a:pt x="4470" y="1001"/>
                  </a:lnTo>
                  <a:lnTo>
                    <a:pt x="4424" y="1029"/>
                  </a:lnTo>
                  <a:lnTo>
                    <a:pt x="4380" y="1057"/>
                  </a:lnTo>
                  <a:lnTo>
                    <a:pt x="4337" y="1083"/>
                  </a:lnTo>
                  <a:lnTo>
                    <a:pt x="4316" y="1095"/>
                  </a:lnTo>
                  <a:lnTo>
                    <a:pt x="4294" y="1106"/>
                  </a:lnTo>
                  <a:lnTo>
                    <a:pt x="4273" y="1116"/>
                  </a:lnTo>
                  <a:lnTo>
                    <a:pt x="4252" y="1125"/>
                  </a:lnTo>
                  <a:lnTo>
                    <a:pt x="4231" y="1132"/>
                  </a:lnTo>
                  <a:lnTo>
                    <a:pt x="4211" y="1137"/>
                  </a:lnTo>
                  <a:lnTo>
                    <a:pt x="4191" y="1140"/>
                  </a:lnTo>
                  <a:lnTo>
                    <a:pt x="4169" y="1141"/>
                  </a:lnTo>
                  <a:lnTo>
                    <a:pt x="4159" y="1140"/>
                  </a:lnTo>
                  <a:lnTo>
                    <a:pt x="4149" y="1139"/>
                  </a:lnTo>
                  <a:lnTo>
                    <a:pt x="4139" y="1137"/>
                  </a:lnTo>
                  <a:lnTo>
                    <a:pt x="4129" y="1135"/>
                  </a:lnTo>
                  <a:lnTo>
                    <a:pt x="4119" y="1132"/>
                  </a:lnTo>
                  <a:lnTo>
                    <a:pt x="4108" y="1128"/>
                  </a:lnTo>
                  <a:lnTo>
                    <a:pt x="4098" y="1122"/>
                  </a:lnTo>
                  <a:lnTo>
                    <a:pt x="4088" y="1116"/>
                  </a:lnTo>
                  <a:lnTo>
                    <a:pt x="4078" y="1110"/>
                  </a:lnTo>
                  <a:lnTo>
                    <a:pt x="4068" y="1103"/>
                  </a:lnTo>
                  <a:lnTo>
                    <a:pt x="4058" y="1095"/>
                  </a:lnTo>
                  <a:lnTo>
                    <a:pt x="4048" y="1086"/>
                  </a:lnTo>
                  <a:lnTo>
                    <a:pt x="4036" y="1076"/>
                  </a:lnTo>
                  <a:lnTo>
                    <a:pt x="4026" y="1065"/>
                  </a:lnTo>
                  <a:lnTo>
                    <a:pt x="4016" y="1054"/>
                  </a:lnTo>
                  <a:lnTo>
                    <a:pt x="4006" y="1041"/>
                  </a:lnTo>
                  <a:lnTo>
                    <a:pt x="4006" y="1041"/>
                  </a:lnTo>
                  <a:lnTo>
                    <a:pt x="3999" y="1031"/>
                  </a:lnTo>
                  <a:lnTo>
                    <a:pt x="3993" y="1019"/>
                  </a:lnTo>
                  <a:lnTo>
                    <a:pt x="3988" y="1004"/>
                  </a:lnTo>
                  <a:lnTo>
                    <a:pt x="3983" y="986"/>
                  </a:lnTo>
                  <a:lnTo>
                    <a:pt x="3978" y="967"/>
                  </a:lnTo>
                  <a:lnTo>
                    <a:pt x="3974" y="946"/>
                  </a:lnTo>
                  <a:lnTo>
                    <a:pt x="3971" y="923"/>
                  </a:lnTo>
                  <a:lnTo>
                    <a:pt x="3967" y="898"/>
                  </a:lnTo>
                  <a:lnTo>
                    <a:pt x="3962" y="842"/>
                  </a:lnTo>
                  <a:lnTo>
                    <a:pt x="3958" y="781"/>
                  </a:lnTo>
                  <a:lnTo>
                    <a:pt x="3955" y="714"/>
                  </a:lnTo>
                  <a:lnTo>
                    <a:pt x="3953" y="644"/>
                  </a:lnTo>
                  <a:lnTo>
                    <a:pt x="3952" y="569"/>
                  </a:lnTo>
                  <a:lnTo>
                    <a:pt x="3952" y="493"/>
                  </a:lnTo>
                  <a:lnTo>
                    <a:pt x="3953" y="334"/>
                  </a:lnTo>
                  <a:lnTo>
                    <a:pt x="3956" y="174"/>
                  </a:lnTo>
                  <a:lnTo>
                    <a:pt x="3959" y="22"/>
                  </a:lnTo>
                  <a:lnTo>
                    <a:pt x="3959" y="22"/>
                  </a:lnTo>
                  <a:lnTo>
                    <a:pt x="3865" y="20"/>
                  </a:lnTo>
                  <a:lnTo>
                    <a:pt x="3725" y="18"/>
                  </a:lnTo>
                  <a:lnTo>
                    <a:pt x="3556" y="17"/>
                  </a:lnTo>
                  <a:lnTo>
                    <a:pt x="3375" y="18"/>
                  </a:lnTo>
                  <a:lnTo>
                    <a:pt x="3283" y="19"/>
                  </a:lnTo>
                  <a:lnTo>
                    <a:pt x="3195" y="20"/>
                  </a:lnTo>
                  <a:lnTo>
                    <a:pt x="3112" y="23"/>
                  </a:lnTo>
                  <a:lnTo>
                    <a:pt x="3035" y="27"/>
                  </a:lnTo>
                  <a:lnTo>
                    <a:pt x="2967" y="31"/>
                  </a:lnTo>
                  <a:lnTo>
                    <a:pt x="2938" y="34"/>
                  </a:lnTo>
                  <a:lnTo>
                    <a:pt x="2911" y="37"/>
                  </a:lnTo>
                  <a:lnTo>
                    <a:pt x="2887" y="41"/>
                  </a:lnTo>
                  <a:lnTo>
                    <a:pt x="2868" y="44"/>
                  </a:lnTo>
                  <a:lnTo>
                    <a:pt x="2851" y="49"/>
                  </a:lnTo>
                  <a:lnTo>
                    <a:pt x="2839" y="53"/>
                  </a:lnTo>
                  <a:lnTo>
                    <a:pt x="2839" y="53"/>
                  </a:lnTo>
                  <a:lnTo>
                    <a:pt x="2823" y="62"/>
                  </a:lnTo>
                  <a:lnTo>
                    <a:pt x="2816" y="67"/>
                  </a:lnTo>
                  <a:lnTo>
                    <a:pt x="2810" y="71"/>
                  </a:lnTo>
                  <a:lnTo>
                    <a:pt x="2805" y="76"/>
                  </a:lnTo>
                  <a:lnTo>
                    <a:pt x="2801" y="82"/>
                  </a:lnTo>
                  <a:lnTo>
                    <a:pt x="2797" y="87"/>
                  </a:lnTo>
                  <a:lnTo>
                    <a:pt x="2793" y="93"/>
                  </a:lnTo>
                  <a:lnTo>
                    <a:pt x="2791" y="99"/>
                  </a:lnTo>
                  <a:lnTo>
                    <a:pt x="2788" y="105"/>
                  </a:lnTo>
                  <a:lnTo>
                    <a:pt x="2786" y="118"/>
                  </a:lnTo>
                  <a:lnTo>
                    <a:pt x="2785" y="132"/>
                  </a:lnTo>
                  <a:lnTo>
                    <a:pt x="2786" y="146"/>
                  </a:lnTo>
                  <a:lnTo>
                    <a:pt x="2788" y="162"/>
                  </a:lnTo>
                  <a:lnTo>
                    <a:pt x="2793" y="178"/>
                  </a:lnTo>
                  <a:lnTo>
                    <a:pt x="2798" y="196"/>
                  </a:lnTo>
                  <a:lnTo>
                    <a:pt x="2805" y="214"/>
                  </a:lnTo>
                  <a:lnTo>
                    <a:pt x="2814" y="232"/>
                  </a:lnTo>
                  <a:lnTo>
                    <a:pt x="2823" y="251"/>
                  </a:lnTo>
                  <a:lnTo>
                    <a:pt x="2844" y="291"/>
                  </a:lnTo>
                  <a:lnTo>
                    <a:pt x="2889" y="378"/>
                  </a:lnTo>
                  <a:lnTo>
                    <a:pt x="2912" y="424"/>
                  </a:lnTo>
                  <a:lnTo>
                    <a:pt x="2923" y="448"/>
                  </a:lnTo>
                  <a:lnTo>
                    <a:pt x="2933" y="473"/>
                  </a:lnTo>
                  <a:lnTo>
                    <a:pt x="2943" y="497"/>
                  </a:lnTo>
                  <a:lnTo>
                    <a:pt x="2952" y="521"/>
                  </a:lnTo>
                  <a:lnTo>
                    <a:pt x="2960" y="546"/>
                  </a:lnTo>
                  <a:lnTo>
                    <a:pt x="2966" y="571"/>
                  </a:lnTo>
                  <a:lnTo>
                    <a:pt x="2972" y="597"/>
                  </a:lnTo>
                  <a:lnTo>
                    <a:pt x="2976" y="622"/>
                  </a:lnTo>
                  <a:lnTo>
                    <a:pt x="2978" y="647"/>
                  </a:lnTo>
                  <a:lnTo>
                    <a:pt x="2979" y="673"/>
                  </a:lnTo>
                  <a:lnTo>
                    <a:pt x="2979" y="673"/>
                  </a:lnTo>
                  <a:lnTo>
                    <a:pt x="2978" y="701"/>
                  </a:lnTo>
                  <a:lnTo>
                    <a:pt x="2975" y="730"/>
                  </a:lnTo>
                  <a:lnTo>
                    <a:pt x="2971" y="756"/>
                  </a:lnTo>
                  <a:lnTo>
                    <a:pt x="2965" y="782"/>
                  </a:lnTo>
                  <a:lnTo>
                    <a:pt x="2959" y="807"/>
                  </a:lnTo>
                  <a:lnTo>
                    <a:pt x="2951" y="830"/>
                  </a:lnTo>
                  <a:lnTo>
                    <a:pt x="2943" y="853"/>
                  </a:lnTo>
                  <a:lnTo>
                    <a:pt x="2933" y="876"/>
                  </a:lnTo>
                  <a:lnTo>
                    <a:pt x="2922" y="896"/>
                  </a:lnTo>
                  <a:lnTo>
                    <a:pt x="2911" y="916"/>
                  </a:lnTo>
                  <a:lnTo>
                    <a:pt x="2898" y="935"/>
                  </a:lnTo>
                  <a:lnTo>
                    <a:pt x="2884" y="953"/>
                  </a:lnTo>
                  <a:lnTo>
                    <a:pt x="2870" y="970"/>
                  </a:lnTo>
                  <a:lnTo>
                    <a:pt x="2855" y="986"/>
                  </a:lnTo>
                  <a:lnTo>
                    <a:pt x="2839" y="1002"/>
                  </a:lnTo>
                  <a:lnTo>
                    <a:pt x="2821" y="1016"/>
                  </a:lnTo>
                  <a:lnTo>
                    <a:pt x="2803" y="1029"/>
                  </a:lnTo>
                  <a:lnTo>
                    <a:pt x="2785" y="1041"/>
                  </a:lnTo>
                  <a:lnTo>
                    <a:pt x="2766" y="1053"/>
                  </a:lnTo>
                  <a:lnTo>
                    <a:pt x="2747" y="1063"/>
                  </a:lnTo>
                  <a:lnTo>
                    <a:pt x="2727" y="1073"/>
                  </a:lnTo>
                  <a:lnTo>
                    <a:pt x="2707" y="1081"/>
                  </a:lnTo>
                  <a:lnTo>
                    <a:pt x="2685" y="1089"/>
                  </a:lnTo>
                  <a:lnTo>
                    <a:pt x="2664" y="1096"/>
                  </a:lnTo>
                  <a:lnTo>
                    <a:pt x="2642" y="1102"/>
                  </a:lnTo>
                  <a:lnTo>
                    <a:pt x="2620" y="1107"/>
                  </a:lnTo>
                  <a:lnTo>
                    <a:pt x="2598" y="1111"/>
                  </a:lnTo>
                  <a:lnTo>
                    <a:pt x="2576" y="1114"/>
                  </a:lnTo>
                  <a:lnTo>
                    <a:pt x="2552" y="1117"/>
                  </a:lnTo>
                  <a:lnTo>
                    <a:pt x="2529" y="1118"/>
                  </a:lnTo>
                  <a:lnTo>
                    <a:pt x="2506" y="1119"/>
                  </a:lnTo>
                  <a:lnTo>
                    <a:pt x="2484" y="1119"/>
                  </a:lnTo>
                  <a:lnTo>
                    <a:pt x="2461" y="1118"/>
                  </a:lnTo>
                  <a:lnTo>
                    <a:pt x="2438" y="1116"/>
                  </a:lnTo>
                  <a:lnTo>
                    <a:pt x="2414" y="1113"/>
                  </a:lnTo>
                  <a:lnTo>
                    <a:pt x="2391" y="1110"/>
                  </a:lnTo>
                  <a:lnTo>
                    <a:pt x="2369" y="1105"/>
                  </a:lnTo>
                  <a:lnTo>
                    <a:pt x="2346" y="1100"/>
                  </a:lnTo>
                  <a:lnTo>
                    <a:pt x="2324" y="1094"/>
                  </a:lnTo>
                  <a:lnTo>
                    <a:pt x="2303" y="1087"/>
                  </a:lnTo>
                  <a:lnTo>
                    <a:pt x="2280" y="1080"/>
                  </a:lnTo>
                  <a:lnTo>
                    <a:pt x="2259" y="1071"/>
                  </a:lnTo>
                  <a:lnTo>
                    <a:pt x="2238" y="1062"/>
                  </a:lnTo>
                  <a:lnTo>
                    <a:pt x="2218" y="1052"/>
                  </a:lnTo>
                  <a:lnTo>
                    <a:pt x="2198" y="1041"/>
                  </a:lnTo>
                  <a:lnTo>
                    <a:pt x="2179" y="1029"/>
                  </a:lnTo>
                  <a:lnTo>
                    <a:pt x="2160" y="1017"/>
                  </a:lnTo>
                  <a:lnTo>
                    <a:pt x="2142" y="1004"/>
                  </a:lnTo>
                  <a:lnTo>
                    <a:pt x="2124" y="989"/>
                  </a:lnTo>
                  <a:lnTo>
                    <a:pt x="2108" y="974"/>
                  </a:lnTo>
                  <a:lnTo>
                    <a:pt x="2092" y="959"/>
                  </a:lnTo>
                  <a:lnTo>
                    <a:pt x="2077" y="942"/>
                  </a:lnTo>
                  <a:lnTo>
                    <a:pt x="2063" y="925"/>
                  </a:lnTo>
                  <a:lnTo>
                    <a:pt x="2049" y="908"/>
                  </a:lnTo>
                  <a:lnTo>
                    <a:pt x="2037" y="889"/>
                  </a:lnTo>
                  <a:lnTo>
                    <a:pt x="2024" y="870"/>
                  </a:lnTo>
                  <a:lnTo>
                    <a:pt x="2014" y="849"/>
                  </a:lnTo>
                  <a:lnTo>
                    <a:pt x="2005" y="828"/>
                  </a:lnTo>
                  <a:lnTo>
                    <a:pt x="1996" y="807"/>
                  </a:lnTo>
                  <a:lnTo>
                    <a:pt x="1989" y="785"/>
                  </a:lnTo>
                  <a:lnTo>
                    <a:pt x="1983" y="762"/>
                  </a:lnTo>
                  <a:lnTo>
                    <a:pt x="1979" y="738"/>
                  </a:lnTo>
                  <a:lnTo>
                    <a:pt x="1975" y="713"/>
                  </a:lnTo>
                  <a:lnTo>
                    <a:pt x="1973" y="688"/>
                  </a:lnTo>
                  <a:lnTo>
                    <a:pt x="1973" y="688"/>
                  </a:lnTo>
                  <a:lnTo>
                    <a:pt x="1972" y="658"/>
                  </a:lnTo>
                  <a:lnTo>
                    <a:pt x="1972" y="629"/>
                  </a:lnTo>
                  <a:lnTo>
                    <a:pt x="1974" y="601"/>
                  </a:lnTo>
                  <a:lnTo>
                    <a:pt x="1977" y="573"/>
                  </a:lnTo>
                  <a:lnTo>
                    <a:pt x="1981" y="548"/>
                  </a:lnTo>
                  <a:lnTo>
                    <a:pt x="1986" y="524"/>
                  </a:lnTo>
                  <a:lnTo>
                    <a:pt x="1993" y="501"/>
                  </a:lnTo>
                  <a:lnTo>
                    <a:pt x="2000" y="479"/>
                  </a:lnTo>
                  <a:lnTo>
                    <a:pt x="2007" y="457"/>
                  </a:lnTo>
                  <a:lnTo>
                    <a:pt x="2016" y="436"/>
                  </a:lnTo>
                  <a:lnTo>
                    <a:pt x="2025" y="417"/>
                  </a:lnTo>
                  <a:lnTo>
                    <a:pt x="2036" y="398"/>
                  </a:lnTo>
                  <a:lnTo>
                    <a:pt x="2046" y="380"/>
                  </a:lnTo>
                  <a:lnTo>
                    <a:pt x="2057" y="363"/>
                  </a:lnTo>
                  <a:lnTo>
                    <a:pt x="2078" y="331"/>
                  </a:lnTo>
                  <a:lnTo>
                    <a:pt x="2101" y="300"/>
                  </a:lnTo>
                  <a:lnTo>
                    <a:pt x="2122" y="271"/>
                  </a:lnTo>
                  <a:lnTo>
                    <a:pt x="2143" y="244"/>
                  </a:lnTo>
                  <a:lnTo>
                    <a:pt x="2162" y="218"/>
                  </a:lnTo>
                  <a:lnTo>
                    <a:pt x="2171" y="205"/>
                  </a:lnTo>
                  <a:lnTo>
                    <a:pt x="2179" y="192"/>
                  </a:lnTo>
                  <a:lnTo>
                    <a:pt x="2186" y="178"/>
                  </a:lnTo>
                  <a:lnTo>
                    <a:pt x="2192" y="166"/>
                  </a:lnTo>
                  <a:lnTo>
                    <a:pt x="2197" y="153"/>
                  </a:lnTo>
                  <a:lnTo>
                    <a:pt x="2201" y="140"/>
                  </a:lnTo>
                  <a:lnTo>
                    <a:pt x="2203" y="127"/>
                  </a:lnTo>
                  <a:lnTo>
                    <a:pt x="2205" y="113"/>
                  </a:lnTo>
                  <a:lnTo>
                    <a:pt x="2205" y="113"/>
                  </a:lnTo>
                  <a:lnTo>
                    <a:pt x="2205" y="105"/>
                  </a:lnTo>
                  <a:lnTo>
                    <a:pt x="2203" y="97"/>
                  </a:lnTo>
                  <a:lnTo>
                    <a:pt x="2201" y="89"/>
                  </a:lnTo>
                  <a:lnTo>
                    <a:pt x="2197" y="82"/>
                  </a:lnTo>
                  <a:lnTo>
                    <a:pt x="2191" y="75"/>
                  </a:lnTo>
                  <a:lnTo>
                    <a:pt x="2185" y="69"/>
                  </a:lnTo>
                  <a:lnTo>
                    <a:pt x="2177" y="63"/>
                  </a:lnTo>
                  <a:lnTo>
                    <a:pt x="2168" y="57"/>
                  </a:lnTo>
                  <a:lnTo>
                    <a:pt x="2158" y="51"/>
                  </a:lnTo>
                  <a:lnTo>
                    <a:pt x="2147" y="46"/>
                  </a:lnTo>
                  <a:lnTo>
                    <a:pt x="2135" y="41"/>
                  </a:lnTo>
                  <a:lnTo>
                    <a:pt x="2122" y="36"/>
                  </a:lnTo>
                  <a:lnTo>
                    <a:pt x="2094" y="28"/>
                  </a:lnTo>
                  <a:lnTo>
                    <a:pt x="2062" y="21"/>
                  </a:lnTo>
                  <a:lnTo>
                    <a:pt x="2026" y="16"/>
                  </a:lnTo>
                  <a:lnTo>
                    <a:pt x="1988" y="11"/>
                  </a:lnTo>
                  <a:lnTo>
                    <a:pt x="1948" y="7"/>
                  </a:lnTo>
                  <a:lnTo>
                    <a:pt x="1905" y="4"/>
                  </a:lnTo>
                  <a:lnTo>
                    <a:pt x="1860" y="2"/>
                  </a:lnTo>
                  <a:lnTo>
                    <a:pt x="1814" y="1"/>
                  </a:lnTo>
                  <a:lnTo>
                    <a:pt x="1766" y="0"/>
                  </a:lnTo>
                  <a:lnTo>
                    <a:pt x="1717" y="0"/>
                  </a:lnTo>
                  <a:lnTo>
                    <a:pt x="1617" y="2"/>
                  </a:lnTo>
                  <a:lnTo>
                    <a:pt x="1518" y="6"/>
                  </a:lnTo>
                  <a:lnTo>
                    <a:pt x="1420" y="11"/>
                  </a:lnTo>
                  <a:lnTo>
                    <a:pt x="1326" y="16"/>
                  </a:lnTo>
                  <a:lnTo>
                    <a:pt x="1161" y="28"/>
                  </a:lnTo>
                  <a:lnTo>
                    <a:pt x="1042" y="36"/>
                  </a:lnTo>
                  <a:lnTo>
                    <a:pt x="1042" y="36"/>
                  </a:lnTo>
                  <a:lnTo>
                    <a:pt x="1046" y="196"/>
                  </a:lnTo>
                  <a:lnTo>
                    <a:pt x="1049" y="356"/>
                  </a:lnTo>
                  <a:lnTo>
                    <a:pt x="1050" y="514"/>
                  </a:lnTo>
                  <a:lnTo>
                    <a:pt x="1050" y="589"/>
                  </a:lnTo>
                  <a:lnTo>
                    <a:pt x="1049" y="662"/>
                  </a:lnTo>
                  <a:lnTo>
                    <a:pt x="1046" y="731"/>
                  </a:lnTo>
                  <a:lnTo>
                    <a:pt x="1043" y="795"/>
                  </a:lnTo>
                  <a:lnTo>
                    <a:pt x="1038" y="854"/>
                  </a:lnTo>
                  <a:lnTo>
                    <a:pt x="1032" y="907"/>
                  </a:lnTo>
                  <a:lnTo>
                    <a:pt x="1029" y="931"/>
                  </a:lnTo>
                  <a:lnTo>
                    <a:pt x="1025" y="953"/>
                  </a:lnTo>
                  <a:lnTo>
                    <a:pt x="1020" y="973"/>
                  </a:lnTo>
                  <a:lnTo>
                    <a:pt x="1015" y="991"/>
                  </a:lnTo>
                  <a:lnTo>
                    <a:pt x="1010" y="1008"/>
                  </a:lnTo>
                  <a:lnTo>
                    <a:pt x="1004" y="1022"/>
                  </a:lnTo>
                  <a:lnTo>
                    <a:pt x="997" y="1034"/>
                  </a:lnTo>
                  <a:lnTo>
                    <a:pt x="991" y="1043"/>
                  </a:lnTo>
                  <a:lnTo>
                    <a:pt x="991" y="1043"/>
                  </a:lnTo>
                  <a:lnTo>
                    <a:pt x="974" y="1060"/>
                  </a:lnTo>
                  <a:lnTo>
                    <a:pt x="957" y="1075"/>
                  </a:lnTo>
                  <a:lnTo>
                    <a:pt x="942" y="1087"/>
                  </a:lnTo>
                  <a:lnTo>
                    <a:pt x="928" y="1096"/>
                  </a:lnTo>
                  <a:lnTo>
                    <a:pt x="914" y="1103"/>
                  </a:lnTo>
                  <a:lnTo>
                    <a:pt x="900" y="1108"/>
                  </a:lnTo>
                  <a:lnTo>
                    <a:pt x="886" y="1111"/>
                  </a:lnTo>
                  <a:lnTo>
                    <a:pt x="873" y="1112"/>
                  </a:lnTo>
                  <a:lnTo>
                    <a:pt x="859" y="1111"/>
                  </a:lnTo>
                  <a:lnTo>
                    <a:pt x="845" y="1109"/>
                  </a:lnTo>
                  <a:lnTo>
                    <a:pt x="831" y="1105"/>
                  </a:lnTo>
                  <a:lnTo>
                    <a:pt x="816" y="1100"/>
                  </a:lnTo>
                  <a:lnTo>
                    <a:pt x="802" y="1093"/>
                  </a:lnTo>
                  <a:lnTo>
                    <a:pt x="787" y="1086"/>
                  </a:lnTo>
                  <a:lnTo>
                    <a:pt x="755" y="1069"/>
                  </a:lnTo>
                  <a:lnTo>
                    <a:pt x="720" y="1049"/>
                  </a:lnTo>
                  <a:lnTo>
                    <a:pt x="680" y="1029"/>
                  </a:lnTo>
                  <a:lnTo>
                    <a:pt x="659" y="1019"/>
                  </a:lnTo>
                  <a:lnTo>
                    <a:pt x="636" y="1009"/>
                  </a:lnTo>
                  <a:lnTo>
                    <a:pt x="613" y="999"/>
                  </a:lnTo>
                  <a:lnTo>
                    <a:pt x="587" y="989"/>
                  </a:lnTo>
                  <a:lnTo>
                    <a:pt x="560" y="981"/>
                  </a:lnTo>
                  <a:lnTo>
                    <a:pt x="531" y="973"/>
                  </a:lnTo>
                  <a:lnTo>
                    <a:pt x="501" y="966"/>
                  </a:lnTo>
                  <a:lnTo>
                    <a:pt x="468" y="961"/>
                  </a:lnTo>
                  <a:lnTo>
                    <a:pt x="434" y="956"/>
                  </a:lnTo>
                  <a:lnTo>
                    <a:pt x="397" y="953"/>
                  </a:lnTo>
                  <a:lnTo>
                    <a:pt x="359" y="952"/>
                  </a:lnTo>
                  <a:lnTo>
                    <a:pt x="318" y="952"/>
                  </a:lnTo>
                  <a:lnTo>
                    <a:pt x="318" y="952"/>
                  </a:lnTo>
                  <a:lnTo>
                    <a:pt x="290" y="954"/>
                  </a:lnTo>
                  <a:lnTo>
                    <a:pt x="263" y="958"/>
                  </a:lnTo>
                  <a:lnTo>
                    <a:pt x="238" y="963"/>
                  </a:lnTo>
                  <a:lnTo>
                    <a:pt x="215" y="971"/>
                  </a:lnTo>
                  <a:lnTo>
                    <a:pt x="193" y="980"/>
                  </a:lnTo>
                  <a:lnTo>
                    <a:pt x="172" y="991"/>
                  </a:lnTo>
                  <a:lnTo>
                    <a:pt x="151" y="1004"/>
                  </a:lnTo>
                  <a:lnTo>
                    <a:pt x="132" y="1018"/>
                  </a:lnTo>
                  <a:lnTo>
                    <a:pt x="115" y="1033"/>
                  </a:lnTo>
                  <a:lnTo>
                    <a:pt x="99" y="1050"/>
                  </a:lnTo>
                  <a:lnTo>
                    <a:pt x="85" y="1067"/>
                  </a:lnTo>
                  <a:lnTo>
                    <a:pt x="71" y="1086"/>
                  </a:lnTo>
                  <a:lnTo>
                    <a:pt x="59" y="1106"/>
                  </a:lnTo>
                  <a:lnTo>
                    <a:pt x="48" y="1128"/>
                  </a:lnTo>
                  <a:lnTo>
                    <a:pt x="38" y="1150"/>
                  </a:lnTo>
                  <a:lnTo>
                    <a:pt x="29" y="1172"/>
                  </a:lnTo>
                  <a:lnTo>
                    <a:pt x="29" y="1172"/>
                  </a:lnTo>
                  <a:lnTo>
                    <a:pt x="21" y="1196"/>
                  </a:lnTo>
                  <a:lnTo>
                    <a:pt x="14" y="1221"/>
                  </a:lnTo>
                  <a:lnTo>
                    <a:pt x="9" y="1247"/>
                  </a:lnTo>
                  <a:lnTo>
                    <a:pt x="5" y="1274"/>
                  </a:lnTo>
                  <a:lnTo>
                    <a:pt x="2" y="1300"/>
                  </a:lnTo>
                  <a:lnTo>
                    <a:pt x="0" y="1327"/>
                  </a:lnTo>
                  <a:lnTo>
                    <a:pt x="0" y="1354"/>
                  </a:lnTo>
                  <a:lnTo>
                    <a:pt x="0" y="1381"/>
                  </a:lnTo>
                  <a:lnTo>
                    <a:pt x="2" y="1409"/>
                  </a:lnTo>
                  <a:lnTo>
                    <a:pt x="5" y="1437"/>
                  </a:lnTo>
                  <a:lnTo>
                    <a:pt x="9" y="1464"/>
                  </a:lnTo>
                  <a:lnTo>
                    <a:pt x="14" y="1491"/>
                  </a:lnTo>
                  <a:lnTo>
                    <a:pt x="21" y="1517"/>
                  </a:lnTo>
                  <a:lnTo>
                    <a:pt x="29" y="1544"/>
                  </a:lnTo>
                  <a:lnTo>
                    <a:pt x="38" y="1570"/>
                  </a:lnTo>
                  <a:lnTo>
                    <a:pt x="47" y="1595"/>
                  </a:lnTo>
                  <a:lnTo>
                    <a:pt x="58" y="1620"/>
                  </a:lnTo>
                  <a:lnTo>
                    <a:pt x="70" y="1643"/>
                  </a:lnTo>
                  <a:lnTo>
                    <a:pt x="82" y="1667"/>
                  </a:lnTo>
                  <a:lnTo>
                    <a:pt x="96" y="1688"/>
                  </a:lnTo>
                  <a:lnTo>
                    <a:pt x="111" y="1709"/>
                  </a:lnTo>
                  <a:lnTo>
                    <a:pt x="127" y="1728"/>
                  </a:lnTo>
                  <a:lnTo>
                    <a:pt x="144" y="1746"/>
                  </a:lnTo>
                  <a:lnTo>
                    <a:pt x="163" y="1763"/>
                  </a:lnTo>
                  <a:lnTo>
                    <a:pt x="182" y="1778"/>
                  </a:lnTo>
                  <a:lnTo>
                    <a:pt x="202" y="1792"/>
                  </a:lnTo>
                  <a:lnTo>
                    <a:pt x="223" y="1805"/>
                  </a:lnTo>
                  <a:lnTo>
                    <a:pt x="245" y="1815"/>
                  </a:lnTo>
                  <a:lnTo>
                    <a:pt x="267" y="1823"/>
                  </a:lnTo>
                  <a:lnTo>
                    <a:pt x="292" y="1829"/>
                  </a:lnTo>
                  <a:lnTo>
                    <a:pt x="317" y="1834"/>
                  </a:lnTo>
                  <a:lnTo>
                    <a:pt x="343" y="1836"/>
                  </a:lnTo>
                  <a:lnTo>
                    <a:pt x="343" y="1836"/>
                  </a:lnTo>
                  <a:lnTo>
                    <a:pt x="381" y="1836"/>
                  </a:lnTo>
                  <a:lnTo>
                    <a:pt x="418" y="1835"/>
                  </a:lnTo>
                  <a:lnTo>
                    <a:pt x="454" y="1833"/>
                  </a:lnTo>
                  <a:lnTo>
                    <a:pt x="488" y="1829"/>
                  </a:lnTo>
                  <a:lnTo>
                    <a:pt x="520" y="1824"/>
                  </a:lnTo>
                  <a:lnTo>
                    <a:pt x="550" y="1819"/>
                  </a:lnTo>
                  <a:lnTo>
                    <a:pt x="580" y="1812"/>
                  </a:lnTo>
                  <a:lnTo>
                    <a:pt x="608" y="1804"/>
                  </a:lnTo>
                  <a:lnTo>
                    <a:pt x="635" y="1795"/>
                  </a:lnTo>
                  <a:lnTo>
                    <a:pt x="660" y="1787"/>
                  </a:lnTo>
                  <a:lnTo>
                    <a:pt x="684" y="1778"/>
                  </a:lnTo>
                  <a:lnTo>
                    <a:pt x="708" y="1769"/>
                  </a:lnTo>
                  <a:lnTo>
                    <a:pt x="750" y="1750"/>
                  </a:lnTo>
                  <a:lnTo>
                    <a:pt x="788" y="1733"/>
                  </a:lnTo>
                  <a:lnTo>
                    <a:pt x="822" y="1717"/>
                  </a:lnTo>
                  <a:lnTo>
                    <a:pt x="853" y="1704"/>
                  </a:lnTo>
                  <a:lnTo>
                    <a:pt x="867" y="1699"/>
                  </a:lnTo>
                  <a:lnTo>
                    <a:pt x="881" y="1695"/>
                  </a:lnTo>
                  <a:lnTo>
                    <a:pt x="893" y="1693"/>
                  </a:lnTo>
                  <a:lnTo>
                    <a:pt x="905" y="1691"/>
                  </a:lnTo>
                  <a:lnTo>
                    <a:pt x="917" y="1692"/>
                  </a:lnTo>
                  <a:lnTo>
                    <a:pt x="928" y="1694"/>
                  </a:lnTo>
                  <a:lnTo>
                    <a:pt x="938" y="1697"/>
                  </a:lnTo>
                  <a:lnTo>
                    <a:pt x="948" y="1703"/>
                  </a:lnTo>
                  <a:lnTo>
                    <a:pt x="957" y="1711"/>
                  </a:lnTo>
                  <a:lnTo>
                    <a:pt x="967" y="1721"/>
                  </a:lnTo>
                  <a:lnTo>
                    <a:pt x="976" y="1733"/>
                  </a:lnTo>
                  <a:lnTo>
                    <a:pt x="985" y="1748"/>
                  </a:lnTo>
                  <a:lnTo>
                    <a:pt x="985" y="1748"/>
                  </a:lnTo>
                  <a:lnTo>
                    <a:pt x="993" y="1766"/>
                  </a:lnTo>
                  <a:lnTo>
                    <a:pt x="1001" y="1786"/>
                  </a:lnTo>
                  <a:lnTo>
                    <a:pt x="1009" y="1809"/>
                  </a:lnTo>
                  <a:lnTo>
                    <a:pt x="1015" y="1832"/>
                  </a:lnTo>
                  <a:lnTo>
                    <a:pt x="1021" y="1857"/>
                  </a:lnTo>
                  <a:lnTo>
                    <a:pt x="1027" y="1883"/>
                  </a:lnTo>
                  <a:lnTo>
                    <a:pt x="1032" y="1911"/>
                  </a:lnTo>
                  <a:lnTo>
                    <a:pt x="1036" y="1941"/>
                  </a:lnTo>
                  <a:lnTo>
                    <a:pt x="1040" y="1972"/>
                  </a:lnTo>
                  <a:lnTo>
                    <a:pt x="1044" y="2004"/>
                  </a:lnTo>
                  <a:lnTo>
                    <a:pt x="1049" y="2072"/>
                  </a:lnTo>
                  <a:lnTo>
                    <a:pt x="1053" y="2144"/>
                  </a:lnTo>
                  <a:lnTo>
                    <a:pt x="1055" y="2221"/>
                  </a:lnTo>
                  <a:lnTo>
                    <a:pt x="1056" y="2300"/>
                  </a:lnTo>
                  <a:lnTo>
                    <a:pt x="1055" y="2384"/>
                  </a:lnTo>
                  <a:lnTo>
                    <a:pt x="1054" y="2470"/>
                  </a:lnTo>
                  <a:lnTo>
                    <a:pt x="1052" y="2558"/>
                  </a:lnTo>
                  <a:lnTo>
                    <a:pt x="1045" y="2740"/>
                  </a:lnTo>
                  <a:lnTo>
                    <a:pt x="1037" y="2924"/>
                  </a:lnTo>
                  <a:lnTo>
                    <a:pt x="1037" y="2924"/>
                  </a:lnTo>
                  <a:lnTo>
                    <a:pt x="1147" y="2930"/>
                  </a:lnTo>
                  <a:lnTo>
                    <a:pt x="1307" y="2938"/>
                  </a:lnTo>
                  <a:lnTo>
                    <a:pt x="1401" y="2941"/>
                  </a:lnTo>
                  <a:lnTo>
                    <a:pt x="1500" y="2944"/>
                  </a:lnTo>
                  <a:lnTo>
                    <a:pt x="1601" y="2945"/>
                  </a:lnTo>
                  <a:lnTo>
                    <a:pt x="1702" y="2944"/>
                  </a:lnTo>
                  <a:lnTo>
                    <a:pt x="1752" y="2943"/>
                  </a:lnTo>
                  <a:lnTo>
                    <a:pt x="1802" y="2941"/>
                  </a:lnTo>
                  <a:lnTo>
                    <a:pt x="1849" y="2938"/>
                  </a:lnTo>
                  <a:lnTo>
                    <a:pt x="1895" y="2935"/>
                  </a:lnTo>
                  <a:lnTo>
                    <a:pt x="1939" y="2931"/>
                  </a:lnTo>
                  <a:lnTo>
                    <a:pt x="1981" y="2925"/>
                  </a:lnTo>
                  <a:lnTo>
                    <a:pt x="2020" y="2919"/>
                  </a:lnTo>
                  <a:lnTo>
                    <a:pt x="2057" y="2912"/>
                  </a:lnTo>
                  <a:lnTo>
                    <a:pt x="2090" y="2904"/>
                  </a:lnTo>
                  <a:lnTo>
                    <a:pt x="2120" y="2895"/>
                  </a:lnTo>
                  <a:lnTo>
                    <a:pt x="2133" y="2890"/>
                  </a:lnTo>
                  <a:lnTo>
                    <a:pt x="2145" y="2884"/>
                  </a:lnTo>
                  <a:lnTo>
                    <a:pt x="2156" y="2878"/>
                  </a:lnTo>
                  <a:lnTo>
                    <a:pt x="2168" y="2872"/>
                  </a:lnTo>
                  <a:lnTo>
                    <a:pt x="2177" y="2865"/>
                  </a:lnTo>
                  <a:lnTo>
                    <a:pt x="2185" y="2858"/>
                  </a:lnTo>
                  <a:lnTo>
                    <a:pt x="2191" y="2851"/>
                  </a:lnTo>
                  <a:lnTo>
                    <a:pt x="2197" y="2844"/>
                  </a:lnTo>
                  <a:lnTo>
                    <a:pt x="2201" y="2836"/>
                  </a:lnTo>
                  <a:lnTo>
                    <a:pt x="2204" y="2828"/>
                  </a:lnTo>
                  <a:lnTo>
                    <a:pt x="2206" y="2819"/>
                  </a:lnTo>
                  <a:lnTo>
                    <a:pt x="2206" y="2810"/>
                  </a:lnTo>
                  <a:lnTo>
                    <a:pt x="2206" y="2810"/>
                  </a:lnTo>
                  <a:lnTo>
                    <a:pt x="2204" y="2797"/>
                  </a:lnTo>
                  <a:lnTo>
                    <a:pt x="2201" y="2784"/>
                  </a:lnTo>
                  <a:lnTo>
                    <a:pt x="2197" y="2771"/>
                  </a:lnTo>
                  <a:lnTo>
                    <a:pt x="2192" y="2758"/>
                  </a:lnTo>
                  <a:lnTo>
                    <a:pt x="2186" y="2745"/>
                  </a:lnTo>
                  <a:lnTo>
                    <a:pt x="2180" y="2731"/>
                  </a:lnTo>
                  <a:lnTo>
                    <a:pt x="2172" y="2719"/>
                  </a:lnTo>
                  <a:lnTo>
                    <a:pt x="2162" y="2706"/>
                  </a:lnTo>
                  <a:lnTo>
                    <a:pt x="2144" y="2680"/>
                  </a:lnTo>
                  <a:lnTo>
                    <a:pt x="2123" y="2652"/>
                  </a:lnTo>
                  <a:lnTo>
                    <a:pt x="2101" y="2624"/>
                  </a:lnTo>
                  <a:lnTo>
                    <a:pt x="2079" y="2593"/>
                  </a:lnTo>
                  <a:lnTo>
                    <a:pt x="2057" y="2560"/>
                  </a:lnTo>
                  <a:lnTo>
                    <a:pt x="2047" y="2543"/>
                  </a:lnTo>
                  <a:lnTo>
                    <a:pt x="2037" y="2525"/>
                  </a:lnTo>
                  <a:lnTo>
                    <a:pt x="2026" y="2507"/>
                  </a:lnTo>
                  <a:lnTo>
                    <a:pt x="2017" y="2487"/>
                  </a:lnTo>
                  <a:lnTo>
                    <a:pt x="2008" y="2467"/>
                  </a:lnTo>
                  <a:lnTo>
                    <a:pt x="2000" y="2445"/>
                  </a:lnTo>
                  <a:lnTo>
                    <a:pt x="1993" y="2423"/>
                  </a:lnTo>
                  <a:lnTo>
                    <a:pt x="1987" y="2400"/>
                  </a:lnTo>
                  <a:lnTo>
                    <a:pt x="1982" y="2375"/>
                  </a:lnTo>
                  <a:lnTo>
                    <a:pt x="1978" y="2350"/>
                  </a:lnTo>
                  <a:lnTo>
                    <a:pt x="1975" y="2323"/>
                  </a:lnTo>
                  <a:lnTo>
                    <a:pt x="1973" y="2295"/>
                  </a:lnTo>
                  <a:lnTo>
                    <a:pt x="1973" y="2266"/>
                  </a:lnTo>
                  <a:lnTo>
                    <a:pt x="1974" y="2236"/>
                  </a:lnTo>
                  <a:lnTo>
                    <a:pt x="1974" y="2236"/>
                  </a:lnTo>
                  <a:lnTo>
                    <a:pt x="1976" y="2210"/>
                  </a:lnTo>
                  <a:lnTo>
                    <a:pt x="1979" y="2185"/>
                  </a:lnTo>
                  <a:lnTo>
                    <a:pt x="1984" y="2161"/>
                  </a:lnTo>
                  <a:lnTo>
                    <a:pt x="1990" y="2138"/>
                  </a:lnTo>
                  <a:lnTo>
                    <a:pt x="1997" y="2116"/>
                  </a:lnTo>
                  <a:lnTo>
                    <a:pt x="2006" y="2094"/>
                  </a:lnTo>
                  <a:lnTo>
                    <a:pt x="2015" y="2073"/>
                  </a:lnTo>
                  <a:lnTo>
                    <a:pt x="2025" y="2052"/>
                  </a:lnTo>
                  <a:lnTo>
                    <a:pt x="2038" y="2033"/>
                  </a:lnTo>
                  <a:lnTo>
                    <a:pt x="2050" y="2014"/>
                  </a:lnTo>
                  <a:lnTo>
                    <a:pt x="2064" y="1997"/>
                  </a:lnTo>
                  <a:lnTo>
                    <a:pt x="2078" y="1980"/>
                  </a:lnTo>
                  <a:lnTo>
                    <a:pt x="2093" y="1963"/>
                  </a:lnTo>
                  <a:lnTo>
                    <a:pt x="2109" y="1948"/>
                  </a:lnTo>
                  <a:lnTo>
                    <a:pt x="2126" y="1933"/>
                  </a:lnTo>
                  <a:lnTo>
                    <a:pt x="2143" y="1918"/>
                  </a:lnTo>
                  <a:lnTo>
                    <a:pt x="2161" y="1905"/>
                  </a:lnTo>
                  <a:lnTo>
                    <a:pt x="2181" y="1893"/>
                  </a:lnTo>
                  <a:lnTo>
                    <a:pt x="2200" y="1881"/>
                  </a:lnTo>
                  <a:lnTo>
                    <a:pt x="2220" y="1870"/>
                  </a:lnTo>
                  <a:lnTo>
                    <a:pt x="2240" y="1860"/>
                  </a:lnTo>
                  <a:lnTo>
                    <a:pt x="2261" y="1851"/>
                  </a:lnTo>
                  <a:lnTo>
                    <a:pt x="2282" y="1843"/>
                  </a:lnTo>
                  <a:lnTo>
                    <a:pt x="2305" y="1835"/>
                  </a:lnTo>
                  <a:lnTo>
                    <a:pt x="2327" y="1829"/>
                  </a:lnTo>
                  <a:lnTo>
                    <a:pt x="2349" y="1823"/>
                  </a:lnTo>
                  <a:lnTo>
                    <a:pt x="2371" y="1818"/>
                  </a:lnTo>
                  <a:lnTo>
                    <a:pt x="2394" y="1814"/>
                  </a:lnTo>
                  <a:lnTo>
                    <a:pt x="2417" y="1810"/>
                  </a:lnTo>
                  <a:lnTo>
                    <a:pt x="2441" y="1808"/>
                  </a:lnTo>
                  <a:lnTo>
                    <a:pt x="2464" y="1806"/>
                  </a:lnTo>
                  <a:lnTo>
                    <a:pt x="2487" y="1805"/>
                  </a:lnTo>
                  <a:lnTo>
                    <a:pt x="2509" y="1805"/>
                  </a:lnTo>
                  <a:lnTo>
                    <a:pt x="2532" y="1806"/>
                  </a:lnTo>
                  <a:lnTo>
                    <a:pt x="2555" y="1808"/>
                  </a:lnTo>
                  <a:lnTo>
                    <a:pt x="2579" y="1810"/>
                  </a:lnTo>
                  <a:lnTo>
                    <a:pt x="2601" y="1814"/>
                  </a:lnTo>
                  <a:lnTo>
                    <a:pt x="2623" y="1818"/>
                  </a:lnTo>
                  <a:lnTo>
                    <a:pt x="2645" y="1823"/>
                  </a:lnTo>
                  <a:lnTo>
                    <a:pt x="2667" y="1829"/>
                  </a:lnTo>
                  <a:lnTo>
                    <a:pt x="2688" y="1836"/>
                  </a:lnTo>
                  <a:lnTo>
                    <a:pt x="2710" y="1844"/>
                  </a:lnTo>
                  <a:lnTo>
                    <a:pt x="2730" y="1853"/>
                  </a:lnTo>
                  <a:lnTo>
                    <a:pt x="2750" y="1862"/>
                  </a:lnTo>
                  <a:lnTo>
                    <a:pt x="2769" y="1873"/>
                  </a:lnTo>
                  <a:lnTo>
                    <a:pt x="2788" y="1884"/>
                  </a:lnTo>
                  <a:lnTo>
                    <a:pt x="2806" y="1896"/>
                  </a:lnTo>
                  <a:lnTo>
                    <a:pt x="2824" y="1910"/>
                  </a:lnTo>
                  <a:lnTo>
                    <a:pt x="2842" y="1924"/>
                  </a:lnTo>
                  <a:lnTo>
                    <a:pt x="2858" y="1940"/>
                  </a:lnTo>
                  <a:lnTo>
                    <a:pt x="2873" y="1956"/>
                  </a:lnTo>
                  <a:lnTo>
                    <a:pt x="2887" y="1973"/>
                  </a:lnTo>
                  <a:lnTo>
                    <a:pt x="2901" y="1990"/>
                  </a:lnTo>
                  <a:lnTo>
                    <a:pt x="2913" y="2009"/>
                  </a:lnTo>
                  <a:lnTo>
                    <a:pt x="2925" y="2029"/>
                  </a:lnTo>
                  <a:lnTo>
                    <a:pt x="2935" y="2049"/>
                  </a:lnTo>
                  <a:lnTo>
                    <a:pt x="2945" y="2072"/>
                  </a:lnTo>
                  <a:lnTo>
                    <a:pt x="2953" y="2095"/>
                  </a:lnTo>
                  <a:lnTo>
                    <a:pt x="2961" y="2118"/>
                  </a:lnTo>
                  <a:lnTo>
                    <a:pt x="2967" y="2142"/>
                  </a:lnTo>
                  <a:lnTo>
                    <a:pt x="2973" y="2168"/>
                  </a:lnTo>
                  <a:lnTo>
                    <a:pt x="2976" y="2194"/>
                  </a:lnTo>
                  <a:lnTo>
                    <a:pt x="2979" y="2223"/>
                  </a:lnTo>
                  <a:lnTo>
                    <a:pt x="2980" y="2251"/>
                  </a:lnTo>
                  <a:lnTo>
                    <a:pt x="2980" y="2251"/>
                  </a:lnTo>
                  <a:lnTo>
                    <a:pt x="2979" y="2277"/>
                  </a:lnTo>
                  <a:lnTo>
                    <a:pt x="2977" y="2302"/>
                  </a:lnTo>
                  <a:lnTo>
                    <a:pt x="2973" y="2328"/>
                  </a:lnTo>
                  <a:lnTo>
                    <a:pt x="2966" y="2354"/>
                  </a:lnTo>
                  <a:lnTo>
                    <a:pt x="2959" y="2379"/>
                  </a:lnTo>
                  <a:lnTo>
                    <a:pt x="2952" y="2404"/>
                  </a:lnTo>
                  <a:lnTo>
                    <a:pt x="2943" y="2429"/>
                  </a:lnTo>
                  <a:lnTo>
                    <a:pt x="2933" y="2453"/>
                  </a:lnTo>
                  <a:lnTo>
                    <a:pt x="2923" y="2478"/>
                  </a:lnTo>
                  <a:lnTo>
                    <a:pt x="2912" y="2501"/>
                  </a:lnTo>
                  <a:lnTo>
                    <a:pt x="2889" y="2547"/>
                  </a:lnTo>
                  <a:lnTo>
                    <a:pt x="2844" y="2634"/>
                  </a:lnTo>
                  <a:lnTo>
                    <a:pt x="2823" y="2674"/>
                  </a:lnTo>
                  <a:lnTo>
                    <a:pt x="2814" y="2693"/>
                  </a:lnTo>
                  <a:lnTo>
                    <a:pt x="2806" y="2711"/>
                  </a:lnTo>
                  <a:lnTo>
                    <a:pt x="2799" y="2728"/>
                  </a:lnTo>
                  <a:lnTo>
                    <a:pt x="2793" y="2746"/>
                  </a:lnTo>
                  <a:lnTo>
                    <a:pt x="2789" y="2762"/>
                  </a:lnTo>
                  <a:lnTo>
                    <a:pt x="2786" y="2778"/>
                  </a:lnTo>
                  <a:lnTo>
                    <a:pt x="2785" y="2792"/>
                  </a:lnTo>
                  <a:lnTo>
                    <a:pt x="2786" y="2806"/>
                  </a:lnTo>
                  <a:lnTo>
                    <a:pt x="2789" y="2819"/>
                  </a:lnTo>
                  <a:lnTo>
                    <a:pt x="2791" y="2825"/>
                  </a:lnTo>
                  <a:lnTo>
                    <a:pt x="2794" y="2831"/>
                  </a:lnTo>
                  <a:lnTo>
                    <a:pt x="2797" y="2837"/>
                  </a:lnTo>
                  <a:lnTo>
                    <a:pt x="2801" y="2842"/>
                  </a:lnTo>
                  <a:lnTo>
                    <a:pt x="2806" y="2847"/>
                  </a:lnTo>
                  <a:lnTo>
                    <a:pt x="2811" y="2852"/>
                  </a:lnTo>
                  <a:lnTo>
                    <a:pt x="2817" y="2857"/>
                  </a:lnTo>
                  <a:lnTo>
                    <a:pt x="2824" y="2861"/>
                  </a:lnTo>
                  <a:lnTo>
                    <a:pt x="2840" y="2870"/>
                  </a:lnTo>
                  <a:lnTo>
                    <a:pt x="2840" y="2870"/>
                  </a:lnTo>
                  <a:lnTo>
                    <a:pt x="2849" y="2874"/>
                  </a:lnTo>
                  <a:lnTo>
                    <a:pt x="2860" y="2877"/>
                  </a:lnTo>
                  <a:lnTo>
                    <a:pt x="2874" y="2880"/>
                  </a:lnTo>
                  <a:lnTo>
                    <a:pt x="2890" y="2883"/>
                  </a:lnTo>
                  <a:lnTo>
                    <a:pt x="2929" y="2888"/>
                  </a:lnTo>
                  <a:lnTo>
                    <a:pt x="2976" y="2893"/>
                  </a:lnTo>
                  <a:lnTo>
                    <a:pt x="3030" y="2897"/>
                  </a:lnTo>
                  <a:lnTo>
                    <a:pt x="3090" y="2900"/>
                  </a:lnTo>
                  <a:lnTo>
                    <a:pt x="3158" y="2902"/>
                  </a:lnTo>
                  <a:lnTo>
                    <a:pt x="3230" y="2904"/>
                  </a:lnTo>
                  <a:lnTo>
                    <a:pt x="3230" y="2904"/>
                  </a:lnTo>
                  <a:close/>
                </a:path>
              </a:pathLst>
            </a:custGeom>
            <a:solidFill>
              <a:schemeClr val="accent2"/>
            </a:solidFill>
            <a:ln w="9525">
              <a:solidFill>
                <a:schemeClr val="bg1"/>
              </a:solidFill>
              <a:round/>
            </a:ln>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6" name="Freeform: Shape 19"/>
            <p:cNvSpPr/>
            <p:nvPr/>
          </p:nvSpPr>
          <p:spPr bwMode="auto">
            <a:xfrm>
              <a:off x="5292545" y="1545636"/>
              <a:ext cx="836828" cy="611931"/>
            </a:xfrm>
            <a:custGeom>
              <a:gdLst>
                <a:gd name="T0" fmla="*/ 3995 w 4003"/>
                <a:gd name="T1" fmla="*/ 224 h 2927"/>
                <a:gd name="T2" fmla="*/ 3953 w 4003"/>
                <a:gd name="T3" fmla="*/ 133 h 2927"/>
                <a:gd name="T4" fmla="*/ 3882 w 4003"/>
                <a:gd name="T5" fmla="*/ 63 h 2927"/>
                <a:gd name="T6" fmla="*/ 3788 w 4003"/>
                <a:gd name="T7" fmla="*/ 17 h 2927"/>
                <a:gd name="T8" fmla="*/ 3682 w 4003"/>
                <a:gd name="T9" fmla="*/ 0 h 2927"/>
                <a:gd name="T10" fmla="*/ 1111 w 4003"/>
                <a:gd name="T11" fmla="*/ 407 h 2927"/>
                <a:gd name="T12" fmla="*/ 1080 w 4003"/>
                <a:gd name="T13" fmla="*/ 990 h 2927"/>
                <a:gd name="T14" fmla="*/ 1016 w 4003"/>
                <a:gd name="T15" fmla="*/ 1310 h 2927"/>
                <a:gd name="T16" fmla="*/ 966 w 4003"/>
                <a:gd name="T17" fmla="*/ 1398 h 2927"/>
                <a:gd name="T18" fmla="*/ 902 w 4003"/>
                <a:gd name="T19" fmla="*/ 1422 h 2927"/>
                <a:gd name="T20" fmla="*/ 824 w 4003"/>
                <a:gd name="T21" fmla="*/ 1377 h 2927"/>
                <a:gd name="T22" fmla="*/ 688 w 4003"/>
                <a:gd name="T23" fmla="*/ 1241 h 2927"/>
                <a:gd name="T24" fmla="*/ 530 w 4003"/>
                <a:gd name="T25" fmla="*/ 1160 h 2927"/>
                <a:gd name="T26" fmla="*/ 340 w 4003"/>
                <a:gd name="T27" fmla="*/ 1136 h 2927"/>
                <a:gd name="T28" fmla="*/ 198 w 4003"/>
                <a:gd name="T29" fmla="*/ 1167 h 2927"/>
                <a:gd name="T30" fmla="*/ 97 w 4003"/>
                <a:gd name="T31" fmla="*/ 1240 h 2927"/>
                <a:gd name="T32" fmla="*/ 32 w 4003"/>
                <a:gd name="T33" fmla="*/ 1344 h 2927"/>
                <a:gd name="T34" fmla="*/ 3 w 4003"/>
                <a:gd name="T35" fmla="*/ 1468 h 2927"/>
                <a:gd name="T36" fmla="*/ 5 w 4003"/>
                <a:gd name="T37" fmla="*/ 1600 h 2927"/>
                <a:gd name="T38" fmla="*/ 51 w 4003"/>
                <a:gd name="T39" fmla="*/ 1761 h 2927"/>
                <a:gd name="T40" fmla="*/ 117 w 4003"/>
                <a:gd name="T41" fmla="*/ 1867 h 2927"/>
                <a:gd name="T42" fmla="*/ 206 w 4003"/>
                <a:gd name="T43" fmla="*/ 1943 h 2927"/>
                <a:gd name="T44" fmla="*/ 302 w 4003"/>
                <a:gd name="T45" fmla="*/ 1976 h 2927"/>
                <a:gd name="T46" fmla="*/ 434 w 4003"/>
                <a:gd name="T47" fmla="*/ 1981 h 2927"/>
                <a:gd name="T48" fmla="*/ 660 w 4003"/>
                <a:gd name="T49" fmla="*/ 1921 h 2927"/>
                <a:gd name="T50" fmla="*/ 885 w 4003"/>
                <a:gd name="T51" fmla="*/ 1841 h 2927"/>
                <a:gd name="T52" fmla="*/ 953 w 4003"/>
                <a:gd name="T53" fmla="*/ 1849 h 2927"/>
                <a:gd name="T54" fmla="*/ 1012 w 4003"/>
                <a:gd name="T55" fmla="*/ 1899 h 2927"/>
                <a:gd name="T56" fmla="*/ 1070 w 4003"/>
                <a:gd name="T57" fmla="*/ 2022 h 2927"/>
                <a:gd name="T58" fmla="*/ 1109 w 4003"/>
                <a:gd name="T59" fmla="*/ 2241 h 2927"/>
                <a:gd name="T60" fmla="*/ 1119 w 4003"/>
                <a:gd name="T61" fmla="*/ 2812 h 2927"/>
                <a:gd name="T62" fmla="*/ 2068 w 4003"/>
                <a:gd name="T63" fmla="*/ 2927 h 2927"/>
                <a:gd name="T64" fmla="*/ 2209 w 4003"/>
                <a:gd name="T65" fmla="*/ 2911 h 2927"/>
                <a:gd name="T66" fmla="*/ 2301 w 4003"/>
                <a:gd name="T67" fmla="*/ 2842 h 2927"/>
                <a:gd name="T68" fmla="*/ 2317 w 4003"/>
                <a:gd name="T69" fmla="*/ 2754 h 2927"/>
                <a:gd name="T70" fmla="*/ 2180 w 4003"/>
                <a:gd name="T71" fmla="*/ 2518 h 2927"/>
                <a:gd name="T72" fmla="*/ 2077 w 4003"/>
                <a:gd name="T73" fmla="*/ 2288 h 2927"/>
                <a:gd name="T74" fmla="*/ 2051 w 4003"/>
                <a:gd name="T75" fmla="*/ 2109 h 2927"/>
                <a:gd name="T76" fmla="*/ 2073 w 4003"/>
                <a:gd name="T77" fmla="*/ 1982 h 2927"/>
                <a:gd name="T78" fmla="*/ 2141 w 4003"/>
                <a:gd name="T79" fmla="*/ 1860 h 2927"/>
                <a:gd name="T80" fmla="*/ 2248 w 4003"/>
                <a:gd name="T81" fmla="*/ 1759 h 2927"/>
                <a:gd name="T82" fmla="*/ 2411 w 4003"/>
                <a:gd name="T83" fmla="*/ 1679 h 2927"/>
                <a:gd name="T84" fmla="*/ 2568 w 4003"/>
                <a:gd name="T85" fmla="*/ 1648 h 2927"/>
                <a:gd name="T86" fmla="*/ 2754 w 4003"/>
                <a:gd name="T87" fmla="*/ 1667 h 2927"/>
                <a:gd name="T88" fmla="*/ 2910 w 4003"/>
                <a:gd name="T89" fmla="*/ 1744 h 2927"/>
                <a:gd name="T90" fmla="*/ 3024 w 4003"/>
                <a:gd name="T91" fmla="*/ 1875 h 2927"/>
                <a:gd name="T92" fmla="*/ 3088 w 4003"/>
                <a:gd name="T93" fmla="*/ 2057 h 2927"/>
                <a:gd name="T94" fmla="*/ 3096 w 4003"/>
                <a:gd name="T95" fmla="*/ 2239 h 2927"/>
                <a:gd name="T96" fmla="*/ 3058 w 4003"/>
                <a:gd name="T97" fmla="*/ 2405 h 2927"/>
                <a:gd name="T98" fmla="*/ 2938 w 4003"/>
                <a:gd name="T99" fmla="*/ 2611 h 2927"/>
                <a:gd name="T100" fmla="*/ 2872 w 4003"/>
                <a:gd name="T101" fmla="*/ 2757 h 2927"/>
                <a:gd name="T102" fmla="*/ 2870 w 4003"/>
                <a:gd name="T103" fmla="*/ 2827 h 2927"/>
                <a:gd name="T104" fmla="*/ 2944 w 4003"/>
                <a:gd name="T105" fmla="*/ 2866 h 2927"/>
                <a:gd name="T106" fmla="*/ 3210 w 4003"/>
                <a:gd name="T107" fmla="*/ 2900 h 2927"/>
                <a:gd name="T108" fmla="*/ 3899 w 4003"/>
                <a:gd name="T109" fmla="*/ 2898 h 29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02" h="2927">
                  <a:moveTo>
                    <a:pt x="4003" y="2897"/>
                  </a:moveTo>
                  <a:lnTo>
                    <a:pt x="4002" y="282"/>
                  </a:lnTo>
                  <a:lnTo>
                    <a:pt x="4002" y="282"/>
                  </a:lnTo>
                  <a:lnTo>
                    <a:pt x="4002" y="267"/>
                  </a:lnTo>
                  <a:lnTo>
                    <a:pt x="4000" y="252"/>
                  </a:lnTo>
                  <a:lnTo>
                    <a:pt x="3998" y="238"/>
                  </a:lnTo>
                  <a:lnTo>
                    <a:pt x="3995" y="224"/>
                  </a:lnTo>
                  <a:lnTo>
                    <a:pt x="3991" y="210"/>
                  </a:lnTo>
                  <a:lnTo>
                    <a:pt x="3987" y="196"/>
                  </a:lnTo>
                  <a:lnTo>
                    <a:pt x="3982" y="183"/>
                  </a:lnTo>
                  <a:lnTo>
                    <a:pt x="3976" y="169"/>
                  </a:lnTo>
                  <a:lnTo>
                    <a:pt x="3969" y="157"/>
                  </a:lnTo>
                  <a:lnTo>
                    <a:pt x="3962" y="145"/>
                  </a:lnTo>
                  <a:lnTo>
                    <a:pt x="3953" y="133"/>
                  </a:lnTo>
                  <a:lnTo>
                    <a:pt x="3944" y="122"/>
                  </a:lnTo>
                  <a:lnTo>
                    <a:pt x="3935" y="111"/>
                  </a:lnTo>
                  <a:lnTo>
                    <a:pt x="3925" y="100"/>
                  </a:lnTo>
                  <a:lnTo>
                    <a:pt x="3915" y="90"/>
                  </a:lnTo>
                  <a:lnTo>
                    <a:pt x="3904" y="81"/>
                  </a:lnTo>
                  <a:lnTo>
                    <a:pt x="3893" y="72"/>
                  </a:lnTo>
                  <a:lnTo>
                    <a:pt x="3882" y="63"/>
                  </a:lnTo>
                  <a:lnTo>
                    <a:pt x="3869" y="55"/>
                  </a:lnTo>
                  <a:lnTo>
                    <a:pt x="3857" y="47"/>
                  </a:lnTo>
                  <a:lnTo>
                    <a:pt x="3844" y="39"/>
                  </a:lnTo>
                  <a:lnTo>
                    <a:pt x="3831" y="33"/>
                  </a:lnTo>
                  <a:lnTo>
                    <a:pt x="3816" y="27"/>
                  </a:lnTo>
                  <a:lnTo>
                    <a:pt x="3802" y="21"/>
                  </a:lnTo>
                  <a:lnTo>
                    <a:pt x="3788" y="17"/>
                  </a:lnTo>
                  <a:lnTo>
                    <a:pt x="3774" y="12"/>
                  </a:lnTo>
                  <a:lnTo>
                    <a:pt x="3759" y="9"/>
                  </a:lnTo>
                  <a:lnTo>
                    <a:pt x="3744" y="6"/>
                  </a:lnTo>
                  <a:lnTo>
                    <a:pt x="3729" y="4"/>
                  </a:lnTo>
                  <a:lnTo>
                    <a:pt x="3714" y="2"/>
                  </a:lnTo>
                  <a:lnTo>
                    <a:pt x="3699" y="1"/>
                  </a:lnTo>
                  <a:lnTo>
                    <a:pt x="3682" y="0"/>
                  </a:lnTo>
                  <a:lnTo>
                    <a:pt x="1106" y="0"/>
                  </a:lnTo>
                  <a:lnTo>
                    <a:pt x="1106" y="0"/>
                  </a:lnTo>
                  <a:lnTo>
                    <a:pt x="1108" y="51"/>
                  </a:lnTo>
                  <a:lnTo>
                    <a:pt x="1110" y="119"/>
                  </a:lnTo>
                  <a:lnTo>
                    <a:pt x="1111" y="204"/>
                  </a:lnTo>
                  <a:lnTo>
                    <a:pt x="1112" y="300"/>
                  </a:lnTo>
                  <a:lnTo>
                    <a:pt x="1111" y="407"/>
                  </a:lnTo>
                  <a:lnTo>
                    <a:pt x="1109" y="521"/>
                  </a:lnTo>
                  <a:lnTo>
                    <a:pt x="1105" y="639"/>
                  </a:lnTo>
                  <a:lnTo>
                    <a:pt x="1099" y="759"/>
                  </a:lnTo>
                  <a:lnTo>
                    <a:pt x="1095" y="818"/>
                  </a:lnTo>
                  <a:lnTo>
                    <a:pt x="1091" y="877"/>
                  </a:lnTo>
                  <a:lnTo>
                    <a:pt x="1086" y="934"/>
                  </a:lnTo>
                  <a:lnTo>
                    <a:pt x="1080" y="990"/>
                  </a:lnTo>
                  <a:lnTo>
                    <a:pt x="1074" y="1044"/>
                  </a:lnTo>
                  <a:lnTo>
                    <a:pt x="1066" y="1095"/>
                  </a:lnTo>
                  <a:lnTo>
                    <a:pt x="1058" y="1145"/>
                  </a:lnTo>
                  <a:lnTo>
                    <a:pt x="1049" y="1191"/>
                  </a:lnTo>
                  <a:lnTo>
                    <a:pt x="1039" y="1234"/>
                  </a:lnTo>
                  <a:lnTo>
                    <a:pt x="1028" y="1274"/>
                  </a:lnTo>
                  <a:lnTo>
                    <a:pt x="1016" y="1310"/>
                  </a:lnTo>
                  <a:lnTo>
                    <a:pt x="1009" y="1326"/>
                  </a:lnTo>
                  <a:lnTo>
                    <a:pt x="1003" y="1341"/>
                  </a:lnTo>
                  <a:lnTo>
                    <a:pt x="996" y="1354"/>
                  </a:lnTo>
                  <a:lnTo>
                    <a:pt x="989" y="1367"/>
                  </a:lnTo>
                  <a:lnTo>
                    <a:pt x="981" y="1378"/>
                  </a:lnTo>
                  <a:lnTo>
                    <a:pt x="974" y="1389"/>
                  </a:lnTo>
                  <a:lnTo>
                    <a:pt x="966" y="1398"/>
                  </a:lnTo>
                  <a:lnTo>
                    <a:pt x="957" y="1405"/>
                  </a:lnTo>
                  <a:lnTo>
                    <a:pt x="949" y="1411"/>
                  </a:lnTo>
                  <a:lnTo>
                    <a:pt x="940" y="1415"/>
                  </a:lnTo>
                  <a:lnTo>
                    <a:pt x="940" y="1415"/>
                  </a:lnTo>
                  <a:lnTo>
                    <a:pt x="927" y="1419"/>
                  </a:lnTo>
                  <a:lnTo>
                    <a:pt x="914" y="1422"/>
                  </a:lnTo>
                  <a:lnTo>
                    <a:pt x="902" y="1422"/>
                  </a:lnTo>
                  <a:lnTo>
                    <a:pt x="890" y="1420"/>
                  </a:lnTo>
                  <a:lnTo>
                    <a:pt x="878" y="1417"/>
                  </a:lnTo>
                  <a:lnTo>
                    <a:pt x="867" y="1412"/>
                  </a:lnTo>
                  <a:lnTo>
                    <a:pt x="856" y="1405"/>
                  </a:lnTo>
                  <a:lnTo>
                    <a:pt x="845" y="1397"/>
                  </a:lnTo>
                  <a:lnTo>
                    <a:pt x="834" y="1388"/>
                  </a:lnTo>
                  <a:lnTo>
                    <a:pt x="824" y="1377"/>
                  </a:lnTo>
                  <a:lnTo>
                    <a:pt x="801" y="1353"/>
                  </a:lnTo>
                  <a:lnTo>
                    <a:pt x="777" y="1327"/>
                  </a:lnTo>
                  <a:lnTo>
                    <a:pt x="751" y="1299"/>
                  </a:lnTo>
                  <a:lnTo>
                    <a:pt x="736" y="1285"/>
                  </a:lnTo>
                  <a:lnTo>
                    <a:pt x="721" y="1271"/>
                  </a:lnTo>
                  <a:lnTo>
                    <a:pt x="705" y="1257"/>
                  </a:lnTo>
                  <a:lnTo>
                    <a:pt x="688" y="1241"/>
                  </a:lnTo>
                  <a:lnTo>
                    <a:pt x="670" y="1228"/>
                  </a:lnTo>
                  <a:lnTo>
                    <a:pt x="650" y="1214"/>
                  </a:lnTo>
                  <a:lnTo>
                    <a:pt x="629" y="1202"/>
                  </a:lnTo>
                  <a:lnTo>
                    <a:pt x="606" y="1190"/>
                  </a:lnTo>
                  <a:lnTo>
                    <a:pt x="582" y="1179"/>
                  </a:lnTo>
                  <a:lnTo>
                    <a:pt x="557" y="1169"/>
                  </a:lnTo>
                  <a:lnTo>
                    <a:pt x="530" y="1160"/>
                  </a:lnTo>
                  <a:lnTo>
                    <a:pt x="501" y="1152"/>
                  </a:lnTo>
                  <a:lnTo>
                    <a:pt x="469" y="1146"/>
                  </a:lnTo>
                  <a:lnTo>
                    <a:pt x="436" y="1141"/>
                  </a:lnTo>
                  <a:lnTo>
                    <a:pt x="401" y="1137"/>
                  </a:lnTo>
                  <a:lnTo>
                    <a:pt x="364" y="1136"/>
                  </a:lnTo>
                  <a:lnTo>
                    <a:pt x="364" y="1136"/>
                  </a:lnTo>
                  <a:lnTo>
                    <a:pt x="340" y="1136"/>
                  </a:lnTo>
                  <a:lnTo>
                    <a:pt x="317" y="1138"/>
                  </a:lnTo>
                  <a:lnTo>
                    <a:pt x="295" y="1140"/>
                  </a:lnTo>
                  <a:lnTo>
                    <a:pt x="274" y="1143"/>
                  </a:lnTo>
                  <a:lnTo>
                    <a:pt x="254" y="1148"/>
                  </a:lnTo>
                  <a:lnTo>
                    <a:pt x="235" y="1153"/>
                  </a:lnTo>
                  <a:lnTo>
                    <a:pt x="216" y="1159"/>
                  </a:lnTo>
                  <a:lnTo>
                    <a:pt x="198" y="1167"/>
                  </a:lnTo>
                  <a:lnTo>
                    <a:pt x="181" y="1175"/>
                  </a:lnTo>
                  <a:lnTo>
                    <a:pt x="165" y="1184"/>
                  </a:lnTo>
                  <a:lnTo>
                    <a:pt x="150" y="1193"/>
                  </a:lnTo>
                  <a:lnTo>
                    <a:pt x="135" y="1204"/>
                  </a:lnTo>
                  <a:lnTo>
                    <a:pt x="122" y="1215"/>
                  </a:lnTo>
                  <a:lnTo>
                    <a:pt x="109" y="1227"/>
                  </a:lnTo>
                  <a:lnTo>
                    <a:pt x="97" y="1240"/>
                  </a:lnTo>
                  <a:lnTo>
                    <a:pt x="85" y="1254"/>
                  </a:lnTo>
                  <a:lnTo>
                    <a:pt x="74" y="1267"/>
                  </a:lnTo>
                  <a:lnTo>
                    <a:pt x="64" y="1282"/>
                  </a:lnTo>
                  <a:lnTo>
                    <a:pt x="55" y="1297"/>
                  </a:lnTo>
                  <a:lnTo>
                    <a:pt x="46" y="1312"/>
                  </a:lnTo>
                  <a:lnTo>
                    <a:pt x="39" y="1328"/>
                  </a:lnTo>
                  <a:lnTo>
                    <a:pt x="32" y="1344"/>
                  </a:lnTo>
                  <a:lnTo>
                    <a:pt x="26" y="1361"/>
                  </a:lnTo>
                  <a:lnTo>
                    <a:pt x="20" y="1378"/>
                  </a:lnTo>
                  <a:lnTo>
                    <a:pt x="15" y="1396"/>
                  </a:lnTo>
                  <a:lnTo>
                    <a:pt x="11" y="1414"/>
                  </a:lnTo>
                  <a:lnTo>
                    <a:pt x="8" y="1432"/>
                  </a:lnTo>
                  <a:lnTo>
                    <a:pt x="5" y="1450"/>
                  </a:lnTo>
                  <a:lnTo>
                    <a:pt x="3" y="1468"/>
                  </a:lnTo>
                  <a:lnTo>
                    <a:pt x="1" y="1486"/>
                  </a:lnTo>
                  <a:lnTo>
                    <a:pt x="0" y="1505"/>
                  </a:lnTo>
                  <a:lnTo>
                    <a:pt x="0" y="1525"/>
                  </a:lnTo>
                  <a:lnTo>
                    <a:pt x="0" y="1543"/>
                  </a:lnTo>
                  <a:lnTo>
                    <a:pt x="1" y="1562"/>
                  </a:lnTo>
                  <a:lnTo>
                    <a:pt x="3" y="1581"/>
                  </a:lnTo>
                  <a:lnTo>
                    <a:pt x="5" y="1600"/>
                  </a:lnTo>
                  <a:lnTo>
                    <a:pt x="11" y="1637"/>
                  </a:lnTo>
                  <a:lnTo>
                    <a:pt x="20" y="1674"/>
                  </a:lnTo>
                  <a:lnTo>
                    <a:pt x="25" y="1692"/>
                  </a:lnTo>
                  <a:lnTo>
                    <a:pt x="31" y="1710"/>
                  </a:lnTo>
                  <a:lnTo>
                    <a:pt x="37" y="1727"/>
                  </a:lnTo>
                  <a:lnTo>
                    <a:pt x="44" y="1745"/>
                  </a:lnTo>
                  <a:lnTo>
                    <a:pt x="51" y="1761"/>
                  </a:lnTo>
                  <a:lnTo>
                    <a:pt x="59" y="1778"/>
                  </a:lnTo>
                  <a:lnTo>
                    <a:pt x="67" y="1795"/>
                  </a:lnTo>
                  <a:lnTo>
                    <a:pt x="76" y="1810"/>
                  </a:lnTo>
                  <a:lnTo>
                    <a:pt x="86" y="1825"/>
                  </a:lnTo>
                  <a:lnTo>
                    <a:pt x="96" y="1840"/>
                  </a:lnTo>
                  <a:lnTo>
                    <a:pt x="106" y="1854"/>
                  </a:lnTo>
                  <a:lnTo>
                    <a:pt x="117" y="1867"/>
                  </a:lnTo>
                  <a:lnTo>
                    <a:pt x="128" y="1880"/>
                  </a:lnTo>
                  <a:lnTo>
                    <a:pt x="140" y="1892"/>
                  </a:lnTo>
                  <a:lnTo>
                    <a:pt x="152" y="1904"/>
                  </a:lnTo>
                  <a:lnTo>
                    <a:pt x="165" y="1915"/>
                  </a:lnTo>
                  <a:lnTo>
                    <a:pt x="178" y="1926"/>
                  </a:lnTo>
                  <a:lnTo>
                    <a:pt x="192" y="1935"/>
                  </a:lnTo>
                  <a:lnTo>
                    <a:pt x="206" y="1943"/>
                  </a:lnTo>
                  <a:lnTo>
                    <a:pt x="221" y="1951"/>
                  </a:lnTo>
                  <a:lnTo>
                    <a:pt x="236" y="1958"/>
                  </a:lnTo>
                  <a:lnTo>
                    <a:pt x="251" y="1963"/>
                  </a:lnTo>
                  <a:lnTo>
                    <a:pt x="266" y="1968"/>
                  </a:lnTo>
                  <a:lnTo>
                    <a:pt x="282" y="1972"/>
                  </a:lnTo>
                  <a:lnTo>
                    <a:pt x="282" y="1972"/>
                  </a:lnTo>
                  <a:lnTo>
                    <a:pt x="302" y="1976"/>
                  </a:lnTo>
                  <a:lnTo>
                    <a:pt x="321" y="1979"/>
                  </a:lnTo>
                  <a:lnTo>
                    <a:pt x="341" y="1981"/>
                  </a:lnTo>
                  <a:lnTo>
                    <a:pt x="361" y="1982"/>
                  </a:lnTo>
                  <a:lnTo>
                    <a:pt x="379" y="1983"/>
                  </a:lnTo>
                  <a:lnTo>
                    <a:pt x="398" y="1983"/>
                  </a:lnTo>
                  <a:lnTo>
                    <a:pt x="416" y="1982"/>
                  </a:lnTo>
                  <a:lnTo>
                    <a:pt x="434" y="1981"/>
                  </a:lnTo>
                  <a:lnTo>
                    <a:pt x="469" y="1977"/>
                  </a:lnTo>
                  <a:lnTo>
                    <a:pt x="504" y="1971"/>
                  </a:lnTo>
                  <a:lnTo>
                    <a:pt x="537" y="1963"/>
                  </a:lnTo>
                  <a:lnTo>
                    <a:pt x="569" y="1954"/>
                  </a:lnTo>
                  <a:lnTo>
                    <a:pt x="600" y="1944"/>
                  </a:lnTo>
                  <a:lnTo>
                    <a:pt x="631" y="1933"/>
                  </a:lnTo>
                  <a:lnTo>
                    <a:pt x="660" y="1921"/>
                  </a:lnTo>
                  <a:lnTo>
                    <a:pt x="688" y="1909"/>
                  </a:lnTo>
                  <a:lnTo>
                    <a:pt x="742" y="1886"/>
                  </a:lnTo>
                  <a:lnTo>
                    <a:pt x="793" y="1865"/>
                  </a:lnTo>
                  <a:lnTo>
                    <a:pt x="817" y="1857"/>
                  </a:lnTo>
                  <a:lnTo>
                    <a:pt x="840" y="1849"/>
                  </a:lnTo>
                  <a:lnTo>
                    <a:pt x="862" y="1844"/>
                  </a:lnTo>
                  <a:lnTo>
                    <a:pt x="885" y="1841"/>
                  </a:lnTo>
                  <a:lnTo>
                    <a:pt x="895" y="1840"/>
                  </a:lnTo>
                  <a:lnTo>
                    <a:pt x="905" y="1840"/>
                  </a:lnTo>
                  <a:lnTo>
                    <a:pt x="915" y="1840"/>
                  </a:lnTo>
                  <a:lnTo>
                    <a:pt x="925" y="1841"/>
                  </a:lnTo>
                  <a:lnTo>
                    <a:pt x="935" y="1843"/>
                  </a:lnTo>
                  <a:lnTo>
                    <a:pt x="944" y="1846"/>
                  </a:lnTo>
                  <a:lnTo>
                    <a:pt x="953" y="1849"/>
                  </a:lnTo>
                  <a:lnTo>
                    <a:pt x="962" y="1853"/>
                  </a:lnTo>
                  <a:lnTo>
                    <a:pt x="971" y="1859"/>
                  </a:lnTo>
                  <a:lnTo>
                    <a:pt x="980" y="1865"/>
                  </a:lnTo>
                  <a:lnTo>
                    <a:pt x="988" y="1872"/>
                  </a:lnTo>
                  <a:lnTo>
                    <a:pt x="996" y="1880"/>
                  </a:lnTo>
                  <a:lnTo>
                    <a:pt x="1004" y="1889"/>
                  </a:lnTo>
                  <a:lnTo>
                    <a:pt x="1012" y="1899"/>
                  </a:lnTo>
                  <a:lnTo>
                    <a:pt x="1021" y="1910"/>
                  </a:lnTo>
                  <a:lnTo>
                    <a:pt x="1029" y="1923"/>
                  </a:lnTo>
                  <a:lnTo>
                    <a:pt x="1036" y="1936"/>
                  </a:lnTo>
                  <a:lnTo>
                    <a:pt x="1043" y="1951"/>
                  </a:lnTo>
                  <a:lnTo>
                    <a:pt x="1050" y="1967"/>
                  </a:lnTo>
                  <a:lnTo>
                    <a:pt x="1057" y="1984"/>
                  </a:lnTo>
                  <a:lnTo>
                    <a:pt x="1070" y="2022"/>
                  </a:lnTo>
                  <a:lnTo>
                    <a:pt x="1083" y="2066"/>
                  </a:lnTo>
                  <a:lnTo>
                    <a:pt x="1083" y="2066"/>
                  </a:lnTo>
                  <a:lnTo>
                    <a:pt x="1087" y="2083"/>
                  </a:lnTo>
                  <a:lnTo>
                    <a:pt x="1091" y="2102"/>
                  </a:lnTo>
                  <a:lnTo>
                    <a:pt x="1098" y="2144"/>
                  </a:lnTo>
                  <a:lnTo>
                    <a:pt x="1104" y="2191"/>
                  </a:lnTo>
                  <a:lnTo>
                    <a:pt x="1109" y="2241"/>
                  </a:lnTo>
                  <a:lnTo>
                    <a:pt x="1112" y="2294"/>
                  </a:lnTo>
                  <a:lnTo>
                    <a:pt x="1115" y="2351"/>
                  </a:lnTo>
                  <a:lnTo>
                    <a:pt x="1118" y="2408"/>
                  </a:lnTo>
                  <a:lnTo>
                    <a:pt x="1119" y="2468"/>
                  </a:lnTo>
                  <a:lnTo>
                    <a:pt x="1121" y="2588"/>
                  </a:lnTo>
                  <a:lnTo>
                    <a:pt x="1120" y="2704"/>
                  </a:lnTo>
                  <a:lnTo>
                    <a:pt x="1119" y="2812"/>
                  </a:lnTo>
                  <a:lnTo>
                    <a:pt x="1118" y="2907"/>
                  </a:lnTo>
                  <a:lnTo>
                    <a:pt x="1118" y="2907"/>
                  </a:lnTo>
                  <a:lnTo>
                    <a:pt x="1345" y="2912"/>
                  </a:lnTo>
                  <a:lnTo>
                    <a:pt x="1661" y="2920"/>
                  </a:lnTo>
                  <a:lnTo>
                    <a:pt x="1820" y="2924"/>
                  </a:lnTo>
                  <a:lnTo>
                    <a:pt x="1960" y="2926"/>
                  </a:lnTo>
                  <a:lnTo>
                    <a:pt x="2068" y="2927"/>
                  </a:lnTo>
                  <a:lnTo>
                    <a:pt x="2108" y="2927"/>
                  </a:lnTo>
                  <a:lnTo>
                    <a:pt x="2133" y="2926"/>
                  </a:lnTo>
                  <a:lnTo>
                    <a:pt x="2133" y="2926"/>
                  </a:lnTo>
                  <a:lnTo>
                    <a:pt x="2153" y="2924"/>
                  </a:lnTo>
                  <a:lnTo>
                    <a:pt x="2173" y="2921"/>
                  </a:lnTo>
                  <a:lnTo>
                    <a:pt x="2191" y="2916"/>
                  </a:lnTo>
                  <a:lnTo>
                    <a:pt x="2209" y="2911"/>
                  </a:lnTo>
                  <a:lnTo>
                    <a:pt x="2227" y="2904"/>
                  </a:lnTo>
                  <a:lnTo>
                    <a:pt x="2242" y="2897"/>
                  </a:lnTo>
                  <a:lnTo>
                    <a:pt x="2257" y="2888"/>
                  </a:lnTo>
                  <a:lnTo>
                    <a:pt x="2270" y="2878"/>
                  </a:lnTo>
                  <a:lnTo>
                    <a:pt x="2282" y="2867"/>
                  </a:lnTo>
                  <a:lnTo>
                    <a:pt x="2292" y="2855"/>
                  </a:lnTo>
                  <a:lnTo>
                    <a:pt x="2301" y="2842"/>
                  </a:lnTo>
                  <a:lnTo>
                    <a:pt x="2308" y="2828"/>
                  </a:lnTo>
                  <a:lnTo>
                    <a:pt x="2313" y="2813"/>
                  </a:lnTo>
                  <a:lnTo>
                    <a:pt x="2317" y="2797"/>
                  </a:lnTo>
                  <a:lnTo>
                    <a:pt x="2319" y="2781"/>
                  </a:lnTo>
                  <a:lnTo>
                    <a:pt x="2319" y="2764"/>
                  </a:lnTo>
                  <a:lnTo>
                    <a:pt x="2319" y="2764"/>
                  </a:lnTo>
                  <a:lnTo>
                    <a:pt x="2317" y="2754"/>
                  </a:lnTo>
                  <a:lnTo>
                    <a:pt x="2312" y="2741"/>
                  </a:lnTo>
                  <a:lnTo>
                    <a:pt x="2306" y="2727"/>
                  </a:lnTo>
                  <a:lnTo>
                    <a:pt x="2297" y="2710"/>
                  </a:lnTo>
                  <a:lnTo>
                    <a:pt x="2274" y="2671"/>
                  </a:lnTo>
                  <a:lnTo>
                    <a:pt x="2246" y="2626"/>
                  </a:lnTo>
                  <a:lnTo>
                    <a:pt x="2213" y="2574"/>
                  </a:lnTo>
                  <a:lnTo>
                    <a:pt x="2180" y="2518"/>
                  </a:lnTo>
                  <a:lnTo>
                    <a:pt x="2164" y="2488"/>
                  </a:lnTo>
                  <a:lnTo>
                    <a:pt x="2147" y="2457"/>
                  </a:lnTo>
                  <a:lnTo>
                    <a:pt x="2131" y="2424"/>
                  </a:lnTo>
                  <a:lnTo>
                    <a:pt x="2116" y="2392"/>
                  </a:lnTo>
                  <a:lnTo>
                    <a:pt x="2102" y="2358"/>
                  </a:lnTo>
                  <a:lnTo>
                    <a:pt x="2089" y="2324"/>
                  </a:lnTo>
                  <a:lnTo>
                    <a:pt x="2077" y="2288"/>
                  </a:lnTo>
                  <a:lnTo>
                    <a:pt x="2067" y="2253"/>
                  </a:lnTo>
                  <a:lnTo>
                    <a:pt x="2060" y="2218"/>
                  </a:lnTo>
                  <a:lnTo>
                    <a:pt x="2054" y="2181"/>
                  </a:lnTo>
                  <a:lnTo>
                    <a:pt x="2052" y="2163"/>
                  </a:lnTo>
                  <a:lnTo>
                    <a:pt x="2051" y="2145"/>
                  </a:lnTo>
                  <a:lnTo>
                    <a:pt x="2050" y="2127"/>
                  </a:lnTo>
                  <a:lnTo>
                    <a:pt x="2051" y="2109"/>
                  </a:lnTo>
                  <a:lnTo>
                    <a:pt x="2051" y="2091"/>
                  </a:lnTo>
                  <a:lnTo>
                    <a:pt x="2053" y="2073"/>
                  </a:lnTo>
                  <a:lnTo>
                    <a:pt x="2055" y="2055"/>
                  </a:lnTo>
                  <a:lnTo>
                    <a:pt x="2058" y="2036"/>
                  </a:lnTo>
                  <a:lnTo>
                    <a:pt x="2062" y="2018"/>
                  </a:lnTo>
                  <a:lnTo>
                    <a:pt x="2067" y="2000"/>
                  </a:lnTo>
                  <a:lnTo>
                    <a:pt x="2073" y="1982"/>
                  </a:lnTo>
                  <a:lnTo>
                    <a:pt x="2079" y="1965"/>
                  </a:lnTo>
                  <a:lnTo>
                    <a:pt x="2088" y="1947"/>
                  </a:lnTo>
                  <a:lnTo>
                    <a:pt x="2097" y="1930"/>
                  </a:lnTo>
                  <a:lnTo>
                    <a:pt x="2106" y="1911"/>
                  </a:lnTo>
                  <a:lnTo>
                    <a:pt x="2117" y="1894"/>
                  </a:lnTo>
                  <a:lnTo>
                    <a:pt x="2128" y="1877"/>
                  </a:lnTo>
                  <a:lnTo>
                    <a:pt x="2141" y="1860"/>
                  </a:lnTo>
                  <a:lnTo>
                    <a:pt x="2155" y="1843"/>
                  </a:lnTo>
                  <a:lnTo>
                    <a:pt x="2170" y="1827"/>
                  </a:lnTo>
                  <a:lnTo>
                    <a:pt x="2170" y="1827"/>
                  </a:lnTo>
                  <a:lnTo>
                    <a:pt x="2188" y="1809"/>
                  </a:lnTo>
                  <a:lnTo>
                    <a:pt x="2207" y="1792"/>
                  </a:lnTo>
                  <a:lnTo>
                    <a:pt x="2228" y="1774"/>
                  </a:lnTo>
                  <a:lnTo>
                    <a:pt x="2248" y="1759"/>
                  </a:lnTo>
                  <a:lnTo>
                    <a:pt x="2269" y="1745"/>
                  </a:lnTo>
                  <a:lnTo>
                    <a:pt x="2291" y="1731"/>
                  </a:lnTo>
                  <a:lnTo>
                    <a:pt x="2314" y="1719"/>
                  </a:lnTo>
                  <a:lnTo>
                    <a:pt x="2337" y="1707"/>
                  </a:lnTo>
                  <a:lnTo>
                    <a:pt x="2362" y="1697"/>
                  </a:lnTo>
                  <a:lnTo>
                    <a:pt x="2386" y="1687"/>
                  </a:lnTo>
                  <a:lnTo>
                    <a:pt x="2411" y="1679"/>
                  </a:lnTo>
                  <a:lnTo>
                    <a:pt x="2436" y="1671"/>
                  </a:lnTo>
                  <a:lnTo>
                    <a:pt x="2461" y="1665"/>
                  </a:lnTo>
                  <a:lnTo>
                    <a:pt x="2487" y="1659"/>
                  </a:lnTo>
                  <a:lnTo>
                    <a:pt x="2514" y="1655"/>
                  </a:lnTo>
                  <a:lnTo>
                    <a:pt x="2540" y="1652"/>
                  </a:lnTo>
                  <a:lnTo>
                    <a:pt x="2540" y="1652"/>
                  </a:lnTo>
                  <a:lnTo>
                    <a:pt x="2568" y="1648"/>
                  </a:lnTo>
                  <a:lnTo>
                    <a:pt x="2596" y="1647"/>
                  </a:lnTo>
                  <a:lnTo>
                    <a:pt x="2625" y="1647"/>
                  </a:lnTo>
                  <a:lnTo>
                    <a:pt x="2652" y="1650"/>
                  </a:lnTo>
                  <a:lnTo>
                    <a:pt x="2678" y="1652"/>
                  </a:lnTo>
                  <a:lnTo>
                    <a:pt x="2704" y="1656"/>
                  </a:lnTo>
                  <a:lnTo>
                    <a:pt x="2729" y="1661"/>
                  </a:lnTo>
                  <a:lnTo>
                    <a:pt x="2754" y="1667"/>
                  </a:lnTo>
                  <a:lnTo>
                    <a:pt x="2779" y="1675"/>
                  </a:lnTo>
                  <a:lnTo>
                    <a:pt x="2803" y="1684"/>
                  </a:lnTo>
                  <a:lnTo>
                    <a:pt x="2825" y="1693"/>
                  </a:lnTo>
                  <a:lnTo>
                    <a:pt x="2847" y="1704"/>
                  </a:lnTo>
                  <a:lnTo>
                    <a:pt x="2869" y="1716"/>
                  </a:lnTo>
                  <a:lnTo>
                    <a:pt x="2890" y="1729"/>
                  </a:lnTo>
                  <a:lnTo>
                    <a:pt x="2910" y="1744"/>
                  </a:lnTo>
                  <a:lnTo>
                    <a:pt x="2929" y="1759"/>
                  </a:lnTo>
                  <a:lnTo>
                    <a:pt x="2947" y="1776"/>
                  </a:lnTo>
                  <a:lnTo>
                    <a:pt x="2964" y="1794"/>
                  </a:lnTo>
                  <a:lnTo>
                    <a:pt x="2980" y="1813"/>
                  </a:lnTo>
                  <a:lnTo>
                    <a:pt x="2996" y="1833"/>
                  </a:lnTo>
                  <a:lnTo>
                    <a:pt x="3010" y="1853"/>
                  </a:lnTo>
                  <a:lnTo>
                    <a:pt x="3024" y="1875"/>
                  </a:lnTo>
                  <a:lnTo>
                    <a:pt x="3037" y="1898"/>
                  </a:lnTo>
                  <a:lnTo>
                    <a:pt x="3048" y="1922"/>
                  </a:lnTo>
                  <a:lnTo>
                    <a:pt x="3058" y="1947"/>
                  </a:lnTo>
                  <a:lnTo>
                    <a:pt x="3067" y="1973"/>
                  </a:lnTo>
                  <a:lnTo>
                    <a:pt x="3075" y="1999"/>
                  </a:lnTo>
                  <a:lnTo>
                    <a:pt x="3082" y="2027"/>
                  </a:lnTo>
                  <a:lnTo>
                    <a:pt x="3088" y="2057"/>
                  </a:lnTo>
                  <a:lnTo>
                    <a:pt x="3092" y="2086"/>
                  </a:lnTo>
                  <a:lnTo>
                    <a:pt x="3095" y="2116"/>
                  </a:lnTo>
                  <a:lnTo>
                    <a:pt x="3097" y="2148"/>
                  </a:lnTo>
                  <a:lnTo>
                    <a:pt x="3097" y="2148"/>
                  </a:lnTo>
                  <a:lnTo>
                    <a:pt x="3098" y="2179"/>
                  </a:lnTo>
                  <a:lnTo>
                    <a:pt x="3098" y="2211"/>
                  </a:lnTo>
                  <a:lnTo>
                    <a:pt x="3096" y="2239"/>
                  </a:lnTo>
                  <a:lnTo>
                    <a:pt x="3093" y="2267"/>
                  </a:lnTo>
                  <a:lnTo>
                    <a:pt x="3089" y="2292"/>
                  </a:lnTo>
                  <a:lnTo>
                    <a:pt x="3085" y="2317"/>
                  </a:lnTo>
                  <a:lnTo>
                    <a:pt x="3079" y="2341"/>
                  </a:lnTo>
                  <a:lnTo>
                    <a:pt x="3073" y="2364"/>
                  </a:lnTo>
                  <a:lnTo>
                    <a:pt x="3066" y="2385"/>
                  </a:lnTo>
                  <a:lnTo>
                    <a:pt x="3058" y="2405"/>
                  </a:lnTo>
                  <a:lnTo>
                    <a:pt x="3049" y="2425"/>
                  </a:lnTo>
                  <a:lnTo>
                    <a:pt x="3040" y="2443"/>
                  </a:lnTo>
                  <a:lnTo>
                    <a:pt x="3031" y="2463"/>
                  </a:lnTo>
                  <a:lnTo>
                    <a:pt x="3020" y="2480"/>
                  </a:lnTo>
                  <a:lnTo>
                    <a:pt x="3000" y="2514"/>
                  </a:lnTo>
                  <a:lnTo>
                    <a:pt x="2958" y="2578"/>
                  </a:lnTo>
                  <a:lnTo>
                    <a:pt x="2938" y="2611"/>
                  </a:lnTo>
                  <a:lnTo>
                    <a:pt x="2919" y="2644"/>
                  </a:lnTo>
                  <a:lnTo>
                    <a:pt x="2910" y="2661"/>
                  </a:lnTo>
                  <a:lnTo>
                    <a:pt x="2901" y="2679"/>
                  </a:lnTo>
                  <a:lnTo>
                    <a:pt x="2893" y="2697"/>
                  </a:lnTo>
                  <a:lnTo>
                    <a:pt x="2885" y="2716"/>
                  </a:lnTo>
                  <a:lnTo>
                    <a:pt x="2878" y="2737"/>
                  </a:lnTo>
                  <a:lnTo>
                    <a:pt x="2872" y="2757"/>
                  </a:lnTo>
                  <a:lnTo>
                    <a:pt x="2867" y="2778"/>
                  </a:lnTo>
                  <a:lnTo>
                    <a:pt x="2863" y="2801"/>
                  </a:lnTo>
                  <a:lnTo>
                    <a:pt x="2863" y="2801"/>
                  </a:lnTo>
                  <a:lnTo>
                    <a:pt x="2863" y="2808"/>
                  </a:lnTo>
                  <a:lnTo>
                    <a:pt x="2864" y="2814"/>
                  </a:lnTo>
                  <a:lnTo>
                    <a:pt x="2867" y="2821"/>
                  </a:lnTo>
                  <a:lnTo>
                    <a:pt x="2870" y="2827"/>
                  </a:lnTo>
                  <a:lnTo>
                    <a:pt x="2875" y="2832"/>
                  </a:lnTo>
                  <a:lnTo>
                    <a:pt x="2882" y="2838"/>
                  </a:lnTo>
                  <a:lnTo>
                    <a:pt x="2890" y="2843"/>
                  </a:lnTo>
                  <a:lnTo>
                    <a:pt x="2899" y="2848"/>
                  </a:lnTo>
                  <a:lnTo>
                    <a:pt x="2909" y="2853"/>
                  </a:lnTo>
                  <a:lnTo>
                    <a:pt x="2919" y="2858"/>
                  </a:lnTo>
                  <a:lnTo>
                    <a:pt x="2944" y="2866"/>
                  </a:lnTo>
                  <a:lnTo>
                    <a:pt x="2973" y="2873"/>
                  </a:lnTo>
                  <a:lnTo>
                    <a:pt x="3005" y="2879"/>
                  </a:lnTo>
                  <a:lnTo>
                    <a:pt x="3041" y="2885"/>
                  </a:lnTo>
                  <a:lnTo>
                    <a:pt x="3080" y="2890"/>
                  </a:lnTo>
                  <a:lnTo>
                    <a:pt x="3121" y="2894"/>
                  </a:lnTo>
                  <a:lnTo>
                    <a:pt x="3165" y="2897"/>
                  </a:lnTo>
                  <a:lnTo>
                    <a:pt x="3210" y="2900"/>
                  </a:lnTo>
                  <a:lnTo>
                    <a:pt x="3256" y="2902"/>
                  </a:lnTo>
                  <a:lnTo>
                    <a:pt x="3354" y="2904"/>
                  </a:lnTo>
                  <a:lnTo>
                    <a:pt x="3454" y="2905"/>
                  </a:lnTo>
                  <a:lnTo>
                    <a:pt x="3553" y="2905"/>
                  </a:lnTo>
                  <a:lnTo>
                    <a:pt x="3650" y="2904"/>
                  </a:lnTo>
                  <a:lnTo>
                    <a:pt x="3742" y="2902"/>
                  </a:lnTo>
                  <a:lnTo>
                    <a:pt x="3899" y="2898"/>
                  </a:lnTo>
                  <a:lnTo>
                    <a:pt x="3958" y="2897"/>
                  </a:lnTo>
                  <a:lnTo>
                    <a:pt x="4003" y="2897"/>
                  </a:lnTo>
                  <a:lnTo>
                    <a:pt x="4003" y="2897"/>
                  </a:lnTo>
                  <a:close/>
                </a:path>
              </a:pathLst>
            </a:custGeom>
            <a:solidFill>
              <a:schemeClr val="tx2">
                <a:lumMod val="20000"/>
                <a:lumOff val="80000"/>
              </a:schemeClr>
            </a:solidFill>
            <a:ln w="9525">
              <a:solidFill>
                <a:schemeClr val="bg1"/>
              </a:solidFill>
              <a:round/>
            </a:ln>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5" name="Group 24"/>
          <p:cNvGrpSpPr/>
          <p:nvPr/>
        </p:nvGrpSpPr>
        <p:grpSpPr>
          <a:xfrm>
            <a:off x="1410012" y="1912116"/>
            <a:ext cx="2611177" cy="3463424"/>
            <a:chOff x="1193500" y="1491637"/>
            <a:chExt cx="3761195" cy="3463424"/>
          </a:xfrm>
        </p:grpSpPr>
        <p:grpSp>
          <p:nvGrpSpPr>
            <p:cNvPr id="22" name="Group 25"/>
            <p:cNvGrpSpPr/>
            <p:nvPr/>
          </p:nvGrpSpPr>
          <p:grpSpPr>
            <a:xfrm>
              <a:off x="1193500" y="1491637"/>
              <a:ext cx="3761195" cy="815608"/>
              <a:chOff x="1317257" y="1824875"/>
              <a:chExt cx="3761195" cy="815608"/>
            </a:xfrm>
          </p:grpSpPr>
          <p:sp>
            <p:nvSpPr>
              <p:cNvPr id="29" name="TextBox 33"/>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0" name="Rectangle 34"/>
              <p:cNvSpPr/>
              <p:nvPr/>
            </p:nvSpPr>
            <p:spPr>
              <a:xfrm>
                <a:off x="1317257" y="1824875"/>
                <a:ext cx="3761195" cy="307777"/>
              </a:xfrm>
              <a:prstGeom prst="rect">
                <a:avLst/>
              </a:prstGeom>
            </p:spPr>
            <p:txBody>
              <a:bodyPr wrap="none" lIns="0" tIns="0" rIns="0" bIns="0">
                <a:normAutofit/>
              </a:bodyPr>
              <a:lstStyle/>
              <a:p>
                <a:r>
                  <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23" name="Group 26"/>
            <p:cNvGrpSpPr/>
            <p:nvPr/>
          </p:nvGrpSpPr>
          <p:grpSpPr>
            <a:xfrm>
              <a:off x="1193500" y="2815545"/>
              <a:ext cx="3761195" cy="815608"/>
              <a:chOff x="1317257" y="1824875"/>
              <a:chExt cx="3761195" cy="815608"/>
            </a:xfrm>
          </p:grpSpPr>
          <p:sp>
            <p:nvSpPr>
              <p:cNvPr id="27" name="TextBox 31"/>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8" name="Rectangle 32"/>
              <p:cNvSpPr/>
              <p:nvPr/>
            </p:nvSpPr>
            <p:spPr>
              <a:xfrm>
                <a:off x="1317257" y="1824875"/>
                <a:ext cx="3761195" cy="307777"/>
              </a:xfrm>
              <a:prstGeom prst="rect">
                <a:avLst/>
              </a:prstGeom>
            </p:spPr>
            <p:txBody>
              <a:bodyPr wrap="none" lIns="0" tIns="0" rIns="0" bIns="0">
                <a:normAutofit/>
              </a:bodyPr>
              <a:lstStyle/>
              <a:p>
                <a:r>
                  <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24" name="Group 27"/>
            <p:cNvGrpSpPr/>
            <p:nvPr/>
          </p:nvGrpSpPr>
          <p:grpSpPr>
            <a:xfrm>
              <a:off x="1193500" y="4139453"/>
              <a:ext cx="3761195" cy="815608"/>
              <a:chOff x="1317257" y="1824875"/>
              <a:chExt cx="3761195" cy="815608"/>
            </a:xfrm>
          </p:grpSpPr>
          <p:sp>
            <p:nvSpPr>
              <p:cNvPr id="25" name="TextBox 28"/>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6" name="Rectangle 30"/>
              <p:cNvSpPr/>
              <p:nvPr/>
            </p:nvSpPr>
            <p:spPr>
              <a:xfrm>
                <a:off x="1317257" y="1824875"/>
                <a:ext cx="3761195" cy="307777"/>
              </a:xfrm>
              <a:prstGeom prst="rect">
                <a:avLst/>
              </a:prstGeom>
            </p:spPr>
            <p:txBody>
              <a:bodyPr wrap="none" lIns="0" tIns="0" rIns="0" bIns="0">
                <a:normAutofit/>
              </a:bodyPr>
              <a:lstStyle/>
              <a:p>
                <a:r>
                  <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grpSp>
        <p:nvGrpSpPr>
          <p:cNvPr id="6" name="Group 2"/>
          <p:cNvGrpSpPr/>
          <p:nvPr/>
        </p:nvGrpSpPr>
        <p:grpSpPr>
          <a:xfrm>
            <a:off x="1307468" y="2924944"/>
            <a:ext cx="2448272" cy="1338747"/>
            <a:chOff x="1307468" y="2924944"/>
            <a:chExt cx="2448272" cy="1338747"/>
          </a:xfrm>
        </p:grpSpPr>
        <p:cxnSp>
          <p:nvCxnSpPr>
            <p:cNvPr id="20" name="Straight Connector 36"/>
            <p:cNvCxnSpPr/>
            <p:nvPr/>
          </p:nvCxnSpPr>
          <p:spPr>
            <a:xfrm>
              <a:off x="1307468"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37"/>
            <p:cNvCxnSpPr/>
            <p:nvPr/>
          </p:nvCxnSpPr>
          <p:spPr>
            <a:xfrm>
              <a:off x="1307468"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38"/>
          <p:cNvGrpSpPr/>
          <p:nvPr/>
        </p:nvGrpSpPr>
        <p:grpSpPr>
          <a:xfrm>
            <a:off x="8170815" y="1912116"/>
            <a:ext cx="2749723" cy="3463424"/>
            <a:chOff x="8170814" y="1912116"/>
            <a:chExt cx="2749722" cy="3463424"/>
          </a:xfrm>
        </p:grpSpPr>
        <p:grpSp>
          <p:nvGrpSpPr>
            <p:cNvPr id="8" name="Group 39"/>
            <p:cNvGrpSpPr/>
            <p:nvPr/>
          </p:nvGrpSpPr>
          <p:grpSpPr>
            <a:xfrm>
              <a:off x="8170814" y="1912116"/>
              <a:ext cx="2611177" cy="3463424"/>
              <a:chOff x="1193500" y="1491637"/>
              <a:chExt cx="3761195" cy="3463424"/>
            </a:xfrm>
          </p:grpSpPr>
          <p:grpSp>
            <p:nvGrpSpPr>
              <p:cNvPr id="11" name="Group 43"/>
              <p:cNvGrpSpPr/>
              <p:nvPr/>
            </p:nvGrpSpPr>
            <p:grpSpPr>
              <a:xfrm>
                <a:off x="1193500" y="1491637"/>
                <a:ext cx="3761195" cy="815608"/>
                <a:chOff x="1317257" y="1824875"/>
                <a:chExt cx="3761195" cy="815608"/>
              </a:xfrm>
            </p:grpSpPr>
            <p:sp>
              <p:nvSpPr>
                <p:cNvPr id="18" name="TextBox 51"/>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9" name="Rectangle 53"/>
                <p:cNvSpPr/>
                <p:nvPr/>
              </p:nvSpPr>
              <p:spPr>
                <a:xfrm>
                  <a:off x="1317257" y="1824875"/>
                  <a:ext cx="3761195" cy="307777"/>
                </a:xfrm>
                <a:prstGeom prst="rect">
                  <a:avLst/>
                </a:prstGeom>
              </p:spPr>
              <p:txBody>
                <a:bodyPr wrap="none" lIns="0" tIns="0" rIns="0" bIns="0">
                  <a:normAutofit/>
                </a:bodyPr>
                <a:lstStyle/>
                <a:p>
                  <a:pPr algn="r"/>
                  <a:r>
                    <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2" name="Group 44"/>
              <p:cNvGrpSpPr/>
              <p:nvPr/>
            </p:nvGrpSpPr>
            <p:grpSpPr>
              <a:xfrm>
                <a:off x="1193500" y="2815545"/>
                <a:ext cx="3761195" cy="815608"/>
                <a:chOff x="1317257" y="1824875"/>
                <a:chExt cx="3761195" cy="815608"/>
              </a:xfrm>
            </p:grpSpPr>
            <p:sp>
              <p:nvSpPr>
                <p:cNvPr id="16" name="TextBox 49"/>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7" name="Rectangle 50"/>
                <p:cNvSpPr/>
                <p:nvPr/>
              </p:nvSpPr>
              <p:spPr>
                <a:xfrm>
                  <a:off x="1317257" y="1824875"/>
                  <a:ext cx="3761195" cy="307777"/>
                </a:xfrm>
                <a:prstGeom prst="rect">
                  <a:avLst/>
                </a:prstGeom>
              </p:spPr>
              <p:txBody>
                <a:bodyPr wrap="none" lIns="0" tIns="0" rIns="0" bIns="0">
                  <a:normAutofit/>
                </a:bodyPr>
                <a:lstStyle/>
                <a:p>
                  <a:pPr algn="r"/>
                  <a:r>
                    <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3" name="Group 45"/>
              <p:cNvGrpSpPr/>
              <p:nvPr/>
            </p:nvGrpSpPr>
            <p:grpSpPr>
              <a:xfrm>
                <a:off x="1193500" y="4139453"/>
                <a:ext cx="3761195" cy="815608"/>
                <a:chOff x="1317257" y="1824875"/>
                <a:chExt cx="3761195" cy="815608"/>
              </a:xfrm>
            </p:grpSpPr>
            <p:sp>
              <p:nvSpPr>
                <p:cNvPr id="14" name="TextBox 46"/>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5" name="Rectangle 48"/>
                <p:cNvSpPr/>
                <p:nvPr/>
              </p:nvSpPr>
              <p:spPr>
                <a:xfrm>
                  <a:off x="1317257" y="1824875"/>
                  <a:ext cx="3761195" cy="307777"/>
                </a:xfrm>
                <a:prstGeom prst="rect">
                  <a:avLst/>
                </a:prstGeom>
              </p:spPr>
              <p:txBody>
                <a:bodyPr wrap="none" lIns="0" tIns="0" rIns="0" bIns="0">
                  <a:normAutofit/>
                </a:bodyPr>
                <a:lstStyle/>
                <a:p>
                  <a:pPr algn="r"/>
                  <a:r>
                    <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cxnSp>
          <p:nvCxnSpPr>
            <p:cNvPr id="9" name="Straight Connector 40"/>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42"/>
            <p:cNvCxnSpPr/>
            <p:nvPr/>
          </p:nvCxnSpPr>
          <p:spPr>
            <a:xfrm>
              <a:off x="8472264"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42" name="Freeform: Shape 41"/>
          <p:cNvSpPr/>
          <p:nvPr/>
        </p:nvSpPr>
        <p:spPr bwMode="auto">
          <a:xfrm rot="18900000">
            <a:off x="4019503" y="2514132"/>
            <a:ext cx="824276" cy="1468633"/>
          </a:xfrm>
          <a:custGeom>
            <a:gdLst>
              <a:gd name="T0" fmla="*/ 9 w 2955"/>
              <a:gd name="T1" fmla="*/ 4227 h 5268"/>
              <a:gd name="T2" fmla="*/ 930 w 2955"/>
              <a:gd name="T3" fmla="*/ 4233 h 5268"/>
              <a:gd name="T4" fmla="*/ 1114 w 2955"/>
              <a:gd name="T5" fmla="*/ 4310 h 5268"/>
              <a:gd name="T6" fmla="*/ 1132 w 2955"/>
              <a:gd name="T7" fmla="*/ 4466 h 5268"/>
              <a:gd name="T8" fmla="*/ 1005 w 2955"/>
              <a:gd name="T9" fmla="*/ 4767 h 5268"/>
              <a:gd name="T10" fmla="*/ 1019 w 2955"/>
              <a:gd name="T11" fmla="*/ 5075 h 5268"/>
              <a:gd name="T12" fmla="*/ 1211 w 2955"/>
              <a:gd name="T13" fmla="*/ 5238 h 5268"/>
              <a:gd name="T14" fmla="*/ 1476 w 2955"/>
              <a:gd name="T15" fmla="*/ 5262 h 5268"/>
              <a:gd name="T16" fmla="*/ 1748 w 2955"/>
              <a:gd name="T17" fmla="*/ 5156 h 5268"/>
              <a:gd name="T18" fmla="*/ 1875 w 2955"/>
              <a:gd name="T19" fmla="*/ 4925 h 5268"/>
              <a:gd name="T20" fmla="*/ 1826 w 2955"/>
              <a:gd name="T21" fmla="*/ 4608 h 5268"/>
              <a:gd name="T22" fmla="*/ 1731 w 2955"/>
              <a:gd name="T23" fmla="*/ 4351 h 5268"/>
              <a:gd name="T24" fmla="*/ 1857 w 2955"/>
              <a:gd name="T25" fmla="*/ 4257 h 5268"/>
              <a:gd name="T26" fmla="*/ 2415 w 2955"/>
              <a:gd name="T27" fmla="*/ 4211 h 5268"/>
              <a:gd name="T28" fmla="*/ 2955 w 2955"/>
              <a:gd name="T29" fmla="*/ 3614 h 5268"/>
              <a:gd name="T30" fmla="*/ 2911 w 2955"/>
              <a:gd name="T31" fmla="*/ 3135 h 5268"/>
              <a:gd name="T32" fmla="*/ 2838 w 2955"/>
              <a:gd name="T33" fmla="*/ 3052 h 5268"/>
              <a:gd name="T34" fmla="*/ 2543 w 2955"/>
              <a:gd name="T35" fmla="*/ 3165 h 5268"/>
              <a:gd name="T36" fmla="*/ 2242 w 2955"/>
              <a:gd name="T37" fmla="*/ 3186 h 5268"/>
              <a:gd name="T38" fmla="*/ 2039 w 2955"/>
              <a:gd name="T39" fmla="*/ 3068 h 5268"/>
              <a:gd name="T40" fmla="*/ 1925 w 2955"/>
              <a:gd name="T41" fmla="*/ 2850 h 5268"/>
              <a:gd name="T42" fmla="*/ 1899 w 2955"/>
              <a:gd name="T43" fmla="*/ 2624 h 5268"/>
              <a:gd name="T44" fmla="*/ 1945 w 2955"/>
              <a:gd name="T45" fmla="*/ 2418 h 5268"/>
              <a:gd name="T46" fmla="*/ 2052 w 2955"/>
              <a:gd name="T47" fmla="*/ 2285 h 5268"/>
              <a:gd name="T48" fmla="*/ 2285 w 2955"/>
              <a:gd name="T49" fmla="*/ 2209 h 5268"/>
              <a:gd name="T50" fmla="*/ 2675 w 2955"/>
              <a:gd name="T51" fmla="*/ 2307 h 5268"/>
              <a:gd name="T52" fmla="*/ 2842 w 2955"/>
              <a:gd name="T53" fmla="*/ 2362 h 5268"/>
              <a:gd name="T54" fmla="*/ 2926 w 2955"/>
              <a:gd name="T55" fmla="*/ 2255 h 5268"/>
              <a:gd name="T56" fmla="*/ 2945 w 2955"/>
              <a:gd name="T57" fmla="*/ 1501 h 5268"/>
              <a:gd name="T58" fmla="*/ 2234 w 2955"/>
              <a:gd name="T59" fmla="*/ 1365 h 5268"/>
              <a:gd name="T60" fmla="*/ 1846 w 2955"/>
              <a:gd name="T61" fmla="*/ 1292 h 5268"/>
              <a:gd name="T62" fmla="*/ 1746 w 2955"/>
              <a:gd name="T63" fmla="*/ 1207 h 5268"/>
              <a:gd name="T64" fmla="*/ 1740 w 2955"/>
              <a:gd name="T65" fmla="*/ 1057 h 5268"/>
              <a:gd name="T66" fmla="*/ 1919 w 2955"/>
              <a:gd name="T67" fmla="*/ 738 h 5268"/>
              <a:gd name="T68" fmla="*/ 1976 w 2955"/>
              <a:gd name="T69" fmla="*/ 493 h 5268"/>
              <a:gd name="T70" fmla="*/ 1871 w 2955"/>
              <a:gd name="T71" fmla="*/ 210 h 5268"/>
              <a:gd name="T72" fmla="*/ 1657 w 2955"/>
              <a:gd name="T73" fmla="*/ 44 h 5268"/>
              <a:gd name="T74" fmla="*/ 1396 w 2955"/>
              <a:gd name="T75" fmla="*/ 1 h 5268"/>
              <a:gd name="T76" fmla="*/ 1152 w 2955"/>
              <a:gd name="T77" fmla="*/ 92 h 5268"/>
              <a:gd name="T78" fmla="*/ 988 w 2955"/>
              <a:gd name="T79" fmla="*/ 325 h 5268"/>
              <a:gd name="T80" fmla="*/ 963 w 2955"/>
              <a:gd name="T81" fmla="*/ 628 h 5268"/>
              <a:gd name="T82" fmla="*/ 1134 w 2955"/>
              <a:gd name="T83" fmla="*/ 952 h 5268"/>
              <a:gd name="T84" fmla="*/ 1174 w 2955"/>
              <a:gd name="T85" fmla="*/ 1139 h 5268"/>
              <a:gd name="T86" fmla="*/ 1093 w 2955"/>
              <a:gd name="T87" fmla="*/ 1251 h 5268"/>
              <a:gd name="T88" fmla="*/ 854 w 2955"/>
              <a:gd name="T89" fmla="*/ 1333 h 5268"/>
              <a:gd name="T90" fmla="*/ 60 w 2955"/>
              <a:gd name="T91" fmla="*/ 1329 h 5268"/>
              <a:gd name="T92" fmla="*/ 74 w 2955"/>
              <a:gd name="T93" fmla="*/ 2334 h 5268"/>
              <a:gd name="T94" fmla="*/ 121 w 2955"/>
              <a:gd name="T95" fmla="*/ 2467 h 5268"/>
              <a:gd name="T96" fmla="*/ 253 w 2955"/>
              <a:gd name="T97" fmla="*/ 2462 h 5268"/>
              <a:gd name="T98" fmla="*/ 610 w 2955"/>
              <a:gd name="T99" fmla="*/ 2301 h 5268"/>
              <a:gd name="T100" fmla="*/ 869 w 2955"/>
              <a:gd name="T101" fmla="*/ 2316 h 5268"/>
              <a:gd name="T102" fmla="*/ 1068 w 2955"/>
              <a:gd name="T103" fmla="*/ 2464 h 5268"/>
              <a:gd name="T104" fmla="*/ 1153 w 2955"/>
              <a:gd name="T105" fmla="*/ 2692 h 5268"/>
              <a:gd name="T106" fmla="*/ 1133 w 2955"/>
              <a:gd name="T107" fmla="*/ 2943 h 5268"/>
              <a:gd name="T108" fmla="*/ 1013 w 2955"/>
              <a:gd name="T109" fmla="*/ 3160 h 5268"/>
              <a:gd name="T110" fmla="*/ 801 w 2955"/>
              <a:gd name="T111" fmla="*/ 3284 h 5268"/>
              <a:gd name="T112" fmla="*/ 540 w 2955"/>
              <a:gd name="T113" fmla="*/ 3275 h 5268"/>
              <a:gd name="T114" fmla="*/ 283 w 2955"/>
              <a:gd name="T115" fmla="*/ 3125 h 5268"/>
              <a:gd name="T116" fmla="*/ 145 w 2955"/>
              <a:gd name="T117" fmla="*/ 3062 h 5268"/>
              <a:gd name="T118" fmla="*/ 68 w 2955"/>
              <a:gd name="T119" fmla="*/ 3134 h 52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55" h="5268">
                <a:moveTo>
                  <a:pt x="13" y="3412"/>
                </a:moveTo>
                <a:lnTo>
                  <a:pt x="13" y="3412"/>
                </a:lnTo>
                <a:lnTo>
                  <a:pt x="9" y="3454"/>
                </a:lnTo>
                <a:lnTo>
                  <a:pt x="6" y="3497"/>
                </a:lnTo>
                <a:lnTo>
                  <a:pt x="2" y="3590"/>
                </a:lnTo>
                <a:lnTo>
                  <a:pt x="0" y="3688"/>
                </a:lnTo>
                <a:lnTo>
                  <a:pt x="0" y="3790"/>
                </a:lnTo>
                <a:lnTo>
                  <a:pt x="1" y="3895"/>
                </a:lnTo>
                <a:lnTo>
                  <a:pt x="3" y="4004"/>
                </a:lnTo>
                <a:lnTo>
                  <a:pt x="5" y="4115"/>
                </a:lnTo>
                <a:lnTo>
                  <a:pt x="9" y="4227"/>
                </a:lnTo>
                <a:lnTo>
                  <a:pt x="9" y="4227"/>
                </a:lnTo>
                <a:lnTo>
                  <a:pt x="163" y="4223"/>
                </a:lnTo>
                <a:lnTo>
                  <a:pt x="328" y="4220"/>
                </a:lnTo>
                <a:lnTo>
                  <a:pt x="495" y="4217"/>
                </a:lnTo>
                <a:lnTo>
                  <a:pt x="578" y="4217"/>
                </a:lnTo>
                <a:lnTo>
                  <a:pt x="658" y="4218"/>
                </a:lnTo>
                <a:lnTo>
                  <a:pt x="733" y="4220"/>
                </a:lnTo>
                <a:lnTo>
                  <a:pt x="805" y="4223"/>
                </a:lnTo>
                <a:lnTo>
                  <a:pt x="870" y="4227"/>
                </a:lnTo>
                <a:lnTo>
                  <a:pt x="902" y="4230"/>
                </a:lnTo>
                <a:lnTo>
                  <a:pt x="930" y="4233"/>
                </a:lnTo>
                <a:lnTo>
                  <a:pt x="957" y="4237"/>
                </a:lnTo>
                <a:lnTo>
                  <a:pt x="982" y="4241"/>
                </a:lnTo>
                <a:lnTo>
                  <a:pt x="1004" y="4246"/>
                </a:lnTo>
                <a:lnTo>
                  <a:pt x="1025" y="4251"/>
                </a:lnTo>
                <a:lnTo>
                  <a:pt x="1044" y="4257"/>
                </a:lnTo>
                <a:lnTo>
                  <a:pt x="1059" y="4263"/>
                </a:lnTo>
                <a:lnTo>
                  <a:pt x="1072" y="4270"/>
                </a:lnTo>
                <a:lnTo>
                  <a:pt x="1082" y="4277"/>
                </a:lnTo>
                <a:lnTo>
                  <a:pt x="1082" y="4277"/>
                </a:lnTo>
                <a:lnTo>
                  <a:pt x="1099" y="4293"/>
                </a:lnTo>
                <a:lnTo>
                  <a:pt x="1114" y="4310"/>
                </a:lnTo>
                <a:lnTo>
                  <a:pt x="1126" y="4325"/>
                </a:lnTo>
                <a:lnTo>
                  <a:pt x="1135" y="4340"/>
                </a:lnTo>
                <a:lnTo>
                  <a:pt x="1142" y="4354"/>
                </a:lnTo>
                <a:lnTo>
                  <a:pt x="1147" y="4368"/>
                </a:lnTo>
                <a:lnTo>
                  <a:pt x="1150" y="4381"/>
                </a:lnTo>
                <a:lnTo>
                  <a:pt x="1151" y="4395"/>
                </a:lnTo>
                <a:lnTo>
                  <a:pt x="1150" y="4409"/>
                </a:lnTo>
                <a:lnTo>
                  <a:pt x="1148" y="4422"/>
                </a:lnTo>
                <a:lnTo>
                  <a:pt x="1144" y="4436"/>
                </a:lnTo>
                <a:lnTo>
                  <a:pt x="1139" y="4451"/>
                </a:lnTo>
                <a:lnTo>
                  <a:pt x="1132" y="4466"/>
                </a:lnTo>
                <a:lnTo>
                  <a:pt x="1125" y="4481"/>
                </a:lnTo>
                <a:lnTo>
                  <a:pt x="1108" y="4513"/>
                </a:lnTo>
                <a:lnTo>
                  <a:pt x="1088" y="4548"/>
                </a:lnTo>
                <a:lnTo>
                  <a:pt x="1068" y="4587"/>
                </a:lnTo>
                <a:lnTo>
                  <a:pt x="1058" y="4609"/>
                </a:lnTo>
                <a:lnTo>
                  <a:pt x="1048" y="4631"/>
                </a:lnTo>
                <a:lnTo>
                  <a:pt x="1038" y="4655"/>
                </a:lnTo>
                <a:lnTo>
                  <a:pt x="1028" y="4680"/>
                </a:lnTo>
                <a:lnTo>
                  <a:pt x="1020" y="4707"/>
                </a:lnTo>
                <a:lnTo>
                  <a:pt x="1012" y="4737"/>
                </a:lnTo>
                <a:lnTo>
                  <a:pt x="1005" y="4767"/>
                </a:lnTo>
                <a:lnTo>
                  <a:pt x="1000" y="4799"/>
                </a:lnTo>
                <a:lnTo>
                  <a:pt x="995" y="4833"/>
                </a:lnTo>
                <a:lnTo>
                  <a:pt x="992" y="4870"/>
                </a:lnTo>
                <a:lnTo>
                  <a:pt x="991" y="4909"/>
                </a:lnTo>
                <a:lnTo>
                  <a:pt x="991" y="4949"/>
                </a:lnTo>
                <a:lnTo>
                  <a:pt x="991" y="4949"/>
                </a:lnTo>
                <a:lnTo>
                  <a:pt x="993" y="4978"/>
                </a:lnTo>
                <a:lnTo>
                  <a:pt x="997" y="5004"/>
                </a:lnTo>
                <a:lnTo>
                  <a:pt x="1002" y="5029"/>
                </a:lnTo>
                <a:lnTo>
                  <a:pt x="1010" y="5053"/>
                </a:lnTo>
                <a:lnTo>
                  <a:pt x="1019" y="5075"/>
                </a:lnTo>
                <a:lnTo>
                  <a:pt x="1030" y="5096"/>
                </a:lnTo>
                <a:lnTo>
                  <a:pt x="1043" y="5117"/>
                </a:lnTo>
                <a:lnTo>
                  <a:pt x="1057" y="5135"/>
                </a:lnTo>
                <a:lnTo>
                  <a:pt x="1072" y="5152"/>
                </a:lnTo>
                <a:lnTo>
                  <a:pt x="1089" y="5168"/>
                </a:lnTo>
                <a:lnTo>
                  <a:pt x="1106" y="5183"/>
                </a:lnTo>
                <a:lnTo>
                  <a:pt x="1125" y="5196"/>
                </a:lnTo>
                <a:lnTo>
                  <a:pt x="1145" y="5209"/>
                </a:lnTo>
                <a:lnTo>
                  <a:pt x="1166" y="5220"/>
                </a:lnTo>
                <a:lnTo>
                  <a:pt x="1189" y="5229"/>
                </a:lnTo>
                <a:lnTo>
                  <a:pt x="1211" y="5238"/>
                </a:lnTo>
                <a:lnTo>
                  <a:pt x="1211" y="5238"/>
                </a:lnTo>
                <a:lnTo>
                  <a:pt x="1235" y="5247"/>
                </a:lnTo>
                <a:lnTo>
                  <a:pt x="1260" y="5253"/>
                </a:lnTo>
                <a:lnTo>
                  <a:pt x="1286" y="5259"/>
                </a:lnTo>
                <a:lnTo>
                  <a:pt x="1313" y="5263"/>
                </a:lnTo>
                <a:lnTo>
                  <a:pt x="1339" y="5265"/>
                </a:lnTo>
                <a:lnTo>
                  <a:pt x="1366" y="5267"/>
                </a:lnTo>
                <a:lnTo>
                  <a:pt x="1393" y="5268"/>
                </a:lnTo>
                <a:lnTo>
                  <a:pt x="1420" y="5267"/>
                </a:lnTo>
                <a:lnTo>
                  <a:pt x="1448" y="5265"/>
                </a:lnTo>
                <a:lnTo>
                  <a:pt x="1476" y="5262"/>
                </a:lnTo>
                <a:lnTo>
                  <a:pt x="1503" y="5258"/>
                </a:lnTo>
                <a:lnTo>
                  <a:pt x="1530" y="5253"/>
                </a:lnTo>
                <a:lnTo>
                  <a:pt x="1556" y="5247"/>
                </a:lnTo>
                <a:lnTo>
                  <a:pt x="1584" y="5238"/>
                </a:lnTo>
                <a:lnTo>
                  <a:pt x="1609" y="5230"/>
                </a:lnTo>
                <a:lnTo>
                  <a:pt x="1634" y="5220"/>
                </a:lnTo>
                <a:lnTo>
                  <a:pt x="1659" y="5210"/>
                </a:lnTo>
                <a:lnTo>
                  <a:pt x="1682" y="5198"/>
                </a:lnTo>
                <a:lnTo>
                  <a:pt x="1706" y="5185"/>
                </a:lnTo>
                <a:lnTo>
                  <a:pt x="1727" y="5171"/>
                </a:lnTo>
                <a:lnTo>
                  <a:pt x="1748" y="5156"/>
                </a:lnTo>
                <a:lnTo>
                  <a:pt x="1767" y="5140"/>
                </a:lnTo>
                <a:lnTo>
                  <a:pt x="1785" y="5124"/>
                </a:lnTo>
                <a:lnTo>
                  <a:pt x="1802" y="5105"/>
                </a:lnTo>
                <a:lnTo>
                  <a:pt x="1817" y="5086"/>
                </a:lnTo>
                <a:lnTo>
                  <a:pt x="1831" y="5066"/>
                </a:lnTo>
                <a:lnTo>
                  <a:pt x="1844" y="5045"/>
                </a:lnTo>
                <a:lnTo>
                  <a:pt x="1854" y="5023"/>
                </a:lnTo>
                <a:lnTo>
                  <a:pt x="1862" y="5000"/>
                </a:lnTo>
                <a:lnTo>
                  <a:pt x="1868" y="4975"/>
                </a:lnTo>
                <a:lnTo>
                  <a:pt x="1873" y="4951"/>
                </a:lnTo>
                <a:lnTo>
                  <a:pt x="1875" y="4925"/>
                </a:lnTo>
                <a:lnTo>
                  <a:pt x="1875" y="4925"/>
                </a:lnTo>
                <a:lnTo>
                  <a:pt x="1875" y="4886"/>
                </a:lnTo>
                <a:lnTo>
                  <a:pt x="1874" y="4850"/>
                </a:lnTo>
                <a:lnTo>
                  <a:pt x="1872" y="4814"/>
                </a:lnTo>
                <a:lnTo>
                  <a:pt x="1868" y="4780"/>
                </a:lnTo>
                <a:lnTo>
                  <a:pt x="1864" y="4748"/>
                </a:lnTo>
                <a:lnTo>
                  <a:pt x="1858" y="4717"/>
                </a:lnTo>
                <a:lnTo>
                  <a:pt x="1851" y="4687"/>
                </a:lnTo>
                <a:lnTo>
                  <a:pt x="1844" y="4659"/>
                </a:lnTo>
                <a:lnTo>
                  <a:pt x="1834" y="4633"/>
                </a:lnTo>
                <a:lnTo>
                  <a:pt x="1826" y="4608"/>
                </a:lnTo>
                <a:lnTo>
                  <a:pt x="1817" y="4584"/>
                </a:lnTo>
                <a:lnTo>
                  <a:pt x="1808" y="4560"/>
                </a:lnTo>
                <a:lnTo>
                  <a:pt x="1789" y="4518"/>
                </a:lnTo>
                <a:lnTo>
                  <a:pt x="1772" y="4480"/>
                </a:lnTo>
                <a:lnTo>
                  <a:pt x="1756" y="4446"/>
                </a:lnTo>
                <a:lnTo>
                  <a:pt x="1743" y="4414"/>
                </a:lnTo>
                <a:lnTo>
                  <a:pt x="1738" y="4400"/>
                </a:lnTo>
                <a:lnTo>
                  <a:pt x="1734" y="4387"/>
                </a:lnTo>
                <a:lnTo>
                  <a:pt x="1732" y="4374"/>
                </a:lnTo>
                <a:lnTo>
                  <a:pt x="1730" y="4362"/>
                </a:lnTo>
                <a:lnTo>
                  <a:pt x="1731" y="4351"/>
                </a:lnTo>
                <a:lnTo>
                  <a:pt x="1733" y="4340"/>
                </a:lnTo>
                <a:lnTo>
                  <a:pt x="1737" y="4330"/>
                </a:lnTo>
                <a:lnTo>
                  <a:pt x="1742" y="4320"/>
                </a:lnTo>
                <a:lnTo>
                  <a:pt x="1750" y="4310"/>
                </a:lnTo>
                <a:lnTo>
                  <a:pt x="1760" y="4300"/>
                </a:lnTo>
                <a:lnTo>
                  <a:pt x="1772" y="4291"/>
                </a:lnTo>
                <a:lnTo>
                  <a:pt x="1787" y="4283"/>
                </a:lnTo>
                <a:lnTo>
                  <a:pt x="1787" y="4283"/>
                </a:lnTo>
                <a:lnTo>
                  <a:pt x="1808" y="4273"/>
                </a:lnTo>
                <a:lnTo>
                  <a:pt x="1831" y="4265"/>
                </a:lnTo>
                <a:lnTo>
                  <a:pt x="1857" y="4257"/>
                </a:lnTo>
                <a:lnTo>
                  <a:pt x="1884" y="4249"/>
                </a:lnTo>
                <a:lnTo>
                  <a:pt x="1914" y="4243"/>
                </a:lnTo>
                <a:lnTo>
                  <a:pt x="1945" y="4237"/>
                </a:lnTo>
                <a:lnTo>
                  <a:pt x="1979" y="4232"/>
                </a:lnTo>
                <a:lnTo>
                  <a:pt x="2013" y="4228"/>
                </a:lnTo>
                <a:lnTo>
                  <a:pt x="2049" y="4224"/>
                </a:lnTo>
                <a:lnTo>
                  <a:pt x="2086" y="4221"/>
                </a:lnTo>
                <a:lnTo>
                  <a:pt x="2165" y="4216"/>
                </a:lnTo>
                <a:lnTo>
                  <a:pt x="2247" y="4213"/>
                </a:lnTo>
                <a:lnTo>
                  <a:pt x="2330" y="4211"/>
                </a:lnTo>
                <a:lnTo>
                  <a:pt x="2415" y="4211"/>
                </a:lnTo>
                <a:lnTo>
                  <a:pt x="2499" y="4212"/>
                </a:lnTo>
                <a:lnTo>
                  <a:pt x="2582" y="4214"/>
                </a:lnTo>
                <a:lnTo>
                  <a:pt x="2663" y="4217"/>
                </a:lnTo>
                <a:lnTo>
                  <a:pt x="2812" y="4223"/>
                </a:lnTo>
                <a:lnTo>
                  <a:pt x="2936" y="4229"/>
                </a:lnTo>
                <a:lnTo>
                  <a:pt x="2936" y="4229"/>
                </a:lnTo>
                <a:lnTo>
                  <a:pt x="2944" y="4047"/>
                </a:lnTo>
                <a:lnTo>
                  <a:pt x="2951" y="3868"/>
                </a:lnTo>
                <a:lnTo>
                  <a:pt x="2953" y="3781"/>
                </a:lnTo>
                <a:lnTo>
                  <a:pt x="2954" y="3696"/>
                </a:lnTo>
                <a:lnTo>
                  <a:pt x="2955" y="3614"/>
                </a:lnTo>
                <a:lnTo>
                  <a:pt x="2954" y="3536"/>
                </a:lnTo>
                <a:lnTo>
                  <a:pt x="2952" y="3461"/>
                </a:lnTo>
                <a:lnTo>
                  <a:pt x="2949" y="3390"/>
                </a:lnTo>
                <a:lnTo>
                  <a:pt x="2944" y="3323"/>
                </a:lnTo>
                <a:lnTo>
                  <a:pt x="2941" y="3292"/>
                </a:lnTo>
                <a:lnTo>
                  <a:pt x="2937" y="3263"/>
                </a:lnTo>
                <a:lnTo>
                  <a:pt x="2933" y="3233"/>
                </a:lnTo>
                <a:lnTo>
                  <a:pt x="2929" y="3206"/>
                </a:lnTo>
                <a:lnTo>
                  <a:pt x="2923" y="3181"/>
                </a:lnTo>
                <a:lnTo>
                  <a:pt x="2918" y="3157"/>
                </a:lnTo>
                <a:lnTo>
                  <a:pt x="2911" y="3135"/>
                </a:lnTo>
                <a:lnTo>
                  <a:pt x="2903" y="3114"/>
                </a:lnTo>
                <a:lnTo>
                  <a:pt x="2896" y="3094"/>
                </a:lnTo>
                <a:lnTo>
                  <a:pt x="2888" y="3077"/>
                </a:lnTo>
                <a:lnTo>
                  <a:pt x="2888" y="3077"/>
                </a:lnTo>
                <a:lnTo>
                  <a:pt x="2883" y="3069"/>
                </a:lnTo>
                <a:lnTo>
                  <a:pt x="2877" y="3062"/>
                </a:lnTo>
                <a:lnTo>
                  <a:pt x="2870" y="3057"/>
                </a:lnTo>
                <a:lnTo>
                  <a:pt x="2863" y="3053"/>
                </a:lnTo>
                <a:lnTo>
                  <a:pt x="2856" y="3052"/>
                </a:lnTo>
                <a:lnTo>
                  <a:pt x="2847" y="3051"/>
                </a:lnTo>
                <a:lnTo>
                  <a:pt x="2838" y="3052"/>
                </a:lnTo>
                <a:lnTo>
                  <a:pt x="2828" y="3054"/>
                </a:lnTo>
                <a:lnTo>
                  <a:pt x="2817" y="3057"/>
                </a:lnTo>
                <a:lnTo>
                  <a:pt x="2806" y="3061"/>
                </a:lnTo>
                <a:lnTo>
                  <a:pt x="2780" y="3072"/>
                </a:lnTo>
                <a:lnTo>
                  <a:pt x="2717" y="3101"/>
                </a:lnTo>
                <a:lnTo>
                  <a:pt x="2681" y="3118"/>
                </a:lnTo>
                <a:lnTo>
                  <a:pt x="2638" y="3135"/>
                </a:lnTo>
                <a:lnTo>
                  <a:pt x="2616" y="3143"/>
                </a:lnTo>
                <a:lnTo>
                  <a:pt x="2593" y="3150"/>
                </a:lnTo>
                <a:lnTo>
                  <a:pt x="2568" y="3158"/>
                </a:lnTo>
                <a:lnTo>
                  <a:pt x="2543" y="3165"/>
                </a:lnTo>
                <a:lnTo>
                  <a:pt x="2516" y="3171"/>
                </a:lnTo>
                <a:lnTo>
                  <a:pt x="2486" y="3177"/>
                </a:lnTo>
                <a:lnTo>
                  <a:pt x="2457" y="3182"/>
                </a:lnTo>
                <a:lnTo>
                  <a:pt x="2426" y="3186"/>
                </a:lnTo>
                <a:lnTo>
                  <a:pt x="2394" y="3189"/>
                </a:lnTo>
                <a:lnTo>
                  <a:pt x="2359" y="3191"/>
                </a:lnTo>
                <a:lnTo>
                  <a:pt x="2324" y="3191"/>
                </a:lnTo>
                <a:lnTo>
                  <a:pt x="2288" y="3191"/>
                </a:lnTo>
                <a:lnTo>
                  <a:pt x="2288" y="3191"/>
                </a:lnTo>
                <a:lnTo>
                  <a:pt x="2265" y="3189"/>
                </a:lnTo>
                <a:lnTo>
                  <a:pt x="2242" y="3186"/>
                </a:lnTo>
                <a:lnTo>
                  <a:pt x="2219" y="3181"/>
                </a:lnTo>
                <a:lnTo>
                  <a:pt x="2198" y="3175"/>
                </a:lnTo>
                <a:lnTo>
                  <a:pt x="2178" y="3168"/>
                </a:lnTo>
                <a:lnTo>
                  <a:pt x="2158" y="3160"/>
                </a:lnTo>
                <a:lnTo>
                  <a:pt x="2139" y="3150"/>
                </a:lnTo>
                <a:lnTo>
                  <a:pt x="2120" y="3139"/>
                </a:lnTo>
                <a:lnTo>
                  <a:pt x="2102" y="3127"/>
                </a:lnTo>
                <a:lnTo>
                  <a:pt x="2085" y="3114"/>
                </a:lnTo>
                <a:lnTo>
                  <a:pt x="2069" y="3099"/>
                </a:lnTo>
                <a:lnTo>
                  <a:pt x="2054" y="3084"/>
                </a:lnTo>
                <a:lnTo>
                  <a:pt x="2039" y="3068"/>
                </a:lnTo>
                <a:lnTo>
                  <a:pt x="2025" y="3051"/>
                </a:lnTo>
                <a:lnTo>
                  <a:pt x="2012" y="3034"/>
                </a:lnTo>
                <a:lnTo>
                  <a:pt x="1999" y="3016"/>
                </a:lnTo>
                <a:lnTo>
                  <a:pt x="1988" y="2997"/>
                </a:lnTo>
                <a:lnTo>
                  <a:pt x="1977" y="2977"/>
                </a:lnTo>
                <a:lnTo>
                  <a:pt x="1965" y="2956"/>
                </a:lnTo>
                <a:lnTo>
                  <a:pt x="1956" y="2936"/>
                </a:lnTo>
                <a:lnTo>
                  <a:pt x="1947" y="2915"/>
                </a:lnTo>
                <a:lnTo>
                  <a:pt x="1939" y="2894"/>
                </a:lnTo>
                <a:lnTo>
                  <a:pt x="1931" y="2872"/>
                </a:lnTo>
                <a:lnTo>
                  <a:pt x="1925" y="2850"/>
                </a:lnTo>
                <a:lnTo>
                  <a:pt x="1919" y="2827"/>
                </a:lnTo>
                <a:lnTo>
                  <a:pt x="1914" y="2805"/>
                </a:lnTo>
                <a:lnTo>
                  <a:pt x="1909" y="2782"/>
                </a:lnTo>
                <a:lnTo>
                  <a:pt x="1906" y="2760"/>
                </a:lnTo>
                <a:lnTo>
                  <a:pt x="1903" y="2737"/>
                </a:lnTo>
                <a:lnTo>
                  <a:pt x="1901" y="2715"/>
                </a:lnTo>
                <a:lnTo>
                  <a:pt x="1899" y="2692"/>
                </a:lnTo>
                <a:lnTo>
                  <a:pt x="1899" y="2670"/>
                </a:lnTo>
                <a:lnTo>
                  <a:pt x="1899" y="2670"/>
                </a:lnTo>
                <a:lnTo>
                  <a:pt x="1899" y="2647"/>
                </a:lnTo>
                <a:lnTo>
                  <a:pt x="1899" y="2624"/>
                </a:lnTo>
                <a:lnTo>
                  <a:pt x="1900" y="2603"/>
                </a:lnTo>
                <a:lnTo>
                  <a:pt x="1902" y="2582"/>
                </a:lnTo>
                <a:lnTo>
                  <a:pt x="1905" y="2560"/>
                </a:lnTo>
                <a:lnTo>
                  <a:pt x="1908" y="2541"/>
                </a:lnTo>
                <a:lnTo>
                  <a:pt x="1912" y="2522"/>
                </a:lnTo>
                <a:lnTo>
                  <a:pt x="1916" y="2503"/>
                </a:lnTo>
                <a:lnTo>
                  <a:pt x="1921" y="2485"/>
                </a:lnTo>
                <a:lnTo>
                  <a:pt x="1926" y="2468"/>
                </a:lnTo>
                <a:lnTo>
                  <a:pt x="1932" y="2451"/>
                </a:lnTo>
                <a:lnTo>
                  <a:pt x="1938" y="2435"/>
                </a:lnTo>
                <a:lnTo>
                  <a:pt x="1945" y="2418"/>
                </a:lnTo>
                <a:lnTo>
                  <a:pt x="1952" y="2404"/>
                </a:lnTo>
                <a:lnTo>
                  <a:pt x="1960" y="2389"/>
                </a:lnTo>
                <a:lnTo>
                  <a:pt x="1968" y="2375"/>
                </a:lnTo>
                <a:lnTo>
                  <a:pt x="1978" y="2362"/>
                </a:lnTo>
                <a:lnTo>
                  <a:pt x="1988" y="2350"/>
                </a:lnTo>
                <a:lnTo>
                  <a:pt x="1997" y="2338"/>
                </a:lnTo>
                <a:lnTo>
                  <a:pt x="2007" y="2326"/>
                </a:lnTo>
                <a:lnTo>
                  <a:pt x="2018" y="2315"/>
                </a:lnTo>
                <a:lnTo>
                  <a:pt x="2029" y="2305"/>
                </a:lnTo>
                <a:lnTo>
                  <a:pt x="2040" y="2294"/>
                </a:lnTo>
                <a:lnTo>
                  <a:pt x="2052" y="2285"/>
                </a:lnTo>
                <a:lnTo>
                  <a:pt x="2064" y="2276"/>
                </a:lnTo>
                <a:lnTo>
                  <a:pt x="2077" y="2268"/>
                </a:lnTo>
                <a:lnTo>
                  <a:pt x="2089" y="2261"/>
                </a:lnTo>
                <a:lnTo>
                  <a:pt x="2103" y="2253"/>
                </a:lnTo>
                <a:lnTo>
                  <a:pt x="2117" y="2247"/>
                </a:lnTo>
                <a:lnTo>
                  <a:pt x="2131" y="2241"/>
                </a:lnTo>
                <a:lnTo>
                  <a:pt x="2159" y="2231"/>
                </a:lnTo>
                <a:lnTo>
                  <a:pt x="2189" y="2222"/>
                </a:lnTo>
                <a:lnTo>
                  <a:pt x="2220" y="2216"/>
                </a:lnTo>
                <a:lnTo>
                  <a:pt x="2252" y="2212"/>
                </a:lnTo>
                <a:lnTo>
                  <a:pt x="2285" y="2209"/>
                </a:lnTo>
                <a:lnTo>
                  <a:pt x="2318" y="2209"/>
                </a:lnTo>
                <a:lnTo>
                  <a:pt x="2352" y="2211"/>
                </a:lnTo>
                <a:lnTo>
                  <a:pt x="2387" y="2214"/>
                </a:lnTo>
                <a:lnTo>
                  <a:pt x="2422" y="2219"/>
                </a:lnTo>
                <a:lnTo>
                  <a:pt x="2458" y="2226"/>
                </a:lnTo>
                <a:lnTo>
                  <a:pt x="2494" y="2235"/>
                </a:lnTo>
                <a:lnTo>
                  <a:pt x="2530" y="2246"/>
                </a:lnTo>
                <a:lnTo>
                  <a:pt x="2566" y="2258"/>
                </a:lnTo>
                <a:lnTo>
                  <a:pt x="2602" y="2273"/>
                </a:lnTo>
                <a:lnTo>
                  <a:pt x="2638" y="2288"/>
                </a:lnTo>
                <a:lnTo>
                  <a:pt x="2675" y="2307"/>
                </a:lnTo>
                <a:lnTo>
                  <a:pt x="2711" y="2326"/>
                </a:lnTo>
                <a:lnTo>
                  <a:pt x="2711" y="2326"/>
                </a:lnTo>
                <a:lnTo>
                  <a:pt x="2738" y="2341"/>
                </a:lnTo>
                <a:lnTo>
                  <a:pt x="2763" y="2353"/>
                </a:lnTo>
                <a:lnTo>
                  <a:pt x="2776" y="2358"/>
                </a:lnTo>
                <a:lnTo>
                  <a:pt x="2788" y="2362"/>
                </a:lnTo>
                <a:lnTo>
                  <a:pt x="2799" y="2365"/>
                </a:lnTo>
                <a:lnTo>
                  <a:pt x="2810" y="2366"/>
                </a:lnTo>
                <a:lnTo>
                  <a:pt x="2821" y="2367"/>
                </a:lnTo>
                <a:lnTo>
                  <a:pt x="2832" y="2365"/>
                </a:lnTo>
                <a:lnTo>
                  <a:pt x="2842" y="2362"/>
                </a:lnTo>
                <a:lnTo>
                  <a:pt x="2853" y="2357"/>
                </a:lnTo>
                <a:lnTo>
                  <a:pt x="2865" y="2351"/>
                </a:lnTo>
                <a:lnTo>
                  <a:pt x="2876" y="2342"/>
                </a:lnTo>
                <a:lnTo>
                  <a:pt x="2888" y="2331"/>
                </a:lnTo>
                <a:lnTo>
                  <a:pt x="2901" y="2318"/>
                </a:lnTo>
                <a:lnTo>
                  <a:pt x="2901" y="2318"/>
                </a:lnTo>
                <a:lnTo>
                  <a:pt x="2906" y="2310"/>
                </a:lnTo>
                <a:lnTo>
                  <a:pt x="2913" y="2299"/>
                </a:lnTo>
                <a:lnTo>
                  <a:pt x="2917" y="2286"/>
                </a:lnTo>
                <a:lnTo>
                  <a:pt x="2922" y="2271"/>
                </a:lnTo>
                <a:lnTo>
                  <a:pt x="2926" y="2255"/>
                </a:lnTo>
                <a:lnTo>
                  <a:pt x="2930" y="2236"/>
                </a:lnTo>
                <a:lnTo>
                  <a:pt x="2933" y="2215"/>
                </a:lnTo>
                <a:lnTo>
                  <a:pt x="2936" y="2192"/>
                </a:lnTo>
                <a:lnTo>
                  <a:pt x="2941" y="2141"/>
                </a:lnTo>
                <a:lnTo>
                  <a:pt x="2944" y="2085"/>
                </a:lnTo>
                <a:lnTo>
                  <a:pt x="2947" y="2022"/>
                </a:lnTo>
                <a:lnTo>
                  <a:pt x="2948" y="1956"/>
                </a:lnTo>
                <a:lnTo>
                  <a:pt x="2949" y="1885"/>
                </a:lnTo>
                <a:lnTo>
                  <a:pt x="2949" y="1812"/>
                </a:lnTo>
                <a:lnTo>
                  <a:pt x="2948" y="1658"/>
                </a:lnTo>
                <a:lnTo>
                  <a:pt x="2945" y="1501"/>
                </a:lnTo>
                <a:lnTo>
                  <a:pt x="2941" y="1346"/>
                </a:lnTo>
                <a:lnTo>
                  <a:pt x="2941" y="1346"/>
                </a:lnTo>
                <a:lnTo>
                  <a:pt x="2815" y="1354"/>
                </a:lnTo>
                <a:lnTo>
                  <a:pt x="2741" y="1358"/>
                </a:lnTo>
                <a:lnTo>
                  <a:pt x="2662" y="1362"/>
                </a:lnTo>
                <a:lnTo>
                  <a:pt x="2579" y="1366"/>
                </a:lnTo>
                <a:lnTo>
                  <a:pt x="2493" y="1368"/>
                </a:lnTo>
                <a:lnTo>
                  <a:pt x="2407" y="1369"/>
                </a:lnTo>
                <a:lnTo>
                  <a:pt x="2320" y="1368"/>
                </a:lnTo>
                <a:lnTo>
                  <a:pt x="2277" y="1367"/>
                </a:lnTo>
                <a:lnTo>
                  <a:pt x="2234" y="1365"/>
                </a:lnTo>
                <a:lnTo>
                  <a:pt x="2192" y="1361"/>
                </a:lnTo>
                <a:lnTo>
                  <a:pt x="2152" y="1358"/>
                </a:lnTo>
                <a:lnTo>
                  <a:pt x="2112" y="1354"/>
                </a:lnTo>
                <a:lnTo>
                  <a:pt x="2072" y="1350"/>
                </a:lnTo>
                <a:lnTo>
                  <a:pt x="2035" y="1344"/>
                </a:lnTo>
                <a:lnTo>
                  <a:pt x="1999" y="1338"/>
                </a:lnTo>
                <a:lnTo>
                  <a:pt x="1964" y="1331"/>
                </a:lnTo>
                <a:lnTo>
                  <a:pt x="1931" y="1323"/>
                </a:lnTo>
                <a:lnTo>
                  <a:pt x="1900" y="1313"/>
                </a:lnTo>
                <a:lnTo>
                  <a:pt x="1872" y="1303"/>
                </a:lnTo>
                <a:lnTo>
                  <a:pt x="1846" y="1292"/>
                </a:lnTo>
                <a:lnTo>
                  <a:pt x="1821" y="1280"/>
                </a:lnTo>
                <a:lnTo>
                  <a:pt x="1810" y="1273"/>
                </a:lnTo>
                <a:lnTo>
                  <a:pt x="1800" y="1266"/>
                </a:lnTo>
                <a:lnTo>
                  <a:pt x="1790" y="1259"/>
                </a:lnTo>
                <a:lnTo>
                  <a:pt x="1781" y="1251"/>
                </a:lnTo>
                <a:lnTo>
                  <a:pt x="1781" y="1251"/>
                </a:lnTo>
                <a:lnTo>
                  <a:pt x="1773" y="1243"/>
                </a:lnTo>
                <a:lnTo>
                  <a:pt x="1765" y="1234"/>
                </a:lnTo>
                <a:lnTo>
                  <a:pt x="1758" y="1225"/>
                </a:lnTo>
                <a:lnTo>
                  <a:pt x="1751" y="1216"/>
                </a:lnTo>
                <a:lnTo>
                  <a:pt x="1746" y="1207"/>
                </a:lnTo>
                <a:lnTo>
                  <a:pt x="1741" y="1198"/>
                </a:lnTo>
                <a:lnTo>
                  <a:pt x="1737" y="1188"/>
                </a:lnTo>
                <a:lnTo>
                  <a:pt x="1734" y="1179"/>
                </a:lnTo>
                <a:lnTo>
                  <a:pt x="1731" y="1170"/>
                </a:lnTo>
                <a:lnTo>
                  <a:pt x="1729" y="1160"/>
                </a:lnTo>
                <a:lnTo>
                  <a:pt x="1728" y="1150"/>
                </a:lnTo>
                <a:lnTo>
                  <a:pt x="1727" y="1141"/>
                </a:lnTo>
                <a:lnTo>
                  <a:pt x="1727" y="1121"/>
                </a:lnTo>
                <a:lnTo>
                  <a:pt x="1729" y="1100"/>
                </a:lnTo>
                <a:lnTo>
                  <a:pt x="1734" y="1078"/>
                </a:lnTo>
                <a:lnTo>
                  <a:pt x="1740" y="1057"/>
                </a:lnTo>
                <a:lnTo>
                  <a:pt x="1748" y="1036"/>
                </a:lnTo>
                <a:lnTo>
                  <a:pt x="1757" y="1014"/>
                </a:lnTo>
                <a:lnTo>
                  <a:pt x="1767" y="992"/>
                </a:lnTo>
                <a:lnTo>
                  <a:pt x="1779" y="970"/>
                </a:lnTo>
                <a:lnTo>
                  <a:pt x="1792" y="946"/>
                </a:lnTo>
                <a:lnTo>
                  <a:pt x="1805" y="924"/>
                </a:lnTo>
                <a:lnTo>
                  <a:pt x="1833" y="878"/>
                </a:lnTo>
                <a:lnTo>
                  <a:pt x="1863" y="832"/>
                </a:lnTo>
                <a:lnTo>
                  <a:pt x="1892" y="784"/>
                </a:lnTo>
                <a:lnTo>
                  <a:pt x="1906" y="761"/>
                </a:lnTo>
                <a:lnTo>
                  <a:pt x="1919" y="738"/>
                </a:lnTo>
                <a:lnTo>
                  <a:pt x="1931" y="715"/>
                </a:lnTo>
                <a:lnTo>
                  <a:pt x="1942" y="691"/>
                </a:lnTo>
                <a:lnTo>
                  <a:pt x="1952" y="668"/>
                </a:lnTo>
                <a:lnTo>
                  <a:pt x="1960" y="645"/>
                </a:lnTo>
                <a:lnTo>
                  <a:pt x="1967" y="623"/>
                </a:lnTo>
                <a:lnTo>
                  <a:pt x="1974" y="600"/>
                </a:lnTo>
                <a:lnTo>
                  <a:pt x="1977" y="578"/>
                </a:lnTo>
                <a:lnTo>
                  <a:pt x="1978" y="555"/>
                </a:lnTo>
                <a:lnTo>
                  <a:pt x="1978" y="555"/>
                </a:lnTo>
                <a:lnTo>
                  <a:pt x="1978" y="524"/>
                </a:lnTo>
                <a:lnTo>
                  <a:pt x="1976" y="493"/>
                </a:lnTo>
                <a:lnTo>
                  <a:pt x="1973" y="463"/>
                </a:lnTo>
                <a:lnTo>
                  <a:pt x="1967" y="434"/>
                </a:lnTo>
                <a:lnTo>
                  <a:pt x="1961" y="404"/>
                </a:lnTo>
                <a:lnTo>
                  <a:pt x="1954" y="377"/>
                </a:lnTo>
                <a:lnTo>
                  <a:pt x="1945" y="351"/>
                </a:lnTo>
                <a:lnTo>
                  <a:pt x="1935" y="325"/>
                </a:lnTo>
                <a:lnTo>
                  <a:pt x="1925" y="301"/>
                </a:lnTo>
                <a:lnTo>
                  <a:pt x="1913" y="276"/>
                </a:lnTo>
                <a:lnTo>
                  <a:pt x="1900" y="253"/>
                </a:lnTo>
                <a:lnTo>
                  <a:pt x="1886" y="231"/>
                </a:lnTo>
                <a:lnTo>
                  <a:pt x="1871" y="210"/>
                </a:lnTo>
                <a:lnTo>
                  <a:pt x="1855" y="191"/>
                </a:lnTo>
                <a:lnTo>
                  <a:pt x="1839" y="172"/>
                </a:lnTo>
                <a:lnTo>
                  <a:pt x="1820" y="153"/>
                </a:lnTo>
                <a:lnTo>
                  <a:pt x="1802" y="136"/>
                </a:lnTo>
                <a:lnTo>
                  <a:pt x="1783" y="120"/>
                </a:lnTo>
                <a:lnTo>
                  <a:pt x="1764" y="105"/>
                </a:lnTo>
                <a:lnTo>
                  <a:pt x="1744" y="91"/>
                </a:lnTo>
                <a:lnTo>
                  <a:pt x="1723" y="77"/>
                </a:lnTo>
                <a:lnTo>
                  <a:pt x="1701" y="65"/>
                </a:lnTo>
                <a:lnTo>
                  <a:pt x="1679" y="54"/>
                </a:lnTo>
                <a:lnTo>
                  <a:pt x="1657" y="44"/>
                </a:lnTo>
                <a:lnTo>
                  <a:pt x="1634" y="35"/>
                </a:lnTo>
                <a:lnTo>
                  <a:pt x="1611" y="27"/>
                </a:lnTo>
                <a:lnTo>
                  <a:pt x="1588" y="19"/>
                </a:lnTo>
                <a:lnTo>
                  <a:pt x="1564" y="13"/>
                </a:lnTo>
                <a:lnTo>
                  <a:pt x="1540" y="8"/>
                </a:lnTo>
                <a:lnTo>
                  <a:pt x="1516" y="5"/>
                </a:lnTo>
                <a:lnTo>
                  <a:pt x="1493" y="2"/>
                </a:lnTo>
                <a:lnTo>
                  <a:pt x="1469" y="0"/>
                </a:lnTo>
                <a:lnTo>
                  <a:pt x="1445" y="0"/>
                </a:lnTo>
                <a:lnTo>
                  <a:pt x="1420" y="0"/>
                </a:lnTo>
                <a:lnTo>
                  <a:pt x="1396" y="1"/>
                </a:lnTo>
                <a:lnTo>
                  <a:pt x="1373" y="4"/>
                </a:lnTo>
                <a:lnTo>
                  <a:pt x="1349" y="8"/>
                </a:lnTo>
                <a:lnTo>
                  <a:pt x="1326" y="13"/>
                </a:lnTo>
                <a:lnTo>
                  <a:pt x="1303" y="18"/>
                </a:lnTo>
                <a:lnTo>
                  <a:pt x="1279" y="27"/>
                </a:lnTo>
                <a:lnTo>
                  <a:pt x="1257" y="35"/>
                </a:lnTo>
                <a:lnTo>
                  <a:pt x="1235" y="44"/>
                </a:lnTo>
                <a:lnTo>
                  <a:pt x="1214" y="54"/>
                </a:lnTo>
                <a:lnTo>
                  <a:pt x="1193" y="66"/>
                </a:lnTo>
                <a:lnTo>
                  <a:pt x="1173" y="79"/>
                </a:lnTo>
                <a:lnTo>
                  <a:pt x="1152" y="92"/>
                </a:lnTo>
                <a:lnTo>
                  <a:pt x="1133" y="107"/>
                </a:lnTo>
                <a:lnTo>
                  <a:pt x="1115" y="124"/>
                </a:lnTo>
                <a:lnTo>
                  <a:pt x="1097" y="141"/>
                </a:lnTo>
                <a:lnTo>
                  <a:pt x="1080" y="160"/>
                </a:lnTo>
                <a:lnTo>
                  <a:pt x="1064" y="180"/>
                </a:lnTo>
                <a:lnTo>
                  <a:pt x="1049" y="201"/>
                </a:lnTo>
                <a:lnTo>
                  <a:pt x="1035" y="223"/>
                </a:lnTo>
                <a:lnTo>
                  <a:pt x="1021" y="246"/>
                </a:lnTo>
                <a:lnTo>
                  <a:pt x="1009" y="271"/>
                </a:lnTo>
                <a:lnTo>
                  <a:pt x="998" y="298"/>
                </a:lnTo>
                <a:lnTo>
                  <a:pt x="988" y="325"/>
                </a:lnTo>
                <a:lnTo>
                  <a:pt x="979" y="353"/>
                </a:lnTo>
                <a:lnTo>
                  <a:pt x="971" y="382"/>
                </a:lnTo>
                <a:lnTo>
                  <a:pt x="965" y="413"/>
                </a:lnTo>
                <a:lnTo>
                  <a:pt x="960" y="446"/>
                </a:lnTo>
                <a:lnTo>
                  <a:pt x="956" y="479"/>
                </a:lnTo>
                <a:lnTo>
                  <a:pt x="954" y="513"/>
                </a:lnTo>
                <a:lnTo>
                  <a:pt x="953" y="549"/>
                </a:lnTo>
                <a:lnTo>
                  <a:pt x="953" y="549"/>
                </a:lnTo>
                <a:lnTo>
                  <a:pt x="954" y="576"/>
                </a:lnTo>
                <a:lnTo>
                  <a:pt x="958" y="602"/>
                </a:lnTo>
                <a:lnTo>
                  <a:pt x="963" y="628"/>
                </a:lnTo>
                <a:lnTo>
                  <a:pt x="970" y="653"/>
                </a:lnTo>
                <a:lnTo>
                  <a:pt x="979" y="678"/>
                </a:lnTo>
                <a:lnTo>
                  <a:pt x="989" y="703"/>
                </a:lnTo>
                <a:lnTo>
                  <a:pt x="1000" y="727"/>
                </a:lnTo>
                <a:lnTo>
                  <a:pt x="1012" y="751"/>
                </a:lnTo>
                <a:lnTo>
                  <a:pt x="1025" y="774"/>
                </a:lnTo>
                <a:lnTo>
                  <a:pt x="1040" y="797"/>
                </a:lnTo>
                <a:lnTo>
                  <a:pt x="1068" y="843"/>
                </a:lnTo>
                <a:lnTo>
                  <a:pt x="1096" y="887"/>
                </a:lnTo>
                <a:lnTo>
                  <a:pt x="1122" y="930"/>
                </a:lnTo>
                <a:lnTo>
                  <a:pt x="1134" y="952"/>
                </a:lnTo>
                <a:lnTo>
                  <a:pt x="1145" y="974"/>
                </a:lnTo>
                <a:lnTo>
                  <a:pt x="1155" y="995"/>
                </a:lnTo>
                <a:lnTo>
                  <a:pt x="1164" y="1015"/>
                </a:lnTo>
                <a:lnTo>
                  <a:pt x="1171" y="1036"/>
                </a:lnTo>
                <a:lnTo>
                  <a:pt x="1176" y="1057"/>
                </a:lnTo>
                <a:lnTo>
                  <a:pt x="1179" y="1077"/>
                </a:lnTo>
                <a:lnTo>
                  <a:pt x="1180" y="1098"/>
                </a:lnTo>
                <a:lnTo>
                  <a:pt x="1179" y="1108"/>
                </a:lnTo>
                <a:lnTo>
                  <a:pt x="1178" y="1119"/>
                </a:lnTo>
                <a:lnTo>
                  <a:pt x="1176" y="1129"/>
                </a:lnTo>
                <a:lnTo>
                  <a:pt x="1174" y="1139"/>
                </a:lnTo>
                <a:lnTo>
                  <a:pt x="1171" y="1149"/>
                </a:lnTo>
                <a:lnTo>
                  <a:pt x="1166" y="1159"/>
                </a:lnTo>
                <a:lnTo>
                  <a:pt x="1161" y="1169"/>
                </a:lnTo>
                <a:lnTo>
                  <a:pt x="1155" y="1179"/>
                </a:lnTo>
                <a:lnTo>
                  <a:pt x="1149" y="1189"/>
                </a:lnTo>
                <a:lnTo>
                  <a:pt x="1142" y="1200"/>
                </a:lnTo>
                <a:lnTo>
                  <a:pt x="1134" y="1210"/>
                </a:lnTo>
                <a:lnTo>
                  <a:pt x="1125" y="1220"/>
                </a:lnTo>
                <a:lnTo>
                  <a:pt x="1115" y="1231"/>
                </a:lnTo>
                <a:lnTo>
                  <a:pt x="1104" y="1241"/>
                </a:lnTo>
                <a:lnTo>
                  <a:pt x="1093" y="1251"/>
                </a:lnTo>
                <a:lnTo>
                  <a:pt x="1080" y="1262"/>
                </a:lnTo>
                <a:lnTo>
                  <a:pt x="1080" y="1262"/>
                </a:lnTo>
                <a:lnTo>
                  <a:pt x="1063" y="1273"/>
                </a:lnTo>
                <a:lnTo>
                  <a:pt x="1044" y="1284"/>
                </a:lnTo>
                <a:lnTo>
                  <a:pt x="1022" y="1293"/>
                </a:lnTo>
                <a:lnTo>
                  <a:pt x="998" y="1302"/>
                </a:lnTo>
                <a:lnTo>
                  <a:pt x="973" y="1310"/>
                </a:lnTo>
                <a:lnTo>
                  <a:pt x="946" y="1317"/>
                </a:lnTo>
                <a:lnTo>
                  <a:pt x="917" y="1323"/>
                </a:lnTo>
                <a:lnTo>
                  <a:pt x="886" y="1329"/>
                </a:lnTo>
                <a:lnTo>
                  <a:pt x="854" y="1333"/>
                </a:lnTo>
                <a:lnTo>
                  <a:pt x="822" y="1337"/>
                </a:lnTo>
                <a:lnTo>
                  <a:pt x="788" y="1341"/>
                </a:lnTo>
                <a:lnTo>
                  <a:pt x="752" y="1343"/>
                </a:lnTo>
                <a:lnTo>
                  <a:pt x="680" y="1347"/>
                </a:lnTo>
                <a:lnTo>
                  <a:pt x="604" y="1349"/>
                </a:lnTo>
                <a:lnTo>
                  <a:pt x="529" y="1349"/>
                </a:lnTo>
                <a:lnTo>
                  <a:pt x="453" y="1348"/>
                </a:lnTo>
                <a:lnTo>
                  <a:pt x="379" y="1346"/>
                </a:lnTo>
                <a:lnTo>
                  <a:pt x="306" y="1343"/>
                </a:lnTo>
                <a:lnTo>
                  <a:pt x="172" y="1335"/>
                </a:lnTo>
                <a:lnTo>
                  <a:pt x="60" y="1329"/>
                </a:lnTo>
                <a:lnTo>
                  <a:pt x="60" y="1329"/>
                </a:lnTo>
                <a:lnTo>
                  <a:pt x="59" y="1432"/>
                </a:lnTo>
                <a:lnTo>
                  <a:pt x="57" y="1574"/>
                </a:lnTo>
                <a:lnTo>
                  <a:pt x="56" y="1740"/>
                </a:lnTo>
                <a:lnTo>
                  <a:pt x="57" y="1918"/>
                </a:lnTo>
                <a:lnTo>
                  <a:pt x="58" y="2004"/>
                </a:lnTo>
                <a:lnTo>
                  <a:pt x="60" y="2089"/>
                </a:lnTo>
                <a:lnTo>
                  <a:pt x="63" y="2169"/>
                </a:lnTo>
                <a:lnTo>
                  <a:pt x="66" y="2241"/>
                </a:lnTo>
                <a:lnTo>
                  <a:pt x="71" y="2306"/>
                </a:lnTo>
                <a:lnTo>
                  <a:pt x="74" y="2334"/>
                </a:lnTo>
                <a:lnTo>
                  <a:pt x="77" y="2360"/>
                </a:lnTo>
                <a:lnTo>
                  <a:pt x="80" y="2382"/>
                </a:lnTo>
                <a:lnTo>
                  <a:pt x="84" y="2401"/>
                </a:lnTo>
                <a:lnTo>
                  <a:pt x="88" y="2417"/>
                </a:lnTo>
                <a:lnTo>
                  <a:pt x="92" y="2429"/>
                </a:lnTo>
                <a:lnTo>
                  <a:pt x="92" y="2429"/>
                </a:lnTo>
                <a:lnTo>
                  <a:pt x="101" y="2445"/>
                </a:lnTo>
                <a:lnTo>
                  <a:pt x="106" y="2451"/>
                </a:lnTo>
                <a:lnTo>
                  <a:pt x="111" y="2457"/>
                </a:lnTo>
                <a:lnTo>
                  <a:pt x="116" y="2462"/>
                </a:lnTo>
                <a:lnTo>
                  <a:pt x="121" y="2467"/>
                </a:lnTo>
                <a:lnTo>
                  <a:pt x="126" y="2471"/>
                </a:lnTo>
                <a:lnTo>
                  <a:pt x="132" y="2474"/>
                </a:lnTo>
                <a:lnTo>
                  <a:pt x="138" y="2477"/>
                </a:lnTo>
                <a:lnTo>
                  <a:pt x="144" y="2479"/>
                </a:lnTo>
                <a:lnTo>
                  <a:pt x="157" y="2482"/>
                </a:lnTo>
                <a:lnTo>
                  <a:pt x="171" y="2483"/>
                </a:lnTo>
                <a:lnTo>
                  <a:pt x="185" y="2482"/>
                </a:lnTo>
                <a:lnTo>
                  <a:pt x="201" y="2479"/>
                </a:lnTo>
                <a:lnTo>
                  <a:pt x="217" y="2475"/>
                </a:lnTo>
                <a:lnTo>
                  <a:pt x="235" y="2469"/>
                </a:lnTo>
                <a:lnTo>
                  <a:pt x="253" y="2462"/>
                </a:lnTo>
                <a:lnTo>
                  <a:pt x="271" y="2454"/>
                </a:lnTo>
                <a:lnTo>
                  <a:pt x="290" y="2445"/>
                </a:lnTo>
                <a:lnTo>
                  <a:pt x="330" y="2424"/>
                </a:lnTo>
                <a:lnTo>
                  <a:pt x="418" y="2378"/>
                </a:lnTo>
                <a:lnTo>
                  <a:pt x="463" y="2355"/>
                </a:lnTo>
                <a:lnTo>
                  <a:pt x="487" y="2344"/>
                </a:lnTo>
                <a:lnTo>
                  <a:pt x="512" y="2334"/>
                </a:lnTo>
                <a:lnTo>
                  <a:pt x="536" y="2324"/>
                </a:lnTo>
                <a:lnTo>
                  <a:pt x="560" y="2316"/>
                </a:lnTo>
                <a:lnTo>
                  <a:pt x="585" y="2308"/>
                </a:lnTo>
                <a:lnTo>
                  <a:pt x="610" y="2301"/>
                </a:lnTo>
                <a:lnTo>
                  <a:pt x="636" y="2295"/>
                </a:lnTo>
                <a:lnTo>
                  <a:pt x="661" y="2291"/>
                </a:lnTo>
                <a:lnTo>
                  <a:pt x="686" y="2289"/>
                </a:lnTo>
                <a:lnTo>
                  <a:pt x="712" y="2289"/>
                </a:lnTo>
                <a:lnTo>
                  <a:pt x="712" y="2289"/>
                </a:lnTo>
                <a:lnTo>
                  <a:pt x="740" y="2290"/>
                </a:lnTo>
                <a:lnTo>
                  <a:pt x="769" y="2292"/>
                </a:lnTo>
                <a:lnTo>
                  <a:pt x="795" y="2296"/>
                </a:lnTo>
                <a:lnTo>
                  <a:pt x="821" y="2302"/>
                </a:lnTo>
                <a:lnTo>
                  <a:pt x="846" y="2309"/>
                </a:lnTo>
                <a:lnTo>
                  <a:pt x="869" y="2316"/>
                </a:lnTo>
                <a:lnTo>
                  <a:pt x="892" y="2325"/>
                </a:lnTo>
                <a:lnTo>
                  <a:pt x="915" y="2334"/>
                </a:lnTo>
                <a:lnTo>
                  <a:pt x="935" y="2345"/>
                </a:lnTo>
                <a:lnTo>
                  <a:pt x="955" y="2357"/>
                </a:lnTo>
                <a:lnTo>
                  <a:pt x="974" y="2370"/>
                </a:lnTo>
                <a:lnTo>
                  <a:pt x="992" y="2383"/>
                </a:lnTo>
                <a:lnTo>
                  <a:pt x="1009" y="2398"/>
                </a:lnTo>
                <a:lnTo>
                  <a:pt x="1025" y="2413"/>
                </a:lnTo>
                <a:lnTo>
                  <a:pt x="1041" y="2429"/>
                </a:lnTo>
                <a:lnTo>
                  <a:pt x="1055" y="2447"/>
                </a:lnTo>
                <a:lnTo>
                  <a:pt x="1068" y="2464"/>
                </a:lnTo>
                <a:lnTo>
                  <a:pt x="1080" y="2482"/>
                </a:lnTo>
                <a:lnTo>
                  <a:pt x="1092" y="2501"/>
                </a:lnTo>
                <a:lnTo>
                  <a:pt x="1102" y="2521"/>
                </a:lnTo>
                <a:lnTo>
                  <a:pt x="1112" y="2541"/>
                </a:lnTo>
                <a:lnTo>
                  <a:pt x="1120" y="2561"/>
                </a:lnTo>
                <a:lnTo>
                  <a:pt x="1128" y="2583"/>
                </a:lnTo>
                <a:lnTo>
                  <a:pt x="1135" y="2604"/>
                </a:lnTo>
                <a:lnTo>
                  <a:pt x="1141" y="2626"/>
                </a:lnTo>
                <a:lnTo>
                  <a:pt x="1146" y="2647"/>
                </a:lnTo>
                <a:lnTo>
                  <a:pt x="1150" y="2670"/>
                </a:lnTo>
                <a:lnTo>
                  <a:pt x="1153" y="2692"/>
                </a:lnTo>
                <a:lnTo>
                  <a:pt x="1156" y="2716"/>
                </a:lnTo>
                <a:lnTo>
                  <a:pt x="1157" y="2738"/>
                </a:lnTo>
                <a:lnTo>
                  <a:pt x="1158" y="2761"/>
                </a:lnTo>
                <a:lnTo>
                  <a:pt x="1158" y="2784"/>
                </a:lnTo>
                <a:lnTo>
                  <a:pt x="1157" y="2807"/>
                </a:lnTo>
                <a:lnTo>
                  <a:pt x="1155" y="2830"/>
                </a:lnTo>
                <a:lnTo>
                  <a:pt x="1152" y="2853"/>
                </a:lnTo>
                <a:lnTo>
                  <a:pt x="1149" y="2876"/>
                </a:lnTo>
                <a:lnTo>
                  <a:pt x="1144" y="2899"/>
                </a:lnTo>
                <a:lnTo>
                  <a:pt x="1139" y="2921"/>
                </a:lnTo>
                <a:lnTo>
                  <a:pt x="1133" y="2943"/>
                </a:lnTo>
                <a:lnTo>
                  <a:pt x="1126" y="2965"/>
                </a:lnTo>
                <a:lnTo>
                  <a:pt x="1119" y="2987"/>
                </a:lnTo>
                <a:lnTo>
                  <a:pt x="1110" y="3008"/>
                </a:lnTo>
                <a:lnTo>
                  <a:pt x="1101" y="3029"/>
                </a:lnTo>
                <a:lnTo>
                  <a:pt x="1091" y="3049"/>
                </a:lnTo>
                <a:lnTo>
                  <a:pt x="1080" y="3069"/>
                </a:lnTo>
                <a:lnTo>
                  <a:pt x="1068" y="3088"/>
                </a:lnTo>
                <a:lnTo>
                  <a:pt x="1056" y="3108"/>
                </a:lnTo>
                <a:lnTo>
                  <a:pt x="1043" y="3126"/>
                </a:lnTo>
                <a:lnTo>
                  <a:pt x="1028" y="3143"/>
                </a:lnTo>
                <a:lnTo>
                  <a:pt x="1013" y="3160"/>
                </a:lnTo>
                <a:lnTo>
                  <a:pt x="998" y="3176"/>
                </a:lnTo>
                <a:lnTo>
                  <a:pt x="981" y="3191"/>
                </a:lnTo>
                <a:lnTo>
                  <a:pt x="964" y="3205"/>
                </a:lnTo>
                <a:lnTo>
                  <a:pt x="947" y="3218"/>
                </a:lnTo>
                <a:lnTo>
                  <a:pt x="928" y="3231"/>
                </a:lnTo>
                <a:lnTo>
                  <a:pt x="909" y="3243"/>
                </a:lnTo>
                <a:lnTo>
                  <a:pt x="888" y="3253"/>
                </a:lnTo>
                <a:lnTo>
                  <a:pt x="867" y="3263"/>
                </a:lnTo>
                <a:lnTo>
                  <a:pt x="846" y="3271"/>
                </a:lnTo>
                <a:lnTo>
                  <a:pt x="824" y="3278"/>
                </a:lnTo>
                <a:lnTo>
                  <a:pt x="801" y="3284"/>
                </a:lnTo>
                <a:lnTo>
                  <a:pt x="777" y="3289"/>
                </a:lnTo>
                <a:lnTo>
                  <a:pt x="752" y="3292"/>
                </a:lnTo>
                <a:lnTo>
                  <a:pt x="727" y="3294"/>
                </a:lnTo>
                <a:lnTo>
                  <a:pt x="727" y="3294"/>
                </a:lnTo>
                <a:lnTo>
                  <a:pt x="697" y="3296"/>
                </a:lnTo>
                <a:lnTo>
                  <a:pt x="668" y="3295"/>
                </a:lnTo>
                <a:lnTo>
                  <a:pt x="640" y="3293"/>
                </a:lnTo>
                <a:lnTo>
                  <a:pt x="613" y="3290"/>
                </a:lnTo>
                <a:lnTo>
                  <a:pt x="587" y="3286"/>
                </a:lnTo>
                <a:lnTo>
                  <a:pt x="563" y="3281"/>
                </a:lnTo>
                <a:lnTo>
                  <a:pt x="540" y="3275"/>
                </a:lnTo>
                <a:lnTo>
                  <a:pt x="518" y="3268"/>
                </a:lnTo>
                <a:lnTo>
                  <a:pt x="496" y="3260"/>
                </a:lnTo>
                <a:lnTo>
                  <a:pt x="475" y="3251"/>
                </a:lnTo>
                <a:lnTo>
                  <a:pt x="456" y="3242"/>
                </a:lnTo>
                <a:lnTo>
                  <a:pt x="437" y="3231"/>
                </a:lnTo>
                <a:lnTo>
                  <a:pt x="419" y="3221"/>
                </a:lnTo>
                <a:lnTo>
                  <a:pt x="402" y="3211"/>
                </a:lnTo>
                <a:lnTo>
                  <a:pt x="370" y="3189"/>
                </a:lnTo>
                <a:lnTo>
                  <a:pt x="339" y="3167"/>
                </a:lnTo>
                <a:lnTo>
                  <a:pt x="310" y="3145"/>
                </a:lnTo>
                <a:lnTo>
                  <a:pt x="283" y="3125"/>
                </a:lnTo>
                <a:lnTo>
                  <a:pt x="257" y="3106"/>
                </a:lnTo>
                <a:lnTo>
                  <a:pt x="244" y="3096"/>
                </a:lnTo>
                <a:lnTo>
                  <a:pt x="231" y="3089"/>
                </a:lnTo>
                <a:lnTo>
                  <a:pt x="217" y="3082"/>
                </a:lnTo>
                <a:lnTo>
                  <a:pt x="205" y="3076"/>
                </a:lnTo>
                <a:lnTo>
                  <a:pt x="192" y="3071"/>
                </a:lnTo>
                <a:lnTo>
                  <a:pt x="179" y="3067"/>
                </a:lnTo>
                <a:lnTo>
                  <a:pt x="166" y="3064"/>
                </a:lnTo>
                <a:lnTo>
                  <a:pt x="152" y="3062"/>
                </a:lnTo>
                <a:lnTo>
                  <a:pt x="152" y="3062"/>
                </a:lnTo>
                <a:lnTo>
                  <a:pt x="145" y="3062"/>
                </a:lnTo>
                <a:lnTo>
                  <a:pt x="138" y="3063"/>
                </a:lnTo>
                <a:lnTo>
                  <a:pt x="131" y="3065"/>
                </a:lnTo>
                <a:lnTo>
                  <a:pt x="124" y="3067"/>
                </a:lnTo>
                <a:lnTo>
                  <a:pt x="118" y="3070"/>
                </a:lnTo>
                <a:lnTo>
                  <a:pt x="111" y="3074"/>
                </a:lnTo>
                <a:lnTo>
                  <a:pt x="105" y="3079"/>
                </a:lnTo>
                <a:lnTo>
                  <a:pt x="99" y="3085"/>
                </a:lnTo>
                <a:lnTo>
                  <a:pt x="93" y="3091"/>
                </a:lnTo>
                <a:lnTo>
                  <a:pt x="87" y="3098"/>
                </a:lnTo>
                <a:lnTo>
                  <a:pt x="77" y="3115"/>
                </a:lnTo>
                <a:lnTo>
                  <a:pt x="68" y="3134"/>
                </a:lnTo>
                <a:lnTo>
                  <a:pt x="59" y="3155"/>
                </a:lnTo>
                <a:lnTo>
                  <a:pt x="51" y="3179"/>
                </a:lnTo>
                <a:lnTo>
                  <a:pt x="44" y="3206"/>
                </a:lnTo>
                <a:lnTo>
                  <a:pt x="37" y="3235"/>
                </a:lnTo>
                <a:lnTo>
                  <a:pt x="31" y="3267"/>
                </a:lnTo>
                <a:lnTo>
                  <a:pt x="25" y="3300"/>
                </a:lnTo>
                <a:lnTo>
                  <a:pt x="21" y="3335"/>
                </a:lnTo>
                <a:lnTo>
                  <a:pt x="16" y="3373"/>
                </a:lnTo>
                <a:lnTo>
                  <a:pt x="13" y="3412"/>
                </a:lnTo>
                <a:lnTo>
                  <a:pt x="13" y="3412"/>
                </a:lnTo>
                <a:close/>
              </a:path>
            </a:pathLst>
          </a:custGeom>
          <a:solidFill>
            <a:schemeClr val="accent1"/>
          </a:solidFill>
          <a:ln w="9525">
            <a:solidFill>
              <a:schemeClr val="bg1"/>
            </a:solidFill>
            <a:round/>
          </a:ln>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8" name="文本占位符 1"/>
          <p:cNvSpPr>
            <a:spLocks noGrp="1"/>
          </p:cNvSpPr>
          <p:nvPr>
            <p:ph type="body" sz="quarter" idx="4294967295"/>
          </p:nvPr>
        </p:nvSpPr>
        <p:spPr>
          <a:xfrm>
            <a:off x="170815" y="151130"/>
            <a:ext cx="3965756" cy="506095"/>
          </a:xfrm>
        </p:spPr>
        <p:txBody>
          <a:bodyPr>
            <a:normAutofit fontScale="97500"/>
          </a:bodyPr>
          <a:lstStyle/>
          <a:p>
            <a:pPr>
              <a:buFont typeface="Wingdings" panose="05000000000000000000" pitchFamily="2" charset="2"/>
              <a:buChar char="u"/>
            </a:pPr>
            <a:endParaRPr lang="zh-CN" altLang="en-US">
              <a:solidFill>
                <a:schemeClr val="accent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Tree>
  </p:cSld>
  <p:clrMapOvr>
    <a:masterClrMapping/>
  </p:clrMapOvr>
  <mc:AlternateContent>
    <mc:Choice xmlns:p14="http://schemas.microsoft.com/office/powerpoint/2010/main" Requires="p14">
      <p:transition spd="slow" advClick="0" advTm="0" p14:dur="1250">
        <p:randomBar dir="vert"/>
      </p:transition>
    </mc:Choice>
    <mc:Fallback>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childTnLst>
                          </p:cTn>
                        </p:par>
                        <p:par>
                          <p:cTn id="10" fill="hold" nodeType="afterGroup">
                            <p:stCondLst>
                              <p:cond delay="500"/>
                            </p:stCondLst>
                            <p:childTnLst>
                              <p:par>
                                <p:cTn id="11" presetID="26" presetClass="entr" presetSubtype="0" fill="hold" grpId="0" nodeType="after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wipe(down)">
                                      <p:cBhvr>
                                        <p:cTn id="13" dur="580">
                                          <p:stCondLst>
                                            <p:cond delay="0"/>
                                          </p:stCondLst>
                                        </p:cTn>
                                        <p:tgtEl>
                                          <p:spTgt spid="42"/>
                                        </p:tgtEl>
                                      </p:cBhvr>
                                    </p:animEffect>
                                    <p:anim calcmode="lin" valueType="num">
                                      <p:cBhvr>
                                        <p:cTn id="14" dur="1822"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42"/>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42"/>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42"/>
                                        </p:tgtEl>
                                        <p:attrNameLst>
                                          <p:attrName>ppt_y</p:attrName>
                                        </p:attrNameLst>
                                      </p:cBhvr>
                                      <p:tavLst>
                                        <p:tav tm="0" fmla="#ppt_y-sin(pi*$)/81">
                                          <p:val>
                                            <p:fltVal val="0"/>
                                          </p:val>
                                        </p:tav>
                                        <p:tav tm="100000">
                                          <p:val>
                                            <p:fltVal val="1"/>
                                          </p:val>
                                        </p:tav>
                                      </p:tavLst>
                                    </p:anim>
                                    <p:animScale>
                                      <p:cBhvr>
                                        <p:cTn id="19" dur="26">
                                          <p:stCondLst>
                                            <p:cond delay="650"/>
                                          </p:stCondLst>
                                        </p:cTn>
                                        <p:tgtEl>
                                          <p:spTgt spid="42"/>
                                        </p:tgtEl>
                                      </p:cBhvr>
                                      <p:to x="100000" y="60000"/>
                                    </p:animScale>
                                    <p:animScale>
                                      <p:cBhvr>
                                        <p:cTn id="20" dur="166" decel="50000">
                                          <p:stCondLst>
                                            <p:cond delay="676"/>
                                          </p:stCondLst>
                                        </p:cTn>
                                        <p:tgtEl>
                                          <p:spTgt spid="42"/>
                                        </p:tgtEl>
                                      </p:cBhvr>
                                      <p:to x="100000" y="100000"/>
                                    </p:animScale>
                                    <p:animScale>
                                      <p:cBhvr>
                                        <p:cTn id="21" dur="26">
                                          <p:stCondLst>
                                            <p:cond delay="1312"/>
                                          </p:stCondLst>
                                        </p:cTn>
                                        <p:tgtEl>
                                          <p:spTgt spid="42"/>
                                        </p:tgtEl>
                                      </p:cBhvr>
                                      <p:to x="100000" y="80000"/>
                                    </p:animScale>
                                    <p:animScale>
                                      <p:cBhvr>
                                        <p:cTn id="22" dur="166" decel="50000">
                                          <p:stCondLst>
                                            <p:cond delay="1338"/>
                                          </p:stCondLst>
                                        </p:cTn>
                                        <p:tgtEl>
                                          <p:spTgt spid="42"/>
                                        </p:tgtEl>
                                      </p:cBhvr>
                                      <p:to x="100000" y="100000"/>
                                    </p:animScale>
                                    <p:animScale>
                                      <p:cBhvr>
                                        <p:cTn id="23" dur="26">
                                          <p:stCondLst>
                                            <p:cond delay="1642"/>
                                          </p:stCondLst>
                                        </p:cTn>
                                        <p:tgtEl>
                                          <p:spTgt spid="42"/>
                                        </p:tgtEl>
                                      </p:cBhvr>
                                      <p:to x="100000" y="90000"/>
                                    </p:animScale>
                                    <p:animScale>
                                      <p:cBhvr>
                                        <p:cTn id="24" dur="166" decel="50000">
                                          <p:stCondLst>
                                            <p:cond delay="1668"/>
                                          </p:stCondLst>
                                        </p:cTn>
                                        <p:tgtEl>
                                          <p:spTgt spid="42"/>
                                        </p:tgtEl>
                                      </p:cBhvr>
                                      <p:to x="100000" y="100000"/>
                                    </p:animScale>
                                    <p:animScale>
                                      <p:cBhvr>
                                        <p:cTn id="25" dur="26">
                                          <p:stCondLst>
                                            <p:cond delay="1808"/>
                                          </p:stCondLst>
                                        </p:cTn>
                                        <p:tgtEl>
                                          <p:spTgt spid="42"/>
                                        </p:tgtEl>
                                      </p:cBhvr>
                                      <p:to x="100000" y="95000"/>
                                    </p:animScale>
                                    <p:animScale>
                                      <p:cBhvr>
                                        <p:cTn id="26" dur="166" decel="50000">
                                          <p:stCondLst>
                                            <p:cond delay="1834"/>
                                          </p:stCondLst>
                                        </p:cTn>
                                        <p:tgtEl>
                                          <p:spTgt spid="42"/>
                                        </p:tgtEl>
                                      </p:cBhvr>
                                      <p:to x="100000" y="100000"/>
                                    </p:animScale>
                                  </p:childTnLst>
                                </p:cTn>
                              </p:par>
                            </p:childTnLst>
                          </p:cTn>
                        </p:par>
                        <p:par>
                          <p:cTn id="27" fill="hold" nodeType="afterGroup">
                            <p:stCondLst>
                              <p:cond delay="2500"/>
                            </p:stCondLst>
                            <p:childTnLst>
                              <p:par>
                                <p:cTn id="28" presetID="2" presetClass="entr" presetSubtype="4"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ppt_x"/>
                                          </p:val>
                                        </p:tav>
                                        <p:tav tm="100000">
                                          <p:val>
                                            <p:strVal val="#ppt_x"/>
                                          </p:val>
                                        </p:tav>
                                      </p:tavLst>
                                    </p:anim>
                                    <p:anim calcmode="lin" valueType="num">
                                      <p:cBhvr additive="base">
                                        <p:cTn id="31" dur="500" fill="hold"/>
                                        <p:tgtEl>
                                          <p:spTgt spid="5"/>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ppt_x"/>
                                          </p:val>
                                        </p:tav>
                                        <p:tav tm="100000">
                                          <p:val>
                                            <p:strVal val="#ppt_x"/>
                                          </p:val>
                                        </p:tav>
                                      </p:tavLst>
                                    </p:anim>
                                    <p:anim calcmode="lin" valueType="num">
                                      <p:cBhvr additive="base">
                                        <p:cTn id="35" dur="500" fill="hold"/>
                                        <p:tgtEl>
                                          <p:spTgt spid="6"/>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ppt_x"/>
                                          </p:val>
                                        </p:tav>
                                        <p:tav tm="100000">
                                          <p:val>
                                            <p:strVal val="#ppt_x"/>
                                          </p:val>
                                        </p:tav>
                                      </p:tavLst>
                                    </p:anim>
                                    <p:anim calcmode="lin" valueType="num">
                                      <p:cBhvr additive="base">
                                        <p:cTn id="3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 name="Group 8"/>
          <p:cNvGrpSpPr/>
          <p:nvPr/>
        </p:nvGrpSpPr>
        <p:grpSpPr>
          <a:xfrm>
            <a:off x="1368951" y="4519681"/>
            <a:ext cx="2407615" cy="835777"/>
            <a:chOff x="609599" y="3139323"/>
            <a:chExt cx="2407615" cy="835777"/>
          </a:xfrm>
        </p:grpSpPr>
        <p:sp>
          <p:nvSpPr>
            <p:cNvPr id="31" name="TextBox 9"/>
            <p:cNvSpPr txBox="1"/>
            <p:nvPr/>
          </p:nvSpPr>
          <p:spPr>
            <a:xfrm>
              <a:off x="609599" y="3385544"/>
              <a:ext cx="2407615" cy="589556"/>
            </a:xfrm>
            <a:prstGeom prst="rect">
              <a:avLst/>
            </a:prstGeom>
            <a:noFill/>
          </p:spPr>
          <p:txBody>
            <a:bodyPr wrap="square" lIns="96000" tIns="0" rIns="96000" bIns="0" anchor="ctr" anchorCtr="0">
              <a:normAutofit/>
            </a:bodyPr>
            <a:lstStyle/>
            <a:p>
              <a:pPr algn="r" defTabSz="1219200">
                <a:lnSpc>
                  <a:spcPct val="120000"/>
                </a:lnSpc>
                <a:defRPr/>
              </a:pPr>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2" name="Rectangle 10"/>
            <p:cNvSpPr/>
            <p:nvPr/>
          </p:nvSpPr>
          <p:spPr>
            <a:xfrm>
              <a:off x="609599" y="3139323"/>
              <a:ext cx="2407615" cy="246221"/>
            </a:xfrm>
            <a:prstGeom prst="rect">
              <a:avLst/>
            </a:prstGeom>
          </p:spPr>
          <p:txBody>
            <a:bodyPr wrap="none" lIns="96000" tIns="0" rIns="96000" bIns="0">
              <a:noAutofit/>
            </a:bodyPr>
            <a:lstStyle/>
            <a:p>
              <a:pPr algn="r" defTabSz="1219200">
                <a:defRPr/>
              </a:pPr>
              <a:r>
                <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5" name="Group 11"/>
          <p:cNvGrpSpPr/>
          <p:nvPr/>
        </p:nvGrpSpPr>
        <p:grpSpPr>
          <a:xfrm>
            <a:off x="8433661" y="4519681"/>
            <a:ext cx="2457329" cy="835777"/>
            <a:chOff x="9029821" y="3139323"/>
            <a:chExt cx="2457329" cy="835777"/>
          </a:xfrm>
        </p:grpSpPr>
        <p:sp>
          <p:nvSpPr>
            <p:cNvPr id="29" name="TextBox 12"/>
            <p:cNvSpPr txBox="1"/>
            <p:nvPr/>
          </p:nvSpPr>
          <p:spPr>
            <a:xfrm>
              <a:off x="9029821" y="3385544"/>
              <a:ext cx="2457329" cy="589556"/>
            </a:xfrm>
            <a:prstGeom prst="rect">
              <a:avLst/>
            </a:prstGeom>
            <a:noFill/>
          </p:spPr>
          <p:txBody>
            <a:bodyPr wrap="square" lIns="96000" tIns="0" rIns="96000" bIns="0" anchor="ctr" anchorCtr="0">
              <a:normAutofit/>
            </a:bodyPr>
            <a:lstStyle/>
            <a:p>
              <a:pPr defTabSz="1219200">
                <a:lnSpc>
                  <a:spcPct val="120000"/>
                </a:lnSpc>
                <a:defRPr/>
              </a:pPr>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0" name="Rectangle 13"/>
            <p:cNvSpPr/>
            <p:nvPr/>
          </p:nvSpPr>
          <p:spPr>
            <a:xfrm>
              <a:off x="9029821" y="3139323"/>
              <a:ext cx="2457329" cy="246221"/>
            </a:xfrm>
            <a:prstGeom prst="rect">
              <a:avLst/>
            </a:prstGeom>
          </p:spPr>
          <p:txBody>
            <a:bodyPr wrap="none" lIns="96000" tIns="0" rIns="96000" bIns="0">
              <a:noAutofit/>
            </a:bodyPr>
            <a:lstStyle/>
            <a:p>
              <a:pPr defTabSz="1219200">
                <a:defRPr/>
              </a:pPr>
              <a:r>
                <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2" name="组合 1"/>
          <p:cNvGrpSpPr/>
          <p:nvPr/>
        </p:nvGrpSpPr>
        <p:grpSpPr>
          <a:xfrm>
            <a:off x="4250448" y="2373757"/>
            <a:ext cx="3904467" cy="3703681"/>
            <a:chOff x="3187836" y="1780317"/>
            <a:chExt cx="2928350" cy="2777761"/>
          </a:xfrm>
        </p:grpSpPr>
        <p:grpSp>
          <p:nvGrpSpPr>
            <p:cNvPr id="6" name="Group 41"/>
            <p:cNvGrpSpPr/>
            <p:nvPr/>
          </p:nvGrpSpPr>
          <p:grpSpPr>
            <a:xfrm>
              <a:off x="3187836" y="1780317"/>
              <a:ext cx="2928350" cy="2777761"/>
              <a:chOff x="3882406" y="907348"/>
              <a:chExt cx="4763194" cy="4518250"/>
            </a:xfrm>
          </p:grpSpPr>
          <p:sp>
            <p:nvSpPr>
              <p:cNvPr id="23" name="Isosceles Triangle 24"/>
              <p:cNvSpPr/>
              <p:nvPr/>
            </p:nvSpPr>
            <p:spPr>
              <a:xfrm>
                <a:off x="7418780" y="4017012"/>
                <a:ext cx="1226820" cy="1057603"/>
              </a:xfrm>
              <a:prstGeom prst="triangl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4" name="Parallelogram 25"/>
              <p:cNvSpPr/>
              <p:nvPr/>
            </p:nvSpPr>
            <p:spPr>
              <a:xfrm>
                <a:off x="4847030" y="4017011"/>
                <a:ext cx="3185160" cy="1057603"/>
              </a:xfrm>
              <a:prstGeom prst="parallelogram">
                <a:avLst>
                  <a:gd name="adj" fmla="val 57722"/>
                </a:avLst>
              </a:prstGeom>
              <a:solidFill>
                <a:schemeClr val="tx2">
                  <a:lumMod val="20000"/>
                  <a:lumOff val="8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5" name="Isosceles Triangle 28"/>
              <p:cNvSpPr/>
              <p:nvPr/>
            </p:nvSpPr>
            <p:spPr>
              <a:xfrm rot="7176267">
                <a:off x="3798188" y="4283776"/>
                <a:ext cx="1226040" cy="1057603"/>
              </a:xfrm>
              <a:prstGeom prst="triangl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6" name="Parallelogram 29"/>
              <p:cNvSpPr/>
              <p:nvPr/>
            </p:nvSpPr>
            <p:spPr>
              <a:xfrm rot="7176267">
                <a:off x="3599284" y="2888630"/>
                <a:ext cx="3209239" cy="1057603"/>
              </a:xfrm>
              <a:prstGeom prst="parallelogram">
                <a:avLst>
                  <a:gd name="adj" fmla="val 57327"/>
                </a:avLst>
              </a:prstGeom>
              <a:solidFill>
                <a:schemeClr val="tx2">
                  <a:lumMod val="20000"/>
                  <a:lumOff val="8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7" name="Isosceles Triangle 39"/>
              <p:cNvSpPr/>
              <p:nvPr/>
            </p:nvSpPr>
            <p:spPr>
              <a:xfrm rot="14409079">
                <a:off x="5375029" y="991566"/>
                <a:ext cx="1226040" cy="1057603"/>
              </a:xfrm>
              <a:prstGeom prst="triangl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8" name="Parallelogram 40"/>
              <p:cNvSpPr/>
              <p:nvPr/>
            </p:nvSpPr>
            <p:spPr>
              <a:xfrm rot="14409079">
                <a:off x="5188621" y="2372001"/>
                <a:ext cx="3183135" cy="1057603"/>
              </a:xfrm>
              <a:prstGeom prst="parallelogram">
                <a:avLst>
                  <a:gd name="adj" fmla="val 57327"/>
                </a:avLst>
              </a:prstGeom>
              <a:solidFill>
                <a:schemeClr val="tx2">
                  <a:lumMod val="20000"/>
                  <a:lumOff val="8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7" name="Freeform: Shape 17"/>
            <p:cNvSpPr/>
            <p:nvPr/>
          </p:nvSpPr>
          <p:spPr bwMode="auto">
            <a:xfrm>
              <a:off x="5571012" y="3997214"/>
              <a:ext cx="334627" cy="275036"/>
            </a:xfrm>
            <a:custGeom>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8" name="Freeform: Shape 18"/>
            <p:cNvSpPr>
              <a:spLocks noChangeAspect="1"/>
            </p:cNvSpPr>
            <p:nvPr/>
          </p:nvSpPr>
          <p:spPr bwMode="auto">
            <a:xfrm>
              <a:off x="4422981" y="1920494"/>
              <a:ext cx="300946" cy="300630"/>
            </a:xfrm>
            <a:custGeom>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9" name="Freeform: Shape 19"/>
            <p:cNvSpPr/>
            <p:nvPr/>
          </p:nvSpPr>
          <p:spPr bwMode="auto">
            <a:xfrm>
              <a:off x="3275474" y="3997214"/>
              <a:ext cx="271247" cy="270744"/>
            </a:xfrm>
            <a:custGeom>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0" name="Freeform: Shape 22"/>
            <p:cNvSpPr/>
            <p:nvPr/>
          </p:nvSpPr>
          <p:spPr bwMode="auto">
            <a:xfrm>
              <a:off x="4384521" y="3217535"/>
              <a:ext cx="338964" cy="432545"/>
            </a:xfrm>
            <a:custGeom>
              <a:gdLst>
                <a:gd name="connsiteX0" fmla="*/ 43815 w 258763"/>
                <a:gd name="connsiteY0" fmla="*/ 130175 h 330201"/>
                <a:gd name="connsiteX1" fmla="*/ 28575 w 258763"/>
                <a:gd name="connsiteY1" fmla="*/ 147060 h 330201"/>
                <a:gd name="connsiteX2" fmla="*/ 28575 w 258763"/>
                <a:gd name="connsiteY2" fmla="*/ 227590 h 330201"/>
                <a:gd name="connsiteX3" fmla="*/ 43815 w 258763"/>
                <a:gd name="connsiteY3" fmla="*/ 244475 h 330201"/>
                <a:gd name="connsiteX4" fmla="*/ 60325 w 258763"/>
                <a:gd name="connsiteY4" fmla="*/ 227590 h 330201"/>
                <a:gd name="connsiteX5" fmla="*/ 60325 w 258763"/>
                <a:gd name="connsiteY5" fmla="*/ 147060 h 330201"/>
                <a:gd name="connsiteX6" fmla="*/ 43815 w 258763"/>
                <a:gd name="connsiteY6" fmla="*/ 130175 h 330201"/>
                <a:gd name="connsiteX7" fmla="*/ 221457 w 258763"/>
                <a:gd name="connsiteY7" fmla="*/ 98425 h 330201"/>
                <a:gd name="connsiteX8" fmla="*/ 211138 w 258763"/>
                <a:gd name="connsiteY8" fmla="*/ 110021 h 330201"/>
                <a:gd name="connsiteX9" fmla="*/ 211138 w 258763"/>
                <a:gd name="connsiteY9" fmla="*/ 265918 h 330201"/>
                <a:gd name="connsiteX10" fmla="*/ 221457 w 258763"/>
                <a:gd name="connsiteY10" fmla="*/ 276225 h 330201"/>
                <a:gd name="connsiteX11" fmla="*/ 231776 w 258763"/>
                <a:gd name="connsiteY11" fmla="*/ 265918 h 330201"/>
                <a:gd name="connsiteX12" fmla="*/ 231776 w 258763"/>
                <a:gd name="connsiteY12" fmla="*/ 110021 h 330201"/>
                <a:gd name="connsiteX13" fmla="*/ 221457 w 258763"/>
                <a:gd name="connsiteY13" fmla="*/ 98425 h 330201"/>
                <a:gd name="connsiteX14" fmla="*/ 80216 w 258763"/>
                <a:gd name="connsiteY14" fmla="*/ 71438 h 330201"/>
                <a:gd name="connsiteX15" fmla="*/ 236768 w 258763"/>
                <a:gd name="connsiteY15" fmla="*/ 71438 h 330201"/>
                <a:gd name="connsiteX16" fmla="*/ 258763 w 258763"/>
                <a:gd name="connsiteY16" fmla="*/ 93324 h 330201"/>
                <a:gd name="connsiteX17" fmla="*/ 258763 w 258763"/>
                <a:gd name="connsiteY17" fmla="*/ 274844 h 330201"/>
                <a:gd name="connsiteX18" fmla="*/ 204423 w 258763"/>
                <a:gd name="connsiteY18" fmla="*/ 330201 h 330201"/>
                <a:gd name="connsiteX19" fmla="*/ 113856 w 258763"/>
                <a:gd name="connsiteY19" fmla="*/ 330201 h 330201"/>
                <a:gd name="connsiteX20" fmla="*/ 59515 w 258763"/>
                <a:gd name="connsiteY20" fmla="*/ 274844 h 330201"/>
                <a:gd name="connsiteX21" fmla="*/ 59515 w 258763"/>
                <a:gd name="connsiteY21" fmla="*/ 267120 h 330201"/>
                <a:gd name="connsiteX22" fmla="*/ 42696 w 258763"/>
                <a:gd name="connsiteY22" fmla="*/ 270982 h 330201"/>
                <a:gd name="connsiteX23" fmla="*/ 0 w 258763"/>
                <a:gd name="connsiteY23" fmla="*/ 227211 h 330201"/>
                <a:gd name="connsiteX24" fmla="*/ 0 w 258763"/>
                <a:gd name="connsiteY24" fmla="*/ 147394 h 330201"/>
                <a:gd name="connsiteX25" fmla="*/ 42696 w 258763"/>
                <a:gd name="connsiteY25" fmla="*/ 103623 h 330201"/>
                <a:gd name="connsiteX26" fmla="*/ 59515 w 258763"/>
                <a:gd name="connsiteY26" fmla="*/ 107485 h 330201"/>
                <a:gd name="connsiteX27" fmla="*/ 59515 w 258763"/>
                <a:gd name="connsiteY27" fmla="*/ 93324 h 330201"/>
                <a:gd name="connsiteX28" fmla="*/ 80216 w 258763"/>
                <a:gd name="connsiteY28" fmla="*/ 71438 h 330201"/>
                <a:gd name="connsiteX29" fmla="*/ 107950 w 258763"/>
                <a:gd name="connsiteY29" fmla="*/ 0 h 330201"/>
                <a:gd name="connsiteX30" fmla="*/ 109247 w 258763"/>
                <a:gd name="connsiteY30" fmla="*/ 1290 h 330201"/>
                <a:gd name="connsiteX31" fmla="*/ 113139 w 258763"/>
                <a:gd name="connsiteY31" fmla="*/ 2580 h 330201"/>
                <a:gd name="connsiteX32" fmla="*/ 119624 w 258763"/>
                <a:gd name="connsiteY32" fmla="*/ 5160 h 330201"/>
                <a:gd name="connsiteX33" fmla="*/ 126110 w 258763"/>
                <a:gd name="connsiteY33" fmla="*/ 7739 h 330201"/>
                <a:gd name="connsiteX34" fmla="*/ 144269 w 258763"/>
                <a:gd name="connsiteY34" fmla="*/ 12899 h 330201"/>
                <a:gd name="connsiteX35" fmla="*/ 145566 w 258763"/>
                <a:gd name="connsiteY35" fmla="*/ 12899 h 330201"/>
                <a:gd name="connsiteX36" fmla="*/ 146863 w 258763"/>
                <a:gd name="connsiteY36" fmla="*/ 14189 h 330201"/>
                <a:gd name="connsiteX37" fmla="*/ 148161 w 258763"/>
                <a:gd name="connsiteY37" fmla="*/ 14189 h 330201"/>
                <a:gd name="connsiteX38" fmla="*/ 149458 w 258763"/>
                <a:gd name="connsiteY38" fmla="*/ 14189 h 330201"/>
                <a:gd name="connsiteX39" fmla="*/ 152052 w 258763"/>
                <a:gd name="connsiteY39" fmla="*/ 14189 h 330201"/>
                <a:gd name="connsiteX40" fmla="*/ 154646 w 258763"/>
                <a:gd name="connsiteY40" fmla="*/ 15478 h 330201"/>
                <a:gd name="connsiteX41" fmla="*/ 155943 w 258763"/>
                <a:gd name="connsiteY41" fmla="*/ 15478 h 330201"/>
                <a:gd name="connsiteX42" fmla="*/ 157240 w 258763"/>
                <a:gd name="connsiteY42" fmla="*/ 15478 h 330201"/>
                <a:gd name="connsiteX43" fmla="*/ 158537 w 258763"/>
                <a:gd name="connsiteY43" fmla="*/ 16768 h 330201"/>
                <a:gd name="connsiteX44" fmla="*/ 159835 w 258763"/>
                <a:gd name="connsiteY44" fmla="*/ 16768 h 330201"/>
                <a:gd name="connsiteX45" fmla="*/ 162429 w 258763"/>
                <a:gd name="connsiteY45" fmla="*/ 16768 h 330201"/>
                <a:gd name="connsiteX46" fmla="*/ 165023 w 258763"/>
                <a:gd name="connsiteY46" fmla="*/ 18058 h 330201"/>
                <a:gd name="connsiteX47" fmla="*/ 166320 w 258763"/>
                <a:gd name="connsiteY47" fmla="*/ 18058 h 330201"/>
                <a:gd name="connsiteX48" fmla="*/ 167617 w 258763"/>
                <a:gd name="connsiteY48" fmla="*/ 18058 h 330201"/>
                <a:gd name="connsiteX49" fmla="*/ 168914 w 258763"/>
                <a:gd name="connsiteY49" fmla="*/ 18058 h 330201"/>
                <a:gd name="connsiteX50" fmla="*/ 170211 w 258763"/>
                <a:gd name="connsiteY50" fmla="*/ 18058 h 330201"/>
                <a:gd name="connsiteX51" fmla="*/ 176697 w 258763"/>
                <a:gd name="connsiteY51" fmla="*/ 20638 h 330201"/>
                <a:gd name="connsiteX52" fmla="*/ 188371 w 258763"/>
                <a:gd name="connsiteY52" fmla="*/ 24507 h 330201"/>
                <a:gd name="connsiteX53" fmla="*/ 193559 w 258763"/>
                <a:gd name="connsiteY53" fmla="*/ 27087 h 330201"/>
                <a:gd name="connsiteX54" fmla="*/ 194856 w 258763"/>
                <a:gd name="connsiteY54" fmla="*/ 28377 h 330201"/>
                <a:gd name="connsiteX55" fmla="*/ 196154 w 258763"/>
                <a:gd name="connsiteY55" fmla="*/ 29667 h 330201"/>
                <a:gd name="connsiteX56" fmla="*/ 197451 w 258763"/>
                <a:gd name="connsiteY56" fmla="*/ 29667 h 330201"/>
                <a:gd name="connsiteX57" fmla="*/ 198748 w 258763"/>
                <a:gd name="connsiteY57" fmla="*/ 30957 h 330201"/>
                <a:gd name="connsiteX58" fmla="*/ 207828 w 258763"/>
                <a:gd name="connsiteY58" fmla="*/ 38696 h 330201"/>
                <a:gd name="connsiteX59" fmla="*/ 213016 w 258763"/>
                <a:gd name="connsiteY59" fmla="*/ 47725 h 330201"/>
                <a:gd name="connsiteX60" fmla="*/ 214313 w 258763"/>
                <a:gd name="connsiteY60" fmla="*/ 55464 h 330201"/>
                <a:gd name="connsiteX61" fmla="*/ 214313 w 258763"/>
                <a:gd name="connsiteY61" fmla="*/ 58044 h 330201"/>
                <a:gd name="connsiteX62" fmla="*/ 213016 w 258763"/>
                <a:gd name="connsiteY62" fmla="*/ 59334 h 330201"/>
                <a:gd name="connsiteX63" fmla="*/ 213016 w 258763"/>
                <a:gd name="connsiteY63" fmla="*/ 60623 h 330201"/>
                <a:gd name="connsiteX64" fmla="*/ 213016 w 258763"/>
                <a:gd name="connsiteY64" fmla="*/ 61913 h 330201"/>
                <a:gd name="connsiteX65" fmla="*/ 211719 w 258763"/>
                <a:gd name="connsiteY65" fmla="*/ 60623 h 330201"/>
                <a:gd name="connsiteX66" fmla="*/ 210422 w 258763"/>
                <a:gd name="connsiteY66" fmla="*/ 59334 h 330201"/>
                <a:gd name="connsiteX67" fmla="*/ 209125 w 258763"/>
                <a:gd name="connsiteY67" fmla="*/ 58044 h 330201"/>
                <a:gd name="connsiteX68" fmla="*/ 203936 w 258763"/>
                <a:gd name="connsiteY68" fmla="*/ 54174 h 330201"/>
                <a:gd name="connsiteX69" fmla="*/ 197451 w 258763"/>
                <a:gd name="connsiteY69" fmla="*/ 51594 h 330201"/>
                <a:gd name="connsiteX70" fmla="*/ 189668 w 258763"/>
                <a:gd name="connsiteY70" fmla="*/ 50305 h 330201"/>
                <a:gd name="connsiteX71" fmla="*/ 187074 w 258763"/>
                <a:gd name="connsiteY71" fmla="*/ 50305 h 330201"/>
                <a:gd name="connsiteX72" fmla="*/ 184480 w 258763"/>
                <a:gd name="connsiteY72" fmla="*/ 49015 h 330201"/>
                <a:gd name="connsiteX73" fmla="*/ 180588 w 258763"/>
                <a:gd name="connsiteY73" fmla="*/ 47725 h 330201"/>
                <a:gd name="connsiteX74" fmla="*/ 170211 w 258763"/>
                <a:gd name="connsiteY74" fmla="*/ 46435 h 330201"/>
                <a:gd name="connsiteX75" fmla="*/ 165023 w 258763"/>
                <a:gd name="connsiteY75" fmla="*/ 45145 h 330201"/>
                <a:gd name="connsiteX76" fmla="*/ 163726 w 258763"/>
                <a:gd name="connsiteY76" fmla="*/ 45145 h 330201"/>
                <a:gd name="connsiteX77" fmla="*/ 162429 w 258763"/>
                <a:gd name="connsiteY77" fmla="*/ 45145 h 330201"/>
                <a:gd name="connsiteX78" fmla="*/ 159835 w 258763"/>
                <a:gd name="connsiteY78" fmla="*/ 43855 h 330201"/>
                <a:gd name="connsiteX79" fmla="*/ 158537 w 258763"/>
                <a:gd name="connsiteY79" fmla="*/ 43855 h 330201"/>
                <a:gd name="connsiteX80" fmla="*/ 155943 w 258763"/>
                <a:gd name="connsiteY80" fmla="*/ 42565 h 330201"/>
                <a:gd name="connsiteX81" fmla="*/ 152052 w 258763"/>
                <a:gd name="connsiteY81" fmla="*/ 42565 h 330201"/>
                <a:gd name="connsiteX82" fmla="*/ 149458 w 258763"/>
                <a:gd name="connsiteY82" fmla="*/ 41276 h 330201"/>
                <a:gd name="connsiteX83" fmla="*/ 146863 w 258763"/>
                <a:gd name="connsiteY83" fmla="*/ 39986 h 330201"/>
                <a:gd name="connsiteX84" fmla="*/ 135189 w 258763"/>
                <a:gd name="connsiteY84" fmla="*/ 34826 h 330201"/>
                <a:gd name="connsiteX85" fmla="*/ 124813 w 258763"/>
                <a:gd name="connsiteY85" fmla="*/ 27087 h 330201"/>
                <a:gd name="connsiteX86" fmla="*/ 117030 w 258763"/>
                <a:gd name="connsiteY86" fmla="*/ 19348 h 330201"/>
                <a:gd name="connsiteX87" fmla="*/ 111841 w 258763"/>
                <a:gd name="connsiteY87" fmla="*/ 12899 h 330201"/>
                <a:gd name="connsiteX88" fmla="*/ 109247 w 258763"/>
                <a:gd name="connsiteY88" fmla="*/ 6450 h 330201"/>
                <a:gd name="connsiteX89" fmla="*/ 107950 w 258763"/>
                <a:gd name="connsiteY89" fmla="*/ 1290 h 330201"/>
                <a:gd name="connsiteX90" fmla="*/ 107950 w 258763"/>
                <a:gd name="connsiteY90" fmla="*/ 0 h 330201"/>
                <a:gd name="connsiteX91" fmla="*/ 9525 w 258763"/>
                <a:gd name="connsiteY91" fmla="*/ 0 h 330201"/>
                <a:gd name="connsiteX92" fmla="*/ 10822 w 258763"/>
                <a:gd name="connsiteY92" fmla="*/ 1290 h 330201"/>
                <a:gd name="connsiteX93" fmla="*/ 14713 w 258763"/>
                <a:gd name="connsiteY93" fmla="*/ 2580 h 330201"/>
                <a:gd name="connsiteX94" fmla="*/ 19902 w 258763"/>
                <a:gd name="connsiteY94" fmla="*/ 5160 h 330201"/>
                <a:gd name="connsiteX95" fmla="*/ 27684 w 258763"/>
                <a:gd name="connsiteY95" fmla="*/ 7739 h 330201"/>
                <a:gd name="connsiteX96" fmla="*/ 45844 w 258763"/>
                <a:gd name="connsiteY96" fmla="*/ 12899 h 330201"/>
                <a:gd name="connsiteX97" fmla="*/ 47141 w 258763"/>
                <a:gd name="connsiteY97" fmla="*/ 12899 h 330201"/>
                <a:gd name="connsiteX98" fmla="*/ 48438 w 258763"/>
                <a:gd name="connsiteY98" fmla="*/ 12899 h 330201"/>
                <a:gd name="connsiteX99" fmla="*/ 48438 w 258763"/>
                <a:gd name="connsiteY99" fmla="*/ 14189 h 330201"/>
                <a:gd name="connsiteX100" fmla="*/ 49735 w 258763"/>
                <a:gd name="connsiteY100" fmla="*/ 14189 h 330201"/>
                <a:gd name="connsiteX101" fmla="*/ 52329 w 258763"/>
                <a:gd name="connsiteY101" fmla="*/ 14189 h 330201"/>
                <a:gd name="connsiteX102" fmla="*/ 54924 w 258763"/>
                <a:gd name="connsiteY102" fmla="*/ 15478 h 330201"/>
                <a:gd name="connsiteX103" fmla="*/ 56221 w 258763"/>
                <a:gd name="connsiteY103" fmla="*/ 15478 h 330201"/>
                <a:gd name="connsiteX104" fmla="*/ 57518 w 258763"/>
                <a:gd name="connsiteY104" fmla="*/ 15478 h 330201"/>
                <a:gd name="connsiteX105" fmla="*/ 58815 w 258763"/>
                <a:gd name="connsiteY105" fmla="*/ 15478 h 330201"/>
                <a:gd name="connsiteX106" fmla="*/ 60112 w 258763"/>
                <a:gd name="connsiteY106" fmla="*/ 16768 h 330201"/>
                <a:gd name="connsiteX107" fmla="*/ 62706 w 258763"/>
                <a:gd name="connsiteY107" fmla="*/ 16768 h 330201"/>
                <a:gd name="connsiteX108" fmla="*/ 65301 w 258763"/>
                <a:gd name="connsiteY108" fmla="*/ 18058 h 330201"/>
                <a:gd name="connsiteX109" fmla="*/ 66598 w 258763"/>
                <a:gd name="connsiteY109" fmla="*/ 18058 h 330201"/>
                <a:gd name="connsiteX110" fmla="*/ 69192 w 258763"/>
                <a:gd name="connsiteY110" fmla="*/ 18058 h 330201"/>
                <a:gd name="connsiteX111" fmla="*/ 70489 w 258763"/>
                <a:gd name="connsiteY111" fmla="*/ 18058 h 330201"/>
                <a:gd name="connsiteX112" fmla="*/ 71786 w 258763"/>
                <a:gd name="connsiteY112" fmla="*/ 18058 h 330201"/>
                <a:gd name="connsiteX113" fmla="*/ 76975 w 258763"/>
                <a:gd name="connsiteY113" fmla="*/ 20638 h 330201"/>
                <a:gd name="connsiteX114" fmla="*/ 89946 w 258763"/>
                <a:gd name="connsiteY114" fmla="*/ 24507 h 330201"/>
                <a:gd name="connsiteX115" fmla="*/ 95134 w 258763"/>
                <a:gd name="connsiteY115" fmla="*/ 27087 h 330201"/>
                <a:gd name="connsiteX116" fmla="*/ 96431 w 258763"/>
                <a:gd name="connsiteY116" fmla="*/ 28377 h 330201"/>
                <a:gd name="connsiteX117" fmla="*/ 97728 w 258763"/>
                <a:gd name="connsiteY117" fmla="*/ 28377 h 330201"/>
                <a:gd name="connsiteX118" fmla="*/ 99025 w 258763"/>
                <a:gd name="connsiteY118" fmla="*/ 29667 h 330201"/>
                <a:gd name="connsiteX119" fmla="*/ 100323 w 258763"/>
                <a:gd name="connsiteY119" fmla="*/ 30957 h 330201"/>
                <a:gd name="connsiteX120" fmla="*/ 108105 w 258763"/>
                <a:gd name="connsiteY120" fmla="*/ 38696 h 330201"/>
                <a:gd name="connsiteX121" fmla="*/ 113294 w 258763"/>
                <a:gd name="connsiteY121" fmla="*/ 47725 h 330201"/>
                <a:gd name="connsiteX122" fmla="*/ 114591 w 258763"/>
                <a:gd name="connsiteY122" fmla="*/ 55464 h 330201"/>
                <a:gd name="connsiteX123" fmla="*/ 114591 w 258763"/>
                <a:gd name="connsiteY123" fmla="*/ 58044 h 330201"/>
                <a:gd name="connsiteX124" fmla="*/ 114591 w 258763"/>
                <a:gd name="connsiteY124" fmla="*/ 59334 h 330201"/>
                <a:gd name="connsiteX125" fmla="*/ 114591 w 258763"/>
                <a:gd name="connsiteY125" fmla="*/ 60623 h 330201"/>
                <a:gd name="connsiteX126" fmla="*/ 113294 w 258763"/>
                <a:gd name="connsiteY126" fmla="*/ 61913 h 330201"/>
                <a:gd name="connsiteX127" fmla="*/ 111997 w 258763"/>
                <a:gd name="connsiteY127" fmla="*/ 60623 h 330201"/>
                <a:gd name="connsiteX128" fmla="*/ 111997 w 258763"/>
                <a:gd name="connsiteY128" fmla="*/ 59334 h 330201"/>
                <a:gd name="connsiteX129" fmla="*/ 110700 w 258763"/>
                <a:gd name="connsiteY129" fmla="*/ 58044 h 330201"/>
                <a:gd name="connsiteX130" fmla="*/ 109403 w 258763"/>
                <a:gd name="connsiteY130" fmla="*/ 58044 h 330201"/>
                <a:gd name="connsiteX131" fmla="*/ 104214 w 258763"/>
                <a:gd name="connsiteY131" fmla="*/ 54174 h 330201"/>
                <a:gd name="connsiteX132" fmla="*/ 97728 w 258763"/>
                <a:gd name="connsiteY132" fmla="*/ 51594 h 330201"/>
                <a:gd name="connsiteX133" fmla="*/ 89946 w 258763"/>
                <a:gd name="connsiteY133" fmla="*/ 50305 h 330201"/>
                <a:gd name="connsiteX134" fmla="*/ 88649 w 258763"/>
                <a:gd name="connsiteY134" fmla="*/ 50305 h 330201"/>
                <a:gd name="connsiteX135" fmla="*/ 86054 w 258763"/>
                <a:gd name="connsiteY135" fmla="*/ 49015 h 330201"/>
                <a:gd name="connsiteX136" fmla="*/ 80866 w 258763"/>
                <a:gd name="connsiteY136" fmla="*/ 47725 h 330201"/>
                <a:gd name="connsiteX137" fmla="*/ 71786 w 258763"/>
                <a:gd name="connsiteY137" fmla="*/ 46435 h 330201"/>
                <a:gd name="connsiteX138" fmla="*/ 66598 w 258763"/>
                <a:gd name="connsiteY138" fmla="*/ 45145 h 330201"/>
                <a:gd name="connsiteX139" fmla="*/ 65301 w 258763"/>
                <a:gd name="connsiteY139" fmla="*/ 45145 h 330201"/>
                <a:gd name="connsiteX140" fmla="*/ 64003 w 258763"/>
                <a:gd name="connsiteY140" fmla="*/ 45145 h 330201"/>
                <a:gd name="connsiteX141" fmla="*/ 62706 w 258763"/>
                <a:gd name="connsiteY141" fmla="*/ 45145 h 330201"/>
                <a:gd name="connsiteX142" fmla="*/ 61409 w 258763"/>
                <a:gd name="connsiteY142" fmla="*/ 43855 h 330201"/>
                <a:gd name="connsiteX143" fmla="*/ 60112 w 258763"/>
                <a:gd name="connsiteY143" fmla="*/ 43855 h 330201"/>
                <a:gd name="connsiteX144" fmla="*/ 56221 w 258763"/>
                <a:gd name="connsiteY144" fmla="*/ 42565 h 330201"/>
                <a:gd name="connsiteX145" fmla="*/ 53627 w 258763"/>
                <a:gd name="connsiteY145" fmla="*/ 42565 h 330201"/>
                <a:gd name="connsiteX146" fmla="*/ 51032 w 258763"/>
                <a:gd name="connsiteY146" fmla="*/ 41276 h 330201"/>
                <a:gd name="connsiteX147" fmla="*/ 47141 w 258763"/>
                <a:gd name="connsiteY147" fmla="*/ 39986 h 330201"/>
                <a:gd name="connsiteX148" fmla="*/ 36764 w 258763"/>
                <a:gd name="connsiteY148" fmla="*/ 34826 h 330201"/>
                <a:gd name="connsiteX149" fmla="*/ 26387 w 258763"/>
                <a:gd name="connsiteY149" fmla="*/ 27087 h 330201"/>
                <a:gd name="connsiteX150" fmla="*/ 18605 w 258763"/>
                <a:gd name="connsiteY150" fmla="*/ 19348 h 330201"/>
                <a:gd name="connsiteX151" fmla="*/ 13416 w 258763"/>
                <a:gd name="connsiteY151" fmla="*/ 12899 h 330201"/>
                <a:gd name="connsiteX152" fmla="*/ 10822 w 258763"/>
                <a:gd name="connsiteY152" fmla="*/ 6450 h 330201"/>
                <a:gd name="connsiteX153" fmla="*/ 9525 w 258763"/>
                <a:gd name="connsiteY153" fmla="*/ 1290 h 330201"/>
                <a:gd name="connsiteX154" fmla="*/ 9525 w 258763"/>
                <a:gd name="connsiteY154" fmla="*/ 0 h 33020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Lst>
              <a:rect l="l" t="t" r="r" b="b"/>
              <a:pathLst>
                <a:path w="258762" h="330201">
                  <a:moveTo>
                    <a:pt x="43815" y="130175"/>
                  </a:moveTo>
                  <a:cubicBezTo>
                    <a:pt x="34925" y="130175"/>
                    <a:pt x="28575" y="137968"/>
                    <a:pt x="28575" y="147060"/>
                  </a:cubicBezTo>
                  <a:cubicBezTo>
                    <a:pt x="28575" y="147060"/>
                    <a:pt x="28575" y="147060"/>
                    <a:pt x="28575" y="227590"/>
                  </a:cubicBezTo>
                  <a:cubicBezTo>
                    <a:pt x="28575" y="236682"/>
                    <a:pt x="34925" y="244475"/>
                    <a:pt x="43815" y="244475"/>
                  </a:cubicBezTo>
                  <a:cubicBezTo>
                    <a:pt x="52705" y="244475"/>
                    <a:pt x="60325" y="236682"/>
                    <a:pt x="60325" y="227590"/>
                  </a:cubicBezTo>
                  <a:cubicBezTo>
                    <a:pt x="60325" y="227590"/>
                    <a:pt x="60325" y="227590"/>
                    <a:pt x="60325" y="147060"/>
                  </a:cubicBezTo>
                  <a:cubicBezTo>
                    <a:pt x="60325" y="137968"/>
                    <a:pt x="52705" y="130175"/>
                    <a:pt x="43815" y="130175"/>
                  </a:cubicBezTo>
                  <a:close/>
                  <a:moveTo>
                    <a:pt x="221457" y="98425"/>
                  </a:moveTo>
                  <a:cubicBezTo>
                    <a:pt x="215008" y="98425"/>
                    <a:pt x="211138" y="103579"/>
                    <a:pt x="211138" y="110021"/>
                  </a:cubicBezTo>
                  <a:lnTo>
                    <a:pt x="211138" y="265918"/>
                  </a:lnTo>
                  <a:cubicBezTo>
                    <a:pt x="211138" y="271072"/>
                    <a:pt x="215008" y="276225"/>
                    <a:pt x="221457" y="276225"/>
                  </a:cubicBezTo>
                  <a:cubicBezTo>
                    <a:pt x="227907" y="276225"/>
                    <a:pt x="231776" y="271072"/>
                    <a:pt x="231776" y="265918"/>
                  </a:cubicBezTo>
                  <a:cubicBezTo>
                    <a:pt x="231776" y="265918"/>
                    <a:pt x="231776" y="265918"/>
                    <a:pt x="231776" y="110021"/>
                  </a:cubicBezTo>
                  <a:cubicBezTo>
                    <a:pt x="231776" y="103579"/>
                    <a:pt x="227907" y="98425"/>
                    <a:pt x="221457" y="98425"/>
                  </a:cubicBezTo>
                  <a:close/>
                  <a:moveTo>
                    <a:pt x="80216" y="71438"/>
                  </a:moveTo>
                  <a:cubicBezTo>
                    <a:pt x="80216" y="71438"/>
                    <a:pt x="80216" y="71438"/>
                    <a:pt x="236768" y="71438"/>
                  </a:cubicBezTo>
                  <a:cubicBezTo>
                    <a:pt x="258763" y="71438"/>
                    <a:pt x="258763" y="71438"/>
                    <a:pt x="258763" y="93324"/>
                  </a:cubicBezTo>
                  <a:cubicBezTo>
                    <a:pt x="258763" y="93324"/>
                    <a:pt x="258763" y="93324"/>
                    <a:pt x="258763" y="274844"/>
                  </a:cubicBezTo>
                  <a:cubicBezTo>
                    <a:pt x="258763" y="330201"/>
                    <a:pt x="258763" y="330201"/>
                    <a:pt x="204423" y="330201"/>
                  </a:cubicBezTo>
                  <a:cubicBezTo>
                    <a:pt x="204423" y="330201"/>
                    <a:pt x="204423" y="330201"/>
                    <a:pt x="113856" y="330201"/>
                  </a:cubicBezTo>
                  <a:cubicBezTo>
                    <a:pt x="59515" y="330201"/>
                    <a:pt x="59515" y="330201"/>
                    <a:pt x="59515" y="274844"/>
                  </a:cubicBezTo>
                  <a:cubicBezTo>
                    <a:pt x="59515" y="274844"/>
                    <a:pt x="59515" y="274844"/>
                    <a:pt x="59515" y="267120"/>
                  </a:cubicBezTo>
                  <a:cubicBezTo>
                    <a:pt x="54340" y="269694"/>
                    <a:pt x="49165" y="270982"/>
                    <a:pt x="42696" y="270982"/>
                  </a:cubicBezTo>
                  <a:cubicBezTo>
                    <a:pt x="19407" y="270982"/>
                    <a:pt x="0" y="251671"/>
                    <a:pt x="0" y="227211"/>
                  </a:cubicBezTo>
                  <a:cubicBezTo>
                    <a:pt x="0" y="227211"/>
                    <a:pt x="0" y="227211"/>
                    <a:pt x="0" y="147394"/>
                  </a:cubicBezTo>
                  <a:cubicBezTo>
                    <a:pt x="0" y="122933"/>
                    <a:pt x="19407" y="103623"/>
                    <a:pt x="42696" y="103623"/>
                  </a:cubicBezTo>
                  <a:cubicBezTo>
                    <a:pt x="49165" y="103623"/>
                    <a:pt x="54340" y="104910"/>
                    <a:pt x="59515" y="107485"/>
                  </a:cubicBezTo>
                  <a:cubicBezTo>
                    <a:pt x="59515" y="107485"/>
                    <a:pt x="59515" y="107485"/>
                    <a:pt x="59515" y="93324"/>
                  </a:cubicBezTo>
                  <a:cubicBezTo>
                    <a:pt x="59515" y="71438"/>
                    <a:pt x="59515" y="71438"/>
                    <a:pt x="80216" y="71438"/>
                  </a:cubicBezTo>
                  <a:close/>
                  <a:moveTo>
                    <a:pt x="107950" y="0"/>
                  </a:moveTo>
                  <a:cubicBezTo>
                    <a:pt x="107950" y="0"/>
                    <a:pt x="107950" y="0"/>
                    <a:pt x="109247" y="1290"/>
                  </a:cubicBezTo>
                  <a:cubicBezTo>
                    <a:pt x="110544" y="1290"/>
                    <a:pt x="111841" y="2580"/>
                    <a:pt x="113139" y="2580"/>
                  </a:cubicBezTo>
                  <a:cubicBezTo>
                    <a:pt x="114436" y="3870"/>
                    <a:pt x="117030" y="3870"/>
                    <a:pt x="119624" y="5160"/>
                  </a:cubicBezTo>
                  <a:cubicBezTo>
                    <a:pt x="120921" y="6450"/>
                    <a:pt x="123515" y="6450"/>
                    <a:pt x="126110" y="7739"/>
                  </a:cubicBezTo>
                  <a:cubicBezTo>
                    <a:pt x="131298" y="10319"/>
                    <a:pt x="137784" y="11609"/>
                    <a:pt x="144269" y="12899"/>
                  </a:cubicBezTo>
                  <a:cubicBezTo>
                    <a:pt x="144269" y="12899"/>
                    <a:pt x="144269" y="12899"/>
                    <a:pt x="145566" y="12899"/>
                  </a:cubicBezTo>
                  <a:cubicBezTo>
                    <a:pt x="145566" y="12899"/>
                    <a:pt x="146863" y="12899"/>
                    <a:pt x="146863" y="14189"/>
                  </a:cubicBezTo>
                  <a:cubicBezTo>
                    <a:pt x="146863" y="14189"/>
                    <a:pt x="146863" y="14189"/>
                    <a:pt x="148161" y="14189"/>
                  </a:cubicBezTo>
                  <a:cubicBezTo>
                    <a:pt x="148161" y="14189"/>
                    <a:pt x="149458" y="14189"/>
                    <a:pt x="149458" y="14189"/>
                  </a:cubicBezTo>
                  <a:cubicBezTo>
                    <a:pt x="149458" y="14189"/>
                    <a:pt x="150755" y="14189"/>
                    <a:pt x="152052" y="14189"/>
                  </a:cubicBezTo>
                  <a:cubicBezTo>
                    <a:pt x="152052" y="15478"/>
                    <a:pt x="153349" y="15478"/>
                    <a:pt x="154646" y="15478"/>
                  </a:cubicBezTo>
                  <a:cubicBezTo>
                    <a:pt x="154646" y="15478"/>
                    <a:pt x="154646" y="15478"/>
                    <a:pt x="155943" y="15478"/>
                  </a:cubicBezTo>
                  <a:cubicBezTo>
                    <a:pt x="155943" y="15478"/>
                    <a:pt x="155943" y="15478"/>
                    <a:pt x="157240" y="15478"/>
                  </a:cubicBezTo>
                  <a:cubicBezTo>
                    <a:pt x="157240" y="15478"/>
                    <a:pt x="157240" y="15478"/>
                    <a:pt x="158537" y="16768"/>
                  </a:cubicBezTo>
                  <a:cubicBezTo>
                    <a:pt x="158537" y="16768"/>
                    <a:pt x="158537" y="16768"/>
                    <a:pt x="159835" y="16768"/>
                  </a:cubicBezTo>
                  <a:cubicBezTo>
                    <a:pt x="161132" y="16768"/>
                    <a:pt x="161132" y="16768"/>
                    <a:pt x="162429" y="16768"/>
                  </a:cubicBezTo>
                  <a:cubicBezTo>
                    <a:pt x="163726" y="16768"/>
                    <a:pt x="163726" y="16768"/>
                    <a:pt x="165023" y="18058"/>
                  </a:cubicBezTo>
                  <a:cubicBezTo>
                    <a:pt x="165023" y="18058"/>
                    <a:pt x="165023" y="18058"/>
                    <a:pt x="166320" y="18058"/>
                  </a:cubicBezTo>
                  <a:cubicBezTo>
                    <a:pt x="166320" y="18058"/>
                    <a:pt x="166320" y="18058"/>
                    <a:pt x="167617" y="18058"/>
                  </a:cubicBezTo>
                  <a:cubicBezTo>
                    <a:pt x="167617" y="18058"/>
                    <a:pt x="167617" y="18058"/>
                    <a:pt x="168914" y="18058"/>
                  </a:cubicBezTo>
                  <a:cubicBezTo>
                    <a:pt x="168914" y="18058"/>
                    <a:pt x="168914" y="18058"/>
                    <a:pt x="170211" y="18058"/>
                  </a:cubicBezTo>
                  <a:cubicBezTo>
                    <a:pt x="172806" y="19348"/>
                    <a:pt x="174103" y="19348"/>
                    <a:pt x="176697" y="20638"/>
                  </a:cubicBezTo>
                  <a:cubicBezTo>
                    <a:pt x="180588" y="21928"/>
                    <a:pt x="184480" y="23218"/>
                    <a:pt x="188371" y="24507"/>
                  </a:cubicBezTo>
                  <a:cubicBezTo>
                    <a:pt x="190965" y="25797"/>
                    <a:pt x="192262" y="25797"/>
                    <a:pt x="193559" y="27087"/>
                  </a:cubicBezTo>
                  <a:cubicBezTo>
                    <a:pt x="194856" y="28377"/>
                    <a:pt x="194856" y="28377"/>
                    <a:pt x="194856" y="28377"/>
                  </a:cubicBezTo>
                  <a:cubicBezTo>
                    <a:pt x="196154" y="28377"/>
                    <a:pt x="196154" y="28377"/>
                    <a:pt x="196154" y="29667"/>
                  </a:cubicBezTo>
                  <a:cubicBezTo>
                    <a:pt x="197451" y="29667"/>
                    <a:pt x="197451" y="29667"/>
                    <a:pt x="197451" y="29667"/>
                  </a:cubicBezTo>
                  <a:cubicBezTo>
                    <a:pt x="198748" y="29667"/>
                    <a:pt x="198748" y="30957"/>
                    <a:pt x="198748" y="30957"/>
                  </a:cubicBezTo>
                  <a:cubicBezTo>
                    <a:pt x="202639" y="33536"/>
                    <a:pt x="205233" y="36116"/>
                    <a:pt x="207828" y="38696"/>
                  </a:cubicBezTo>
                  <a:cubicBezTo>
                    <a:pt x="210422" y="41276"/>
                    <a:pt x="211719" y="45145"/>
                    <a:pt x="213016" y="47725"/>
                  </a:cubicBezTo>
                  <a:cubicBezTo>
                    <a:pt x="214313" y="50305"/>
                    <a:pt x="214313" y="52884"/>
                    <a:pt x="214313" y="55464"/>
                  </a:cubicBezTo>
                  <a:cubicBezTo>
                    <a:pt x="214313" y="56754"/>
                    <a:pt x="214313" y="56754"/>
                    <a:pt x="214313" y="58044"/>
                  </a:cubicBezTo>
                  <a:cubicBezTo>
                    <a:pt x="214313" y="58044"/>
                    <a:pt x="214313" y="59334"/>
                    <a:pt x="213016" y="59334"/>
                  </a:cubicBezTo>
                  <a:cubicBezTo>
                    <a:pt x="213016" y="59334"/>
                    <a:pt x="213016" y="59334"/>
                    <a:pt x="213016" y="60623"/>
                  </a:cubicBezTo>
                  <a:cubicBezTo>
                    <a:pt x="213016" y="61913"/>
                    <a:pt x="213016" y="61913"/>
                    <a:pt x="213016" y="61913"/>
                  </a:cubicBezTo>
                  <a:cubicBezTo>
                    <a:pt x="213016" y="61913"/>
                    <a:pt x="213016" y="61913"/>
                    <a:pt x="211719" y="60623"/>
                  </a:cubicBezTo>
                  <a:cubicBezTo>
                    <a:pt x="211719" y="60623"/>
                    <a:pt x="211719" y="59334"/>
                    <a:pt x="210422" y="59334"/>
                  </a:cubicBezTo>
                  <a:cubicBezTo>
                    <a:pt x="210422" y="59334"/>
                    <a:pt x="210422" y="58044"/>
                    <a:pt x="209125" y="58044"/>
                  </a:cubicBezTo>
                  <a:cubicBezTo>
                    <a:pt x="207828" y="56754"/>
                    <a:pt x="205233" y="55464"/>
                    <a:pt x="203936" y="54174"/>
                  </a:cubicBezTo>
                  <a:cubicBezTo>
                    <a:pt x="201342" y="54174"/>
                    <a:pt x="200045" y="52884"/>
                    <a:pt x="197451" y="51594"/>
                  </a:cubicBezTo>
                  <a:cubicBezTo>
                    <a:pt x="194856" y="51594"/>
                    <a:pt x="192262" y="50305"/>
                    <a:pt x="189668" y="50305"/>
                  </a:cubicBezTo>
                  <a:cubicBezTo>
                    <a:pt x="188371" y="50305"/>
                    <a:pt x="188371" y="50305"/>
                    <a:pt x="187074" y="50305"/>
                  </a:cubicBezTo>
                  <a:cubicBezTo>
                    <a:pt x="187074" y="49015"/>
                    <a:pt x="185777" y="49015"/>
                    <a:pt x="184480" y="49015"/>
                  </a:cubicBezTo>
                  <a:cubicBezTo>
                    <a:pt x="183182" y="49015"/>
                    <a:pt x="181885" y="49015"/>
                    <a:pt x="180588" y="47725"/>
                  </a:cubicBezTo>
                  <a:cubicBezTo>
                    <a:pt x="176697" y="47725"/>
                    <a:pt x="174103" y="47725"/>
                    <a:pt x="170211" y="46435"/>
                  </a:cubicBezTo>
                  <a:cubicBezTo>
                    <a:pt x="168914" y="46435"/>
                    <a:pt x="166320" y="45145"/>
                    <a:pt x="165023" y="45145"/>
                  </a:cubicBezTo>
                  <a:cubicBezTo>
                    <a:pt x="165023" y="45145"/>
                    <a:pt x="165023" y="45145"/>
                    <a:pt x="163726" y="45145"/>
                  </a:cubicBezTo>
                  <a:cubicBezTo>
                    <a:pt x="163726" y="45145"/>
                    <a:pt x="163726" y="45145"/>
                    <a:pt x="162429" y="45145"/>
                  </a:cubicBezTo>
                  <a:cubicBezTo>
                    <a:pt x="162429" y="45145"/>
                    <a:pt x="162429" y="45145"/>
                    <a:pt x="159835" y="43855"/>
                  </a:cubicBezTo>
                  <a:cubicBezTo>
                    <a:pt x="159835" y="43855"/>
                    <a:pt x="159835" y="43855"/>
                    <a:pt x="158537" y="43855"/>
                  </a:cubicBezTo>
                  <a:cubicBezTo>
                    <a:pt x="157240" y="43855"/>
                    <a:pt x="157240" y="43855"/>
                    <a:pt x="155943" y="42565"/>
                  </a:cubicBezTo>
                  <a:cubicBezTo>
                    <a:pt x="154646" y="42565"/>
                    <a:pt x="153349" y="42565"/>
                    <a:pt x="152052" y="42565"/>
                  </a:cubicBezTo>
                  <a:cubicBezTo>
                    <a:pt x="152052" y="41276"/>
                    <a:pt x="150755" y="41276"/>
                    <a:pt x="149458" y="41276"/>
                  </a:cubicBezTo>
                  <a:cubicBezTo>
                    <a:pt x="148161" y="41276"/>
                    <a:pt x="146863" y="39986"/>
                    <a:pt x="146863" y="39986"/>
                  </a:cubicBezTo>
                  <a:cubicBezTo>
                    <a:pt x="142972" y="38696"/>
                    <a:pt x="139081" y="36116"/>
                    <a:pt x="135189" y="34826"/>
                  </a:cubicBezTo>
                  <a:cubicBezTo>
                    <a:pt x="131298" y="32247"/>
                    <a:pt x="128704" y="29667"/>
                    <a:pt x="124813" y="27087"/>
                  </a:cubicBezTo>
                  <a:cubicBezTo>
                    <a:pt x="122218" y="24507"/>
                    <a:pt x="119624" y="21928"/>
                    <a:pt x="117030" y="19348"/>
                  </a:cubicBezTo>
                  <a:cubicBezTo>
                    <a:pt x="115733" y="16768"/>
                    <a:pt x="113139" y="15478"/>
                    <a:pt x="111841" y="12899"/>
                  </a:cubicBezTo>
                  <a:cubicBezTo>
                    <a:pt x="110544" y="10319"/>
                    <a:pt x="110544" y="7739"/>
                    <a:pt x="109247" y="6450"/>
                  </a:cubicBezTo>
                  <a:cubicBezTo>
                    <a:pt x="109247" y="3870"/>
                    <a:pt x="107950" y="2580"/>
                    <a:pt x="107950" y="1290"/>
                  </a:cubicBezTo>
                  <a:cubicBezTo>
                    <a:pt x="107950" y="1290"/>
                    <a:pt x="107950" y="0"/>
                    <a:pt x="107950" y="0"/>
                  </a:cubicBezTo>
                  <a:close/>
                  <a:moveTo>
                    <a:pt x="9525" y="0"/>
                  </a:moveTo>
                  <a:cubicBezTo>
                    <a:pt x="9525" y="0"/>
                    <a:pt x="9525" y="0"/>
                    <a:pt x="10822" y="1290"/>
                  </a:cubicBezTo>
                  <a:cubicBezTo>
                    <a:pt x="12119" y="1290"/>
                    <a:pt x="12119" y="2580"/>
                    <a:pt x="14713" y="2580"/>
                  </a:cubicBezTo>
                  <a:cubicBezTo>
                    <a:pt x="16010" y="3870"/>
                    <a:pt x="17308" y="3870"/>
                    <a:pt x="19902" y="5160"/>
                  </a:cubicBezTo>
                  <a:cubicBezTo>
                    <a:pt x="22496" y="6450"/>
                    <a:pt x="25090" y="6450"/>
                    <a:pt x="27684" y="7739"/>
                  </a:cubicBezTo>
                  <a:cubicBezTo>
                    <a:pt x="32873" y="9029"/>
                    <a:pt x="39358" y="11609"/>
                    <a:pt x="45844" y="12899"/>
                  </a:cubicBezTo>
                  <a:cubicBezTo>
                    <a:pt x="45844" y="12899"/>
                    <a:pt x="45844" y="12899"/>
                    <a:pt x="47141" y="12899"/>
                  </a:cubicBezTo>
                  <a:cubicBezTo>
                    <a:pt x="47141" y="12899"/>
                    <a:pt x="47141" y="12899"/>
                    <a:pt x="48438" y="12899"/>
                  </a:cubicBezTo>
                  <a:cubicBezTo>
                    <a:pt x="48438" y="12899"/>
                    <a:pt x="48438" y="12899"/>
                    <a:pt x="48438" y="14189"/>
                  </a:cubicBezTo>
                  <a:cubicBezTo>
                    <a:pt x="49735" y="14189"/>
                    <a:pt x="49735" y="14189"/>
                    <a:pt x="49735" y="14189"/>
                  </a:cubicBezTo>
                  <a:cubicBezTo>
                    <a:pt x="51032" y="14189"/>
                    <a:pt x="52329" y="14189"/>
                    <a:pt x="52329" y="14189"/>
                  </a:cubicBezTo>
                  <a:cubicBezTo>
                    <a:pt x="53627" y="15478"/>
                    <a:pt x="54924" y="15478"/>
                    <a:pt x="54924" y="15478"/>
                  </a:cubicBezTo>
                  <a:cubicBezTo>
                    <a:pt x="56221" y="15478"/>
                    <a:pt x="56221" y="15478"/>
                    <a:pt x="56221" y="15478"/>
                  </a:cubicBezTo>
                  <a:cubicBezTo>
                    <a:pt x="57518" y="15478"/>
                    <a:pt x="57518" y="15478"/>
                    <a:pt x="57518" y="15478"/>
                  </a:cubicBezTo>
                  <a:cubicBezTo>
                    <a:pt x="58815" y="15478"/>
                    <a:pt x="58815" y="15478"/>
                    <a:pt x="58815" y="15478"/>
                  </a:cubicBezTo>
                  <a:cubicBezTo>
                    <a:pt x="60112" y="16768"/>
                    <a:pt x="60112" y="16768"/>
                    <a:pt x="60112" y="16768"/>
                  </a:cubicBezTo>
                  <a:cubicBezTo>
                    <a:pt x="61409" y="16768"/>
                    <a:pt x="62706" y="16768"/>
                    <a:pt x="62706" y="16768"/>
                  </a:cubicBezTo>
                  <a:cubicBezTo>
                    <a:pt x="64003" y="16768"/>
                    <a:pt x="65301" y="16768"/>
                    <a:pt x="65301" y="18058"/>
                  </a:cubicBezTo>
                  <a:cubicBezTo>
                    <a:pt x="65301" y="18058"/>
                    <a:pt x="65301" y="18058"/>
                    <a:pt x="66598" y="18058"/>
                  </a:cubicBezTo>
                  <a:cubicBezTo>
                    <a:pt x="66598" y="18058"/>
                    <a:pt x="66598" y="18058"/>
                    <a:pt x="69192" y="18058"/>
                  </a:cubicBezTo>
                  <a:cubicBezTo>
                    <a:pt x="69192" y="18058"/>
                    <a:pt x="69192" y="18058"/>
                    <a:pt x="70489" y="18058"/>
                  </a:cubicBezTo>
                  <a:cubicBezTo>
                    <a:pt x="70489" y="18058"/>
                    <a:pt x="70489" y="18058"/>
                    <a:pt x="71786" y="18058"/>
                  </a:cubicBezTo>
                  <a:cubicBezTo>
                    <a:pt x="73083" y="19348"/>
                    <a:pt x="75677" y="19348"/>
                    <a:pt x="76975" y="20638"/>
                  </a:cubicBezTo>
                  <a:cubicBezTo>
                    <a:pt x="82163" y="20638"/>
                    <a:pt x="86054" y="23218"/>
                    <a:pt x="89946" y="24507"/>
                  </a:cubicBezTo>
                  <a:cubicBezTo>
                    <a:pt x="91243" y="25797"/>
                    <a:pt x="93837" y="25797"/>
                    <a:pt x="95134" y="27087"/>
                  </a:cubicBezTo>
                  <a:cubicBezTo>
                    <a:pt x="95134" y="27087"/>
                    <a:pt x="96431" y="28377"/>
                    <a:pt x="96431" y="28377"/>
                  </a:cubicBezTo>
                  <a:cubicBezTo>
                    <a:pt x="96431" y="28377"/>
                    <a:pt x="97728" y="28377"/>
                    <a:pt x="97728" y="28377"/>
                  </a:cubicBezTo>
                  <a:cubicBezTo>
                    <a:pt x="97728" y="29667"/>
                    <a:pt x="99025" y="29667"/>
                    <a:pt x="99025" y="29667"/>
                  </a:cubicBezTo>
                  <a:cubicBezTo>
                    <a:pt x="99025" y="29667"/>
                    <a:pt x="100323" y="30957"/>
                    <a:pt x="100323" y="30957"/>
                  </a:cubicBezTo>
                  <a:cubicBezTo>
                    <a:pt x="102917" y="33536"/>
                    <a:pt x="106808" y="36116"/>
                    <a:pt x="108105" y="38696"/>
                  </a:cubicBezTo>
                  <a:cubicBezTo>
                    <a:pt x="110700" y="41276"/>
                    <a:pt x="111997" y="45145"/>
                    <a:pt x="113294" y="47725"/>
                  </a:cubicBezTo>
                  <a:cubicBezTo>
                    <a:pt x="114591" y="50305"/>
                    <a:pt x="115888" y="52884"/>
                    <a:pt x="114591" y="55464"/>
                  </a:cubicBezTo>
                  <a:cubicBezTo>
                    <a:pt x="114591" y="56754"/>
                    <a:pt x="114591" y="56754"/>
                    <a:pt x="114591" y="58044"/>
                  </a:cubicBezTo>
                  <a:cubicBezTo>
                    <a:pt x="114591" y="58044"/>
                    <a:pt x="114591" y="59334"/>
                    <a:pt x="114591" y="59334"/>
                  </a:cubicBezTo>
                  <a:cubicBezTo>
                    <a:pt x="114591" y="59334"/>
                    <a:pt x="114591" y="59334"/>
                    <a:pt x="114591" y="60623"/>
                  </a:cubicBezTo>
                  <a:cubicBezTo>
                    <a:pt x="114591" y="60623"/>
                    <a:pt x="113294" y="60623"/>
                    <a:pt x="113294" y="61913"/>
                  </a:cubicBezTo>
                  <a:cubicBezTo>
                    <a:pt x="113294" y="60623"/>
                    <a:pt x="113294" y="60623"/>
                    <a:pt x="111997" y="60623"/>
                  </a:cubicBezTo>
                  <a:cubicBezTo>
                    <a:pt x="111997" y="60623"/>
                    <a:pt x="111997" y="59334"/>
                    <a:pt x="111997" y="59334"/>
                  </a:cubicBezTo>
                  <a:cubicBezTo>
                    <a:pt x="110700" y="59334"/>
                    <a:pt x="110700" y="58044"/>
                    <a:pt x="110700" y="58044"/>
                  </a:cubicBezTo>
                  <a:cubicBezTo>
                    <a:pt x="110700" y="58044"/>
                    <a:pt x="110700" y="58044"/>
                    <a:pt x="109403" y="58044"/>
                  </a:cubicBezTo>
                  <a:cubicBezTo>
                    <a:pt x="108105" y="56754"/>
                    <a:pt x="106808" y="55464"/>
                    <a:pt x="104214" y="54174"/>
                  </a:cubicBezTo>
                  <a:cubicBezTo>
                    <a:pt x="102917" y="54174"/>
                    <a:pt x="100323" y="52884"/>
                    <a:pt x="97728" y="51594"/>
                  </a:cubicBezTo>
                  <a:cubicBezTo>
                    <a:pt x="96431" y="51594"/>
                    <a:pt x="93837" y="50305"/>
                    <a:pt x="89946" y="50305"/>
                  </a:cubicBezTo>
                  <a:cubicBezTo>
                    <a:pt x="89946" y="50305"/>
                    <a:pt x="88649" y="50305"/>
                    <a:pt x="88649" y="50305"/>
                  </a:cubicBezTo>
                  <a:cubicBezTo>
                    <a:pt x="87351" y="49015"/>
                    <a:pt x="87351" y="49015"/>
                    <a:pt x="86054" y="49015"/>
                  </a:cubicBezTo>
                  <a:cubicBezTo>
                    <a:pt x="84757" y="49015"/>
                    <a:pt x="83460" y="49015"/>
                    <a:pt x="80866" y="47725"/>
                  </a:cubicBezTo>
                  <a:cubicBezTo>
                    <a:pt x="78272" y="47725"/>
                    <a:pt x="74380" y="47725"/>
                    <a:pt x="71786" y="46435"/>
                  </a:cubicBezTo>
                  <a:cubicBezTo>
                    <a:pt x="69192" y="46435"/>
                    <a:pt x="67895" y="45145"/>
                    <a:pt x="66598" y="45145"/>
                  </a:cubicBezTo>
                  <a:cubicBezTo>
                    <a:pt x="66598" y="45145"/>
                    <a:pt x="66598" y="45145"/>
                    <a:pt x="65301" y="45145"/>
                  </a:cubicBezTo>
                  <a:cubicBezTo>
                    <a:pt x="65301" y="45145"/>
                    <a:pt x="65301" y="45145"/>
                    <a:pt x="64003" y="45145"/>
                  </a:cubicBezTo>
                  <a:cubicBezTo>
                    <a:pt x="64003" y="45145"/>
                    <a:pt x="64003" y="45145"/>
                    <a:pt x="62706" y="45145"/>
                  </a:cubicBezTo>
                  <a:cubicBezTo>
                    <a:pt x="62706" y="45145"/>
                    <a:pt x="62706" y="45145"/>
                    <a:pt x="61409" y="43855"/>
                  </a:cubicBezTo>
                  <a:cubicBezTo>
                    <a:pt x="61409" y="43855"/>
                    <a:pt x="61409" y="43855"/>
                    <a:pt x="60112" y="43855"/>
                  </a:cubicBezTo>
                  <a:cubicBezTo>
                    <a:pt x="58815" y="43855"/>
                    <a:pt x="57518" y="43855"/>
                    <a:pt x="56221" y="42565"/>
                  </a:cubicBezTo>
                  <a:cubicBezTo>
                    <a:pt x="56221" y="42565"/>
                    <a:pt x="54924" y="42565"/>
                    <a:pt x="53627" y="42565"/>
                  </a:cubicBezTo>
                  <a:cubicBezTo>
                    <a:pt x="52329" y="41276"/>
                    <a:pt x="51032" y="41276"/>
                    <a:pt x="51032" y="41276"/>
                  </a:cubicBezTo>
                  <a:cubicBezTo>
                    <a:pt x="49735" y="41276"/>
                    <a:pt x="48438" y="39986"/>
                    <a:pt x="47141" y="39986"/>
                  </a:cubicBezTo>
                  <a:cubicBezTo>
                    <a:pt x="43250" y="38696"/>
                    <a:pt x="39358" y="36116"/>
                    <a:pt x="36764" y="34826"/>
                  </a:cubicBezTo>
                  <a:cubicBezTo>
                    <a:pt x="32873" y="32247"/>
                    <a:pt x="28982" y="29667"/>
                    <a:pt x="26387" y="27087"/>
                  </a:cubicBezTo>
                  <a:cubicBezTo>
                    <a:pt x="23793" y="24507"/>
                    <a:pt x="21199" y="21928"/>
                    <a:pt x="18605" y="19348"/>
                  </a:cubicBezTo>
                  <a:cubicBezTo>
                    <a:pt x="16010" y="18058"/>
                    <a:pt x="14713" y="15478"/>
                    <a:pt x="13416" y="12899"/>
                  </a:cubicBezTo>
                  <a:cubicBezTo>
                    <a:pt x="12119" y="10319"/>
                    <a:pt x="10822" y="7739"/>
                    <a:pt x="10822" y="6450"/>
                  </a:cubicBezTo>
                  <a:cubicBezTo>
                    <a:pt x="9525" y="3870"/>
                    <a:pt x="9525" y="2580"/>
                    <a:pt x="9525" y="1290"/>
                  </a:cubicBezTo>
                  <a:cubicBezTo>
                    <a:pt x="9525" y="0"/>
                    <a:pt x="9525" y="0"/>
                    <a:pt x="9525" y="0"/>
                  </a:cubicBezTo>
                  <a:close/>
                </a:path>
              </a:pathLst>
            </a:custGeom>
            <a:solidFill>
              <a:schemeClr val="tx2"/>
            </a:solidFill>
            <a:ln w="9525">
              <a:noFill/>
              <a:round/>
            </a:ln>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1" name="Group 23"/>
          <p:cNvGrpSpPr/>
          <p:nvPr/>
        </p:nvGrpSpPr>
        <p:grpSpPr>
          <a:xfrm>
            <a:off x="7653846" y="3220045"/>
            <a:ext cx="2457329" cy="835777"/>
            <a:chOff x="9029821" y="3139323"/>
            <a:chExt cx="2457329" cy="835777"/>
          </a:xfrm>
        </p:grpSpPr>
        <p:sp>
          <p:nvSpPr>
            <p:cNvPr id="21" name="TextBox 26"/>
            <p:cNvSpPr txBox="1"/>
            <p:nvPr/>
          </p:nvSpPr>
          <p:spPr>
            <a:xfrm>
              <a:off x="9029821" y="3385544"/>
              <a:ext cx="2457329" cy="589556"/>
            </a:xfrm>
            <a:prstGeom prst="rect">
              <a:avLst/>
            </a:prstGeom>
            <a:noFill/>
          </p:spPr>
          <p:txBody>
            <a:bodyPr wrap="square" lIns="96000" tIns="0" rIns="96000" bIns="0" anchor="ctr" anchorCtr="0">
              <a:normAutofit/>
            </a:bodyPr>
            <a:lstStyle/>
            <a:p>
              <a:pPr defTabSz="1219200">
                <a:lnSpc>
                  <a:spcPct val="120000"/>
                </a:lnSpc>
                <a:defRPr/>
              </a:pPr>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2" name="Rectangle 27"/>
            <p:cNvSpPr/>
            <p:nvPr/>
          </p:nvSpPr>
          <p:spPr>
            <a:xfrm>
              <a:off x="9029821" y="3139323"/>
              <a:ext cx="2457329" cy="246221"/>
            </a:xfrm>
            <a:prstGeom prst="rect">
              <a:avLst/>
            </a:prstGeom>
          </p:spPr>
          <p:txBody>
            <a:bodyPr wrap="none" lIns="96000" tIns="0" rIns="96000" bIns="0">
              <a:noAutofit/>
            </a:bodyPr>
            <a:lstStyle/>
            <a:p>
              <a:pPr defTabSz="1219200">
                <a:defRPr/>
              </a:pPr>
              <a:r>
                <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2" name="Group 30"/>
          <p:cNvGrpSpPr/>
          <p:nvPr/>
        </p:nvGrpSpPr>
        <p:grpSpPr>
          <a:xfrm>
            <a:off x="6874032" y="1920409"/>
            <a:ext cx="2457329" cy="835777"/>
            <a:chOff x="9029821" y="3139323"/>
            <a:chExt cx="2457329" cy="835777"/>
          </a:xfrm>
        </p:grpSpPr>
        <p:sp>
          <p:nvSpPr>
            <p:cNvPr id="19" name="TextBox 31"/>
            <p:cNvSpPr txBox="1"/>
            <p:nvPr/>
          </p:nvSpPr>
          <p:spPr>
            <a:xfrm>
              <a:off x="9029821" y="3385544"/>
              <a:ext cx="2457329" cy="589556"/>
            </a:xfrm>
            <a:prstGeom prst="rect">
              <a:avLst/>
            </a:prstGeom>
            <a:noFill/>
          </p:spPr>
          <p:txBody>
            <a:bodyPr wrap="square" lIns="96000" tIns="0" rIns="96000" bIns="0" anchor="ctr" anchorCtr="0">
              <a:normAutofit/>
            </a:bodyPr>
            <a:lstStyle/>
            <a:p>
              <a:pPr defTabSz="1219200">
                <a:lnSpc>
                  <a:spcPct val="120000"/>
                </a:lnSpc>
                <a:defRPr/>
              </a:pPr>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0" name="Rectangle 32"/>
            <p:cNvSpPr/>
            <p:nvPr/>
          </p:nvSpPr>
          <p:spPr>
            <a:xfrm>
              <a:off x="9029821" y="3139323"/>
              <a:ext cx="2457329" cy="246221"/>
            </a:xfrm>
            <a:prstGeom prst="rect">
              <a:avLst/>
            </a:prstGeom>
          </p:spPr>
          <p:txBody>
            <a:bodyPr wrap="none" lIns="96000" tIns="0" rIns="96000" bIns="0">
              <a:noAutofit/>
            </a:bodyPr>
            <a:lstStyle/>
            <a:p>
              <a:pPr defTabSz="1219200">
                <a:defRPr/>
              </a:pPr>
              <a:r>
                <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3" name="Group 33"/>
          <p:cNvGrpSpPr/>
          <p:nvPr/>
        </p:nvGrpSpPr>
        <p:grpSpPr>
          <a:xfrm>
            <a:off x="1987717" y="3220045"/>
            <a:ext cx="2407615" cy="835777"/>
            <a:chOff x="609599" y="3139323"/>
            <a:chExt cx="2407615" cy="835777"/>
          </a:xfrm>
        </p:grpSpPr>
        <p:sp>
          <p:nvSpPr>
            <p:cNvPr id="17" name="TextBox 34"/>
            <p:cNvSpPr txBox="1"/>
            <p:nvPr/>
          </p:nvSpPr>
          <p:spPr>
            <a:xfrm>
              <a:off x="609599" y="3385544"/>
              <a:ext cx="2407615" cy="589556"/>
            </a:xfrm>
            <a:prstGeom prst="rect">
              <a:avLst/>
            </a:prstGeom>
            <a:noFill/>
          </p:spPr>
          <p:txBody>
            <a:bodyPr wrap="square" lIns="96000" tIns="0" rIns="96000" bIns="0" anchor="ctr" anchorCtr="0">
              <a:normAutofit/>
            </a:bodyPr>
            <a:lstStyle/>
            <a:p>
              <a:pPr algn="r" defTabSz="1219200">
                <a:lnSpc>
                  <a:spcPct val="120000"/>
                </a:lnSpc>
                <a:defRPr/>
              </a:pPr>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8" name="Rectangle 35"/>
            <p:cNvSpPr/>
            <p:nvPr/>
          </p:nvSpPr>
          <p:spPr>
            <a:xfrm>
              <a:off x="609599" y="3139323"/>
              <a:ext cx="2407615" cy="246221"/>
            </a:xfrm>
            <a:prstGeom prst="rect">
              <a:avLst/>
            </a:prstGeom>
          </p:spPr>
          <p:txBody>
            <a:bodyPr wrap="none" lIns="96000" tIns="0" rIns="96000" bIns="0">
              <a:noAutofit/>
            </a:bodyPr>
            <a:lstStyle/>
            <a:p>
              <a:pPr algn="r" defTabSz="1219200">
                <a:defRPr/>
              </a:pPr>
              <a:r>
                <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4" name="Group 36"/>
          <p:cNvGrpSpPr/>
          <p:nvPr/>
        </p:nvGrpSpPr>
        <p:grpSpPr>
          <a:xfrm>
            <a:off x="2606483" y="1920409"/>
            <a:ext cx="2407615" cy="835777"/>
            <a:chOff x="609599" y="3139323"/>
            <a:chExt cx="2407615" cy="835777"/>
          </a:xfrm>
        </p:grpSpPr>
        <p:sp>
          <p:nvSpPr>
            <p:cNvPr id="15" name="TextBox 37"/>
            <p:cNvSpPr txBox="1"/>
            <p:nvPr/>
          </p:nvSpPr>
          <p:spPr>
            <a:xfrm>
              <a:off x="609599" y="3385544"/>
              <a:ext cx="2407615" cy="589556"/>
            </a:xfrm>
            <a:prstGeom prst="rect">
              <a:avLst/>
            </a:prstGeom>
            <a:noFill/>
          </p:spPr>
          <p:txBody>
            <a:bodyPr wrap="square" lIns="96000" tIns="0" rIns="96000" bIns="0" anchor="ctr" anchorCtr="0">
              <a:normAutofit/>
            </a:bodyPr>
            <a:lstStyle/>
            <a:p>
              <a:pPr algn="r" defTabSz="1219200">
                <a:lnSpc>
                  <a:spcPct val="120000"/>
                </a:lnSpc>
                <a:defRPr/>
              </a:pPr>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6" name="Rectangle 38"/>
            <p:cNvSpPr/>
            <p:nvPr/>
          </p:nvSpPr>
          <p:spPr>
            <a:xfrm>
              <a:off x="609599" y="3139323"/>
              <a:ext cx="2407615" cy="246221"/>
            </a:xfrm>
            <a:prstGeom prst="rect">
              <a:avLst/>
            </a:prstGeom>
          </p:spPr>
          <p:txBody>
            <a:bodyPr wrap="none" lIns="96000" tIns="0" rIns="96000" bIns="0">
              <a:noAutofit/>
            </a:bodyPr>
            <a:lstStyle/>
            <a:p>
              <a:pPr algn="r" defTabSz="1219200">
                <a:defRPr/>
              </a:pPr>
              <a:r>
                <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33" name="文本占位符 1"/>
          <p:cNvSpPr>
            <a:spLocks noGrp="1"/>
          </p:cNvSpPr>
          <p:nvPr>
            <p:ph type="body" sz="quarter" idx="4294967295"/>
          </p:nvPr>
        </p:nvSpPr>
        <p:spPr>
          <a:xfrm>
            <a:off x="170815" y="151130"/>
            <a:ext cx="3965756" cy="506095"/>
          </a:xfrm>
        </p:spPr>
        <p:txBody>
          <a:bodyPr>
            <a:normAutofit fontScale="97500"/>
          </a:bodyPr>
          <a:lstStyle/>
          <a:p>
            <a:pPr>
              <a:buFont typeface="Wingdings" panose="05000000000000000000" pitchFamily="2" charset="2"/>
              <a:buChar char="u"/>
            </a:pPr>
            <a:endParaRPr lang="zh-CN" altLang="en-US">
              <a:solidFill>
                <a:schemeClr val="accent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Tree>
  </p:cSld>
  <p:clrMapOvr>
    <a:masterClrMapping/>
  </p:clrMapOvr>
  <mc:AlternateContent>
    <mc:Choice xmlns:p14="http://schemas.microsoft.com/office/powerpoint/2010/main" Requires="p14">
      <p:transition spd="slow" advClick="0" advTm="0" p14:dur="1250">
        <p:randomBar dir="vert"/>
      </p:transition>
    </mc:Choice>
    <mc:Fallback>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par>
                          <p:cTn id="10" fill="hold" nodeType="afterGroup">
                            <p:stCondLst>
                              <p:cond delay="2000"/>
                            </p:stCondLst>
                            <p:childTnLst>
                              <p:par>
                                <p:cTn id="11" presetID="14" presetClass="entr" presetSubtype="1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randombar(horizontal)">
                                      <p:cBhvr>
                                        <p:cTn id="13" dur="500"/>
                                        <p:tgtEl>
                                          <p:spTgt spid="14"/>
                                        </p:tgtEl>
                                      </p:cBhvr>
                                    </p:animEffect>
                                  </p:childTnLst>
                                </p:cTn>
                              </p:par>
                              <p:par>
                                <p:cTn id="14" presetID="14" presetClass="entr" presetSubtype="1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randombar(horizontal)">
                                      <p:cBhvr>
                                        <p:cTn id="16" dur="500"/>
                                        <p:tgtEl>
                                          <p:spTgt spid="13"/>
                                        </p:tgtEl>
                                      </p:cBhvr>
                                    </p:animEffect>
                                  </p:childTnLst>
                                </p:cTn>
                              </p:par>
                              <p:par>
                                <p:cTn id="17" presetID="14" presetClass="entr" presetSubtype="1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randombar(horizontal)">
                                      <p:cBhvr>
                                        <p:cTn id="19" dur="500"/>
                                        <p:tgtEl>
                                          <p:spTgt spid="4"/>
                                        </p:tgtEl>
                                      </p:cBhvr>
                                    </p:animEffect>
                                  </p:childTnLst>
                                </p:cTn>
                              </p:par>
                              <p:par>
                                <p:cTn id="20" presetID="14" presetClass="entr" presetSubtype="1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randombar(horizontal)">
                                      <p:cBhvr>
                                        <p:cTn id="22" dur="500"/>
                                        <p:tgtEl>
                                          <p:spTgt spid="5"/>
                                        </p:tgtEl>
                                      </p:cBhvr>
                                    </p:animEffect>
                                  </p:childTnLst>
                                </p:cTn>
                              </p:par>
                              <p:par>
                                <p:cTn id="23" presetID="14" presetClass="entr" presetSubtype="1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randombar(horizontal)">
                                      <p:cBhvr>
                                        <p:cTn id="25" dur="500"/>
                                        <p:tgtEl>
                                          <p:spTgt spid="11"/>
                                        </p:tgtEl>
                                      </p:cBhvr>
                                    </p:animEffect>
                                  </p:childTnLst>
                                </p:cTn>
                              </p:par>
                              <p:par>
                                <p:cTn id="26" presetID="14" presetClass="entr" presetSubtype="10"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randombar(horizontal)">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 name="组合 3"/>
          <p:cNvGrpSpPr/>
          <p:nvPr/>
        </p:nvGrpSpPr>
        <p:grpSpPr>
          <a:xfrm>
            <a:off x="4259795" y="2312794"/>
            <a:ext cx="3483195" cy="4545207"/>
            <a:chOff x="4154796" y="978163"/>
            <a:chExt cx="4117358" cy="5372721"/>
          </a:xfrm>
        </p:grpSpPr>
        <p:sp>
          <p:nvSpPr>
            <p:cNvPr id="24" name="任意多边形: 形状 23"/>
            <p:cNvSpPr/>
            <p:nvPr/>
          </p:nvSpPr>
          <p:spPr>
            <a:xfrm>
              <a:off x="5612222" y="1875744"/>
              <a:ext cx="1333001" cy="4475140"/>
            </a:xfrm>
            <a:custGeom>
              <a:cxnLst>
                <a:cxn ang="0">
                  <a:pos x="wd2" y="hd2"/>
                </a:cxn>
                <a:cxn ang="5400000">
                  <a:pos x="wd2" y="hd2"/>
                </a:cxn>
                <a:cxn ang="10800000">
                  <a:pos x="wd2" y="hd2"/>
                </a:cxn>
                <a:cxn ang="16200000">
                  <a:pos x="wd2" y="hd2"/>
                </a:cxn>
              </a:cxnLst>
              <a:rect l="0" t="0" r="r" b="b"/>
              <a:pathLst>
                <a:path w="21600" h="21599" extrusionOk="0">
                  <a:moveTo>
                    <a:pt x="483" y="5910"/>
                  </a:moveTo>
                  <a:cubicBezTo>
                    <a:pt x="4942" y="5905"/>
                    <a:pt x="9660" y="6766"/>
                    <a:pt x="11775" y="7950"/>
                  </a:cubicBezTo>
                  <a:cubicBezTo>
                    <a:pt x="12072" y="8114"/>
                    <a:pt x="12518" y="8411"/>
                    <a:pt x="12774" y="8726"/>
                  </a:cubicBezTo>
                  <a:cubicBezTo>
                    <a:pt x="12937" y="8962"/>
                    <a:pt x="13029" y="9185"/>
                    <a:pt x="13027" y="9393"/>
                  </a:cubicBezTo>
                  <a:cubicBezTo>
                    <a:pt x="13025" y="9729"/>
                    <a:pt x="12800" y="10020"/>
                    <a:pt x="12284" y="10278"/>
                  </a:cubicBezTo>
                  <a:cubicBezTo>
                    <a:pt x="11795" y="10521"/>
                    <a:pt x="11026" y="10742"/>
                    <a:pt x="9834" y="10935"/>
                  </a:cubicBezTo>
                  <a:cubicBezTo>
                    <a:pt x="8668" y="11116"/>
                    <a:pt x="7611" y="11356"/>
                    <a:pt x="6771" y="11654"/>
                  </a:cubicBezTo>
                  <a:cubicBezTo>
                    <a:pt x="6567" y="11499"/>
                    <a:pt x="6206" y="11372"/>
                    <a:pt x="5742" y="11285"/>
                  </a:cubicBezTo>
                  <a:cubicBezTo>
                    <a:pt x="5002" y="11143"/>
                    <a:pt x="4037" y="11084"/>
                    <a:pt x="2974" y="11084"/>
                  </a:cubicBezTo>
                  <a:cubicBezTo>
                    <a:pt x="2629" y="11084"/>
                    <a:pt x="2274" y="11090"/>
                    <a:pt x="1912" y="11103"/>
                  </a:cubicBezTo>
                  <a:lnTo>
                    <a:pt x="2010" y="11356"/>
                  </a:lnTo>
                  <a:cubicBezTo>
                    <a:pt x="2342" y="11345"/>
                    <a:pt x="2665" y="11339"/>
                    <a:pt x="2974" y="11339"/>
                  </a:cubicBezTo>
                  <a:cubicBezTo>
                    <a:pt x="3931" y="11339"/>
                    <a:pt x="4744" y="11395"/>
                    <a:pt x="5276" y="11499"/>
                  </a:cubicBezTo>
                  <a:cubicBezTo>
                    <a:pt x="5777" y="11599"/>
                    <a:pt x="6057" y="11728"/>
                    <a:pt x="6094" y="11931"/>
                  </a:cubicBezTo>
                  <a:cubicBezTo>
                    <a:pt x="5696" y="12119"/>
                    <a:pt x="5374" y="12325"/>
                    <a:pt x="5153" y="12550"/>
                  </a:cubicBezTo>
                  <a:cubicBezTo>
                    <a:pt x="4858" y="12850"/>
                    <a:pt x="4729" y="13146"/>
                    <a:pt x="4729" y="13436"/>
                  </a:cubicBezTo>
                  <a:cubicBezTo>
                    <a:pt x="4744" y="14664"/>
                    <a:pt x="6991" y="15748"/>
                    <a:pt x="8751" y="16729"/>
                  </a:cubicBezTo>
                  <a:cubicBezTo>
                    <a:pt x="11623" y="18319"/>
                    <a:pt x="12718" y="19912"/>
                    <a:pt x="12824" y="21599"/>
                  </a:cubicBezTo>
                  <a:lnTo>
                    <a:pt x="14539" y="21599"/>
                  </a:lnTo>
                  <a:cubicBezTo>
                    <a:pt x="14435" y="19849"/>
                    <a:pt x="13284" y="18159"/>
                    <a:pt x="10260" y="16487"/>
                  </a:cubicBezTo>
                  <a:cubicBezTo>
                    <a:pt x="9436" y="16035"/>
                    <a:pt x="8570" y="15576"/>
                    <a:pt x="7871" y="15113"/>
                  </a:cubicBezTo>
                  <a:cubicBezTo>
                    <a:pt x="7872" y="14681"/>
                    <a:pt x="8510" y="14329"/>
                    <a:pt x="9454" y="14079"/>
                  </a:cubicBezTo>
                  <a:cubicBezTo>
                    <a:pt x="10397" y="13829"/>
                    <a:pt x="11649" y="13688"/>
                    <a:pt x="12826" y="13688"/>
                  </a:cubicBezTo>
                  <a:cubicBezTo>
                    <a:pt x="13804" y="13688"/>
                    <a:pt x="14721" y="13783"/>
                    <a:pt x="15410" y="13988"/>
                  </a:cubicBezTo>
                  <a:lnTo>
                    <a:pt x="15865" y="13853"/>
                  </a:lnTo>
                  <a:lnTo>
                    <a:pt x="15864" y="13853"/>
                  </a:lnTo>
                  <a:cubicBezTo>
                    <a:pt x="15040" y="13607"/>
                    <a:pt x="13942" y="13496"/>
                    <a:pt x="12826" y="13497"/>
                  </a:cubicBezTo>
                  <a:cubicBezTo>
                    <a:pt x="10486" y="13498"/>
                    <a:pt x="7976" y="13978"/>
                    <a:pt x="7367" y="14755"/>
                  </a:cubicBezTo>
                  <a:cubicBezTo>
                    <a:pt x="6804" y="14317"/>
                    <a:pt x="6436" y="13877"/>
                    <a:pt x="6443" y="13436"/>
                  </a:cubicBezTo>
                  <a:cubicBezTo>
                    <a:pt x="6443" y="13191"/>
                    <a:pt x="6551" y="12945"/>
                    <a:pt x="6798" y="12694"/>
                  </a:cubicBezTo>
                  <a:cubicBezTo>
                    <a:pt x="7365" y="12118"/>
                    <a:pt x="8737" y="11688"/>
                    <a:pt x="10557" y="11399"/>
                  </a:cubicBezTo>
                  <a:cubicBezTo>
                    <a:pt x="10571" y="11396"/>
                    <a:pt x="10585" y="11394"/>
                    <a:pt x="10600" y="11392"/>
                  </a:cubicBezTo>
                  <a:cubicBezTo>
                    <a:pt x="10721" y="11373"/>
                    <a:pt x="10844" y="11354"/>
                    <a:pt x="10968" y="11337"/>
                  </a:cubicBezTo>
                  <a:cubicBezTo>
                    <a:pt x="12044" y="11183"/>
                    <a:pt x="13310" y="11126"/>
                    <a:pt x="14674" y="11062"/>
                  </a:cubicBezTo>
                  <a:cubicBezTo>
                    <a:pt x="16033" y="10996"/>
                    <a:pt x="17495" y="10922"/>
                    <a:pt x="18885" y="10689"/>
                  </a:cubicBezTo>
                  <a:cubicBezTo>
                    <a:pt x="19761" y="10543"/>
                    <a:pt x="20465" y="10336"/>
                    <a:pt x="20924" y="10079"/>
                  </a:cubicBezTo>
                  <a:cubicBezTo>
                    <a:pt x="21385" y="9822"/>
                    <a:pt x="21600" y="9522"/>
                    <a:pt x="21600" y="9188"/>
                  </a:cubicBezTo>
                  <a:lnTo>
                    <a:pt x="19886" y="9188"/>
                  </a:lnTo>
                  <a:cubicBezTo>
                    <a:pt x="19885" y="9458"/>
                    <a:pt x="19714" y="9670"/>
                    <a:pt x="19412" y="9838"/>
                  </a:cubicBezTo>
                  <a:cubicBezTo>
                    <a:pt x="19108" y="10007"/>
                    <a:pt x="18672" y="10138"/>
                    <a:pt x="18041" y="10245"/>
                  </a:cubicBezTo>
                  <a:cubicBezTo>
                    <a:pt x="16982" y="10424"/>
                    <a:pt x="15747" y="10495"/>
                    <a:pt x="14404" y="10558"/>
                  </a:cubicBezTo>
                  <a:cubicBezTo>
                    <a:pt x="14151" y="10570"/>
                    <a:pt x="13893" y="10582"/>
                    <a:pt x="13634" y="10595"/>
                  </a:cubicBezTo>
                  <a:cubicBezTo>
                    <a:pt x="13674" y="10577"/>
                    <a:pt x="13718" y="10559"/>
                    <a:pt x="13755" y="10540"/>
                  </a:cubicBezTo>
                  <a:cubicBezTo>
                    <a:pt x="14459" y="10190"/>
                    <a:pt x="14742" y="9797"/>
                    <a:pt x="14741" y="9393"/>
                  </a:cubicBezTo>
                  <a:cubicBezTo>
                    <a:pt x="14738" y="9141"/>
                    <a:pt x="14631" y="8882"/>
                    <a:pt x="14450" y="8619"/>
                  </a:cubicBezTo>
                  <a:lnTo>
                    <a:pt x="14451" y="8618"/>
                  </a:lnTo>
                  <a:cubicBezTo>
                    <a:pt x="14449" y="8617"/>
                    <a:pt x="14448" y="8615"/>
                    <a:pt x="14446" y="8613"/>
                  </a:cubicBezTo>
                  <a:cubicBezTo>
                    <a:pt x="14084" y="8089"/>
                    <a:pt x="13426" y="7546"/>
                    <a:pt x="12683" y="6993"/>
                  </a:cubicBezTo>
                  <a:cubicBezTo>
                    <a:pt x="11559" y="6160"/>
                    <a:pt x="10230" y="5304"/>
                    <a:pt x="9347" y="4494"/>
                  </a:cubicBezTo>
                  <a:cubicBezTo>
                    <a:pt x="8742" y="3940"/>
                    <a:pt x="8480" y="3429"/>
                    <a:pt x="8480" y="2973"/>
                  </a:cubicBezTo>
                  <a:cubicBezTo>
                    <a:pt x="8480" y="2192"/>
                    <a:pt x="9248" y="1571"/>
                    <a:pt x="10385" y="1151"/>
                  </a:cubicBezTo>
                  <a:cubicBezTo>
                    <a:pt x="11528" y="731"/>
                    <a:pt x="13016" y="511"/>
                    <a:pt x="14578" y="510"/>
                  </a:cubicBezTo>
                  <a:lnTo>
                    <a:pt x="14578" y="0"/>
                  </a:lnTo>
                  <a:cubicBezTo>
                    <a:pt x="12455" y="-1"/>
                    <a:pt x="10465" y="307"/>
                    <a:pt x="9052" y="831"/>
                  </a:cubicBezTo>
                  <a:cubicBezTo>
                    <a:pt x="7633" y="1355"/>
                    <a:pt x="6766" y="2093"/>
                    <a:pt x="6766" y="2973"/>
                  </a:cubicBezTo>
                  <a:cubicBezTo>
                    <a:pt x="6766" y="3488"/>
                    <a:pt x="7062" y="4051"/>
                    <a:pt x="7717" y="4652"/>
                  </a:cubicBezTo>
                  <a:cubicBezTo>
                    <a:pt x="8415" y="5290"/>
                    <a:pt x="9348" y="5936"/>
                    <a:pt x="10234" y="6564"/>
                  </a:cubicBezTo>
                  <a:cubicBezTo>
                    <a:pt x="7564" y="5848"/>
                    <a:pt x="4027" y="5403"/>
                    <a:pt x="483" y="5399"/>
                  </a:cubicBezTo>
                  <a:cubicBezTo>
                    <a:pt x="321" y="5399"/>
                    <a:pt x="160" y="5400"/>
                    <a:pt x="0" y="5402"/>
                  </a:cubicBezTo>
                  <a:lnTo>
                    <a:pt x="70" y="5913"/>
                  </a:lnTo>
                  <a:cubicBezTo>
                    <a:pt x="207" y="5911"/>
                    <a:pt x="345" y="5910"/>
                    <a:pt x="483" y="5910"/>
                  </a:cubicBezTo>
                  <a:close/>
                </a:path>
              </a:pathLst>
            </a:custGeom>
            <a:solidFill>
              <a:schemeClr val="tx2">
                <a:lumMod val="20000"/>
                <a:lumOff val="80000"/>
              </a:schemeClr>
            </a:solidFill>
            <a:ln w="12700">
              <a:miter lim="400000"/>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5" name="矩形: 圆角 24"/>
            <p:cNvSpPr/>
            <p:nvPr/>
          </p:nvSpPr>
          <p:spPr>
            <a:xfrm>
              <a:off x="5616102" y="978163"/>
              <a:ext cx="1772550" cy="1094019"/>
            </a:xfrm>
            <a:prstGeom prst="roundRect">
              <a:avLst>
                <a:gd name="adj" fmla="val 50000"/>
              </a:avLst>
            </a:prstGeom>
            <a:solidFill>
              <a:schemeClr val="accent2">
                <a:lumMod val="100000"/>
              </a:schemeClr>
            </a:solidFill>
            <a:ln w="12700">
              <a:miter lim="400000"/>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6" name="矩形: 圆角 25"/>
            <p:cNvSpPr/>
            <p:nvPr/>
          </p:nvSpPr>
          <p:spPr>
            <a:xfrm>
              <a:off x="6745491" y="2955105"/>
              <a:ext cx="1526663" cy="942257"/>
            </a:xfrm>
            <a:prstGeom prst="roundRect">
              <a:avLst>
                <a:gd name="adj" fmla="val 50000"/>
              </a:avLst>
            </a:prstGeom>
            <a:solidFill>
              <a:schemeClr val="accent3">
                <a:lumMod val="100000"/>
              </a:schemeClr>
            </a:solidFill>
            <a:ln w="12700">
              <a:miter lim="400000"/>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7" name="矩形: 圆角 26"/>
            <p:cNvSpPr/>
            <p:nvPr/>
          </p:nvSpPr>
          <p:spPr>
            <a:xfrm>
              <a:off x="4154796" y="2337444"/>
              <a:ext cx="1526663" cy="942257"/>
            </a:xfrm>
            <a:prstGeom prst="roundRect">
              <a:avLst>
                <a:gd name="adj" fmla="val 50000"/>
              </a:avLst>
            </a:prstGeom>
            <a:solidFill>
              <a:schemeClr val="accent1">
                <a:lumMod val="100000"/>
              </a:schemeClr>
            </a:solidFill>
            <a:ln w="12700">
              <a:miter lim="400000"/>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8" name="任意多边形: 形状 27"/>
            <p:cNvSpPr/>
            <p:nvPr/>
          </p:nvSpPr>
          <p:spPr>
            <a:xfrm>
              <a:off x="6212850" y="1237002"/>
              <a:ext cx="579057" cy="576339"/>
            </a:xfrm>
            <a:custGeom>
              <a:gdLst>
                <a:gd name="connsiteX0" fmla="*/ 239712 w 338138"/>
                <a:gd name="connsiteY0" fmla="*/ 261938 h 336550"/>
                <a:gd name="connsiteX1" fmla="*/ 179387 w 338138"/>
                <a:gd name="connsiteY1" fmla="*/ 269796 h 336550"/>
                <a:gd name="connsiteX2" fmla="*/ 179387 w 338138"/>
                <a:gd name="connsiteY2" fmla="*/ 314326 h 336550"/>
                <a:gd name="connsiteX3" fmla="*/ 239712 w 338138"/>
                <a:gd name="connsiteY3" fmla="*/ 261938 h 336550"/>
                <a:gd name="connsiteX4" fmla="*/ 100012 w 338138"/>
                <a:gd name="connsiteY4" fmla="*/ 261938 h 336550"/>
                <a:gd name="connsiteX5" fmla="*/ 158750 w 338138"/>
                <a:gd name="connsiteY5" fmla="*/ 314326 h 336550"/>
                <a:gd name="connsiteX6" fmla="*/ 158750 w 338138"/>
                <a:gd name="connsiteY6" fmla="*/ 269796 h 336550"/>
                <a:gd name="connsiteX7" fmla="*/ 100012 w 338138"/>
                <a:gd name="connsiteY7" fmla="*/ 261938 h 336550"/>
                <a:gd name="connsiteX8" fmla="*/ 301625 w 338138"/>
                <a:gd name="connsiteY8" fmla="*/ 231775 h 336550"/>
                <a:gd name="connsiteX9" fmla="*/ 264741 w 338138"/>
                <a:gd name="connsiteY9" fmla="*/ 252603 h 336550"/>
                <a:gd name="connsiteX10" fmla="*/ 239712 w 338138"/>
                <a:gd name="connsiteY10" fmla="*/ 296863 h 336550"/>
                <a:gd name="connsiteX11" fmla="*/ 301625 w 338138"/>
                <a:gd name="connsiteY11" fmla="*/ 231775 h 336550"/>
                <a:gd name="connsiteX12" fmla="*/ 36512 w 338138"/>
                <a:gd name="connsiteY12" fmla="*/ 231775 h 336550"/>
                <a:gd name="connsiteX13" fmla="*/ 98425 w 338138"/>
                <a:gd name="connsiteY13" fmla="*/ 296863 h 336550"/>
                <a:gd name="connsiteX14" fmla="*/ 73396 w 338138"/>
                <a:gd name="connsiteY14" fmla="*/ 252603 h 336550"/>
                <a:gd name="connsiteX15" fmla="*/ 36512 w 338138"/>
                <a:gd name="connsiteY15" fmla="*/ 231775 h 336550"/>
                <a:gd name="connsiteX16" fmla="*/ 279747 w 338138"/>
                <a:gd name="connsiteY16" fmla="*/ 179388 h 336550"/>
                <a:gd name="connsiteX17" fmla="*/ 273050 w 338138"/>
                <a:gd name="connsiteY17" fmla="*/ 225426 h 336550"/>
                <a:gd name="connsiteX18" fmla="*/ 315913 w 338138"/>
                <a:gd name="connsiteY18" fmla="*/ 179388 h 336550"/>
                <a:gd name="connsiteX19" fmla="*/ 279747 w 338138"/>
                <a:gd name="connsiteY19" fmla="*/ 179388 h 336550"/>
                <a:gd name="connsiteX20" fmla="*/ 179387 w 338138"/>
                <a:gd name="connsiteY20" fmla="*/ 179388 h 336550"/>
                <a:gd name="connsiteX21" fmla="*/ 179387 w 338138"/>
                <a:gd name="connsiteY21" fmla="*/ 249238 h 336550"/>
                <a:gd name="connsiteX22" fmla="*/ 249501 w 338138"/>
                <a:gd name="connsiteY22" fmla="*/ 236059 h 336550"/>
                <a:gd name="connsiteX23" fmla="*/ 258762 w 338138"/>
                <a:gd name="connsiteY23" fmla="*/ 179388 h 336550"/>
                <a:gd name="connsiteX24" fmla="*/ 179387 w 338138"/>
                <a:gd name="connsiteY24" fmla="*/ 179388 h 336550"/>
                <a:gd name="connsiteX25" fmla="*/ 273050 w 338138"/>
                <a:gd name="connsiteY25" fmla="*/ 111125 h 336550"/>
                <a:gd name="connsiteX26" fmla="*/ 279747 w 338138"/>
                <a:gd name="connsiteY26" fmla="*/ 157163 h 336550"/>
                <a:gd name="connsiteX27" fmla="*/ 315913 w 338138"/>
                <a:gd name="connsiteY27" fmla="*/ 157163 h 336550"/>
                <a:gd name="connsiteX28" fmla="*/ 273050 w 338138"/>
                <a:gd name="connsiteY28" fmla="*/ 111125 h 336550"/>
                <a:gd name="connsiteX29" fmla="*/ 179387 w 338138"/>
                <a:gd name="connsiteY29" fmla="*/ 87313 h 336550"/>
                <a:gd name="connsiteX30" fmla="*/ 179387 w 338138"/>
                <a:gd name="connsiteY30" fmla="*/ 157163 h 336550"/>
                <a:gd name="connsiteX31" fmla="*/ 258762 w 338138"/>
                <a:gd name="connsiteY31" fmla="*/ 157163 h 336550"/>
                <a:gd name="connsiteX32" fmla="*/ 249501 w 338138"/>
                <a:gd name="connsiteY32" fmla="*/ 100492 h 336550"/>
                <a:gd name="connsiteX33" fmla="*/ 179387 w 338138"/>
                <a:gd name="connsiteY33" fmla="*/ 87313 h 336550"/>
                <a:gd name="connsiteX34" fmla="*/ 239712 w 338138"/>
                <a:gd name="connsiteY34" fmla="*/ 39688 h 336550"/>
                <a:gd name="connsiteX35" fmla="*/ 264741 w 338138"/>
                <a:gd name="connsiteY35" fmla="*/ 83948 h 336550"/>
                <a:gd name="connsiteX36" fmla="*/ 301625 w 338138"/>
                <a:gd name="connsiteY36" fmla="*/ 104776 h 336550"/>
                <a:gd name="connsiteX37" fmla="*/ 239712 w 338138"/>
                <a:gd name="connsiteY37" fmla="*/ 39688 h 336550"/>
                <a:gd name="connsiteX38" fmla="*/ 89694 w 338138"/>
                <a:gd name="connsiteY38" fmla="*/ 31750 h 336550"/>
                <a:gd name="connsiteX39" fmla="*/ 61912 w 338138"/>
                <a:gd name="connsiteY39" fmla="*/ 59532 h 336550"/>
                <a:gd name="connsiteX40" fmla="*/ 89694 w 338138"/>
                <a:gd name="connsiteY40" fmla="*/ 87314 h 336550"/>
                <a:gd name="connsiteX41" fmla="*/ 117476 w 338138"/>
                <a:gd name="connsiteY41" fmla="*/ 59532 h 336550"/>
                <a:gd name="connsiteX42" fmla="*/ 89694 w 338138"/>
                <a:gd name="connsiteY42" fmla="*/ 31750 h 336550"/>
                <a:gd name="connsiteX43" fmla="*/ 179387 w 338138"/>
                <a:gd name="connsiteY43" fmla="*/ 22225 h 336550"/>
                <a:gd name="connsiteX44" fmla="*/ 179387 w 338138"/>
                <a:gd name="connsiteY44" fmla="*/ 66755 h 336550"/>
                <a:gd name="connsiteX45" fmla="*/ 239712 w 338138"/>
                <a:gd name="connsiteY45" fmla="*/ 74613 h 336550"/>
                <a:gd name="connsiteX46" fmla="*/ 179387 w 338138"/>
                <a:gd name="connsiteY46" fmla="*/ 22225 h 336550"/>
                <a:gd name="connsiteX47" fmla="*/ 169069 w 338138"/>
                <a:gd name="connsiteY47" fmla="*/ 0 h 336550"/>
                <a:gd name="connsiteX48" fmla="*/ 338138 w 338138"/>
                <a:gd name="connsiteY48" fmla="*/ 157758 h 336550"/>
                <a:gd name="connsiteX49" fmla="*/ 338138 w 338138"/>
                <a:gd name="connsiteY49" fmla="*/ 178792 h 336550"/>
                <a:gd name="connsiteX50" fmla="*/ 169069 w 338138"/>
                <a:gd name="connsiteY50" fmla="*/ 336550 h 336550"/>
                <a:gd name="connsiteX51" fmla="*/ 0 w 338138"/>
                <a:gd name="connsiteY51" fmla="*/ 178792 h 336550"/>
                <a:gd name="connsiteX52" fmla="*/ 0 w 338138"/>
                <a:gd name="connsiteY52" fmla="*/ 157758 h 336550"/>
                <a:gd name="connsiteX53" fmla="*/ 21133 w 338138"/>
                <a:gd name="connsiteY53" fmla="*/ 86767 h 336550"/>
                <a:gd name="connsiteX54" fmla="*/ 38305 w 338138"/>
                <a:gd name="connsiteY54" fmla="*/ 131465 h 336550"/>
                <a:gd name="connsiteX55" fmla="*/ 22454 w 338138"/>
                <a:gd name="connsiteY55" fmla="*/ 157758 h 336550"/>
                <a:gd name="connsiteX56" fmla="*/ 47551 w 338138"/>
                <a:gd name="connsiteY56" fmla="*/ 157758 h 336550"/>
                <a:gd name="connsiteX57" fmla="*/ 55476 w 338138"/>
                <a:gd name="connsiteY57" fmla="*/ 178792 h 336550"/>
                <a:gd name="connsiteX58" fmla="*/ 22454 w 338138"/>
                <a:gd name="connsiteY58" fmla="*/ 178792 h 336550"/>
                <a:gd name="connsiteX59" fmla="*/ 64722 w 338138"/>
                <a:gd name="connsiteY59" fmla="*/ 224805 h 336550"/>
                <a:gd name="connsiteX60" fmla="*/ 58117 w 338138"/>
                <a:gd name="connsiteY60" fmla="*/ 187995 h 336550"/>
                <a:gd name="connsiteX61" fmla="*/ 73968 w 338138"/>
                <a:gd name="connsiteY61" fmla="*/ 228749 h 336550"/>
                <a:gd name="connsiteX62" fmla="*/ 84534 w 338138"/>
                <a:gd name="connsiteY62" fmla="*/ 257671 h 336550"/>
                <a:gd name="connsiteX63" fmla="*/ 93780 w 338138"/>
                <a:gd name="connsiteY63" fmla="*/ 237952 h 336550"/>
                <a:gd name="connsiteX64" fmla="*/ 158502 w 338138"/>
                <a:gd name="connsiteY64" fmla="*/ 248469 h 336550"/>
                <a:gd name="connsiteX65" fmla="*/ 158502 w 338138"/>
                <a:gd name="connsiteY65" fmla="*/ 178792 h 336550"/>
                <a:gd name="connsiteX66" fmla="*/ 118877 w 338138"/>
                <a:gd name="connsiteY66" fmla="*/ 178792 h 336550"/>
                <a:gd name="connsiteX67" fmla="*/ 128122 w 338138"/>
                <a:gd name="connsiteY67" fmla="*/ 157758 h 336550"/>
                <a:gd name="connsiteX68" fmla="*/ 158502 w 338138"/>
                <a:gd name="connsiteY68" fmla="*/ 157758 h 336550"/>
                <a:gd name="connsiteX69" fmla="*/ 158502 w 338138"/>
                <a:gd name="connsiteY69" fmla="*/ 88081 h 336550"/>
                <a:gd name="connsiteX70" fmla="*/ 157181 w 338138"/>
                <a:gd name="connsiteY70" fmla="*/ 88081 h 336550"/>
                <a:gd name="connsiteX71" fmla="*/ 158502 w 338138"/>
                <a:gd name="connsiteY71" fmla="*/ 85452 h 336550"/>
                <a:gd name="connsiteX72" fmla="*/ 162465 w 338138"/>
                <a:gd name="connsiteY72" fmla="*/ 59159 h 336550"/>
                <a:gd name="connsiteX73" fmla="*/ 158502 w 338138"/>
                <a:gd name="connsiteY73" fmla="*/ 35495 h 336550"/>
                <a:gd name="connsiteX74" fmla="*/ 158502 w 338138"/>
                <a:gd name="connsiteY74" fmla="*/ 22349 h 336550"/>
                <a:gd name="connsiteX75" fmla="*/ 153219 w 338138"/>
                <a:gd name="connsiteY75" fmla="*/ 23664 h 336550"/>
                <a:gd name="connsiteX76" fmla="*/ 136048 w 338138"/>
                <a:gd name="connsiteY76" fmla="*/ 3944 h 336550"/>
                <a:gd name="connsiteX77" fmla="*/ 169069 w 338138"/>
                <a:gd name="connsiteY77" fmla="*/ 0 h 336550"/>
                <a:gd name="connsiteX78" fmla="*/ 90348 w 338138"/>
                <a:gd name="connsiteY78" fmla="*/ 0 h 336550"/>
                <a:gd name="connsiteX79" fmla="*/ 149225 w 338138"/>
                <a:gd name="connsiteY79" fmla="*/ 59251 h 336550"/>
                <a:gd name="connsiteX80" fmla="*/ 145300 w 338138"/>
                <a:gd name="connsiteY80" fmla="*/ 80318 h 336550"/>
                <a:gd name="connsiteX81" fmla="*/ 86422 w 338138"/>
                <a:gd name="connsiteY81" fmla="*/ 223838 h 336550"/>
                <a:gd name="connsiteX82" fmla="*/ 34087 w 338138"/>
                <a:gd name="connsiteY82" fmla="*/ 79002 h 336550"/>
                <a:gd name="connsiteX83" fmla="*/ 30162 w 338138"/>
                <a:gd name="connsiteY83" fmla="*/ 59251 h 336550"/>
                <a:gd name="connsiteX84" fmla="*/ 90348 w 338138"/>
                <a:gd name="connsiteY84" fmla="*/ 0 h 33655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338138" h="336550">
                  <a:moveTo>
                    <a:pt x="239712" y="261938"/>
                  </a:moveTo>
                  <a:cubicBezTo>
                    <a:pt x="220944" y="267177"/>
                    <a:pt x="200836" y="269796"/>
                    <a:pt x="179387" y="269796"/>
                  </a:cubicBezTo>
                  <a:cubicBezTo>
                    <a:pt x="179387" y="269796"/>
                    <a:pt x="179387" y="269796"/>
                    <a:pt x="179387" y="314326"/>
                  </a:cubicBezTo>
                  <a:cubicBezTo>
                    <a:pt x="203517" y="310397"/>
                    <a:pt x="224966" y="290752"/>
                    <a:pt x="239712" y="261938"/>
                  </a:cubicBezTo>
                  <a:close/>
                  <a:moveTo>
                    <a:pt x="100012" y="261938"/>
                  </a:moveTo>
                  <a:cubicBezTo>
                    <a:pt x="114370" y="290752"/>
                    <a:pt x="135255" y="310397"/>
                    <a:pt x="158750" y="314326"/>
                  </a:cubicBezTo>
                  <a:lnTo>
                    <a:pt x="158750" y="269796"/>
                  </a:lnTo>
                  <a:cubicBezTo>
                    <a:pt x="137865" y="269796"/>
                    <a:pt x="118286" y="267177"/>
                    <a:pt x="100012" y="261938"/>
                  </a:cubicBezTo>
                  <a:close/>
                  <a:moveTo>
                    <a:pt x="301625" y="231775"/>
                  </a:moveTo>
                  <a:cubicBezTo>
                    <a:pt x="291087" y="239586"/>
                    <a:pt x="279231" y="247396"/>
                    <a:pt x="264741" y="252603"/>
                  </a:cubicBezTo>
                  <a:cubicBezTo>
                    <a:pt x="258154" y="269526"/>
                    <a:pt x="250250" y="283846"/>
                    <a:pt x="239712" y="296863"/>
                  </a:cubicBezTo>
                  <a:cubicBezTo>
                    <a:pt x="267375" y="281242"/>
                    <a:pt x="288452" y="259112"/>
                    <a:pt x="301625" y="231775"/>
                  </a:cubicBezTo>
                  <a:close/>
                  <a:moveTo>
                    <a:pt x="36512" y="231775"/>
                  </a:moveTo>
                  <a:cubicBezTo>
                    <a:pt x="49685" y="259112"/>
                    <a:pt x="72079" y="281242"/>
                    <a:pt x="98425" y="296863"/>
                  </a:cubicBezTo>
                  <a:cubicBezTo>
                    <a:pt x="87886" y="283846"/>
                    <a:pt x="79983" y="269526"/>
                    <a:pt x="73396" y="252603"/>
                  </a:cubicBezTo>
                  <a:cubicBezTo>
                    <a:pt x="58906" y="247396"/>
                    <a:pt x="47050" y="239586"/>
                    <a:pt x="36512" y="231775"/>
                  </a:cubicBezTo>
                  <a:close/>
                  <a:moveTo>
                    <a:pt x="279747" y="179388"/>
                  </a:moveTo>
                  <a:cubicBezTo>
                    <a:pt x="279747" y="195173"/>
                    <a:pt x="277069" y="210957"/>
                    <a:pt x="273050" y="225426"/>
                  </a:cubicBezTo>
                  <a:cubicBezTo>
                    <a:pt x="295821" y="213588"/>
                    <a:pt x="310555" y="196488"/>
                    <a:pt x="315913" y="179388"/>
                  </a:cubicBezTo>
                  <a:cubicBezTo>
                    <a:pt x="315913" y="179388"/>
                    <a:pt x="315913" y="179388"/>
                    <a:pt x="279747" y="179388"/>
                  </a:cubicBezTo>
                  <a:close/>
                  <a:moveTo>
                    <a:pt x="179387" y="179388"/>
                  </a:moveTo>
                  <a:cubicBezTo>
                    <a:pt x="179387" y="179388"/>
                    <a:pt x="179387" y="179388"/>
                    <a:pt x="179387" y="249238"/>
                  </a:cubicBezTo>
                  <a:cubicBezTo>
                    <a:pt x="204522" y="249238"/>
                    <a:pt x="228335" y="243966"/>
                    <a:pt x="249501" y="236059"/>
                  </a:cubicBezTo>
                  <a:cubicBezTo>
                    <a:pt x="254793" y="218926"/>
                    <a:pt x="257439" y="200475"/>
                    <a:pt x="258762" y="179388"/>
                  </a:cubicBezTo>
                  <a:cubicBezTo>
                    <a:pt x="258762" y="179388"/>
                    <a:pt x="258762" y="179388"/>
                    <a:pt x="179387" y="179388"/>
                  </a:cubicBezTo>
                  <a:close/>
                  <a:moveTo>
                    <a:pt x="273050" y="111125"/>
                  </a:moveTo>
                  <a:cubicBezTo>
                    <a:pt x="277069" y="125594"/>
                    <a:pt x="279747" y="141379"/>
                    <a:pt x="279747" y="157163"/>
                  </a:cubicBezTo>
                  <a:lnTo>
                    <a:pt x="315913" y="157163"/>
                  </a:lnTo>
                  <a:cubicBezTo>
                    <a:pt x="310555" y="140063"/>
                    <a:pt x="295821" y="122963"/>
                    <a:pt x="273050" y="111125"/>
                  </a:cubicBezTo>
                  <a:close/>
                  <a:moveTo>
                    <a:pt x="179387" y="87313"/>
                  </a:moveTo>
                  <a:lnTo>
                    <a:pt x="179387" y="157163"/>
                  </a:lnTo>
                  <a:cubicBezTo>
                    <a:pt x="179387" y="157163"/>
                    <a:pt x="179387" y="157163"/>
                    <a:pt x="258762" y="157163"/>
                  </a:cubicBezTo>
                  <a:cubicBezTo>
                    <a:pt x="257439" y="136076"/>
                    <a:pt x="254793" y="117625"/>
                    <a:pt x="249501" y="100492"/>
                  </a:cubicBezTo>
                  <a:cubicBezTo>
                    <a:pt x="228335" y="92585"/>
                    <a:pt x="204522" y="87313"/>
                    <a:pt x="179387" y="87313"/>
                  </a:cubicBezTo>
                  <a:close/>
                  <a:moveTo>
                    <a:pt x="239712" y="39688"/>
                  </a:moveTo>
                  <a:cubicBezTo>
                    <a:pt x="250250" y="52705"/>
                    <a:pt x="258154" y="67025"/>
                    <a:pt x="264741" y="83948"/>
                  </a:cubicBezTo>
                  <a:cubicBezTo>
                    <a:pt x="279231" y="89155"/>
                    <a:pt x="291087" y="96965"/>
                    <a:pt x="301625" y="104776"/>
                  </a:cubicBezTo>
                  <a:cubicBezTo>
                    <a:pt x="288452" y="77439"/>
                    <a:pt x="267375" y="55309"/>
                    <a:pt x="239712" y="39688"/>
                  </a:cubicBezTo>
                  <a:close/>
                  <a:moveTo>
                    <a:pt x="89694" y="31750"/>
                  </a:moveTo>
                  <a:cubicBezTo>
                    <a:pt x="74350" y="31750"/>
                    <a:pt x="61912" y="44188"/>
                    <a:pt x="61912" y="59532"/>
                  </a:cubicBezTo>
                  <a:cubicBezTo>
                    <a:pt x="61912" y="74876"/>
                    <a:pt x="74350" y="87314"/>
                    <a:pt x="89694" y="87314"/>
                  </a:cubicBezTo>
                  <a:cubicBezTo>
                    <a:pt x="105038" y="87314"/>
                    <a:pt x="117476" y="74876"/>
                    <a:pt x="117476" y="59532"/>
                  </a:cubicBezTo>
                  <a:cubicBezTo>
                    <a:pt x="117476" y="44188"/>
                    <a:pt x="105038" y="31750"/>
                    <a:pt x="89694" y="31750"/>
                  </a:cubicBezTo>
                  <a:close/>
                  <a:moveTo>
                    <a:pt x="179387" y="22225"/>
                  </a:moveTo>
                  <a:lnTo>
                    <a:pt x="179387" y="66755"/>
                  </a:lnTo>
                  <a:cubicBezTo>
                    <a:pt x="200836" y="66755"/>
                    <a:pt x="220944" y="69374"/>
                    <a:pt x="239712" y="74613"/>
                  </a:cubicBezTo>
                  <a:cubicBezTo>
                    <a:pt x="224966" y="45799"/>
                    <a:pt x="203517" y="26154"/>
                    <a:pt x="179387" y="22225"/>
                  </a:cubicBezTo>
                  <a:close/>
                  <a:moveTo>
                    <a:pt x="169069" y="0"/>
                  </a:moveTo>
                  <a:cubicBezTo>
                    <a:pt x="258887" y="0"/>
                    <a:pt x="331534" y="69676"/>
                    <a:pt x="338138" y="157758"/>
                  </a:cubicBezTo>
                  <a:lnTo>
                    <a:pt x="338138" y="178792"/>
                  </a:lnTo>
                  <a:cubicBezTo>
                    <a:pt x="331534" y="266874"/>
                    <a:pt x="258887" y="336550"/>
                    <a:pt x="169069" y="336550"/>
                  </a:cubicBezTo>
                  <a:cubicBezTo>
                    <a:pt x="79251" y="336550"/>
                    <a:pt x="6604" y="266874"/>
                    <a:pt x="0" y="178792"/>
                  </a:cubicBezTo>
                  <a:cubicBezTo>
                    <a:pt x="0" y="178792"/>
                    <a:pt x="0" y="178792"/>
                    <a:pt x="0" y="157758"/>
                  </a:cubicBezTo>
                  <a:cubicBezTo>
                    <a:pt x="2642" y="131465"/>
                    <a:pt x="9246" y="107801"/>
                    <a:pt x="21133" y="86767"/>
                  </a:cubicBezTo>
                  <a:cubicBezTo>
                    <a:pt x="25096" y="95969"/>
                    <a:pt x="30379" y="113060"/>
                    <a:pt x="38305" y="131465"/>
                  </a:cubicBezTo>
                  <a:cubicBezTo>
                    <a:pt x="30379" y="139353"/>
                    <a:pt x="25096" y="148555"/>
                    <a:pt x="22454" y="157758"/>
                  </a:cubicBezTo>
                  <a:cubicBezTo>
                    <a:pt x="22454" y="157758"/>
                    <a:pt x="22454" y="157758"/>
                    <a:pt x="47551" y="157758"/>
                  </a:cubicBezTo>
                  <a:cubicBezTo>
                    <a:pt x="50192" y="164331"/>
                    <a:pt x="52834" y="172219"/>
                    <a:pt x="55476" y="178792"/>
                  </a:cubicBezTo>
                  <a:cubicBezTo>
                    <a:pt x="55476" y="178792"/>
                    <a:pt x="55476" y="178792"/>
                    <a:pt x="22454" y="178792"/>
                  </a:cubicBezTo>
                  <a:cubicBezTo>
                    <a:pt x="27738" y="195883"/>
                    <a:pt x="42267" y="212973"/>
                    <a:pt x="64722" y="224805"/>
                  </a:cubicBezTo>
                  <a:cubicBezTo>
                    <a:pt x="62080" y="212973"/>
                    <a:pt x="59438" y="201141"/>
                    <a:pt x="58117" y="187995"/>
                  </a:cubicBezTo>
                  <a:cubicBezTo>
                    <a:pt x="66042" y="210344"/>
                    <a:pt x="72647" y="226120"/>
                    <a:pt x="73968" y="228749"/>
                  </a:cubicBezTo>
                  <a:cubicBezTo>
                    <a:pt x="73968" y="228749"/>
                    <a:pt x="73968" y="228749"/>
                    <a:pt x="84534" y="257671"/>
                  </a:cubicBezTo>
                  <a:cubicBezTo>
                    <a:pt x="84534" y="257671"/>
                    <a:pt x="84534" y="257671"/>
                    <a:pt x="93780" y="237952"/>
                  </a:cubicBezTo>
                  <a:cubicBezTo>
                    <a:pt x="113593" y="243210"/>
                    <a:pt x="134727" y="248469"/>
                    <a:pt x="158502" y="248469"/>
                  </a:cubicBezTo>
                  <a:cubicBezTo>
                    <a:pt x="158502" y="248469"/>
                    <a:pt x="158502" y="248469"/>
                    <a:pt x="158502" y="178792"/>
                  </a:cubicBezTo>
                  <a:cubicBezTo>
                    <a:pt x="158502" y="178792"/>
                    <a:pt x="158502" y="178792"/>
                    <a:pt x="118877" y="178792"/>
                  </a:cubicBezTo>
                  <a:cubicBezTo>
                    <a:pt x="122839" y="172219"/>
                    <a:pt x="125481" y="164331"/>
                    <a:pt x="128122" y="157758"/>
                  </a:cubicBezTo>
                  <a:cubicBezTo>
                    <a:pt x="128122" y="157758"/>
                    <a:pt x="128122" y="157758"/>
                    <a:pt x="158502" y="157758"/>
                  </a:cubicBezTo>
                  <a:cubicBezTo>
                    <a:pt x="158502" y="157758"/>
                    <a:pt x="158502" y="157758"/>
                    <a:pt x="158502" y="88081"/>
                  </a:cubicBezTo>
                  <a:cubicBezTo>
                    <a:pt x="158502" y="88081"/>
                    <a:pt x="157181" y="88081"/>
                    <a:pt x="157181" y="88081"/>
                  </a:cubicBezTo>
                  <a:cubicBezTo>
                    <a:pt x="157181" y="86767"/>
                    <a:pt x="157181" y="85452"/>
                    <a:pt x="158502" y="85452"/>
                  </a:cubicBezTo>
                  <a:cubicBezTo>
                    <a:pt x="161144" y="77564"/>
                    <a:pt x="162465" y="68362"/>
                    <a:pt x="162465" y="59159"/>
                  </a:cubicBezTo>
                  <a:cubicBezTo>
                    <a:pt x="162465" y="51271"/>
                    <a:pt x="161144" y="43383"/>
                    <a:pt x="158502" y="35495"/>
                  </a:cubicBezTo>
                  <a:cubicBezTo>
                    <a:pt x="158502" y="35495"/>
                    <a:pt x="158502" y="35495"/>
                    <a:pt x="158502" y="22349"/>
                  </a:cubicBezTo>
                  <a:cubicBezTo>
                    <a:pt x="157181" y="22349"/>
                    <a:pt x="154539" y="23664"/>
                    <a:pt x="153219" y="23664"/>
                  </a:cubicBezTo>
                  <a:cubicBezTo>
                    <a:pt x="147935" y="15776"/>
                    <a:pt x="142652" y="9202"/>
                    <a:pt x="136048" y="3944"/>
                  </a:cubicBezTo>
                  <a:cubicBezTo>
                    <a:pt x="146614" y="1315"/>
                    <a:pt x="157181" y="0"/>
                    <a:pt x="169069" y="0"/>
                  </a:cubicBezTo>
                  <a:close/>
                  <a:moveTo>
                    <a:pt x="90348" y="0"/>
                  </a:moveTo>
                  <a:cubicBezTo>
                    <a:pt x="123057" y="0"/>
                    <a:pt x="149225" y="26334"/>
                    <a:pt x="149225" y="59251"/>
                  </a:cubicBezTo>
                  <a:cubicBezTo>
                    <a:pt x="149225" y="67151"/>
                    <a:pt x="147916" y="73735"/>
                    <a:pt x="145300" y="80318"/>
                  </a:cubicBezTo>
                  <a:cubicBezTo>
                    <a:pt x="137449" y="104019"/>
                    <a:pt x="86422" y="223838"/>
                    <a:pt x="86422" y="223838"/>
                  </a:cubicBezTo>
                  <a:cubicBezTo>
                    <a:pt x="86422" y="223838"/>
                    <a:pt x="38012" y="93485"/>
                    <a:pt x="34087" y="79002"/>
                  </a:cubicBezTo>
                  <a:cubicBezTo>
                    <a:pt x="31470" y="72418"/>
                    <a:pt x="30162" y="65835"/>
                    <a:pt x="30162" y="59251"/>
                  </a:cubicBezTo>
                  <a:cubicBezTo>
                    <a:pt x="30162" y="26334"/>
                    <a:pt x="57638" y="0"/>
                    <a:pt x="90348" y="0"/>
                  </a:cubicBezTo>
                  <a:close/>
                </a:path>
              </a:pathLst>
            </a:custGeom>
            <a:solidFill>
              <a:srgbClr val="FFFFFF"/>
            </a:solidFill>
            <a:ln w="12700">
              <a:miter lim="400000"/>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9" name="任意多边形: 形状 28"/>
            <p:cNvSpPr/>
            <p:nvPr/>
          </p:nvSpPr>
          <p:spPr>
            <a:xfrm>
              <a:off x="7215138" y="3124507"/>
              <a:ext cx="587370" cy="584608"/>
            </a:xfrm>
            <a:custGeom>
              <a:gdLst>
                <a:gd name="connsiteX0" fmla="*/ 239712 w 338138"/>
                <a:gd name="connsiteY0" fmla="*/ 261938 h 336550"/>
                <a:gd name="connsiteX1" fmla="*/ 179387 w 338138"/>
                <a:gd name="connsiteY1" fmla="*/ 269796 h 336550"/>
                <a:gd name="connsiteX2" fmla="*/ 179387 w 338138"/>
                <a:gd name="connsiteY2" fmla="*/ 314326 h 336550"/>
                <a:gd name="connsiteX3" fmla="*/ 239712 w 338138"/>
                <a:gd name="connsiteY3" fmla="*/ 261938 h 336550"/>
                <a:gd name="connsiteX4" fmla="*/ 100012 w 338138"/>
                <a:gd name="connsiteY4" fmla="*/ 261938 h 336550"/>
                <a:gd name="connsiteX5" fmla="*/ 158750 w 338138"/>
                <a:gd name="connsiteY5" fmla="*/ 314326 h 336550"/>
                <a:gd name="connsiteX6" fmla="*/ 158750 w 338138"/>
                <a:gd name="connsiteY6" fmla="*/ 269796 h 336550"/>
                <a:gd name="connsiteX7" fmla="*/ 100012 w 338138"/>
                <a:gd name="connsiteY7" fmla="*/ 261938 h 336550"/>
                <a:gd name="connsiteX8" fmla="*/ 301625 w 338138"/>
                <a:gd name="connsiteY8" fmla="*/ 231775 h 336550"/>
                <a:gd name="connsiteX9" fmla="*/ 264741 w 338138"/>
                <a:gd name="connsiteY9" fmla="*/ 252603 h 336550"/>
                <a:gd name="connsiteX10" fmla="*/ 239712 w 338138"/>
                <a:gd name="connsiteY10" fmla="*/ 296863 h 336550"/>
                <a:gd name="connsiteX11" fmla="*/ 301625 w 338138"/>
                <a:gd name="connsiteY11" fmla="*/ 231775 h 336550"/>
                <a:gd name="connsiteX12" fmla="*/ 36512 w 338138"/>
                <a:gd name="connsiteY12" fmla="*/ 231775 h 336550"/>
                <a:gd name="connsiteX13" fmla="*/ 98425 w 338138"/>
                <a:gd name="connsiteY13" fmla="*/ 296863 h 336550"/>
                <a:gd name="connsiteX14" fmla="*/ 73396 w 338138"/>
                <a:gd name="connsiteY14" fmla="*/ 252603 h 336550"/>
                <a:gd name="connsiteX15" fmla="*/ 36512 w 338138"/>
                <a:gd name="connsiteY15" fmla="*/ 231775 h 336550"/>
                <a:gd name="connsiteX16" fmla="*/ 279747 w 338138"/>
                <a:gd name="connsiteY16" fmla="*/ 179388 h 336550"/>
                <a:gd name="connsiteX17" fmla="*/ 273050 w 338138"/>
                <a:gd name="connsiteY17" fmla="*/ 225426 h 336550"/>
                <a:gd name="connsiteX18" fmla="*/ 315913 w 338138"/>
                <a:gd name="connsiteY18" fmla="*/ 179388 h 336550"/>
                <a:gd name="connsiteX19" fmla="*/ 279747 w 338138"/>
                <a:gd name="connsiteY19" fmla="*/ 179388 h 336550"/>
                <a:gd name="connsiteX20" fmla="*/ 179387 w 338138"/>
                <a:gd name="connsiteY20" fmla="*/ 179388 h 336550"/>
                <a:gd name="connsiteX21" fmla="*/ 179387 w 338138"/>
                <a:gd name="connsiteY21" fmla="*/ 249238 h 336550"/>
                <a:gd name="connsiteX22" fmla="*/ 249501 w 338138"/>
                <a:gd name="connsiteY22" fmla="*/ 236059 h 336550"/>
                <a:gd name="connsiteX23" fmla="*/ 258762 w 338138"/>
                <a:gd name="connsiteY23" fmla="*/ 179388 h 336550"/>
                <a:gd name="connsiteX24" fmla="*/ 179387 w 338138"/>
                <a:gd name="connsiteY24" fmla="*/ 179388 h 336550"/>
                <a:gd name="connsiteX25" fmla="*/ 273050 w 338138"/>
                <a:gd name="connsiteY25" fmla="*/ 111125 h 336550"/>
                <a:gd name="connsiteX26" fmla="*/ 279747 w 338138"/>
                <a:gd name="connsiteY26" fmla="*/ 157163 h 336550"/>
                <a:gd name="connsiteX27" fmla="*/ 315913 w 338138"/>
                <a:gd name="connsiteY27" fmla="*/ 157163 h 336550"/>
                <a:gd name="connsiteX28" fmla="*/ 273050 w 338138"/>
                <a:gd name="connsiteY28" fmla="*/ 111125 h 336550"/>
                <a:gd name="connsiteX29" fmla="*/ 179387 w 338138"/>
                <a:gd name="connsiteY29" fmla="*/ 87313 h 336550"/>
                <a:gd name="connsiteX30" fmla="*/ 179387 w 338138"/>
                <a:gd name="connsiteY30" fmla="*/ 157163 h 336550"/>
                <a:gd name="connsiteX31" fmla="*/ 258762 w 338138"/>
                <a:gd name="connsiteY31" fmla="*/ 157163 h 336550"/>
                <a:gd name="connsiteX32" fmla="*/ 249501 w 338138"/>
                <a:gd name="connsiteY32" fmla="*/ 100492 h 336550"/>
                <a:gd name="connsiteX33" fmla="*/ 179387 w 338138"/>
                <a:gd name="connsiteY33" fmla="*/ 87313 h 336550"/>
                <a:gd name="connsiteX34" fmla="*/ 239712 w 338138"/>
                <a:gd name="connsiteY34" fmla="*/ 39688 h 336550"/>
                <a:gd name="connsiteX35" fmla="*/ 264741 w 338138"/>
                <a:gd name="connsiteY35" fmla="*/ 83948 h 336550"/>
                <a:gd name="connsiteX36" fmla="*/ 301625 w 338138"/>
                <a:gd name="connsiteY36" fmla="*/ 104776 h 336550"/>
                <a:gd name="connsiteX37" fmla="*/ 239712 w 338138"/>
                <a:gd name="connsiteY37" fmla="*/ 39688 h 336550"/>
                <a:gd name="connsiteX38" fmla="*/ 89694 w 338138"/>
                <a:gd name="connsiteY38" fmla="*/ 31750 h 336550"/>
                <a:gd name="connsiteX39" fmla="*/ 61912 w 338138"/>
                <a:gd name="connsiteY39" fmla="*/ 59532 h 336550"/>
                <a:gd name="connsiteX40" fmla="*/ 89694 w 338138"/>
                <a:gd name="connsiteY40" fmla="*/ 87314 h 336550"/>
                <a:gd name="connsiteX41" fmla="*/ 117476 w 338138"/>
                <a:gd name="connsiteY41" fmla="*/ 59532 h 336550"/>
                <a:gd name="connsiteX42" fmla="*/ 89694 w 338138"/>
                <a:gd name="connsiteY42" fmla="*/ 31750 h 336550"/>
                <a:gd name="connsiteX43" fmla="*/ 179387 w 338138"/>
                <a:gd name="connsiteY43" fmla="*/ 22225 h 336550"/>
                <a:gd name="connsiteX44" fmla="*/ 179387 w 338138"/>
                <a:gd name="connsiteY44" fmla="*/ 66755 h 336550"/>
                <a:gd name="connsiteX45" fmla="*/ 239712 w 338138"/>
                <a:gd name="connsiteY45" fmla="*/ 74613 h 336550"/>
                <a:gd name="connsiteX46" fmla="*/ 179387 w 338138"/>
                <a:gd name="connsiteY46" fmla="*/ 22225 h 336550"/>
                <a:gd name="connsiteX47" fmla="*/ 169069 w 338138"/>
                <a:gd name="connsiteY47" fmla="*/ 0 h 336550"/>
                <a:gd name="connsiteX48" fmla="*/ 338138 w 338138"/>
                <a:gd name="connsiteY48" fmla="*/ 157758 h 336550"/>
                <a:gd name="connsiteX49" fmla="*/ 338138 w 338138"/>
                <a:gd name="connsiteY49" fmla="*/ 178792 h 336550"/>
                <a:gd name="connsiteX50" fmla="*/ 169069 w 338138"/>
                <a:gd name="connsiteY50" fmla="*/ 336550 h 336550"/>
                <a:gd name="connsiteX51" fmla="*/ 0 w 338138"/>
                <a:gd name="connsiteY51" fmla="*/ 178792 h 336550"/>
                <a:gd name="connsiteX52" fmla="*/ 0 w 338138"/>
                <a:gd name="connsiteY52" fmla="*/ 157758 h 336550"/>
                <a:gd name="connsiteX53" fmla="*/ 21133 w 338138"/>
                <a:gd name="connsiteY53" fmla="*/ 86767 h 336550"/>
                <a:gd name="connsiteX54" fmla="*/ 38305 w 338138"/>
                <a:gd name="connsiteY54" fmla="*/ 131465 h 336550"/>
                <a:gd name="connsiteX55" fmla="*/ 22454 w 338138"/>
                <a:gd name="connsiteY55" fmla="*/ 157758 h 336550"/>
                <a:gd name="connsiteX56" fmla="*/ 47551 w 338138"/>
                <a:gd name="connsiteY56" fmla="*/ 157758 h 336550"/>
                <a:gd name="connsiteX57" fmla="*/ 55476 w 338138"/>
                <a:gd name="connsiteY57" fmla="*/ 178792 h 336550"/>
                <a:gd name="connsiteX58" fmla="*/ 22454 w 338138"/>
                <a:gd name="connsiteY58" fmla="*/ 178792 h 336550"/>
                <a:gd name="connsiteX59" fmla="*/ 64722 w 338138"/>
                <a:gd name="connsiteY59" fmla="*/ 224805 h 336550"/>
                <a:gd name="connsiteX60" fmla="*/ 58117 w 338138"/>
                <a:gd name="connsiteY60" fmla="*/ 187995 h 336550"/>
                <a:gd name="connsiteX61" fmla="*/ 73968 w 338138"/>
                <a:gd name="connsiteY61" fmla="*/ 228749 h 336550"/>
                <a:gd name="connsiteX62" fmla="*/ 84534 w 338138"/>
                <a:gd name="connsiteY62" fmla="*/ 257671 h 336550"/>
                <a:gd name="connsiteX63" fmla="*/ 93780 w 338138"/>
                <a:gd name="connsiteY63" fmla="*/ 237952 h 336550"/>
                <a:gd name="connsiteX64" fmla="*/ 158502 w 338138"/>
                <a:gd name="connsiteY64" fmla="*/ 248469 h 336550"/>
                <a:gd name="connsiteX65" fmla="*/ 158502 w 338138"/>
                <a:gd name="connsiteY65" fmla="*/ 178792 h 336550"/>
                <a:gd name="connsiteX66" fmla="*/ 118877 w 338138"/>
                <a:gd name="connsiteY66" fmla="*/ 178792 h 336550"/>
                <a:gd name="connsiteX67" fmla="*/ 128122 w 338138"/>
                <a:gd name="connsiteY67" fmla="*/ 157758 h 336550"/>
                <a:gd name="connsiteX68" fmla="*/ 158502 w 338138"/>
                <a:gd name="connsiteY68" fmla="*/ 157758 h 336550"/>
                <a:gd name="connsiteX69" fmla="*/ 158502 w 338138"/>
                <a:gd name="connsiteY69" fmla="*/ 88081 h 336550"/>
                <a:gd name="connsiteX70" fmla="*/ 157181 w 338138"/>
                <a:gd name="connsiteY70" fmla="*/ 88081 h 336550"/>
                <a:gd name="connsiteX71" fmla="*/ 158502 w 338138"/>
                <a:gd name="connsiteY71" fmla="*/ 85452 h 336550"/>
                <a:gd name="connsiteX72" fmla="*/ 162465 w 338138"/>
                <a:gd name="connsiteY72" fmla="*/ 59159 h 336550"/>
                <a:gd name="connsiteX73" fmla="*/ 158502 w 338138"/>
                <a:gd name="connsiteY73" fmla="*/ 35495 h 336550"/>
                <a:gd name="connsiteX74" fmla="*/ 158502 w 338138"/>
                <a:gd name="connsiteY74" fmla="*/ 22349 h 336550"/>
                <a:gd name="connsiteX75" fmla="*/ 153219 w 338138"/>
                <a:gd name="connsiteY75" fmla="*/ 23664 h 336550"/>
                <a:gd name="connsiteX76" fmla="*/ 136048 w 338138"/>
                <a:gd name="connsiteY76" fmla="*/ 3944 h 336550"/>
                <a:gd name="connsiteX77" fmla="*/ 169069 w 338138"/>
                <a:gd name="connsiteY77" fmla="*/ 0 h 336550"/>
                <a:gd name="connsiteX78" fmla="*/ 90348 w 338138"/>
                <a:gd name="connsiteY78" fmla="*/ 0 h 336550"/>
                <a:gd name="connsiteX79" fmla="*/ 149225 w 338138"/>
                <a:gd name="connsiteY79" fmla="*/ 59251 h 336550"/>
                <a:gd name="connsiteX80" fmla="*/ 145300 w 338138"/>
                <a:gd name="connsiteY80" fmla="*/ 80318 h 336550"/>
                <a:gd name="connsiteX81" fmla="*/ 86422 w 338138"/>
                <a:gd name="connsiteY81" fmla="*/ 223838 h 336550"/>
                <a:gd name="connsiteX82" fmla="*/ 34087 w 338138"/>
                <a:gd name="connsiteY82" fmla="*/ 79002 h 336550"/>
                <a:gd name="connsiteX83" fmla="*/ 30162 w 338138"/>
                <a:gd name="connsiteY83" fmla="*/ 59251 h 336550"/>
                <a:gd name="connsiteX84" fmla="*/ 90348 w 338138"/>
                <a:gd name="connsiteY84" fmla="*/ 0 h 33655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338138" h="336550">
                  <a:moveTo>
                    <a:pt x="239712" y="261938"/>
                  </a:moveTo>
                  <a:cubicBezTo>
                    <a:pt x="220944" y="267177"/>
                    <a:pt x="200836" y="269796"/>
                    <a:pt x="179387" y="269796"/>
                  </a:cubicBezTo>
                  <a:cubicBezTo>
                    <a:pt x="179387" y="269796"/>
                    <a:pt x="179387" y="269796"/>
                    <a:pt x="179387" y="314326"/>
                  </a:cubicBezTo>
                  <a:cubicBezTo>
                    <a:pt x="203517" y="310397"/>
                    <a:pt x="224966" y="290752"/>
                    <a:pt x="239712" y="261938"/>
                  </a:cubicBezTo>
                  <a:close/>
                  <a:moveTo>
                    <a:pt x="100012" y="261938"/>
                  </a:moveTo>
                  <a:cubicBezTo>
                    <a:pt x="114370" y="290752"/>
                    <a:pt x="135255" y="310397"/>
                    <a:pt x="158750" y="314326"/>
                  </a:cubicBezTo>
                  <a:lnTo>
                    <a:pt x="158750" y="269796"/>
                  </a:lnTo>
                  <a:cubicBezTo>
                    <a:pt x="137865" y="269796"/>
                    <a:pt x="118286" y="267177"/>
                    <a:pt x="100012" y="261938"/>
                  </a:cubicBezTo>
                  <a:close/>
                  <a:moveTo>
                    <a:pt x="301625" y="231775"/>
                  </a:moveTo>
                  <a:cubicBezTo>
                    <a:pt x="291087" y="239586"/>
                    <a:pt x="279231" y="247396"/>
                    <a:pt x="264741" y="252603"/>
                  </a:cubicBezTo>
                  <a:cubicBezTo>
                    <a:pt x="258154" y="269526"/>
                    <a:pt x="250250" y="283846"/>
                    <a:pt x="239712" y="296863"/>
                  </a:cubicBezTo>
                  <a:cubicBezTo>
                    <a:pt x="267375" y="281242"/>
                    <a:pt x="288452" y="259112"/>
                    <a:pt x="301625" y="231775"/>
                  </a:cubicBezTo>
                  <a:close/>
                  <a:moveTo>
                    <a:pt x="36512" y="231775"/>
                  </a:moveTo>
                  <a:cubicBezTo>
                    <a:pt x="49685" y="259112"/>
                    <a:pt x="72079" y="281242"/>
                    <a:pt x="98425" y="296863"/>
                  </a:cubicBezTo>
                  <a:cubicBezTo>
                    <a:pt x="87886" y="283846"/>
                    <a:pt x="79983" y="269526"/>
                    <a:pt x="73396" y="252603"/>
                  </a:cubicBezTo>
                  <a:cubicBezTo>
                    <a:pt x="58906" y="247396"/>
                    <a:pt x="47050" y="239586"/>
                    <a:pt x="36512" y="231775"/>
                  </a:cubicBezTo>
                  <a:close/>
                  <a:moveTo>
                    <a:pt x="279747" y="179388"/>
                  </a:moveTo>
                  <a:cubicBezTo>
                    <a:pt x="279747" y="195173"/>
                    <a:pt x="277069" y="210957"/>
                    <a:pt x="273050" y="225426"/>
                  </a:cubicBezTo>
                  <a:cubicBezTo>
                    <a:pt x="295821" y="213588"/>
                    <a:pt x="310555" y="196488"/>
                    <a:pt x="315913" y="179388"/>
                  </a:cubicBezTo>
                  <a:cubicBezTo>
                    <a:pt x="315913" y="179388"/>
                    <a:pt x="315913" y="179388"/>
                    <a:pt x="279747" y="179388"/>
                  </a:cubicBezTo>
                  <a:close/>
                  <a:moveTo>
                    <a:pt x="179387" y="179388"/>
                  </a:moveTo>
                  <a:cubicBezTo>
                    <a:pt x="179387" y="179388"/>
                    <a:pt x="179387" y="179388"/>
                    <a:pt x="179387" y="249238"/>
                  </a:cubicBezTo>
                  <a:cubicBezTo>
                    <a:pt x="204522" y="249238"/>
                    <a:pt x="228335" y="243966"/>
                    <a:pt x="249501" y="236059"/>
                  </a:cubicBezTo>
                  <a:cubicBezTo>
                    <a:pt x="254793" y="218926"/>
                    <a:pt x="257439" y="200475"/>
                    <a:pt x="258762" y="179388"/>
                  </a:cubicBezTo>
                  <a:cubicBezTo>
                    <a:pt x="258762" y="179388"/>
                    <a:pt x="258762" y="179388"/>
                    <a:pt x="179387" y="179388"/>
                  </a:cubicBezTo>
                  <a:close/>
                  <a:moveTo>
                    <a:pt x="273050" y="111125"/>
                  </a:moveTo>
                  <a:cubicBezTo>
                    <a:pt x="277069" y="125594"/>
                    <a:pt x="279747" y="141379"/>
                    <a:pt x="279747" y="157163"/>
                  </a:cubicBezTo>
                  <a:lnTo>
                    <a:pt x="315913" y="157163"/>
                  </a:lnTo>
                  <a:cubicBezTo>
                    <a:pt x="310555" y="140063"/>
                    <a:pt x="295821" y="122963"/>
                    <a:pt x="273050" y="111125"/>
                  </a:cubicBezTo>
                  <a:close/>
                  <a:moveTo>
                    <a:pt x="179387" y="87313"/>
                  </a:moveTo>
                  <a:lnTo>
                    <a:pt x="179387" y="157163"/>
                  </a:lnTo>
                  <a:cubicBezTo>
                    <a:pt x="179387" y="157163"/>
                    <a:pt x="179387" y="157163"/>
                    <a:pt x="258762" y="157163"/>
                  </a:cubicBezTo>
                  <a:cubicBezTo>
                    <a:pt x="257439" y="136076"/>
                    <a:pt x="254793" y="117625"/>
                    <a:pt x="249501" y="100492"/>
                  </a:cubicBezTo>
                  <a:cubicBezTo>
                    <a:pt x="228335" y="92585"/>
                    <a:pt x="204522" y="87313"/>
                    <a:pt x="179387" y="87313"/>
                  </a:cubicBezTo>
                  <a:close/>
                  <a:moveTo>
                    <a:pt x="239712" y="39688"/>
                  </a:moveTo>
                  <a:cubicBezTo>
                    <a:pt x="250250" y="52705"/>
                    <a:pt x="258154" y="67025"/>
                    <a:pt x="264741" y="83948"/>
                  </a:cubicBezTo>
                  <a:cubicBezTo>
                    <a:pt x="279231" y="89155"/>
                    <a:pt x="291087" y="96965"/>
                    <a:pt x="301625" y="104776"/>
                  </a:cubicBezTo>
                  <a:cubicBezTo>
                    <a:pt x="288452" y="77439"/>
                    <a:pt x="267375" y="55309"/>
                    <a:pt x="239712" y="39688"/>
                  </a:cubicBezTo>
                  <a:close/>
                  <a:moveTo>
                    <a:pt x="89694" y="31750"/>
                  </a:moveTo>
                  <a:cubicBezTo>
                    <a:pt x="74350" y="31750"/>
                    <a:pt x="61912" y="44188"/>
                    <a:pt x="61912" y="59532"/>
                  </a:cubicBezTo>
                  <a:cubicBezTo>
                    <a:pt x="61912" y="74876"/>
                    <a:pt x="74350" y="87314"/>
                    <a:pt x="89694" y="87314"/>
                  </a:cubicBezTo>
                  <a:cubicBezTo>
                    <a:pt x="105038" y="87314"/>
                    <a:pt x="117476" y="74876"/>
                    <a:pt x="117476" y="59532"/>
                  </a:cubicBezTo>
                  <a:cubicBezTo>
                    <a:pt x="117476" y="44188"/>
                    <a:pt x="105038" y="31750"/>
                    <a:pt x="89694" y="31750"/>
                  </a:cubicBezTo>
                  <a:close/>
                  <a:moveTo>
                    <a:pt x="179387" y="22225"/>
                  </a:moveTo>
                  <a:lnTo>
                    <a:pt x="179387" y="66755"/>
                  </a:lnTo>
                  <a:cubicBezTo>
                    <a:pt x="200836" y="66755"/>
                    <a:pt x="220944" y="69374"/>
                    <a:pt x="239712" y="74613"/>
                  </a:cubicBezTo>
                  <a:cubicBezTo>
                    <a:pt x="224966" y="45799"/>
                    <a:pt x="203517" y="26154"/>
                    <a:pt x="179387" y="22225"/>
                  </a:cubicBezTo>
                  <a:close/>
                  <a:moveTo>
                    <a:pt x="169069" y="0"/>
                  </a:moveTo>
                  <a:cubicBezTo>
                    <a:pt x="258887" y="0"/>
                    <a:pt x="331534" y="69676"/>
                    <a:pt x="338138" y="157758"/>
                  </a:cubicBezTo>
                  <a:lnTo>
                    <a:pt x="338138" y="178792"/>
                  </a:lnTo>
                  <a:cubicBezTo>
                    <a:pt x="331534" y="266874"/>
                    <a:pt x="258887" y="336550"/>
                    <a:pt x="169069" y="336550"/>
                  </a:cubicBezTo>
                  <a:cubicBezTo>
                    <a:pt x="79251" y="336550"/>
                    <a:pt x="6604" y="266874"/>
                    <a:pt x="0" y="178792"/>
                  </a:cubicBezTo>
                  <a:cubicBezTo>
                    <a:pt x="0" y="178792"/>
                    <a:pt x="0" y="178792"/>
                    <a:pt x="0" y="157758"/>
                  </a:cubicBezTo>
                  <a:cubicBezTo>
                    <a:pt x="2642" y="131465"/>
                    <a:pt x="9246" y="107801"/>
                    <a:pt x="21133" y="86767"/>
                  </a:cubicBezTo>
                  <a:cubicBezTo>
                    <a:pt x="25096" y="95969"/>
                    <a:pt x="30379" y="113060"/>
                    <a:pt x="38305" y="131465"/>
                  </a:cubicBezTo>
                  <a:cubicBezTo>
                    <a:pt x="30379" y="139353"/>
                    <a:pt x="25096" y="148555"/>
                    <a:pt x="22454" y="157758"/>
                  </a:cubicBezTo>
                  <a:cubicBezTo>
                    <a:pt x="22454" y="157758"/>
                    <a:pt x="22454" y="157758"/>
                    <a:pt x="47551" y="157758"/>
                  </a:cubicBezTo>
                  <a:cubicBezTo>
                    <a:pt x="50192" y="164331"/>
                    <a:pt x="52834" y="172219"/>
                    <a:pt x="55476" y="178792"/>
                  </a:cubicBezTo>
                  <a:cubicBezTo>
                    <a:pt x="55476" y="178792"/>
                    <a:pt x="55476" y="178792"/>
                    <a:pt x="22454" y="178792"/>
                  </a:cubicBezTo>
                  <a:cubicBezTo>
                    <a:pt x="27738" y="195883"/>
                    <a:pt x="42267" y="212973"/>
                    <a:pt x="64722" y="224805"/>
                  </a:cubicBezTo>
                  <a:cubicBezTo>
                    <a:pt x="62080" y="212973"/>
                    <a:pt x="59438" y="201141"/>
                    <a:pt x="58117" y="187995"/>
                  </a:cubicBezTo>
                  <a:cubicBezTo>
                    <a:pt x="66042" y="210344"/>
                    <a:pt x="72647" y="226120"/>
                    <a:pt x="73968" y="228749"/>
                  </a:cubicBezTo>
                  <a:cubicBezTo>
                    <a:pt x="73968" y="228749"/>
                    <a:pt x="73968" y="228749"/>
                    <a:pt x="84534" y="257671"/>
                  </a:cubicBezTo>
                  <a:cubicBezTo>
                    <a:pt x="84534" y="257671"/>
                    <a:pt x="84534" y="257671"/>
                    <a:pt x="93780" y="237952"/>
                  </a:cubicBezTo>
                  <a:cubicBezTo>
                    <a:pt x="113593" y="243210"/>
                    <a:pt x="134727" y="248469"/>
                    <a:pt x="158502" y="248469"/>
                  </a:cubicBezTo>
                  <a:cubicBezTo>
                    <a:pt x="158502" y="248469"/>
                    <a:pt x="158502" y="248469"/>
                    <a:pt x="158502" y="178792"/>
                  </a:cubicBezTo>
                  <a:cubicBezTo>
                    <a:pt x="158502" y="178792"/>
                    <a:pt x="158502" y="178792"/>
                    <a:pt x="118877" y="178792"/>
                  </a:cubicBezTo>
                  <a:cubicBezTo>
                    <a:pt x="122839" y="172219"/>
                    <a:pt x="125481" y="164331"/>
                    <a:pt x="128122" y="157758"/>
                  </a:cubicBezTo>
                  <a:cubicBezTo>
                    <a:pt x="128122" y="157758"/>
                    <a:pt x="128122" y="157758"/>
                    <a:pt x="158502" y="157758"/>
                  </a:cubicBezTo>
                  <a:cubicBezTo>
                    <a:pt x="158502" y="157758"/>
                    <a:pt x="158502" y="157758"/>
                    <a:pt x="158502" y="88081"/>
                  </a:cubicBezTo>
                  <a:cubicBezTo>
                    <a:pt x="158502" y="88081"/>
                    <a:pt x="157181" y="88081"/>
                    <a:pt x="157181" y="88081"/>
                  </a:cubicBezTo>
                  <a:cubicBezTo>
                    <a:pt x="157181" y="86767"/>
                    <a:pt x="157181" y="85452"/>
                    <a:pt x="158502" y="85452"/>
                  </a:cubicBezTo>
                  <a:cubicBezTo>
                    <a:pt x="161144" y="77564"/>
                    <a:pt x="162465" y="68362"/>
                    <a:pt x="162465" y="59159"/>
                  </a:cubicBezTo>
                  <a:cubicBezTo>
                    <a:pt x="162465" y="51271"/>
                    <a:pt x="161144" y="43383"/>
                    <a:pt x="158502" y="35495"/>
                  </a:cubicBezTo>
                  <a:cubicBezTo>
                    <a:pt x="158502" y="35495"/>
                    <a:pt x="158502" y="35495"/>
                    <a:pt x="158502" y="22349"/>
                  </a:cubicBezTo>
                  <a:cubicBezTo>
                    <a:pt x="157181" y="22349"/>
                    <a:pt x="154539" y="23664"/>
                    <a:pt x="153219" y="23664"/>
                  </a:cubicBezTo>
                  <a:cubicBezTo>
                    <a:pt x="147935" y="15776"/>
                    <a:pt x="142652" y="9202"/>
                    <a:pt x="136048" y="3944"/>
                  </a:cubicBezTo>
                  <a:cubicBezTo>
                    <a:pt x="146614" y="1315"/>
                    <a:pt x="157181" y="0"/>
                    <a:pt x="169069" y="0"/>
                  </a:cubicBezTo>
                  <a:close/>
                  <a:moveTo>
                    <a:pt x="90348" y="0"/>
                  </a:moveTo>
                  <a:cubicBezTo>
                    <a:pt x="123057" y="0"/>
                    <a:pt x="149225" y="26334"/>
                    <a:pt x="149225" y="59251"/>
                  </a:cubicBezTo>
                  <a:cubicBezTo>
                    <a:pt x="149225" y="67151"/>
                    <a:pt x="147916" y="73735"/>
                    <a:pt x="145300" y="80318"/>
                  </a:cubicBezTo>
                  <a:cubicBezTo>
                    <a:pt x="137449" y="104019"/>
                    <a:pt x="86422" y="223838"/>
                    <a:pt x="86422" y="223838"/>
                  </a:cubicBezTo>
                  <a:cubicBezTo>
                    <a:pt x="86422" y="223838"/>
                    <a:pt x="38012" y="93485"/>
                    <a:pt x="34087" y="79002"/>
                  </a:cubicBezTo>
                  <a:cubicBezTo>
                    <a:pt x="31470" y="72418"/>
                    <a:pt x="30162" y="65835"/>
                    <a:pt x="30162" y="59251"/>
                  </a:cubicBezTo>
                  <a:cubicBezTo>
                    <a:pt x="30162" y="26334"/>
                    <a:pt x="57638" y="0"/>
                    <a:pt x="90348" y="0"/>
                  </a:cubicBezTo>
                  <a:close/>
                </a:path>
              </a:pathLst>
            </a:custGeom>
            <a:solidFill>
              <a:srgbClr val="FFFFFF"/>
            </a:solidFill>
            <a:ln w="12700">
              <a:miter lim="400000"/>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0" name="任意多边形: 形状 29"/>
            <p:cNvSpPr/>
            <p:nvPr/>
          </p:nvSpPr>
          <p:spPr>
            <a:xfrm>
              <a:off x="4583423" y="2437651"/>
              <a:ext cx="669412" cy="666268"/>
            </a:xfrm>
            <a:custGeom>
              <a:gdLst>
                <a:gd name="connsiteX0" fmla="*/ 239712 w 338138"/>
                <a:gd name="connsiteY0" fmla="*/ 261938 h 336550"/>
                <a:gd name="connsiteX1" fmla="*/ 179387 w 338138"/>
                <a:gd name="connsiteY1" fmla="*/ 269796 h 336550"/>
                <a:gd name="connsiteX2" fmla="*/ 179387 w 338138"/>
                <a:gd name="connsiteY2" fmla="*/ 314326 h 336550"/>
                <a:gd name="connsiteX3" fmla="*/ 239712 w 338138"/>
                <a:gd name="connsiteY3" fmla="*/ 261938 h 336550"/>
                <a:gd name="connsiteX4" fmla="*/ 100012 w 338138"/>
                <a:gd name="connsiteY4" fmla="*/ 261938 h 336550"/>
                <a:gd name="connsiteX5" fmla="*/ 158750 w 338138"/>
                <a:gd name="connsiteY5" fmla="*/ 314326 h 336550"/>
                <a:gd name="connsiteX6" fmla="*/ 158750 w 338138"/>
                <a:gd name="connsiteY6" fmla="*/ 269796 h 336550"/>
                <a:gd name="connsiteX7" fmla="*/ 100012 w 338138"/>
                <a:gd name="connsiteY7" fmla="*/ 261938 h 336550"/>
                <a:gd name="connsiteX8" fmla="*/ 301625 w 338138"/>
                <a:gd name="connsiteY8" fmla="*/ 231775 h 336550"/>
                <a:gd name="connsiteX9" fmla="*/ 264741 w 338138"/>
                <a:gd name="connsiteY9" fmla="*/ 252603 h 336550"/>
                <a:gd name="connsiteX10" fmla="*/ 239712 w 338138"/>
                <a:gd name="connsiteY10" fmla="*/ 296863 h 336550"/>
                <a:gd name="connsiteX11" fmla="*/ 301625 w 338138"/>
                <a:gd name="connsiteY11" fmla="*/ 231775 h 336550"/>
                <a:gd name="connsiteX12" fmla="*/ 36512 w 338138"/>
                <a:gd name="connsiteY12" fmla="*/ 231775 h 336550"/>
                <a:gd name="connsiteX13" fmla="*/ 98425 w 338138"/>
                <a:gd name="connsiteY13" fmla="*/ 296863 h 336550"/>
                <a:gd name="connsiteX14" fmla="*/ 73396 w 338138"/>
                <a:gd name="connsiteY14" fmla="*/ 252603 h 336550"/>
                <a:gd name="connsiteX15" fmla="*/ 36512 w 338138"/>
                <a:gd name="connsiteY15" fmla="*/ 231775 h 336550"/>
                <a:gd name="connsiteX16" fmla="*/ 279747 w 338138"/>
                <a:gd name="connsiteY16" fmla="*/ 179388 h 336550"/>
                <a:gd name="connsiteX17" fmla="*/ 273050 w 338138"/>
                <a:gd name="connsiteY17" fmla="*/ 225426 h 336550"/>
                <a:gd name="connsiteX18" fmla="*/ 315913 w 338138"/>
                <a:gd name="connsiteY18" fmla="*/ 179388 h 336550"/>
                <a:gd name="connsiteX19" fmla="*/ 279747 w 338138"/>
                <a:gd name="connsiteY19" fmla="*/ 179388 h 336550"/>
                <a:gd name="connsiteX20" fmla="*/ 179387 w 338138"/>
                <a:gd name="connsiteY20" fmla="*/ 179388 h 336550"/>
                <a:gd name="connsiteX21" fmla="*/ 179387 w 338138"/>
                <a:gd name="connsiteY21" fmla="*/ 249238 h 336550"/>
                <a:gd name="connsiteX22" fmla="*/ 249501 w 338138"/>
                <a:gd name="connsiteY22" fmla="*/ 236059 h 336550"/>
                <a:gd name="connsiteX23" fmla="*/ 258762 w 338138"/>
                <a:gd name="connsiteY23" fmla="*/ 179388 h 336550"/>
                <a:gd name="connsiteX24" fmla="*/ 179387 w 338138"/>
                <a:gd name="connsiteY24" fmla="*/ 179388 h 336550"/>
                <a:gd name="connsiteX25" fmla="*/ 273050 w 338138"/>
                <a:gd name="connsiteY25" fmla="*/ 111125 h 336550"/>
                <a:gd name="connsiteX26" fmla="*/ 279747 w 338138"/>
                <a:gd name="connsiteY26" fmla="*/ 157163 h 336550"/>
                <a:gd name="connsiteX27" fmla="*/ 315913 w 338138"/>
                <a:gd name="connsiteY27" fmla="*/ 157163 h 336550"/>
                <a:gd name="connsiteX28" fmla="*/ 273050 w 338138"/>
                <a:gd name="connsiteY28" fmla="*/ 111125 h 336550"/>
                <a:gd name="connsiteX29" fmla="*/ 179387 w 338138"/>
                <a:gd name="connsiteY29" fmla="*/ 87313 h 336550"/>
                <a:gd name="connsiteX30" fmla="*/ 179387 w 338138"/>
                <a:gd name="connsiteY30" fmla="*/ 157163 h 336550"/>
                <a:gd name="connsiteX31" fmla="*/ 258762 w 338138"/>
                <a:gd name="connsiteY31" fmla="*/ 157163 h 336550"/>
                <a:gd name="connsiteX32" fmla="*/ 249501 w 338138"/>
                <a:gd name="connsiteY32" fmla="*/ 100492 h 336550"/>
                <a:gd name="connsiteX33" fmla="*/ 179387 w 338138"/>
                <a:gd name="connsiteY33" fmla="*/ 87313 h 336550"/>
                <a:gd name="connsiteX34" fmla="*/ 239712 w 338138"/>
                <a:gd name="connsiteY34" fmla="*/ 39688 h 336550"/>
                <a:gd name="connsiteX35" fmla="*/ 264741 w 338138"/>
                <a:gd name="connsiteY35" fmla="*/ 83948 h 336550"/>
                <a:gd name="connsiteX36" fmla="*/ 301625 w 338138"/>
                <a:gd name="connsiteY36" fmla="*/ 104776 h 336550"/>
                <a:gd name="connsiteX37" fmla="*/ 239712 w 338138"/>
                <a:gd name="connsiteY37" fmla="*/ 39688 h 336550"/>
                <a:gd name="connsiteX38" fmla="*/ 89694 w 338138"/>
                <a:gd name="connsiteY38" fmla="*/ 31750 h 336550"/>
                <a:gd name="connsiteX39" fmla="*/ 61912 w 338138"/>
                <a:gd name="connsiteY39" fmla="*/ 59532 h 336550"/>
                <a:gd name="connsiteX40" fmla="*/ 89694 w 338138"/>
                <a:gd name="connsiteY40" fmla="*/ 87314 h 336550"/>
                <a:gd name="connsiteX41" fmla="*/ 117476 w 338138"/>
                <a:gd name="connsiteY41" fmla="*/ 59532 h 336550"/>
                <a:gd name="connsiteX42" fmla="*/ 89694 w 338138"/>
                <a:gd name="connsiteY42" fmla="*/ 31750 h 336550"/>
                <a:gd name="connsiteX43" fmla="*/ 179387 w 338138"/>
                <a:gd name="connsiteY43" fmla="*/ 22225 h 336550"/>
                <a:gd name="connsiteX44" fmla="*/ 179387 w 338138"/>
                <a:gd name="connsiteY44" fmla="*/ 66755 h 336550"/>
                <a:gd name="connsiteX45" fmla="*/ 239712 w 338138"/>
                <a:gd name="connsiteY45" fmla="*/ 74613 h 336550"/>
                <a:gd name="connsiteX46" fmla="*/ 179387 w 338138"/>
                <a:gd name="connsiteY46" fmla="*/ 22225 h 336550"/>
                <a:gd name="connsiteX47" fmla="*/ 169069 w 338138"/>
                <a:gd name="connsiteY47" fmla="*/ 0 h 336550"/>
                <a:gd name="connsiteX48" fmla="*/ 338138 w 338138"/>
                <a:gd name="connsiteY48" fmla="*/ 157758 h 336550"/>
                <a:gd name="connsiteX49" fmla="*/ 338138 w 338138"/>
                <a:gd name="connsiteY49" fmla="*/ 178792 h 336550"/>
                <a:gd name="connsiteX50" fmla="*/ 169069 w 338138"/>
                <a:gd name="connsiteY50" fmla="*/ 336550 h 336550"/>
                <a:gd name="connsiteX51" fmla="*/ 0 w 338138"/>
                <a:gd name="connsiteY51" fmla="*/ 178792 h 336550"/>
                <a:gd name="connsiteX52" fmla="*/ 0 w 338138"/>
                <a:gd name="connsiteY52" fmla="*/ 157758 h 336550"/>
                <a:gd name="connsiteX53" fmla="*/ 21133 w 338138"/>
                <a:gd name="connsiteY53" fmla="*/ 86767 h 336550"/>
                <a:gd name="connsiteX54" fmla="*/ 38305 w 338138"/>
                <a:gd name="connsiteY54" fmla="*/ 131465 h 336550"/>
                <a:gd name="connsiteX55" fmla="*/ 22454 w 338138"/>
                <a:gd name="connsiteY55" fmla="*/ 157758 h 336550"/>
                <a:gd name="connsiteX56" fmla="*/ 47551 w 338138"/>
                <a:gd name="connsiteY56" fmla="*/ 157758 h 336550"/>
                <a:gd name="connsiteX57" fmla="*/ 55476 w 338138"/>
                <a:gd name="connsiteY57" fmla="*/ 178792 h 336550"/>
                <a:gd name="connsiteX58" fmla="*/ 22454 w 338138"/>
                <a:gd name="connsiteY58" fmla="*/ 178792 h 336550"/>
                <a:gd name="connsiteX59" fmla="*/ 64722 w 338138"/>
                <a:gd name="connsiteY59" fmla="*/ 224805 h 336550"/>
                <a:gd name="connsiteX60" fmla="*/ 58117 w 338138"/>
                <a:gd name="connsiteY60" fmla="*/ 187995 h 336550"/>
                <a:gd name="connsiteX61" fmla="*/ 73968 w 338138"/>
                <a:gd name="connsiteY61" fmla="*/ 228749 h 336550"/>
                <a:gd name="connsiteX62" fmla="*/ 84534 w 338138"/>
                <a:gd name="connsiteY62" fmla="*/ 257671 h 336550"/>
                <a:gd name="connsiteX63" fmla="*/ 93780 w 338138"/>
                <a:gd name="connsiteY63" fmla="*/ 237952 h 336550"/>
                <a:gd name="connsiteX64" fmla="*/ 158502 w 338138"/>
                <a:gd name="connsiteY64" fmla="*/ 248469 h 336550"/>
                <a:gd name="connsiteX65" fmla="*/ 158502 w 338138"/>
                <a:gd name="connsiteY65" fmla="*/ 178792 h 336550"/>
                <a:gd name="connsiteX66" fmla="*/ 118877 w 338138"/>
                <a:gd name="connsiteY66" fmla="*/ 178792 h 336550"/>
                <a:gd name="connsiteX67" fmla="*/ 128122 w 338138"/>
                <a:gd name="connsiteY67" fmla="*/ 157758 h 336550"/>
                <a:gd name="connsiteX68" fmla="*/ 158502 w 338138"/>
                <a:gd name="connsiteY68" fmla="*/ 157758 h 336550"/>
                <a:gd name="connsiteX69" fmla="*/ 158502 w 338138"/>
                <a:gd name="connsiteY69" fmla="*/ 88081 h 336550"/>
                <a:gd name="connsiteX70" fmla="*/ 157181 w 338138"/>
                <a:gd name="connsiteY70" fmla="*/ 88081 h 336550"/>
                <a:gd name="connsiteX71" fmla="*/ 158502 w 338138"/>
                <a:gd name="connsiteY71" fmla="*/ 85452 h 336550"/>
                <a:gd name="connsiteX72" fmla="*/ 162465 w 338138"/>
                <a:gd name="connsiteY72" fmla="*/ 59159 h 336550"/>
                <a:gd name="connsiteX73" fmla="*/ 158502 w 338138"/>
                <a:gd name="connsiteY73" fmla="*/ 35495 h 336550"/>
                <a:gd name="connsiteX74" fmla="*/ 158502 w 338138"/>
                <a:gd name="connsiteY74" fmla="*/ 22349 h 336550"/>
                <a:gd name="connsiteX75" fmla="*/ 153219 w 338138"/>
                <a:gd name="connsiteY75" fmla="*/ 23664 h 336550"/>
                <a:gd name="connsiteX76" fmla="*/ 136048 w 338138"/>
                <a:gd name="connsiteY76" fmla="*/ 3944 h 336550"/>
                <a:gd name="connsiteX77" fmla="*/ 169069 w 338138"/>
                <a:gd name="connsiteY77" fmla="*/ 0 h 336550"/>
                <a:gd name="connsiteX78" fmla="*/ 90348 w 338138"/>
                <a:gd name="connsiteY78" fmla="*/ 0 h 336550"/>
                <a:gd name="connsiteX79" fmla="*/ 149225 w 338138"/>
                <a:gd name="connsiteY79" fmla="*/ 59251 h 336550"/>
                <a:gd name="connsiteX80" fmla="*/ 145300 w 338138"/>
                <a:gd name="connsiteY80" fmla="*/ 80318 h 336550"/>
                <a:gd name="connsiteX81" fmla="*/ 86422 w 338138"/>
                <a:gd name="connsiteY81" fmla="*/ 223838 h 336550"/>
                <a:gd name="connsiteX82" fmla="*/ 34087 w 338138"/>
                <a:gd name="connsiteY82" fmla="*/ 79002 h 336550"/>
                <a:gd name="connsiteX83" fmla="*/ 30162 w 338138"/>
                <a:gd name="connsiteY83" fmla="*/ 59251 h 336550"/>
                <a:gd name="connsiteX84" fmla="*/ 90348 w 338138"/>
                <a:gd name="connsiteY84" fmla="*/ 0 h 33655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338138" h="336550">
                  <a:moveTo>
                    <a:pt x="239712" y="261938"/>
                  </a:moveTo>
                  <a:cubicBezTo>
                    <a:pt x="220944" y="267177"/>
                    <a:pt x="200836" y="269796"/>
                    <a:pt x="179387" y="269796"/>
                  </a:cubicBezTo>
                  <a:cubicBezTo>
                    <a:pt x="179387" y="269796"/>
                    <a:pt x="179387" y="269796"/>
                    <a:pt x="179387" y="314326"/>
                  </a:cubicBezTo>
                  <a:cubicBezTo>
                    <a:pt x="203517" y="310397"/>
                    <a:pt x="224966" y="290752"/>
                    <a:pt x="239712" y="261938"/>
                  </a:cubicBezTo>
                  <a:close/>
                  <a:moveTo>
                    <a:pt x="100012" y="261938"/>
                  </a:moveTo>
                  <a:cubicBezTo>
                    <a:pt x="114370" y="290752"/>
                    <a:pt x="135255" y="310397"/>
                    <a:pt x="158750" y="314326"/>
                  </a:cubicBezTo>
                  <a:lnTo>
                    <a:pt x="158750" y="269796"/>
                  </a:lnTo>
                  <a:cubicBezTo>
                    <a:pt x="137865" y="269796"/>
                    <a:pt x="118286" y="267177"/>
                    <a:pt x="100012" y="261938"/>
                  </a:cubicBezTo>
                  <a:close/>
                  <a:moveTo>
                    <a:pt x="301625" y="231775"/>
                  </a:moveTo>
                  <a:cubicBezTo>
                    <a:pt x="291087" y="239586"/>
                    <a:pt x="279231" y="247396"/>
                    <a:pt x="264741" y="252603"/>
                  </a:cubicBezTo>
                  <a:cubicBezTo>
                    <a:pt x="258154" y="269526"/>
                    <a:pt x="250250" y="283846"/>
                    <a:pt x="239712" y="296863"/>
                  </a:cubicBezTo>
                  <a:cubicBezTo>
                    <a:pt x="267375" y="281242"/>
                    <a:pt x="288452" y="259112"/>
                    <a:pt x="301625" y="231775"/>
                  </a:cubicBezTo>
                  <a:close/>
                  <a:moveTo>
                    <a:pt x="36512" y="231775"/>
                  </a:moveTo>
                  <a:cubicBezTo>
                    <a:pt x="49685" y="259112"/>
                    <a:pt x="72079" y="281242"/>
                    <a:pt x="98425" y="296863"/>
                  </a:cubicBezTo>
                  <a:cubicBezTo>
                    <a:pt x="87886" y="283846"/>
                    <a:pt x="79983" y="269526"/>
                    <a:pt x="73396" y="252603"/>
                  </a:cubicBezTo>
                  <a:cubicBezTo>
                    <a:pt x="58906" y="247396"/>
                    <a:pt x="47050" y="239586"/>
                    <a:pt x="36512" y="231775"/>
                  </a:cubicBezTo>
                  <a:close/>
                  <a:moveTo>
                    <a:pt x="279747" y="179388"/>
                  </a:moveTo>
                  <a:cubicBezTo>
                    <a:pt x="279747" y="195173"/>
                    <a:pt x="277069" y="210957"/>
                    <a:pt x="273050" y="225426"/>
                  </a:cubicBezTo>
                  <a:cubicBezTo>
                    <a:pt x="295821" y="213588"/>
                    <a:pt x="310555" y="196488"/>
                    <a:pt x="315913" y="179388"/>
                  </a:cubicBezTo>
                  <a:cubicBezTo>
                    <a:pt x="315913" y="179388"/>
                    <a:pt x="315913" y="179388"/>
                    <a:pt x="279747" y="179388"/>
                  </a:cubicBezTo>
                  <a:close/>
                  <a:moveTo>
                    <a:pt x="179387" y="179388"/>
                  </a:moveTo>
                  <a:cubicBezTo>
                    <a:pt x="179387" y="179388"/>
                    <a:pt x="179387" y="179388"/>
                    <a:pt x="179387" y="249238"/>
                  </a:cubicBezTo>
                  <a:cubicBezTo>
                    <a:pt x="204522" y="249238"/>
                    <a:pt x="228335" y="243966"/>
                    <a:pt x="249501" y="236059"/>
                  </a:cubicBezTo>
                  <a:cubicBezTo>
                    <a:pt x="254793" y="218926"/>
                    <a:pt x="257439" y="200475"/>
                    <a:pt x="258762" y="179388"/>
                  </a:cubicBezTo>
                  <a:cubicBezTo>
                    <a:pt x="258762" y="179388"/>
                    <a:pt x="258762" y="179388"/>
                    <a:pt x="179387" y="179388"/>
                  </a:cubicBezTo>
                  <a:close/>
                  <a:moveTo>
                    <a:pt x="273050" y="111125"/>
                  </a:moveTo>
                  <a:cubicBezTo>
                    <a:pt x="277069" y="125594"/>
                    <a:pt x="279747" y="141379"/>
                    <a:pt x="279747" y="157163"/>
                  </a:cubicBezTo>
                  <a:lnTo>
                    <a:pt x="315913" y="157163"/>
                  </a:lnTo>
                  <a:cubicBezTo>
                    <a:pt x="310555" y="140063"/>
                    <a:pt x="295821" y="122963"/>
                    <a:pt x="273050" y="111125"/>
                  </a:cubicBezTo>
                  <a:close/>
                  <a:moveTo>
                    <a:pt x="179387" y="87313"/>
                  </a:moveTo>
                  <a:lnTo>
                    <a:pt x="179387" y="157163"/>
                  </a:lnTo>
                  <a:cubicBezTo>
                    <a:pt x="179387" y="157163"/>
                    <a:pt x="179387" y="157163"/>
                    <a:pt x="258762" y="157163"/>
                  </a:cubicBezTo>
                  <a:cubicBezTo>
                    <a:pt x="257439" y="136076"/>
                    <a:pt x="254793" y="117625"/>
                    <a:pt x="249501" y="100492"/>
                  </a:cubicBezTo>
                  <a:cubicBezTo>
                    <a:pt x="228335" y="92585"/>
                    <a:pt x="204522" y="87313"/>
                    <a:pt x="179387" y="87313"/>
                  </a:cubicBezTo>
                  <a:close/>
                  <a:moveTo>
                    <a:pt x="239712" y="39688"/>
                  </a:moveTo>
                  <a:cubicBezTo>
                    <a:pt x="250250" y="52705"/>
                    <a:pt x="258154" y="67025"/>
                    <a:pt x="264741" y="83948"/>
                  </a:cubicBezTo>
                  <a:cubicBezTo>
                    <a:pt x="279231" y="89155"/>
                    <a:pt x="291087" y="96965"/>
                    <a:pt x="301625" y="104776"/>
                  </a:cubicBezTo>
                  <a:cubicBezTo>
                    <a:pt x="288452" y="77439"/>
                    <a:pt x="267375" y="55309"/>
                    <a:pt x="239712" y="39688"/>
                  </a:cubicBezTo>
                  <a:close/>
                  <a:moveTo>
                    <a:pt x="89694" y="31750"/>
                  </a:moveTo>
                  <a:cubicBezTo>
                    <a:pt x="74350" y="31750"/>
                    <a:pt x="61912" y="44188"/>
                    <a:pt x="61912" y="59532"/>
                  </a:cubicBezTo>
                  <a:cubicBezTo>
                    <a:pt x="61912" y="74876"/>
                    <a:pt x="74350" y="87314"/>
                    <a:pt x="89694" y="87314"/>
                  </a:cubicBezTo>
                  <a:cubicBezTo>
                    <a:pt x="105038" y="87314"/>
                    <a:pt x="117476" y="74876"/>
                    <a:pt x="117476" y="59532"/>
                  </a:cubicBezTo>
                  <a:cubicBezTo>
                    <a:pt x="117476" y="44188"/>
                    <a:pt x="105038" y="31750"/>
                    <a:pt x="89694" y="31750"/>
                  </a:cubicBezTo>
                  <a:close/>
                  <a:moveTo>
                    <a:pt x="179387" y="22225"/>
                  </a:moveTo>
                  <a:lnTo>
                    <a:pt x="179387" y="66755"/>
                  </a:lnTo>
                  <a:cubicBezTo>
                    <a:pt x="200836" y="66755"/>
                    <a:pt x="220944" y="69374"/>
                    <a:pt x="239712" y="74613"/>
                  </a:cubicBezTo>
                  <a:cubicBezTo>
                    <a:pt x="224966" y="45799"/>
                    <a:pt x="203517" y="26154"/>
                    <a:pt x="179387" y="22225"/>
                  </a:cubicBezTo>
                  <a:close/>
                  <a:moveTo>
                    <a:pt x="169069" y="0"/>
                  </a:moveTo>
                  <a:cubicBezTo>
                    <a:pt x="258887" y="0"/>
                    <a:pt x="331534" y="69676"/>
                    <a:pt x="338138" y="157758"/>
                  </a:cubicBezTo>
                  <a:lnTo>
                    <a:pt x="338138" y="178792"/>
                  </a:lnTo>
                  <a:cubicBezTo>
                    <a:pt x="331534" y="266874"/>
                    <a:pt x="258887" y="336550"/>
                    <a:pt x="169069" y="336550"/>
                  </a:cubicBezTo>
                  <a:cubicBezTo>
                    <a:pt x="79251" y="336550"/>
                    <a:pt x="6604" y="266874"/>
                    <a:pt x="0" y="178792"/>
                  </a:cubicBezTo>
                  <a:cubicBezTo>
                    <a:pt x="0" y="178792"/>
                    <a:pt x="0" y="178792"/>
                    <a:pt x="0" y="157758"/>
                  </a:cubicBezTo>
                  <a:cubicBezTo>
                    <a:pt x="2642" y="131465"/>
                    <a:pt x="9246" y="107801"/>
                    <a:pt x="21133" y="86767"/>
                  </a:cubicBezTo>
                  <a:cubicBezTo>
                    <a:pt x="25096" y="95969"/>
                    <a:pt x="30379" y="113060"/>
                    <a:pt x="38305" y="131465"/>
                  </a:cubicBezTo>
                  <a:cubicBezTo>
                    <a:pt x="30379" y="139353"/>
                    <a:pt x="25096" y="148555"/>
                    <a:pt x="22454" y="157758"/>
                  </a:cubicBezTo>
                  <a:cubicBezTo>
                    <a:pt x="22454" y="157758"/>
                    <a:pt x="22454" y="157758"/>
                    <a:pt x="47551" y="157758"/>
                  </a:cubicBezTo>
                  <a:cubicBezTo>
                    <a:pt x="50192" y="164331"/>
                    <a:pt x="52834" y="172219"/>
                    <a:pt x="55476" y="178792"/>
                  </a:cubicBezTo>
                  <a:cubicBezTo>
                    <a:pt x="55476" y="178792"/>
                    <a:pt x="55476" y="178792"/>
                    <a:pt x="22454" y="178792"/>
                  </a:cubicBezTo>
                  <a:cubicBezTo>
                    <a:pt x="27738" y="195883"/>
                    <a:pt x="42267" y="212973"/>
                    <a:pt x="64722" y="224805"/>
                  </a:cubicBezTo>
                  <a:cubicBezTo>
                    <a:pt x="62080" y="212973"/>
                    <a:pt x="59438" y="201141"/>
                    <a:pt x="58117" y="187995"/>
                  </a:cubicBezTo>
                  <a:cubicBezTo>
                    <a:pt x="66042" y="210344"/>
                    <a:pt x="72647" y="226120"/>
                    <a:pt x="73968" y="228749"/>
                  </a:cubicBezTo>
                  <a:cubicBezTo>
                    <a:pt x="73968" y="228749"/>
                    <a:pt x="73968" y="228749"/>
                    <a:pt x="84534" y="257671"/>
                  </a:cubicBezTo>
                  <a:cubicBezTo>
                    <a:pt x="84534" y="257671"/>
                    <a:pt x="84534" y="257671"/>
                    <a:pt x="93780" y="237952"/>
                  </a:cubicBezTo>
                  <a:cubicBezTo>
                    <a:pt x="113593" y="243210"/>
                    <a:pt x="134727" y="248469"/>
                    <a:pt x="158502" y="248469"/>
                  </a:cubicBezTo>
                  <a:cubicBezTo>
                    <a:pt x="158502" y="248469"/>
                    <a:pt x="158502" y="248469"/>
                    <a:pt x="158502" y="178792"/>
                  </a:cubicBezTo>
                  <a:cubicBezTo>
                    <a:pt x="158502" y="178792"/>
                    <a:pt x="158502" y="178792"/>
                    <a:pt x="118877" y="178792"/>
                  </a:cubicBezTo>
                  <a:cubicBezTo>
                    <a:pt x="122839" y="172219"/>
                    <a:pt x="125481" y="164331"/>
                    <a:pt x="128122" y="157758"/>
                  </a:cubicBezTo>
                  <a:cubicBezTo>
                    <a:pt x="128122" y="157758"/>
                    <a:pt x="128122" y="157758"/>
                    <a:pt x="158502" y="157758"/>
                  </a:cubicBezTo>
                  <a:cubicBezTo>
                    <a:pt x="158502" y="157758"/>
                    <a:pt x="158502" y="157758"/>
                    <a:pt x="158502" y="88081"/>
                  </a:cubicBezTo>
                  <a:cubicBezTo>
                    <a:pt x="158502" y="88081"/>
                    <a:pt x="157181" y="88081"/>
                    <a:pt x="157181" y="88081"/>
                  </a:cubicBezTo>
                  <a:cubicBezTo>
                    <a:pt x="157181" y="86767"/>
                    <a:pt x="157181" y="85452"/>
                    <a:pt x="158502" y="85452"/>
                  </a:cubicBezTo>
                  <a:cubicBezTo>
                    <a:pt x="161144" y="77564"/>
                    <a:pt x="162465" y="68362"/>
                    <a:pt x="162465" y="59159"/>
                  </a:cubicBezTo>
                  <a:cubicBezTo>
                    <a:pt x="162465" y="51271"/>
                    <a:pt x="161144" y="43383"/>
                    <a:pt x="158502" y="35495"/>
                  </a:cubicBezTo>
                  <a:cubicBezTo>
                    <a:pt x="158502" y="35495"/>
                    <a:pt x="158502" y="35495"/>
                    <a:pt x="158502" y="22349"/>
                  </a:cubicBezTo>
                  <a:cubicBezTo>
                    <a:pt x="157181" y="22349"/>
                    <a:pt x="154539" y="23664"/>
                    <a:pt x="153219" y="23664"/>
                  </a:cubicBezTo>
                  <a:cubicBezTo>
                    <a:pt x="147935" y="15776"/>
                    <a:pt x="142652" y="9202"/>
                    <a:pt x="136048" y="3944"/>
                  </a:cubicBezTo>
                  <a:cubicBezTo>
                    <a:pt x="146614" y="1315"/>
                    <a:pt x="157181" y="0"/>
                    <a:pt x="169069" y="0"/>
                  </a:cubicBezTo>
                  <a:close/>
                  <a:moveTo>
                    <a:pt x="90348" y="0"/>
                  </a:moveTo>
                  <a:cubicBezTo>
                    <a:pt x="123057" y="0"/>
                    <a:pt x="149225" y="26334"/>
                    <a:pt x="149225" y="59251"/>
                  </a:cubicBezTo>
                  <a:cubicBezTo>
                    <a:pt x="149225" y="67151"/>
                    <a:pt x="147916" y="73735"/>
                    <a:pt x="145300" y="80318"/>
                  </a:cubicBezTo>
                  <a:cubicBezTo>
                    <a:pt x="137449" y="104019"/>
                    <a:pt x="86422" y="223838"/>
                    <a:pt x="86422" y="223838"/>
                  </a:cubicBezTo>
                  <a:cubicBezTo>
                    <a:pt x="86422" y="223838"/>
                    <a:pt x="38012" y="93485"/>
                    <a:pt x="34087" y="79002"/>
                  </a:cubicBezTo>
                  <a:cubicBezTo>
                    <a:pt x="31470" y="72418"/>
                    <a:pt x="30162" y="65835"/>
                    <a:pt x="30162" y="59251"/>
                  </a:cubicBezTo>
                  <a:cubicBezTo>
                    <a:pt x="30162" y="26334"/>
                    <a:pt x="57638" y="0"/>
                    <a:pt x="90348" y="0"/>
                  </a:cubicBezTo>
                  <a:close/>
                </a:path>
              </a:pathLst>
            </a:custGeom>
            <a:solidFill>
              <a:srgbClr val="FFFFFF"/>
            </a:solidFill>
            <a:ln w="12700">
              <a:miter lim="400000"/>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1" name="任意多边形: 形状 30"/>
            <p:cNvSpPr/>
            <p:nvPr/>
          </p:nvSpPr>
          <p:spPr>
            <a:xfrm>
              <a:off x="5056965" y="3620844"/>
              <a:ext cx="705784" cy="646951"/>
            </a:xfrm>
            <a:custGeom>
              <a:cxnLst>
                <a:cxn ang="0">
                  <a:pos x="wd2" y="hd2"/>
                </a:cxn>
                <a:cxn ang="5400000">
                  <a:pos x="wd2" y="hd2"/>
                </a:cxn>
                <a:cxn ang="10800000">
                  <a:pos x="wd2" y="hd2"/>
                </a:cxn>
                <a:cxn ang="16200000">
                  <a:pos x="wd2" y="hd2"/>
                </a:cxn>
              </a:cxnLst>
              <a:rect l="0" t="0" r="r" b="b"/>
              <a:pathLst>
                <a:path w="21600" h="20611" extrusionOk="0">
                  <a:moveTo>
                    <a:pt x="1063" y="11931"/>
                  </a:moveTo>
                  <a:lnTo>
                    <a:pt x="0" y="1158"/>
                  </a:lnTo>
                  <a:lnTo>
                    <a:pt x="10348" y="52"/>
                  </a:lnTo>
                  <a:cubicBezTo>
                    <a:pt x="15451" y="-494"/>
                    <a:pt x="20012" y="3370"/>
                    <a:pt x="20537" y="8681"/>
                  </a:cubicBezTo>
                  <a:lnTo>
                    <a:pt x="21600" y="19453"/>
                  </a:lnTo>
                  <a:lnTo>
                    <a:pt x="11252" y="20560"/>
                  </a:lnTo>
                  <a:cubicBezTo>
                    <a:pt x="6149" y="21106"/>
                    <a:pt x="1588" y="17242"/>
                    <a:pt x="1063" y="11931"/>
                  </a:cubicBezTo>
                  <a:close/>
                </a:path>
              </a:pathLst>
            </a:custGeom>
            <a:solidFill>
              <a:srgbClr val="6F9161">
                <a:alpha val="54000"/>
              </a:srgbClr>
            </a:solidFill>
            <a:ln w="12700">
              <a:miter lim="400000"/>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2" name="任意多边形: 形状 31"/>
            <p:cNvSpPr/>
            <p:nvPr/>
          </p:nvSpPr>
          <p:spPr>
            <a:xfrm>
              <a:off x="6550876" y="4585937"/>
              <a:ext cx="713582" cy="529856"/>
            </a:xfrm>
            <a:custGeom>
              <a:cxnLst>
                <a:cxn ang="0">
                  <a:pos x="wd2" y="hd2"/>
                </a:cxn>
                <a:cxn ang="5400000">
                  <a:pos x="wd2" y="hd2"/>
                </a:cxn>
                <a:cxn ang="10800000">
                  <a:pos x="wd2" y="hd2"/>
                </a:cxn>
                <a:cxn ang="16200000">
                  <a:pos x="wd2" y="hd2"/>
                </a:cxn>
              </a:cxnLst>
              <a:rect l="0" t="0" r="r" b="b"/>
              <a:pathLst>
                <a:path w="21600" h="19111" extrusionOk="0">
                  <a:moveTo>
                    <a:pt x="4342" y="14903"/>
                  </a:moveTo>
                  <a:lnTo>
                    <a:pt x="0" y="6480"/>
                  </a:lnTo>
                  <a:lnTo>
                    <a:pt x="7069" y="1307"/>
                  </a:lnTo>
                  <a:cubicBezTo>
                    <a:pt x="10556" y="-1244"/>
                    <a:pt x="15117" y="54"/>
                    <a:pt x="17258" y="4209"/>
                  </a:cubicBezTo>
                  <a:lnTo>
                    <a:pt x="21600" y="12631"/>
                  </a:lnTo>
                  <a:lnTo>
                    <a:pt x="14531" y="17805"/>
                  </a:lnTo>
                  <a:cubicBezTo>
                    <a:pt x="11045" y="20356"/>
                    <a:pt x="6483" y="19057"/>
                    <a:pt x="4342" y="14903"/>
                  </a:cubicBezTo>
                  <a:close/>
                </a:path>
              </a:pathLst>
            </a:custGeom>
            <a:solidFill>
              <a:srgbClr val="6F9161">
                <a:alpha val="54000"/>
              </a:srgbClr>
            </a:solidFill>
            <a:ln w="12700">
              <a:miter lim="400000"/>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5" name="组合 4"/>
          <p:cNvGrpSpPr/>
          <p:nvPr/>
        </p:nvGrpSpPr>
        <p:grpSpPr>
          <a:xfrm>
            <a:off x="1307469" y="2624665"/>
            <a:ext cx="9613068" cy="2139516"/>
            <a:chOff x="1307468" y="2624665"/>
            <a:chExt cx="9613068" cy="2139516"/>
          </a:xfrm>
        </p:grpSpPr>
        <p:grpSp>
          <p:nvGrpSpPr>
            <p:cNvPr id="6" name="组合 5"/>
            <p:cNvGrpSpPr/>
            <p:nvPr/>
          </p:nvGrpSpPr>
          <p:grpSpPr>
            <a:xfrm>
              <a:off x="8170814" y="2624665"/>
              <a:ext cx="2749722" cy="2139516"/>
              <a:chOff x="8170814" y="1912116"/>
              <a:chExt cx="2749722" cy="2139516"/>
            </a:xfrm>
          </p:grpSpPr>
          <p:grpSp>
            <p:nvGrpSpPr>
              <p:cNvPr id="16" name="组合 15"/>
              <p:cNvGrpSpPr/>
              <p:nvPr/>
            </p:nvGrpSpPr>
            <p:grpSpPr>
              <a:xfrm>
                <a:off x="8170814" y="1912116"/>
                <a:ext cx="2611177" cy="2139516"/>
                <a:chOff x="1193500" y="1491637"/>
                <a:chExt cx="3761195" cy="2139516"/>
              </a:xfrm>
            </p:grpSpPr>
            <p:grpSp>
              <p:nvGrpSpPr>
                <p:cNvPr id="18" name="组合 17"/>
                <p:cNvGrpSpPr/>
                <p:nvPr/>
              </p:nvGrpSpPr>
              <p:grpSpPr>
                <a:xfrm>
                  <a:off x="1193500" y="1491637"/>
                  <a:ext cx="3761195" cy="815608"/>
                  <a:chOff x="1317257" y="1824875"/>
                  <a:chExt cx="3761195" cy="815608"/>
                </a:xfrm>
              </p:grpSpPr>
              <p:sp>
                <p:nvSpPr>
                  <p:cNvPr id="22" name="文本框 76"/>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3" name="矩形 22"/>
                  <p:cNvSpPr/>
                  <p:nvPr/>
                </p:nvSpPr>
                <p:spPr>
                  <a:xfrm>
                    <a:off x="1317257" y="1824875"/>
                    <a:ext cx="3761195" cy="307777"/>
                  </a:xfrm>
                  <a:prstGeom prst="rect">
                    <a:avLst/>
                  </a:prstGeom>
                </p:spPr>
                <p:txBody>
                  <a:bodyPr wrap="none" lIns="0" tIns="0" rIns="0" bIns="0">
                    <a:normAutofit lnSpcReduction="10000"/>
                  </a:bodyPr>
                  <a:lstStyle/>
                  <a:p>
                    <a:pPr algn="r"/>
                    <a:r>
                      <a:rPr lang="zh-CN" altLang="en-US" sz="213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213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9" name="组合 18"/>
                <p:cNvGrpSpPr/>
                <p:nvPr/>
              </p:nvGrpSpPr>
              <p:grpSpPr>
                <a:xfrm>
                  <a:off x="1193500" y="2815545"/>
                  <a:ext cx="3761195" cy="815608"/>
                  <a:chOff x="1317257" y="1824875"/>
                  <a:chExt cx="3761195" cy="815608"/>
                </a:xfrm>
              </p:grpSpPr>
              <p:sp>
                <p:nvSpPr>
                  <p:cNvPr id="20" name="文本框 74"/>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1" name="矩形 20"/>
                  <p:cNvSpPr/>
                  <p:nvPr/>
                </p:nvSpPr>
                <p:spPr>
                  <a:xfrm>
                    <a:off x="1317257" y="1824875"/>
                    <a:ext cx="3761195" cy="307777"/>
                  </a:xfrm>
                  <a:prstGeom prst="rect">
                    <a:avLst/>
                  </a:prstGeom>
                </p:spPr>
                <p:txBody>
                  <a:bodyPr wrap="none" lIns="0" tIns="0" rIns="0" bIns="0">
                    <a:normAutofit lnSpcReduction="10000"/>
                  </a:bodyPr>
                  <a:lstStyle/>
                  <a:p>
                    <a:pPr algn="r"/>
                    <a:r>
                      <a:rPr lang="zh-CN" altLang="en-US" sz="213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213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cxnSp>
            <p:nvCxnSpPr>
              <p:cNvPr id="17" name="直接连接符 16"/>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1307468" y="2624665"/>
              <a:ext cx="2713719" cy="2139516"/>
              <a:chOff x="1307468" y="1697288"/>
              <a:chExt cx="2713719" cy="2139516"/>
            </a:xfrm>
          </p:grpSpPr>
          <p:grpSp>
            <p:nvGrpSpPr>
              <p:cNvPr id="8" name="组合 7"/>
              <p:cNvGrpSpPr/>
              <p:nvPr/>
            </p:nvGrpSpPr>
            <p:grpSpPr>
              <a:xfrm>
                <a:off x="1410010" y="1697288"/>
                <a:ext cx="2611177" cy="2139516"/>
                <a:chOff x="1193500" y="1491637"/>
                <a:chExt cx="3761195" cy="2139516"/>
              </a:xfrm>
            </p:grpSpPr>
            <p:grpSp>
              <p:nvGrpSpPr>
                <p:cNvPr id="10" name="组合 9"/>
                <p:cNvGrpSpPr/>
                <p:nvPr/>
              </p:nvGrpSpPr>
              <p:grpSpPr>
                <a:xfrm>
                  <a:off x="1193500" y="1491637"/>
                  <a:ext cx="3761195" cy="815608"/>
                  <a:chOff x="1317257" y="1824875"/>
                  <a:chExt cx="3761195" cy="815608"/>
                </a:xfrm>
              </p:grpSpPr>
              <p:sp>
                <p:nvSpPr>
                  <p:cNvPr id="14" name="文本框 68"/>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5" name="矩形 14"/>
                  <p:cNvSpPr/>
                  <p:nvPr/>
                </p:nvSpPr>
                <p:spPr>
                  <a:xfrm>
                    <a:off x="1317257" y="1824875"/>
                    <a:ext cx="3761195" cy="307777"/>
                  </a:xfrm>
                  <a:prstGeom prst="rect">
                    <a:avLst/>
                  </a:prstGeom>
                </p:spPr>
                <p:txBody>
                  <a:bodyPr wrap="none" lIns="0" tIns="0" rIns="0" bIns="0">
                    <a:normAutofit lnSpcReduction="10000"/>
                  </a:bodyPr>
                  <a:lstStyle/>
                  <a:p>
                    <a:r>
                      <a:rPr lang="zh-CN" altLang="en-US" sz="213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213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1" name="组合 10"/>
                <p:cNvGrpSpPr/>
                <p:nvPr/>
              </p:nvGrpSpPr>
              <p:grpSpPr>
                <a:xfrm>
                  <a:off x="1193500" y="2815545"/>
                  <a:ext cx="3761195" cy="815608"/>
                  <a:chOff x="1317257" y="1824875"/>
                  <a:chExt cx="3761195" cy="815608"/>
                </a:xfrm>
              </p:grpSpPr>
              <p:sp>
                <p:nvSpPr>
                  <p:cNvPr id="12" name="文本框 66"/>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3" name="矩形 12"/>
                  <p:cNvSpPr/>
                  <p:nvPr/>
                </p:nvSpPr>
                <p:spPr>
                  <a:xfrm>
                    <a:off x="1317257" y="1824875"/>
                    <a:ext cx="3761195" cy="307777"/>
                  </a:xfrm>
                  <a:prstGeom prst="rect">
                    <a:avLst/>
                  </a:prstGeom>
                </p:spPr>
                <p:txBody>
                  <a:bodyPr wrap="none" lIns="0" tIns="0" rIns="0" bIns="0">
                    <a:normAutofit lnSpcReduction="10000"/>
                  </a:bodyPr>
                  <a:lstStyle/>
                  <a:p>
                    <a:r>
                      <a:rPr lang="zh-CN" altLang="en-US" sz="213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213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cxnSp>
            <p:nvCxnSpPr>
              <p:cNvPr id="9" name="直接连接符 8"/>
              <p:cNvCxnSpPr/>
              <p:nvPr/>
            </p:nvCxnSpPr>
            <p:spPr>
              <a:xfrm>
                <a:off x="1307468" y="2710116"/>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sp>
        <p:nvSpPr>
          <p:cNvPr id="33" name="文本占位符 1"/>
          <p:cNvSpPr>
            <a:spLocks noGrp="1"/>
          </p:cNvSpPr>
          <p:nvPr>
            <p:ph type="body" sz="quarter" idx="4294967295"/>
          </p:nvPr>
        </p:nvSpPr>
        <p:spPr>
          <a:xfrm>
            <a:off x="170815" y="151130"/>
            <a:ext cx="3965756" cy="506095"/>
          </a:xfrm>
        </p:spPr>
        <p:txBody>
          <a:bodyPr>
            <a:normAutofit fontScale="97500"/>
          </a:bodyPr>
          <a:lstStyle/>
          <a:p>
            <a:pPr>
              <a:buFont typeface="Wingdings" panose="05000000000000000000" pitchFamily="2" charset="2"/>
              <a:buChar char="u"/>
            </a:pPr>
            <a:endParaRPr lang="zh-CN" altLang="en-US">
              <a:solidFill>
                <a:schemeClr val="accent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Tree>
  </p:cSld>
  <p:clrMapOvr>
    <a:masterClrMapping/>
  </p:clrMapOvr>
  <mc:AlternateContent>
    <mc:Choice xmlns:p14="http://schemas.microsoft.com/office/powerpoint/2010/main" Requires="p14">
      <p:transition spd="slow" advClick="0" advTm="0" p14:dur="1250">
        <p:randomBar dir="vert"/>
      </p:transition>
    </mc:Choice>
    <mc:Fallback>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 name="组合 3"/>
          <p:cNvGrpSpPr/>
          <p:nvPr/>
        </p:nvGrpSpPr>
        <p:grpSpPr>
          <a:xfrm>
            <a:off x="1829144" y="1967998"/>
            <a:ext cx="1780825" cy="1780825"/>
            <a:chOff x="2193191" y="1899415"/>
            <a:chExt cx="2421376" cy="2421376"/>
          </a:xfrm>
          <a:effectLst/>
        </p:grpSpPr>
        <p:sp>
          <p:nvSpPr>
            <p:cNvPr id="5" name="椭圆 4"/>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65">
                <a:solidFill>
                  <a:srgbClr val="FFFFFF"/>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65">
                <a:solidFill>
                  <a:srgbClr val="FFFFFF"/>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14" name="圆角矩形 13"/>
          <p:cNvSpPr/>
          <p:nvPr/>
        </p:nvSpPr>
        <p:spPr>
          <a:xfrm>
            <a:off x="4002060" y="4379076"/>
            <a:ext cx="6838231" cy="42891"/>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endParaRPr lang="zh-CN" altLang="en-US" sz="1865">
              <a:solidFill>
                <a:srgbClr val="FFFFFF"/>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6" name="文本框 15"/>
          <p:cNvSpPr txBox="1"/>
          <p:nvPr/>
        </p:nvSpPr>
        <p:spPr>
          <a:xfrm>
            <a:off x="3856487" y="2092177"/>
            <a:ext cx="5258484" cy="1569660"/>
          </a:xfrm>
          <a:prstGeom prst="rect">
            <a:avLst/>
          </a:prstGeom>
          <a:noFill/>
        </p:spPr>
        <p:txBody>
          <a:bodyPr wrap="square" lIns="91440" tIns="45720" rIns="91440" bIns="45720" rtlCol="0">
            <a:spAutoFit/>
          </a:bodyPr>
          <a:lstStyle/>
          <a:p>
            <a:r>
              <a:rPr lang="en-US" altLang="zh-CN" sz="9600">
                <a:solidFill>
                  <a:schemeClr val="accent4"/>
                </a:solidFill>
                <a:latin typeface="方正黑体简体" panose="03000509000000000000" pitchFamily="2" charset="-122"/>
                <a:ea typeface="方正黑体简体" panose="03000509000000000000" pitchFamily="2" charset="-122"/>
                <a:sym typeface="方正黑体简体" panose="03000509000000000000" pitchFamily="2" charset="-122"/>
              </a:rPr>
              <a:t>PART 03</a:t>
            </a:r>
            <a:endParaRPr lang="en-US" altLang="zh-CN" sz="9600">
              <a:solidFill>
                <a:schemeClr val="accent4"/>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8" name="文本框 17"/>
          <p:cNvSpPr txBox="1"/>
          <p:nvPr/>
        </p:nvSpPr>
        <p:spPr>
          <a:xfrm>
            <a:off x="3866455" y="3777733"/>
            <a:ext cx="3314875" cy="523220"/>
          </a:xfrm>
          <a:prstGeom prst="rect">
            <a:avLst/>
          </a:prstGeom>
          <a:noFill/>
        </p:spPr>
        <p:txBody>
          <a:bodyPr wrap="square" rtlCol="0">
            <a:spAutoFit/>
          </a:bodyPr>
          <a:lstStyle/>
          <a:p>
            <a:pPr algn="dist" defTabSz="914400"/>
            <a:r>
              <a:rPr lang="zh-CN" altLang="en-US" sz="2800">
                <a:solidFill>
                  <a:schemeClr val="bg2">
                    <a:lumMod val="1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产品以及运营</a:t>
            </a:r>
            <a:endParaRPr lang="zh-CN" altLang="en-US" sz="2800">
              <a:solidFill>
                <a:schemeClr val="bg2">
                  <a:lumMod val="1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0" name="文本框 19"/>
          <p:cNvSpPr txBox="1"/>
          <p:nvPr/>
        </p:nvSpPr>
        <p:spPr bwMode="auto">
          <a:xfrm>
            <a:off x="3902318" y="4510789"/>
            <a:ext cx="6937973" cy="824865"/>
          </a:xfrm>
          <a:prstGeom prst="rect">
            <a:avLst/>
          </a:prstGeom>
          <a:noFill/>
        </p:spPr>
        <p:txBody>
          <a:bodyPr wrap="square" lIns="91440" tIns="45720" rIns="91440" bIns="45720">
            <a:spAutoFit/>
          </a:bodyPr>
          <a:lstStyle/>
          <a:p>
            <a:pPr>
              <a:lnSpc>
                <a:spcPct val="120000"/>
              </a:lnSpc>
            </a:pPr>
            <a:r>
              <a:rPr lang="zh-CN" altLang="en-US"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详细内容</a:t>
            </a:r>
            <a:r>
              <a:rPr lang="en-US" altLang="zh-CN"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a:t>
            </a:r>
            <a:r>
              <a:rPr lang="zh-CN" altLang="en-US"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点击输入本栏的具体文字，简明扼要的说明分项内容，此为概念图解，请根据您的具体内容酌情修改。详细内容</a:t>
            </a:r>
            <a:r>
              <a:rPr lang="en-US" altLang="zh-CN"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a:t>
            </a:r>
            <a:r>
              <a:rPr lang="zh-CN" altLang="en-US"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点击输入本栏的具体文字，简明扼要的说明分项内容，此为概念图解，请根据您的具体内容酌情修改。</a:t>
            </a:r>
            <a:endParaRPr lang="en-US" altLang="zh-CN"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25" name="组合 24"/>
          <p:cNvGrpSpPr/>
          <p:nvPr/>
        </p:nvGrpSpPr>
        <p:grpSpPr>
          <a:xfrm>
            <a:off x="2383327" y="2490049"/>
            <a:ext cx="702937" cy="707692"/>
            <a:chOff x="5042691" y="2273920"/>
            <a:chExt cx="702937" cy="707692"/>
          </a:xfrm>
          <a:solidFill>
            <a:schemeClr val="accent5"/>
          </a:solidFill>
        </p:grpSpPr>
        <p:sp>
          <p:nvSpPr>
            <p:cNvPr id="26" name="Freeform 12"/>
            <p:cNvSpPr/>
            <p:nvPr/>
          </p:nvSpPr>
          <p:spPr bwMode="auto">
            <a:xfrm>
              <a:off x="5284806" y="2789968"/>
              <a:ext cx="460822" cy="191644"/>
            </a:xfrm>
            <a:custGeom>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1">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7" name="Freeform 13"/>
            <p:cNvSpPr>
              <a:spLocks noEditPoints="1"/>
            </p:cNvSpPr>
            <p:nvPr/>
          </p:nvSpPr>
          <p:spPr bwMode="auto">
            <a:xfrm>
              <a:off x="5042691" y="2273920"/>
              <a:ext cx="529214" cy="655758"/>
            </a:xfrm>
            <a:custGeom>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Tree>
  </p:cSld>
  <p:clrMapOvr>
    <a:masterClrMapping/>
  </p:clrMapOvr>
  <mc:AlternateContent>
    <mc:Choice xmlns:p14="http://schemas.microsoft.com/office/powerpoint/2010/main" Requires="p14">
      <p:transition spd="slow" advClick="0" advTm="0" p14:dur="1250">
        <p:split orient="vert"/>
      </p:transition>
    </mc:Choice>
    <mc:Fallback>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nodeType="afterGroup">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nodeType="afterGroup">
                            <p:stCondLst>
                              <p:cond delay="150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P spid="20" grpId="0"/>
    </p:bldLs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 name="Group 8"/>
          <p:cNvGrpSpPr/>
          <p:nvPr/>
        </p:nvGrpSpPr>
        <p:grpSpPr>
          <a:xfrm>
            <a:off x="1838433" y="1369852"/>
            <a:ext cx="4082232" cy="583197"/>
            <a:chOff x="1838434" y="1562260"/>
            <a:chExt cx="4082232" cy="583197"/>
          </a:xfrm>
        </p:grpSpPr>
        <p:sp>
          <p:nvSpPr>
            <p:cNvPr id="38" name="TextBox 2"/>
            <p:cNvSpPr txBox="1"/>
            <p:nvPr/>
          </p:nvSpPr>
          <p:spPr bwMode="auto">
            <a:xfrm>
              <a:off x="1838434" y="1820857"/>
              <a:ext cx="4082232" cy="324600"/>
            </a:xfrm>
            <a:prstGeom prst="rect">
              <a:avLst/>
            </a:prstGeom>
          </p:spPr>
          <p:txBody>
            <a:bodyPr wrap="square" lIns="0" tIns="0" rIns="0" bIns="0" anchor="ctr" anchorCtr="0">
              <a:normAutofit/>
            </a:bodyPr>
            <a:lstStyle/>
            <a:p>
              <a:pPr>
                <a:lnSpc>
                  <a:spcPct val="120000"/>
                </a:lnSpc>
                <a:spcBef>
                  <a:spcPct val="0"/>
                </a:spcBef>
                <a:defRPr/>
              </a:pPr>
              <a:r>
                <a:rPr lang="zh-CN" altLang="en-US" sz="12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此部分内容作为文字排版占位显示（建议使用主题字体）</a:t>
              </a:r>
              <a:endParaRPr lang="zh-CN" altLang="en-US" sz="12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9" name="TextBox 3"/>
            <p:cNvSpPr txBox="1"/>
            <p:nvPr/>
          </p:nvSpPr>
          <p:spPr bwMode="auto">
            <a:xfrm>
              <a:off x="1838434" y="1562260"/>
              <a:ext cx="1433085" cy="258597"/>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a:bodyPr>
            <a:lstStyle/>
            <a:p>
              <a:pPr>
                <a:buClr>
                  <a:prstClr val="white"/>
                </a:buClr>
                <a:defRPr/>
              </a:pPr>
              <a:r>
                <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5" name="Group 7"/>
          <p:cNvGrpSpPr/>
          <p:nvPr/>
        </p:nvGrpSpPr>
        <p:grpSpPr>
          <a:xfrm>
            <a:off x="1838433" y="2336732"/>
            <a:ext cx="4082232" cy="583197"/>
            <a:chOff x="1838434" y="2485763"/>
            <a:chExt cx="4082232" cy="583197"/>
          </a:xfrm>
        </p:grpSpPr>
        <p:sp>
          <p:nvSpPr>
            <p:cNvPr id="36" name="TextBox 55"/>
            <p:cNvSpPr txBox="1"/>
            <p:nvPr/>
          </p:nvSpPr>
          <p:spPr bwMode="auto">
            <a:xfrm>
              <a:off x="1838434" y="2744360"/>
              <a:ext cx="4082232" cy="324600"/>
            </a:xfrm>
            <a:prstGeom prst="rect">
              <a:avLst/>
            </a:prstGeom>
          </p:spPr>
          <p:txBody>
            <a:bodyPr wrap="square" lIns="0" tIns="0" rIns="0" bIns="0" anchor="ctr" anchorCtr="0">
              <a:normAutofit/>
            </a:bodyPr>
            <a:lstStyle/>
            <a:p>
              <a:pPr>
                <a:lnSpc>
                  <a:spcPct val="120000"/>
                </a:lnSpc>
                <a:spcBef>
                  <a:spcPct val="0"/>
                </a:spcBef>
                <a:defRPr/>
              </a:pPr>
              <a:r>
                <a:rPr lang="zh-CN" altLang="en-US" sz="12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此部分内容作为文字排版占位显示（建议使用主题字体）</a:t>
              </a:r>
              <a:endParaRPr lang="zh-CN" altLang="en-US" sz="12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7" name="TextBox 6"/>
            <p:cNvSpPr txBox="1"/>
            <p:nvPr/>
          </p:nvSpPr>
          <p:spPr bwMode="auto">
            <a:xfrm>
              <a:off x="1838434" y="2485763"/>
              <a:ext cx="1433085" cy="258597"/>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a:bodyPr>
            <a:lstStyle/>
            <a:p>
              <a:pPr>
                <a:buClr>
                  <a:prstClr val="white"/>
                </a:buClr>
                <a:defRPr/>
              </a:pPr>
              <a:r>
                <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19" name="Oval 34"/>
          <p:cNvSpPr/>
          <p:nvPr/>
        </p:nvSpPr>
        <p:spPr>
          <a:xfrm>
            <a:off x="6384032" y="2246964"/>
            <a:ext cx="762731" cy="762731"/>
          </a:xfrm>
          <a:prstGeom prst="ellipse">
            <a:avLst/>
          </a:prstGeom>
          <a:solidFill>
            <a:schemeClr val="accent4"/>
          </a:solidFill>
          <a:ln>
            <a:noFill/>
          </a:ln>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0" name="Oval 39"/>
          <p:cNvSpPr/>
          <p:nvPr/>
        </p:nvSpPr>
        <p:spPr>
          <a:xfrm>
            <a:off x="6384032" y="1280085"/>
            <a:ext cx="762731" cy="762731"/>
          </a:xfrm>
          <a:prstGeom prst="ellipse">
            <a:avLst/>
          </a:prstGeom>
          <a:solidFill>
            <a:schemeClr val="accent2"/>
          </a:solidFill>
          <a:ln>
            <a:noFill/>
          </a:ln>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1" name="Oval 44"/>
          <p:cNvSpPr/>
          <p:nvPr/>
        </p:nvSpPr>
        <p:spPr>
          <a:xfrm>
            <a:off x="897412" y="1280085"/>
            <a:ext cx="762731" cy="762731"/>
          </a:xfrm>
          <a:prstGeom prst="ellipse">
            <a:avLst/>
          </a:prstGeom>
          <a:solidFill>
            <a:schemeClr val="accent1"/>
          </a:solidFill>
          <a:ln>
            <a:noFill/>
          </a:ln>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2" name="Oval 49"/>
          <p:cNvSpPr/>
          <p:nvPr/>
        </p:nvSpPr>
        <p:spPr>
          <a:xfrm>
            <a:off x="897412" y="2246964"/>
            <a:ext cx="762731" cy="762731"/>
          </a:xfrm>
          <a:prstGeom prst="ellipse">
            <a:avLst/>
          </a:prstGeom>
          <a:solidFill>
            <a:schemeClr val="accent3"/>
          </a:solidFill>
          <a:ln>
            <a:noFill/>
          </a:ln>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3" name="Freeform: Shape 51"/>
          <p:cNvSpPr/>
          <p:nvPr/>
        </p:nvSpPr>
        <p:spPr bwMode="auto">
          <a:xfrm>
            <a:off x="6511939" y="1414855"/>
            <a:ext cx="493192" cy="493192"/>
          </a:xfrm>
          <a:custGeom>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solidFill>
          <a:ln>
            <a:noFill/>
          </a:ln>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4" name="Freeform: Shape 52"/>
          <p:cNvSpPr/>
          <p:nvPr/>
        </p:nvSpPr>
        <p:spPr bwMode="auto">
          <a:xfrm>
            <a:off x="1054583" y="2381733"/>
            <a:ext cx="493192" cy="493192"/>
          </a:xfrm>
          <a:custGeom>
            <a:gdLst>
              <a:gd name="T0" fmla="*/ 187 w 228"/>
              <a:gd name="T1" fmla="*/ 114 h 240"/>
              <a:gd name="T2" fmla="*/ 114 w 228"/>
              <a:gd name="T3" fmla="*/ 40 h 240"/>
              <a:gd name="T4" fmla="*/ 40 w 228"/>
              <a:gd name="T5" fmla="*/ 114 h 240"/>
              <a:gd name="T6" fmla="*/ 68 w 228"/>
              <a:gd name="T7" fmla="*/ 171 h 240"/>
              <a:gd name="T8" fmla="*/ 74 w 228"/>
              <a:gd name="T9" fmla="*/ 173 h 240"/>
              <a:gd name="T10" fmla="*/ 81 w 228"/>
              <a:gd name="T11" fmla="*/ 169 h 240"/>
              <a:gd name="T12" fmla="*/ 79 w 228"/>
              <a:gd name="T13" fmla="*/ 156 h 240"/>
              <a:gd name="T14" fmla="*/ 59 w 228"/>
              <a:gd name="T15" fmla="*/ 114 h 240"/>
              <a:gd name="T16" fmla="*/ 114 w 228"/>
              <a:gd name="T17" fmla="*/ 59 h 240"/>
              <a:gd name="T18" fmla="*/ 169 w 228"/>
              <a:gd name="T19" fmla="*/ 114 h 240"/>
              <a:gd name="T20" fmla="*/ 152 w 228"/>
              <a:gd name="T21" fmla="*/ 153 h 240"/>
              <a:gd name="T22" fmla="*/ 151 w 228"/>
              <a:gd name="T23" fmla="*/ 166 h 240"/>
              <a:gd name="T24" fmla="*/ 165 w 228"/>
              <a:gd name="T25" fmla="*/ 167 h 240"/>
              <a:gd name="T26" fmla="*/ 187 w 228"/>
              <a:gd name="T27" fmla="*/ 114 h 240"/>
              <a:gd name="T28" fmla="*/ 116 w 228"/>
              <a:gd name="T29" fmla="*/ 79 h 240"/>
              <a:gd name="T30" fmla="*/ 81 w 228"/>
              <a:gd name="T31" fmla="*/ 114 h 240"/>
              <a:gd name="T32" fmla="*/ 101 w 228"/>
              <a:gd name="T33" fmla="*/ 144 h 240"/>
              <a:gd name="T34" fmla="*/ 101 w 228"/>
              <a:gd name="T35" fmla="*/ 226 h 240"/>
              <a:gd name="T36" fmla="*/ 115 w 228"/>
              <a:gd name="T37" fmla="*/ 240 h 240"/>
              <a:gd name="T38" fmla="*/ 129 w 228"/>
              <a:gd name="T39" fmla="*/ 226 h 240"/>
              <a:gd name="T40" fmla="*/ 129 w 228"/>
              <a:gd name="T41" fmla="*/ 145 h 240"/>
              <a:gd name="T42" fmla="*/ 150 w 228"/>
              <a:gd name="T43" fmla="*/ 114 h 240"/>
              <a:gd name="T44" fmla="*/ 116 w 228"/>
              <a:gd name="T45" fmla="*/ 79 h 240"/>
              <a:gd name="T46" fmla="*/ 114 w 228"/>
              <a:gd name="T47" fmla="*/ 0 h 240"/>
              <a:gd name="T48" fmla="*/ 0 w 228"/>
              <a:gd name="T49" fmla="*/ 114 h 240"/>
              <a:gd name="T50" fmla="*/ 52 w 228"/>
              <a:gd name="T51" fmla="*/ 209 h 240"/>
              <a:gd name="T52" fmla="*/ 57 w 228"/>
              <a:gd name="T53" fmla="*/ 211 h 240"/>
              <a:gd name="T54" fmla="*/ 65 w 228"/>
              <a:gd name="T55" fmla="*/ 206 h 240"/>
              <a:gd name="T56" fmla="*/ 62 w 228"/>
              <a:gd name="T57" fmla="*/ 193 h 240"/>
              <a:gd name="T58" fmla="*/ 19 w 228"/>
              <a:gd name="T59" fmla="*/ 114 h 240"/>
              <a:gd name="T60" fmla="*/ 114 w 228"/>
              <a:gd name="T61" fmla="*/ 18 h 240"/>
              <a:gd name="T62" fmla="*/ 209 w 228"/>
              <a:gd name="T63" fmla="*/ 114 h 240"/>
              <a:gd name="T64" fmla="*/ 168 w 228"/>
              <a:gd name="T65" fmla="*/ 192 h 240"/>
              <a:gd name="T66" fmla="*/ 165 w 228"/>
              <a:gd name="T67" fmla="*/ 205 h 240"/>
              <a:gd name="T68" fmla="*/ 178 w 228"/>
              <a:gd name="T69" fmla="*/ 208 h 240"/>
              <a:gd name="T70" fmla="*/ 228 w 228"/>
              <a:gd name="T71" fmla="*/ 114 h 240"/>
              <a:gd name="T72" fmla="*/ 114 w 228"/>
              <a:gd name="T73" fmla="*/ 0 h 2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8" h="240">
                <a:moveTo>
                  <a:pt x="187" y="114"/>
                </a:moveTo>
                <a:cubicBezTo>
                  <a:pt x="187" y="73"/>
                  <a:pt x="154" y="40"/>
                  <a:pt x="114" y="40"/>
                </a:cubicBezTo>
                <a:cubicBezTo>
                  <a:pt x="73" y="40"/>
                  <a:pt x="40" y="73"/>
                  <a:pt x="40" y="114"/>
                </a:cubicBezTo>
                <a:cubicBezTo>
                  <a:pt x="40" y="136"/>
                  <a:pt x="50" y="157"/>
                  <a:pt x="68" y="171"/>
                </a:cubicBezTo>
                <a:cubicBezTo>
                  <a:pt x="69" y="172"/>
                  <a:pt x="71" y="173"/>
                  <a:pt x="74" y="173"/>
                </a:cubicBezTo>
                <a:cubicBezTo>
                  <a:pt x="76" y="173"/>
                  <a:pt x="79" y="171"/>
                  <a:pt x="81" y="169"/>
                </a:cubicBezTo>
                <a:cubicBezTo>
                  <a:pt x="84" y="165"/>
                  <a:pt x="83" y="159"/>
                  <a:pt x="79" y="156"/>
                </a:cubicBezTo>
                <a:cubicBezTo>
                  <a:pt x="67" y="146"/>
                  <a:pt x="59" y="130"/>
                  <a:pt x="59" y="114"/>
                </a:cubicBezTo>
                <a:cubicBezTo>
                  <a:pt x="59" y="83"/>
                  <a:pt x="84" y="59"/>
                  <a:pt x="114" y="59"/>
                </a:cubicBezTo>
                <a:cubicBezTo>
                  <a:pt x="144" y="59"/>
                  <a:pt x="169" y="83"/>
                  <a:pt x="169" y="114"/>
                </a:cubicBezTo>
                <a:cubicBezTo>
                  <a:pt x="169" y="129"/>
                  <a:pt x="163" y="143"/>
                  <a:pt x="152" y="153"/>
                </a:cubicBezTo>
                <a:cubicBezTo>
                  <a:pt x="148" y="157"/>
                  <a:pt x="148" y="163"/>
                  <a:pt x="151" y="166"/>
                </a:cubicBezTo>
                <a:cubicBezTo>
                  <a:pt x="155" y="170"/>
                  <a:pt x="161" y="170"/>
                  <a:pt x="165" y="167"/>
                </a:cubicBezTo>
                <a:cubicBezTo>
                  <a:pt x="179" y="153"/>
                  <a:pt x="187" y="134"/>
                  <a:pt x="187" y="114"/>
                </a:cubicBezTo>
                <a:close/>
                <a:moveTo>
                  <a:pt x="116" y="79"/>
                </a:moveTo>
                <a:cubicBezTo>
                  <a:pt x="97" y="79"/>
                  <a:pt x="81" y="95"/>
                  <a:pt x="81" y="114"/>
                </a:cubicBezTo>
                <a:cubicBezTo>
                  <a:pt x="81" y="127"/>
                  <a:pt x="89" y="139"/>
                  <a:pt x="101" y="144"/>
                </a:cubicBezTo>
                <a:cubicBezTo>
                  <a:pt x="101" y="226"/>
                  <a:pt x="101" y="226"/>
                  <a:pt x="101" y="226"/>
                </a:cubicBezTo>
                <a:cubicBezTo>
                  <a:pt x="101" y="233"/>
                  <a:pt x="107" y="240"/>
                  <a:pt x="115" y="240"/>
                </a:cubicBezTo>
                <a:cubicBezTo>
                  <a:pt x="123" y="240"/>
                  <a:pt x="129" y="233"/>
                  <a:pt x="129" y="226"/>
                </a:cubicBezTo>
                <a:cubicBezTo>
                  <a:pt x="129" y="145"/>
                  <a:pt x="129" y="145"/>
                  <a:pt x="129" y="145"/>
                </a:cubicBezTo>
                <a:cubicBezTo>
                  <a:pt x="141" y="140"/>
                  <a:pt x="150" y="128"/>
                  <a:pt x="150" y="114"/>
                </a:cubicBezTo>
                <a:cubicBezTo>
                  <a:pt x="150" y="95"/>
                  <a:pt x="134" y="79"/>
                  <a:pt x="116" y="79"/>
                </a:cubicBezTo>
                <a:close/>
                <a:moveTo>
                  <a:pt x="114" y="0"/>
                </a:moveTo>
                <a:cubicBezTo>
                  <a:pt x="51" y="0"/>
                  <a:pt x="0" y="51"/>
                  <a:pt x="0" y="114"/>
                </a:cubicBezTo>
                <a:cubicBezTo>
                  <a:pt x="0" y="152"/>
                  <a:pt x="19" y="188"/>
                  <a:pt x="52" y="209"/>
                </a:cubicBezTo>
                <a:cubicBezTo>
                  <a:pt x="54" y="210"/>
                  <a:pt x="55" y="211"/>
                  <a:pt x="57" y="211"/>
                </a:cubicBezTo>
                <a:cubicBezTo>
                  <a:pt x="60" y="211"/>
                  <a:pt x="63" y="209"/>
                  <a:pt x="65" y="206"/>
                </a:cubicBezTo>
                <a:cubicBezTo>
                  <a:pt x="68" y="202"/>
                  <a:pt x="67" y="196"/>
                  <a:pt x="62" y="193"/>
                </a:cubicBezTo>
                <a:cubicBezTo>
                  <a:pt x="35" y="176"/>
                  <a:pt x="19" y="146"/>
                  <a:pt x="19" y="114"/>
                </a:cubicBezTo>
                <a:cubicBezTo>
                  <a:pt x="19" y="61"/>
                  <a:pt x="61" y="18"/>
                  <a:pt x="114" y="18"/>
                </a:cubicBezTo>
                <a:cubicBezTo>
                  <a:pt x="166" y="18"/>
                  <a:pt x="209" y="61"/>
                  <a:pt x="209" y="114"/>
                </a:cubicBezTo>
                <a:cubicBezTo>
                  <a:pt x="209" y="145"/>
                  <a:pt x="194" y="174"/>
                  <a:pt x="168" y="192"/>
                </a:cubicBezTo>
                <a:cubicBezTo>
                  <a:pt x="163" y="195"/>
                  <a:pt x="162" y="201"/>
                  <a:pt x="165" y="205"/>
                </a:cubicBezTo>
                <a:cubicBezTo>
                  <a:pt x="168" y="209"/>
                  <a:pt x="174" y="211"/>
                  <a:pt x="178" y="208"/>
                </a:cubicBezTo>
                <a:cubicBezTo>
                  <a:pt x="209" y="186"/>
                  <a:pt x="228" y="151"/>
                  <a:pt x="228" y="114"/>
                </a:cubicBezTo>
                <a:cubicBezTo>
                  <a:pt x="228" y="51"/>
                  <a:pt x="177" y="0"/>
                  <a:pt x="114" y="0"/>
                </a:cubicBezTo>
                <a:close/>
              </a:path>
            </a:pathLst>
          </a:custGeom>
          <a:solidFill>
            <a:schemeClr val="bg1"/>
          </a:solidFill>
          <a:ln>
            <a:noFill/>
          </a:ln>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5" name="Freeform: Shape 53"/>
          <p:cNvSpPr/>
          <p:nvPr/>
        </p:nvSpPr>
        <p:spPr bwMode="auto">
          <a:xfrm>
            <a:off x="6505611" y="2381733"/>
            <a:ext cx="493192" cy="493192"/>
          </a:xfrm>
          <a:custGeom>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chemeClr val="bg1"/>
          </a:solidFill>
          <a:ln>
            <a:noFill/>
          </a:ln>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6" name="Freeform: Shape 54"/>
          <p:cNvSpPr/>
          <p:nvPr/>
        </p:nvSpPr>
        <p:spPr bwMode="auto">
          <a:xfrm>
            <a:off x="1036803" y="1414855"/>
            <a:ext cx="493192" cy="493192"/>
          </a:xfrm>
          <a:custGeom>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bg1"/>
          </a:solidFill>
          <a:ln>
            <a:noFill/>
          </a:ln>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41" name="组合 40"/>
          <p:cNvGrpSpPr/>
          <p:nvPr/>
        </p:nvGrpSpPr>
        <p:grpSpPr>
          <a:xfrm>
            <a:off x="879991" y="3489013"/>
            <a:ext cx="10432020" cy="2393548"/>
            <a:chOff x="659993" y="2616759"/>
            <a:chExt cx="7824015" cy="1795161"/>
          </a:xfrm>
        </p:grpSpPr>
        <p:sp>
          <p:nvSpPr>
            <p:cNvPr id="6" name="Rectangle: Rounded Corners 14"/>
            <p:cNvSpPr/>
            <p:nvPr/>
          </p:nvSpPr>
          <p:spPr>
            <a:xfrm>
              <a:off x="659994" y="2833876"/>
              <a:ext cx="7824014" cy="156347"/>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7" name="Rectangle: Rounded Corners 15"/>
            <p:cNvSpPr/>
            <p:nvPr/>
          </p:nvSpPr>
          <p:spPr>
            <a:xfrm>
              <a:off x="659993" y="2833876"/>
              <a:ext cx="6735252" cy="15634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8" name="TextBox 16"/>
            <p:cNvSpPr txBox="1"/>
            <p:nvPr/>
          </p:nvSpPr>
          <p:spPr bwMode="auto">
            <a:xfrm>
              <a:off x="790937" y="2616759"/>
              <a:ext cx="2665560" cy="217117"/>
            </a:xfrm>
            <a:prstGeom prst="rect">
              <a:avLst/>
            </a:prstGeom>
            <a:noFill/>
            <a:scene3d>
              <a:camera prst="orthographicFront">
                <a:rot lat="0" lon="0" rev="0"/>
              </a:camera>
              <a:lightRig rig="threePt" dir="t"/>
            </a:scene3d>
            <a:sp3d prstMaterial="matte">
              <a:bevelT w="1270" h="1270"/>
            </a:sp3d>
          </p:spPr>
          <p:txBody>
            <a:bodyPr wrap="none" lIns="0" tIns="0" rIns="0" bIns="0" anchor="ctr" anchorCtr="0">
              <a:normAutofit/>
            </a:bodyPr>
            <a:lstStyle/>
            <a:p>
              <a:pPr>
                <a:buClr>
                  <a:prstClr val="white"/>
                </a:buClr>
                <a:defRPr/>
              </a:pPr>
              <a:r>
                <a:rPr lang="zh-CN" altLang="en-US" sz="1865" b="1">
                  <a:solidFill>
                    <a:schemeClr val="accent1"/>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865" b="1">
                <a:solidFill>
                  <a:schemeClr val="accent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9" name="TextBox 17"/>
            <p:cNvSpPr txBox="1"/>
            <p:nvPr/>
          </p:nvSpPr>
          <p:spPr bwMode="auto">
            <a:xfrm>
              <a:off x="7465782" y="2836263"/>
              <a:ext cx="170720" cy="156587"/>
            </a:xfrm>
            <a:prstGeom prst="rect">
              <a:avLst/>
            </a:prstGeom>
            <a:noFill/>
            <a:scene3d>
              <a:camera prst="orthographicFront">
                <a:rot lat="0" lon="0" rev="0"/>
              </a:camera>
              <a:lightRig rig="threePt" dir="t"/>
            </a:scene3d>
            <a:sp3d prstMaterial="matte">
              <a:bevelT w="1270" h="1270"/>
            </a:sp3d>
          </p:spPr>
          <p:txBody>
            <a:bodyPr wrap="none" lIns="0" tIns="0" rIns="0" bIns="0" anchor="ctr" anchorCtr="0">
              <a:normAutofit fontScale="77500" lnSpcReduction="20000"/>
            </a:bodyPr>
            <a:lstStyle/>
            <a:p>
              <a:pPr>
                <a:buClr>
                  <a:prstClr val="white"/>
                </a:buClr>
                <a:defRPr/>
              </a:pPr>
              <a:r>
                <a:rPr lang="en-US" altLang="ko-KR" sz="2135">
                  <a:latin typeface="方正黑体简体" panose="03000509000000000000" pitchFamily="2" charset="-122"/>
                  <a:ea typeface="方正黑体简体" panose="03000509000000000000" pitchFamily="2" charset="-122"/>
                  <a:sym typeface="方正黑体简体" panose="03000509000000000000" pitchFamily="2" charset="-122"/>
                </a:rPr>
                <a:t>80</a:t>
              </a:r>
              <a:endParaRPr lang="en-US" altLang="ko-KR" sz="2135">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0" name="Rectangle: Rounded Corners 19"/>
            <p:cNvSpPr/>
            <p:nvPr/>
          </p:nvSpPr>
          <p:spPr>
            <a:xfrm>
              <a:off x="659994" y="3307552"/>
              <a:ext cx="7824013" cy="156346"/>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1" name="Rectangle: Rounded Corners 20"/>
            <p:cNvSpPr/>
            <p:nvPr/>
          </p:nvSpPr>
          <p:spPr>
            <a:xfrm>
              <a:off x="659994" y="3307552"/>
              <a:ext cx="4175307" cy="156346"/>
            </a:xfrm>
            <a:prstGeom prst="roundRect">
              <a:avLst>
                <a:gd name="adj" fmla="val 50000"/>
              </a:avLst>
            </a:prstGeom>
            <a:solidFill>
              <a:schemeClr val="accent2"/>
            </a:solidFill>
            <a:ln>
              <a:noFill/>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2" name="TextBox 22"/>
            <p:cNvSpPr txBox="1"/>
            <p:nvPr/>
          </p:nvSpPr>
          <p:spPr bwMode="auto">
            <a:xfrm>
              <a:off x="4922495" y="3309064"/>
              <a:ext cx="170720" cy="156587"/>
            </a:xfrm>
            <a:prstGeom prst="rect">
              <a:avLst/>
            </a:prstGeom>
            <a:noFill/>
            <a:scene3d>
              <a:camera prst="orthographicFront">
                <a:rot lat="0" lon="0" rev="0"/>
              </a:camera>
              <a:lightRig rig="threePt" dir="t"/>
            </a:scene3d>
            <a:sp3d prstMaterial="matte">
              <a:bevelT w="1270" h="1270"/>
            </a:sp3d>
          </p:spPr>
          <p:txBody>
            <a:bodyPr wrap="none" lIns="0" tIns="0" rIns="0" bIns="0" anchor="ctr" anchorCtr="0">
              <a:normAutofit fontScale="77500" lnSpcReduction="20000"/>
            </a:bodyPr>
            <a:lstStyle/>
            <a:p>
              <a:pPr>
                <a:buClr>
                  <a:prstClr val="white"/>
                </a:buClr>
                <a:defRPr/>
              </a:pPr>
              <a:r>
                <a:rPr lang="en-US" altLang="ko-KR" sz="2135">
                  <a:latin typeface="方正黑体简体" panose="03000509000000000000" pitchFamily="2" charset="-122"/>
                  <a:ea typeface="方正黑体简体" panose="03000509000000000000" pitchFamily="2" charset="-122"/>
                  <a:sym typeface="方正黑体简体" panose="03000509000000000000" pitchFamily="2" charset="-122"/>
                </a:rPr>
                <a:t>55</a:t>
              </a:r>
              <a:endParaRPr lang="en-US" altLang="ko-KR" sz="2135">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3" name="Rectangle: Rounded Corners 24"/>
            <p:cNvSpPr/>
            <p:nvPr/>
          </p:nvSpPr>
          <p:spPr>
            <a:xfrm>
              <a:off x="659994" y="3781449"/>
              <a:ext cx="7824013" cy="156347"/>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4" name="Rectangle: Rounded Corners 25"/>
            <p:cNvSpPr/>
            <p:nvPr/>
          </p:nvSpPr>
          <p:spPr>
            <a:xfrm>
              <a:off x="659994" y="3781449"/>
              <a:ext cx="4650644" cy="156347"/>
            </a:xfrm>
            <a:prstGeom prst="roundRect">
              <a:avLst>
                <a:gd name="adj" fmla="val 50000"/>
              </a:avLst>
            </a:prstGeom>
            <a:solidFill>
              <a:schemeClr val="accent3"/>
            </a:solidFill>
            <a:ln>
              <a:noFill/>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5" name="TextBox 27"/>
            <p:cNvSpPr txBox="1"/>
            <p:nvPr/>
          </p:nvSpPr>
          <p:spPr bwMode="auto">
            <a:xfrm>
              <a:off x="5366840" y="3782086"/>
              <a:ext cx="170720" cy="156587"/>
            </a:xfrm>
            <a:prstGeom prst="rect">
              <a:avLst/>
            </a:prstGeom>
            <a:noFill/>
            <a:scene3d>
              <a:camera prst="orthographicFront">
                <a:rot lat="0" lon="0" rev="0"/>
              </a:camera>
              <a:lightRig rig="threePt" dir="t"/>
            </a:scene3d>
            <a:sp3d prstMaterial="matte">
              <a:bevelT w="1270" h="1270"/>
            </a:sp3d>
          </p:spPr>
          <p:txBody>
            <a:bodyPr wrap="none" lIns="0" tIns="0" rIns="0" bIns="0" anchor="ctr" anchorCtr="0">
              <a:normAutofit fontScale="77500" lnSpcReduction="20000"/>
            </a:bodyPr>
            <a:lstStyle/>
            <a:p>
              <a:pPr>
                <a:buClr>
                  <a:prstClr val="white"/>
                </a:buClr>
                <a:defRPr/>
              </a:pPr>
              <a:r>
                <a:rPr lang="en-US" altLang="ko-KR" sz="2135">
                  <a:latin typeface="方正黑体简体" panose="03000509000000000000" pitchFamily="2" charset="-122"/>
                  <a:ea typeface="方正黑体简体" panose="03000509000000000000" pitchFamily="2" charset="-122"/>
                  <a:sym typeface="方正黑体简体" panose="03000509000000000000" pitchFamily="2" charset="-122"/>
                </a:rPr>
                <a:t>60</a:t>
              </a:r>
              <a:endParaRPr lang="en-US" altLang="ko-KR" sz="2135">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6" name="Rectangle: Rounded Corners 29"/>
            <p:cNvSpPr/>
            <p:nvPr/>
          </p:nvSpPr>
          <p:spPr>
            <a:xfrm>
              <a:off x="659994" y="4255573"/>
              <a:ext cx="7824013" cy="156347"/>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7" name="Rectangle: Rounded Corners 30"/>
            <p:cNvSpPr/>
            <p:nvPr/>
          </p:nvSpPr>
          <p:spPr>
            <a:xfrm>
              <a:off x="659994" y="4255573"/>
              <a:ext cx="2803450" cy="156347"/>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8" name="TextBox 32"/>
            <p:cNvSpPr txBox="1"/>
            <p:nvPr/>
          </p:nvSpPr>
          <p:spPr bwMode="auto">
            <a:xfrm>
              <a:off x="3542690" y="4255333"/>
              <a:ext cx="170720" cy="156587"/>
            </a:xfrm>
            <a:prstGeom prst="rect">
              <a:avLst/>
            </a:prstGeom>
            <a:noFill/>
            <a:scene3d>
              <a:camera prst="orthographicFront">
                <a:rot lat="0" lon="0" rev="0"/>
              </a:camera>
              <a:lightRig rig="threePt" dir="t"/>
            </a:scene3d>
            <a:sp3d prstMaterial="matte">
              <a:bevelT w="1270" h="1270"/>
            </a:sp3d>
          </p:spPr>
          <p:txBody>
            <a:bodyPr wrap="none" lIns="0" tIns="0" rIns="0" bIns="0" anchor="ctr" anchorCtr="0">
              <a:normAutofit fontScale="77500" lnSpcReduction="20000"/>
            </a:bodyPr>
            <a:lstStyle/>
            <a:p>
              <a:pPr>
                <a:buClr>
                  <a:prstClr val="white"/>
                </a:buClr>
                <a:defRPr/>
              </a:pPr>
              <a:r>
                <a:rPr lang="en-US" altLang="ko-KR" sz="2135">
                  <a:latin typeface="方正黑体简体" panose="03000509000000000000" pitchFamily="2" charset="-122"/>
                  <a:ea typeface="方正黑体简体" panose="03000509000000000000" pitchFamily="2" charset="-122"/>
                  <a:sym typeface="方正黑体简体" panose="03000509000000000000" pitchFamily="2" charset="-122"/>
                </a:rPr>
                <a:t>37</a:t>
              </a:r>
              <a:endParaRPr lang="en-US" altLang="ko-KR" sz="2135">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7" name="TextBox 58"/>
            <p:cNvSpPr txBox="1"/>
            <p:nvPr/>
          </p:nvSpPr>
          <p:spPr bwMode="auto">
            <a:xfrm>
              <a:off x="790937" y="3090436"/>
              <a:ext cx="2665560" cy="217117"/>
            </a:xfrm>
            <a:prstGeom prst="rect">
              <a:avLst/>
            </a:prstGeom>
            <a:noFill/>
            <a:scene3d>
              <a:camera prst="orthographicFront">
                <a:rot lat="0" lon="0" rev="0"/>
              </a:camera>
              <a:lightRig rig="threePt" dir="t"/>
            </a:scene3d>
            <a:sp3d prstMaterial="matte">
              <a:bevelT w="1270" h="1270"/>
            </a:sp3d>
          </p:spPr>
          <p:txBody>
            <a:bodyPr wrap="none" lIns="0" tIns="0" rIns="0" bIns="0" anchor="ctr" anchorCtr="0">
              <a:normAutofit/>
            </a:bodyPr>
            <a:lstStyle/>
            <a:p>
              <a:pPr>
                <a:buClr>
                  <a:prstClr val="white"/>
                </a:buClr>
                <a:defRPr/>
              </a:pPr>
              <a:r>
                <a:rPr lang="zh-CN" altLang="en-US" sz="1865" b="1">
                  <a:solidFill>
                    <a:schemeClr val="accent2"/>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865" b="1">
                <a:solidFill>
                  <a:schemeClr val="accent2"/>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8" name="TextBox 59"/>
            <p:cNvSpPr txBox="1"/>
            <p:nvPr/>
          </p:nvSpPr>
          <p:spPr bwMode="auto">
            <a:xfrm>
              <a:off x="790937" y="3564332"/>
              <a:ext cx="2665560" cy="217117"/>
            </a:xfrm>
            <a:prstGeom prst="rect">
              <a:avLst/>
            </a:prstGeom>
            <a:noFill/>
            <a:scene3d>
              <a:camera prst="orthographicFront">
                <a:rot lat="0" lon="0" rev="0"/>
              </a:camera>
              <a:lightRig rig="threePt" dir="t"/>
            </a:scene3d>
            <a:sp3d prstMaterial="matte">
              <a:bevelT w="1270" h="1270"/>
            </a:sp3d>
          </p:spPr>
          <p:txBody>
            <a:bodyPr wrap="none" lIns="0" tIns="0" rIns="0" bIns="0" anchor="ctr" anchorCtr="0">
              <a:normAutofit/>
            </a:bodyPr>
            <a:lstStyle/>
            <a:p>
              <a:pPr>
                <a:buClr>
                  <a:prstClr val="white"/>
                </a:buClr>
                <a:defRPr/>
              </a:pPr>
              <a:r>
                <a:rPr lang="zh-CN" altLang="en-US" sz="1865" b="1">
                  <a:solidFill>
                    <a:schemeClr val="accent3"/>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865" b="1">
                <a:solidFill>
                  <a:schemeClr val="accent3"/>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9" name="TextBox 60"/>
            <p:cNvSpPr txBox="1"/>
            <p:nvPr/>
          </p:nvSpPr>
          <p:spPr bwMode="auto">
            <a:xfrm>
              <a:off x="797884" y="4038456"/>
              <a:ext cx="2665560" cy="217117"/>
            </a:xfrm>
            <a:prstGeom prst="rect">
              <a:avLst/>
            </a:prstGeom>
            <a:noFill/>
            <a:scene3d>
              <a:camera prst="orthographicFront">
                <a:rot lat="0" lon="0" rev="0"/>
              </a:camera>
              <a:lightRig rig="threePt" dir="t"/>
            </a:scene3d>
            <a:sp3d prstMaterial="matte">
              <a:bevelT w="1270" h="1270"/>
            </a:sp3d>
          </p:spPr>
          <p:txBody>
            <a:bodyPr wrap="none" lIns="0" tIns="0" rIns="0" bIns="0" anchor="ctr" anchorCtr="0">
              <a:normAutofit/>
            </a:bodyPr>
            <a:lstStyle/>
            <a:p>
              <a:pPr>
                <a:buClr>
                  <a:prstClr val="white"/>
                </a:buClr>
                <a:defRPr/>
              </a:pPr>
              <a:r>
                <a:rPr lang="zh-CN" altLang="en-US" sz="1865" b="1">
                  <a:solidFill>
                    <a:schemeClr val="accent4"/>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865" b="1">
                <a:solidFill>
                  <a:schemeClr val="accent4"/>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30" name="Group 4"/>
          <p:cNvGrpSpPr/>
          <p:nvPr/>
        </p:nvGrpSpPr>
        <p:grpSpPr>
          <a:xfrm>
            <a:off x="7325055" y="1369852"/>
            <a:ext cx="4082232" cy="583197"/>
            <a:chOff x="7325054" y="1523738"/>
            <a:chExt cx="4082232" cy="583197"/>
          </a:xfrm>
        </p:grpSpPr>
        <p:sp>
          <p:nvSpPr>
            <p:cNvPr id="34" name="TextBox 9"/>
            <p:cNvSpPr txBox="1"/>
            <p:nvPr/>
          </p:nvSpPr>
          <p:spPr bwMode="auto">
            <a:xfrm>
              <a:off x="7325054" y="1523738"/>
              <a:ext cx="1433085" cy="258597"/>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a:bodyPr>
            <a:lstStyle/>
            <a:p>
              <a:pPr>
                <a:buClr>
                  <a:prstClr val="white"/>
                </a:buClr>
                <a:defRPr/>
              </a:pPr>
              <a:r>
                <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5" name="TextBox 33"/>
            <p:cNvSpPr txBox="1"/>
            <p:nvPr/>
          </p:nvSpPr>
          <p:spPr bwMode="auto">
            <a:xfrm>
              <a:off x="7325054" y="1782335"/>
              <a:ext cx="4082232" cy="324600"/>
            </a:xfrm>
            <a:prstGeom prst="rect">
              <a:avLst/>
            </a:prstGeom>
          </p:spPr>
          <p:txBody>
            <a:bodyPr wrap="square" lIns="0" tIns="0" rIns="0" bIns="0" anchor="ctr" anchorCtr="0">
              <a:normAutofit/>
            </a:bodyPr>
            <a:lstStyle/>
            <a:p>
              <a:pPr>
                <a:lnSpc>
                  <a:spcPct val="120000"/>
                </a:lnSpc>
                <a:spcBef>
                  <a:spcPct val="0"/>
                </a:spcBef>
                <a:defRPr/>
              </a:pPr>
              <a:r>
                <a:rPr lang="zh-CN" altLang="en-US" sz="12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此部分内容作为文字排版占位显示（建议使用主题字体）</a:t>
              </a:r>
              <a:endParaRPr lang="zh-CN" altLang="en-US" sz="12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31" name="Group 5"/>
          <p:cNvGrpSpPr/>
          <p:nvPr/>
        </p:nvGrpSpPr>
        <p:grpSpPr>
          <a:xfrm>
            <a:off x="7325055" y="2336732"/>
            <a:ext cx="4082232" cy="583197"/>
            <a:chOff x="7325054" y="2496601"/>
            <a:chExt cx="4082232" cy="583197"/>
          </a:xfrm>
        </p:grpSpPr>
        <p:sp>
          <p:nvSpPr>
            <p:cNvPr id="32" name="TextBox 12"/>
            <p:cNvSpPr txBox="1"/>
            <p:nvPr/>
          </p:nvSpPr>
          <p:spPr bwMode="auto">
            <a:xfrm>
              <a:off x="7325054" y="2496601"/>
              <a:ext cx="1433085" cy="258597"/>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a:bodyPr>
            <a:lstStyle/>
            <a:p>
              <a:pPr>
                <a:buClr>
                  <a:prstClr val="white"/>
                </a:buClr>
                <a:defRPr/>
              </a:pPr>
              <a:r>
                <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6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3" name="TextBox 35"/>
            <p:cNvSpPr txBox="1"/>
            <p:nvPr/>
          </p:nvSpPr>
          <p:spPr bwMode="auto">
            <a:xfrm>
              <a:off x="7325054" y="2755198"/>
              <a:ext cx="4082232" cy="324600"/>
            </a:xfrm>
            <a:prstGeom prst="rect">
              <a:avLst/>
            </a:prstGeom>
          </p:spPr>
          <p:txBody>
            <a:bodyPr wrap="square" lIns="0" tIns="0" rIns="0" bIns="0" anchor="ctr" anchorCtr="0">
              <a:normAutofit/>
            </a:bodyPr>
            <a:lstStyle/>
            <a:p>
              <a:pPr>
                <a:lnSpc>
                  <a:spcPct val="120000"/>
                </a:lnSpc>
                <a:spcBef>
                  <a:spcPct val="0"/>
                </a:spcBef>
                <a:defRPr/>
              </a:pPr>
              <a:r>
                <a:rPr lang="zh-CN" altLang="en-US" sz="12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此部分内容作为文字排版占位显示（建议使用主题字体）</a:t>
              </a:r>
              <a:endParaRPr lang="zh-CN" altLang="en-US" sz="12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42" name="文本占位符 1"/>
          <p:cNvSpPr>
            <a:spLocks noGrp="1"/>
          </p:cNvSpPr>
          <p:nvPr>
            <p:ph type="body" sz="quarter" idx="4294967295"/>
          </p:nvPr>
        </p:nvSpPr>
        <p:spPr>
          <a:xfrm>
            <a:off x="170815" y="151130"/>
            <a:ext cx="3965756" cy="506095"/>
          </a:xfrm>
        </p:spPr>
        <p:txBody>
          <a:bodyPr>
            <a:normAutofit fontScale="97500"/>
          </a:bodyPr>
          <a:lstStyle/>
          <a:p>
            <a:pPr>
              <a:buFont typeface="Wingdings" panose="05000000000000000000" pitchFamily="2" charset="2"/>
              <a:buChar char="u"/>
            </a:pPr>
            <a:endParaRPr lang="zh-CN" altLang="en-US">
              <a:solidFill>
                <a:schemeClr val="accent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Tree>
  </p:cSld>
  <p:clrMapOvr>
    <a:masterClrMapping/>
  </p:clrMapOvr>
  <mc:AlternateContent>
    <mc:Choice xmlns:p14="http://schemas.microsoft.com/office/powerpoint/2010/main" Requires="p14">
      <p:transition spd="slow" advClick="0" advTm="0" p14:dur="1250">
        <p:randomBar dir="vert"/>
      </p:transition>
    </mc:Choice>
    <mc:Fallback>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nodeType="afterGroup">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1000" fill="hold"/>
                                        <p:tgtEl>
                                          <p:spTgt spid="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1000"/>
                                        <p:tgtEl>
                                          <p:spTgt spid="19"/>
                                        </p:tgtEl>
                                      </p:cBhvr>
                                    </p:animEffect>
                                    <p:anim calcmode="lin" valueType="num">
                                      <p:cBhvr>
                                        <p:cTn id="22" dur="1000" fill="hold"/>
                                        <p:tgtEl>
                                          <p:spTgt spid="19"/>
                                        </p:tgtEl>
                                        <p:attrNameLst>
                                          <p:attrName>ppt_x</p:attrName>
                                        </p:attrNameLst>
                                      </p:cBhvr>
                                      <p:tavLst>
                                        <p:tav tm="0">
                                          <p:val>
                                            <p:strVal val="#ppt_x"/>
                                          </p:val>
                                        </p:tav>
                                        <p:tav tm="100000">
                                          <p:val>
                                            <p:strVal val="#ppt_x"/>
                                          </p:val>
                                        </p:tav>
                                      </p:tavLst>
                                    </p:anim>
                                    <p:anim calcmode="lin" valueType="num">
                                      <p:cBhvr>
                                        <p:cTn id="23" dur="1000" fill="hold"/>
                                        <p:tgtEl>
                                          <p:spTgt spid="19"/>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00"/>
                                        <p:tgtEl>
                                          <p:spTgt spid="20"/>
                                        </p:tgtEl>
                                      </p:cBhvr>
                                    </p:animEffect>
                                    <p:anim calcmode="lin" valueType="num">
                                      <p:cBhvr>
                                        <p:cTn id="27" dur="1000" fill="hold"/>
                                        <p:tgtEl>
                                          <p:spTgt spid="20"/>
                                        </p:tgtEl>
                                        <p:attrNameLst>
                                          <p:attrName>ppt_x</p:attrName>
                                        </p:attrNameLst>
                                      </p:cBhvr>
                                      <p:tavLst>
                                        <p:tav tm="0">
                                          <p:val>
                                            <p:strVal val="#ppt_x"/>
                                          </p:val>
                                        </p:tav>
                                        <p:tav tm="100000">
                                          <p:val>
                                            <p:strVal val="#ppt_x"/>
                                          </p:val>
                                        </p:tav>
                                      </p:tavLst>
                                    </p:anim>
                                    <p:anim calcmode="lin" valueType="num">
                                      <p:cBhvr>
                                        <p:cTn id="28" dur="1000" fill="hold"/>
                                        <p:tgtEl>
                                          <p:spTgt spid="20"/>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1000"/>
                                        <p:tgtEl>
                                          <p:spTgt spid="21"/>
                                        </p:tgtEl>
                                      </p:cBhvr>
                                    </p:animEffect>
                                    <p:anim calcmode="lin" valueType="num">
                                      <p:cBhvr>
                                        <p:cTn id="32" dur="1000" fill="hold"/>
                                        <p:tgtEl>
                                          <p:spTgt spid="21"/>
                                        </p:tgtEl>
                                        <p:attrNameLst>
                                          <p:attrName>ppt_x</p:attrName>
                                        </p:attrNameLst>
                                      </p:cBhvr>
                                      <p:tavLst>
                                        <p:tav tm="0">
                                          <p:val>
                                            <p:strVal val="#ppt_x"/>
                                          </p:val>
                                        </p:tav>
                                        <p:tav tm="100000">
                                          <p:val>
                                            <p:strVal val="#ppt_x"/>
                                          </p:val>
                                        </p:tav>
                                      </p:tavLst>
                                    </p:anim>
                                    <p:anim calcmode="lin" valueType="num">
                                      <p:cBhvr>
                                        <p:cTn id="33" dur="1000" fill="hold"/>
                                        <p:tgtEl>
                                          <p:spTgt spid="21"/>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anim calcmode="lin" valueType="num">
                                      <p:cBhvr>
                                        <p:cTn id="37" dur="1000" fill="hold"/>
                                        <p:tgtEl>
                                          <p:spTgt spid="22"/>
                                        </p:tgtEl>
                                        <p:attrNameLst>
                                          <p:attrName>ppt_x</p:attrName>
                                        </p:attrNameLst>
                                      </p:cBhvr>
                                      <p:tavLst>
                                        <p:tav tm="0">
                                          <p:val>
                                            <p:strVal val="#ppt_x"/>
                                          </p:val>
                                        </p:tav>
                                        <p:tav tm="100000">
                                          <p:val>
                                            <p:strVal val="#ppt_x"/>
                                          </p:val>
                                        </p:tav>
                                      </p:tavLst>
                                    </p:anim>
                                    <p:anim calcmode="lin" valueType="num">
                                      <p:cBhvr>
                                        <p:cTn id="38" dur="1000" fill="hold"/>
                                        <p:tgtEl>
                                          <p:spTgt spid="2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anim calcmode="lin" valueType="num">
                                      <p:cBhvr>
                                        <p:cTn id="42" dur="1000" fill="hold"/>
                                        <p:tgtEl>
                                          <p:spTgt spid="23"/>
                                        </p:tgtEl>
                                        <p:attrNameLst>
                                          <p:attrName>ppt_x</p:attrName>
                                        </p:attrNameLst>
                                      </p:cBhvr>
                                      <p:tavLst>
                                        <p:tav tm="0">
                                          <p:val>
                                            <p:strVal val="#ppt_x"/>
                                          </p:val>
                                        </p:tav>
                                        <p:tav tm="100000">
                                          <p:val>
                                            <p:strVal val="#ppt_x"/>
                                          </p:val>
                                        </p:tav>
                                      </p:tavLst>
                                    </p:anim>
                                    <p:anim calcmode="lin" valueType="num">
                                      <p:cBhvr>
                                        <p:cTn id="43" dur="1000" fill="hold"/>
                                        <p:tgtEl>
                                          <p:spTgt spid="2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1000"/>
                                        <p:tgtEl>
                                          <p:spTgt spid="24"/>
                                        </p:tgtEl>
                                      </p:cBhvr>
                                    </p:animEffect>
                                    <p:anim calcmode="lin" valueType="num">
                                      <p:cBhvr>
                                        <p:cTn id="47" dur="1000" fill="hold"/>
                                        <p:tgtEl>
                                          <p:spTgt spid="24"/>
                                        </p:tgtEl>
                                        <p:attrNameLst>
                                          <p:attrName>ppt_x</p:attrName>
                                        </p:attrNameLst>
                                      </p:cBhvr>
                                      <p:tavLst>
                                        <p:tav tm="0">
                                          <p:val>
                                            <p:strVal val="#ppt_x"/>
                                          </p:val>
                                        </p:tav>
                                        <p:tav tm="100000">
                                          <p:val>
                                            <p:strVal val="#ppt_x"/>
                                          </p:val>
                                        </p:tav>
                                      </p:tavLst>
                                    </p:anim>
                                    <p:anim calcmode="lin" valueType="num">
                                      <p:cBhvr>
                                        <p:cTn id="48" dur="1000" fill="hold"/>
                                        <p:tgtEl>
                                          <p:spTgt spid="2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1000"/>
                                        <p:tgtEl>
                                          <p:spTgt spid="25"/>
                                        </p:tgtEl>
                                      </p:cBhvr>
                                    </p:animEffect>
                                    <p:anim calcmode="lin" valueType="num">
                                      <p:cBhvr>
                                        <p:cTn id="52" dur="1000" fill="hold"/>
                                        <p:tgtEl>
                                          <p:spTgt spid="25"/>
                                        </p:tgtEl>
                                        <p:attrNameLst>
                                          <p:attrName>ppt_x</p:attrName>
                                        </p:attrNameLst>
                                      </p:cBhvr>
                                      <p:tavLst>
                                        <p:tav tm="0">
                                          <p:val>
                                            <p:strVal val="#ppt_x"/>
                                          </p:val>
                                        </p:tav>
                                        <p:tav tm="100000">
                                          <p:val>
                                            <p:strVal val="#ppt_x"/>
                                          </p:val>
                                        </p:tav>
                                      </p:tavLst>
                                    </p:anim>
                                    <p:anim calcmode="lin" valueType="num">
                                      <p:cBhvr>
                                        <p:cTn id="53" dur="1000" fill="hold"/>
                                        <p:tgtEl>
                                          <p:spTgt spid="2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1000"/>
                                        <p:tgtEl>
                                          <p:spTgt spid="26"/>
                                        </p:tgtEl>
                                      </p:cBhvr>
                                    </p:animEffect>
                                    <p:anim calcmode="lin" valueType="num">
                                      <p:cBhvr>
                                        <p:cTn id="57" dur="1000" fill="hold"/>
                                        <p:tgtEl>
                                          <p:spTgt spid="26"/>
                                        </p:tgtEl>
                                        <p:attrNameLst>
                                          <p:attrName>ppt_x</p:attrName>
                                        </p:attrNameLst>
                                      </p:cBhvr>
                                      <p:tavLst>
                                        <p:tav tm="0">
                                          <p:val>
                                            <p:strVal val="#ppt_x"/>
                                          </p:val>
                                        </p:tav>
                                        <p:tav tm="100000">
                                          <p:val>
                                            <p:strVal val="#ppt_x"/>
                                          </p:val>
                                        </p:tav>
                                      </p:tavLst>
                                    </p:anim>
                                    <p:anim calcmode="lin" valueType="num">
                                      <p:cBhvr>
                                        <p:cTn id="58" dur="1000" fill="hold"/>
                                        <p:tgtEl>
                                          <p:spTgt spid="26"/>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1000"/>
                                        <p:tgtEl>
                                          <p:spTgt spid="30"/>
                                        </p:tgtEl>
                                      </p:cBhvr>
                                    </p:animEffect>
                                    <p:anim calcmode="lin" valueType="num">
                                      <p:cBhvr>
                                        <p:cTn id="62" dur="1000" fill="hold"/>
                                        <p:tgtEl>
                                          <p:spTgt spid="30"/>
                                        </p:tgtEl>
                                        <p:attrNameLst>
                                          <p:attrName>ppt_x</p:attrName>
                                        </p:attrNameLst>
                                      </p:cBhvr>
                                      <p:tavLst>
                                        <p:tav tm="0">
                                          <p:val>
                                            <p:strVal val="#ppt_x"/>
                                          </p:val>
                                        </p:tav>
                                        <p:tav tm="100000">
                                          <p:val>
                                            <p:strVal val="#ppt_x"/>
                                          </p:val>
                                        </p:tav>
                                      </p:tavLst>
                                    </p:anim>
                                    <p:anim calcmode="lin" valueType="num">
                                      <p:cBhvr>
                                        <p:cTn id="63" dur="1000" fill="hold"/>
                                        <p:tgtEl>
                                          <p:spTgt spid="30"/>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fade">
                                      <p:cBhvr>
                                        <p:cTn id="66" dur="1000"/>
                                        <p:tgtEl>
                                          <p:spTgt spid="31"/>
                                        </p:tgtEl>
                                      </p:cBhvr>
                                    </p:animEffect>
                                    <p:anim calcmode="lin" valueType="num">
                                      <p:cBhvr>
                                        <p:cTn id="67" dur="1000" fill="hold"/>
                                        <p:tgtEl>
                                          <p:spTgt spid="31"/>
                                        </p:tgtEl>
                                        <p:attrNameLst>
                                          <p:attrName>ppt_x</p:attrName>
                                        </p:attrNameLst>
                                      </p:cBhvr>
                                      <p:tavLst>
                                        <p:tav tm="0">
                                          <p:val>
                                            <p:strVal val="#ppt_x"/>
                                          </p:val>
                                        </p:tav>
                                        <p:tav tm="100000">
                                          <p:val>
                                            <p:strVal val="#ppt_x"/>
                                          </p:val>
                                        </p:tav>
                                      </p:tavLst>
                                    </p:anim>
                                    <p:anim calcmode="lin" valueType="num">
                                      <p:cBhvr>
                                        <p:cTn id="68"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P spid="25" grpId="0" animBg="1"/>
      <p:bldP spid="26" grpId="0" animBg="1"/>
    </p:bldLst>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1331962" y="1893303"/>
            <a:ext cx="4769936" cy="1494756"/>
            <a:chOff x="1330259" y="1960089"/>
            <a:chExt cx="4770580" cy="1494756"/>
          </a:xfrm>
        </p:grpSpPr>
        <p:sp>
          <p:nvSpPr>
            <p:cNvPr id="3" name="任意多边形 2"/>
            <p:cNvSpPr/>
            <p:nvPr/>
          </p:nvSpPr>
          <p:spPr bwMode="auto">
            <a:xfrm>
              <a:off x="1330259" y="1960089"/>
              <a:ext cx="4770580" cy="1309351"/>
            </a:xfrm>
            <a:custGeom>
              <a:gdLst>
                <a:gd name="connsiteX0" fmla="*/ 1518707 w 4770580"/>
                <a:gd name="connsiteY0" fmla="*/ 68270 h 1309351"/>
                <a:gd name="connsiteX1" fmla="*/ 1341950 w 4770580"/>
                <a:gd name="connsiteY1" fmla="*/ 166412 h 1309351"/>
                <a:gd name="connsiteX2" fmla="*/ 1300229 w 4770580"/>
                <a:gd name="connsiteY2" fmla="*/ 236195 h 1309351"/>
                <a:gd name="connsiteX3" fmla="*/ 1266876 w 4770580"/>
                <a:gd name="connsiteY3" fmla="*/ 291983 h 1309351"/>
                <a:gd name="connsiteX4" fmla="*/ 1278103 w 4770580"/>
                <a:gd name="connsiteY4" fmla="*/ 311429 h 1309351"/>
                <a:gd name="connsiteX5" fmla="*/ 1413457 w 4770580"/>
                <a:gd name="connsiteY5" fmla="*/ 545868 h 1309351"/>
                <a:gd name="connsiteX6" fmla="*/ 1413571 w 4770580"/>
                <a:gd name="connsiteY6" fmla="*/ 763108 h 1309351"/>
                <a:gd name="connsiteX7" fmla="*/ 1267753 w 4770580"/>
                <a:gd name="connsiteY7" fmla="*/ 1015754 h 1309351"/>
                <a:gd name="connsiteX8" fmla="*/ 1263392 w 4770580"/>
                <a:gd name="connsiteY8" fmla="*/ 1023311 h 1309351"/>
                <a:gd name="connsiteX9" fmla="*/ 1264931 w 4770580"/>
                <a:gd name="connsiteY9" fmla="*/ 1025879 h 1309351"/>
                <a:gd name="connsiteX10" fmla="*/ 1341950 w 4770580"/>
                <a:gd name="connsiteY10" fmla="*/ 1154283 h 1309351"/>
                <a:gd name="connsiteX11" fmla="*/ 1518707 w 4770580"/>
                <a:gd name="connsiteY11" fmla="*/ 1252423 h 1309351"/>
                <a:gd name="connsiteX12" fmla="*/ 4267820 w 4770580"/>
                <a:gd name="connsiteY12" fmla="*/ 1252423 h 1309351"/>
                <a:gd name="connsiteX13" fmla="*/ 4443238 w 4770580"/>
                <a:gd name="connsiteY13" fmla="*/ 1154283 h 1309351"/>
                <a:gd name="connsiteX14" fmla="*/ 4681593 w 4770580"/>
                <a:gd name="connsiteY14" fmla="*/ 759135 h 1309351"/>
                <a:gd name="connsiteX15" fmla="*/ 4681593 w 4770580"/>
                <a:gd name="connsiteY15" fmla="*/ 562851 h 1309351"/>
                <a:gd name="connsiteX16" fmla="*/ 4443238 w 4770580"/>
                <a:gd name="connsiteY16" fmla="*/ 166412 h 1309351"/>
                <a:gd name="connsiteX17" fmla="*/ 4267820 w 4770580"/>
                <a:gd name="connsiteY17" fmla="*/ 68270 h 1309351"/>
                <a:gd name="connsiteX18" fmla="*/ 1518707 w 4770580"/>
                <a:gd name="connsiteY18" fmla="*/ 68270 h 1309351"/>
                <a:gd name="connsiteX19" fmla="*/ 720841 w 4770580"/>
                <a:gd name="connsiteY19" fmla="*/ 63932 h 1309351"/>
                <a:gd name="connsiteX20" fmla="*/ 631877 w 4770580"/>
                <a:gd name="connsiteY20" fmla="*/ 86206 h 1309351"/>
                <a:gd name="connsiteX21" fmla="*/ 273216 w 4770580"/>
                <a:gd name="connsiteY21" fmla="*/ 293279 h 1309351"/>
                <a:gd name="connsiteX22" fmla="*/ 184004 w 4770580"/>
                <a:gd name="connsiteY22" fmla="*/ 447613 h 1309351"/>
                <a:gd name="connsiteX23" fmla="*/ 183946 w 4770580"/>
                <a:gd name="connsiteY23" fmla="*/ 861660 h 1309351"/>
                <a:gd name="connsiteX24" fmla="*/ 273583 w 4770580"/>
                <a:gd name="connsiteY24" fmla="*/ 1016915 h 1309351"/>
                <a:gd name="connsiteX25" fmla="*/ 632187 w 4770580"/>
                <a:gd name="connsiteY25" fmla="*/ 1223889 h 1309351"/>
                <a:gd name="connsiteX26" fmla="*/ 810450 w 4770580"/>
                <a:gd name="connsiteY26" fmla="*/ 1223795 h 1309351"/>
                <a:gd name="connsiteX27" fmla="*/ 1169111 w 4770580"/>
                <a:gd name="connsiteY27" fmla="*/ 1016722 h 1309351"/>
                <a:gd name="connsiteX28" fmla="*/ 1258324 w 4770580"/>
                <a:gd name="connsiteY28" fmla="*/ 862389 h 1309351"/>
                <a:gd name="connsiteX29" fmla="*/ 1258381 w 4770580"/>
                <a:gd name="connsiteY29" fmla="*/ 448342 h 1309351"/>
                <a:gd name="connsiteX30" fmla="*/ 1168744 w 4770580"/>
                <a:gd name="connsiteY30" fmla="*/ 293086 h 1309351"/>
                <a:gd name="connsiteX31" fmla="*/ 810141 w 4770580"/>
                <a:gd name="connsiteY31" fmla="*/ 86112 h 1309351"/>
                <a:gd name="connsiteX32" fmla="*/ 720841 w 4770580"/>
                <a:gd name="connsiteY32" fmla="*/ 63932 h 1309351"/>
                <a:gd name="connsiteX33" fmla="*/ 468456 w 4770580"/>
                <a:gd name="connsiteY33" fmla="*/ 0 h 1309351"/>
                <a:gd name="connsiteX34" fmla="*/ 973030 w 4770580"/>
                <a:gd name="connsiteY34" fmla="*/ 70 h 1309351"/>
                <a:gd name="connsiteX35" fmla="*/ 1161109 w 4770580"/>
                <a:gd name="connsiteY35" fmla="*/ 108788 h 1309351"/>
                <a:gd name="connsiteX36" fmla="*/ 1205528 w 4770580"/>
                <a:gd name="connsiteY36" fmla="*/ 185726 h 1309351"/>
                <a:gd name="connsiteX37" fmla="*/ 1230238 w 4770580"/>
                <a:gd name="connsiteY37" fmla="*/ 228524 h 1309351"/>
                <a:gd name="connsiteX38" fmla="*/ 1244158 w 4770580"/>
                <a:gd name="connsiteY38" fmla="*/ 204345 h 1309351"/>
                <a:gd name="connsiteX39" fmla="*/ 1287348 w 4770580"/>
                <a:gd name="connsiteY39" fmla="*/ 129321 h 1309351"/>
                <a:gd name="connsiteX40" fmla="*/ 1470329 w 4770580"/>
                <a:gd name="connsiteY40" fmla="*/ 23809 h 1309351"/>
                <a:gd name="connsiteX41" fmla="*/ 4316245 w 4770580"/>
                <a:gd name="connsiteY41" fmla="*/ 23809 h 1309351"/>
                <a:gd name="connsiteX42" fmla="*/ 4497840 w 4770580"/>
                <a:gd name="connsiteY42" fmla="*/ 129321 h 1309351"/>
                <a:gd name="connsiteX43" fmla="*/ 4744589 w 4770580"/>
                <a:gd name="connsiteY43" fmla="*/ 555530 h 1309351"/>
                <a:gd name="connsiteX44" fmla="*/ 4744589 w 4770580"/>
                <a:gd name="connsiteY44" fmla="*/ 766553 h 1309351"/>
                <a:gd name="connsiteX45" fmla="*/ 4497840 w 4770580"/>
                <a:gd name="connsiteY45" fmla="*/ 1191374 h 1309351"/>
                <a:gd name="connsiteX46" fmla="*/ 4316245 w 4770580"/>
                <a:gd name="connsiteY46" fmla="*/ 1296885 h 1309351"/>
                <a:gd name="connsiteX47" fmla="*/ 1470329 w 4770580"/>
                <a:gd name="connsiteY47" fmla="*/ 1296885 h 1309351"/>
                <a:gd name="connsiteX48" fmla="*/ 1287348 w 4770580"/>
                <a:gd name="connsiteY48" fmla="*/ 1191374 h 1309351"/>
                <a:gd name="connsiteX49" fmla="*/ 1227445 w 4770580"/>
                <a:gd name="connsiteY49" fmla="*/ 1087658 h 1309351"/>
                <a:gd name="connsiteX50" fmla="*/ 1226848 w 4770580"/>
                <a:gd name="connsiteY50" fmla="*/ 1086624 h 1309351"/>
                <a:gd name="connsiteX51" fmla="*/ 1222923 w 4770580"/>
                <a:gd name="connsiteY51" fmla="*/ 1093425 h 1309351"/>
                <a:gd name="connsiteX52" fmla="*/ 1161344 w 4770580"/>
                <a:gd name="connsiteY52" fmla="*/ 1200117 h 1309351"/>
                <a:gd name="connsiteX53" fmla="*/ 972144 w 4770580"/>
                <a:gd name="connsiteY53" fmla="*/ 1309351 h 1309351"/>
                <a:gd name="connsiteX54" fmla="*/ 467570 w 4770580"/>
                <a:gd name="connsiteY54" fmla="*/ 1309282 h 1309351"/>
                <a:gd name="connsiteX55" fmla="*/ 279492 w 4770580"/>
                <a:gd name="connsiteY55" fmla="*/ 1200563 h 1309351"/>
                <a:gd name="connsiteX56" fmla="*/ 27144 w 4770580"/>
                <a:gd name="connsiteY56" fmla="*/ 763483 h 1309351"/>
                <a:gd name="connsiteX57" fmla="*/ 27030 w 4770580"/>
                <a:gd name="connsiteY57" fmla="*/ 546244 h 1309351"/>
                <a:gd name="connsiteX58" fmla="*/ 279256 w 4770580"/>
                <a:gd name="connsiteY58" fmla="*/ 109234 h 1309351"/>
                <a:gd name="connsiteX59" fmla="*/ 468456 w 4770580"/>
                <a:gd name="connsiteY59" fmla="*/ 0 h 13093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770580" h="1309351">
                  <a:moveTo>
                    <a:pt x="1518707" y="68270"/>
                  </a:moveTo>
                  <a:cubicBezTo>
                    <a:pt x="1450415" y="68270"/>
                    <a:pt x="1375427" y="109593"/>
                    <a:pt x="1341950" y="166412"/>
                  </a:cubicBezTo>
                  <a:cubicBezTo>
                    <a:pt x="1327137" y="191189"/>
                    <a:pt x="1313249" y="214418"/>
                    <a:pt x="1300229" y="236195"/>
                  </a:cubicBezTo>
                  <a:lnTo>
                    <a:pt x="1266876" y="291983"/>
                  </a:lnTo>
                  <a:lnTo>
                    <a:pt x="1278103" y="311429"/>
                  </a:lnTo>
                  <a:cubicBezTo>
                    <a:pt x="1413457" y="545868"/>
                    <a:pt x="1413457" y="545868"/>
                    <a:pt x="1413457" y="545868"/>
                  </a:cubicBezTo>
                  <a:cubicBezTo>
                    <a:pt x="1449812" y="608837"/>
                    <a:pt x="1450160" y="700826"/>
                    <a:pt x="1413571" y="763108"/>
                  </a:cubicBezTo>
                  <a:cubicBezTo>
                    <a:pt x="1350514" y="872360"/>
                    <a:pt x="1303222" y="954299"/>
                    <a:pt x="1267753" y="1015754"/>
                  </a:cubicBezTo>
                  <a:lnTo>
                    <a:pt x="1263392" y="1023311"/>
                  </a:lnTo>
                  <a:lnTo>
                    <a:pt x="1264931" y="1025879"/>
                  </a:lnTo>
                  <a:cubicBezTo>
                    <a:pt x="1341950" y="1154283"/>
                    <a:pt x="1341950" y="1154283"/>
                    <a:pt x="1341950" y="1154283"/>
                  </a:cubicBezTo>
                  <a:cubicBezTo>
                    <a:pt x="1375427" y="1211101"/>
                    <a:pt x="1450415" y="1252423"/>
                    <a:pt x="1518707" y="1252423"/>
                  </a:cubicBezTo>
                  <a:cubicBezTo>
                    <a:pt x="4267820" y="1252423"/>
                    <a:pt x="4267820" y="1252423"/>
                    <a:pt x="4267820" y="1252423"/>
                  </a:cubicBezTo>
                  <a:cubicBezTo>
                    <a:pt x="4336113" y="1252423"/>
                    <a:pt x="4409761" y="1211101"/>
                    <a:pt x="4443238" y="1154283"/>
                  </a:cubicBezTo>
                  <a:cubicBezTo>
                    <a:pt x="4681593" y="759135"/>
                    <a:pt x="4681593" y="759135"/>
                    <a:pt x="4681593" y="759135"/>
                  </a:cubicBezTo>
                  <a:cubicBezTo>
                    <a:pt x="4715069" y="702316"/>
                    <a:pt x="4715069" y="619669"/>
                    <a:pt x="4681593" y="562851"/>
                  </a:cubicBezTo>
                  <a:cubicBezTo>
                    <a:pt x="4443238" y="166412"/>
                    <a:pt x="4443238" y="166412"/>
                    <a:pt x="4443238" y="166412"/>
                  </a:cubicBezTo>
                  <a:cubicBezTo>
                    <a:pt x="4409761" y="109593"/>
                    <a:pt x="4336113" y="68270"/>
                    <a:pt x="4267820" y="68270"/>
                  </a:cubicBezTo>
                  <a:cubicBezTo>
                    <a:pt x="1518707" y="68270"/>
                    <a:pt x="1518707" y="68270"/>
                    <a:pt x="1518707" y="68270"/>
                  </a:cubicBezTo>
                  <a:close/>
                  <a:moveTo>
                    <a:pt x="720841" y="63932"/>
                  </a:moveTo>
                  <a:cubicBezTo>
                    <a:pt x="689249" y="63906"/>
                    <a:pt x="657713" y="71290"/>
                    <a:pt x="631877" y="86206"/>
                  </a:cubicBezTo>
                  <a:lnTo>
                    <a:pt x="273216" y="293279"/>
                  </a:lnTo>
                  <a:cubicBezTo>
                    <a:pt x="221545" y="323111"/>
                    <a:pt x="183555" y="388340"/>
                    <a:pt x="184004" y="447613"/>
                  </a:cubicBezTo>
                  <a:cubicBezTo>
                    <a:pt x="184004" y="447613"/>
                    <a:pt x="184004" y="447613"/>
                    <a:pt x="183946" y="861660"/>
                  </a:cubicBezTo>
                  <a:cubicBezTo>
                    <a:pt x="183968" y="922532"/>
                    <a:pt x="221463" y="987475"/>
                    <a:pt x="273583" y="1016915"/>
                  </a:cubicBezTo>
                  <a:cubicBezTo>
                    <a:pt x="273583" y="1016915"/>
                    <a:pt x="273583" y="1016915"/>
                    <a:pt x="632187" y="1223889"/>
                  </a:cubicBezTo>
                  <a:cubicBezTo>
                    <a:pt x="683294" y="1253914"/>
                    <a:pt x="758779" y="1253628"/>
                    <a:pt x="810450" y="1223795"/>
                  </a:cubicBezTo>
                  <a:cubicBezTo>
                    <a:pt x="810450" y="1223795"/>
                    <a:pt x="810450" y="1223795"/>
                    <a:pt x="1169111" y="1016722"/>
                  </a:cubicBezTo>
                  <a:cubicBezTo>
                    <a:pt x="1220783" y="986890"/>
                    <a:pt x="1257759" y="922246"/>
                    <a:pt x="1258324" y="862389"/>
                  </a:cubicBezTo>
                  <a:cubicBezTo>
                    <a:pt x="1258324" y="862389"/>
                    <a:pt x="1258324" y="862389"/>
                    <a:pt x="1258381" y="448342"/>
                  </a:cubicBezTo>
                  <a:cubicBezTo>
                    <a:pt x="1257932" y="389069"/>
                    <a:pt x="1220437" y="324126"/>
                    <a:pt x="1168744" y="293086"/>
                  </a:cubicBezTo>
                  <a:cubicBezTo>
                    <a:pt x="1168744" y="293086"/>
                    <a:pt x="1168744" y="293086"/>
                    <a:pt x="810141" y="86112"/>
                  </a:cubicBezTo>
                  <a:cubicBezTo>
                    <a:pt x="784081" y="71392"/>
                    <a:pt x="752433" y="63958"/>
                    <a:pt x="720841" y="63932"/>
                  </a:cubicBezTo>
                  <a:close/>
                  <a:moveTo>
                    <a:pt x="468456" y="0"/>
                  </a:moveTo>
                  <a:cubicBezTo>
                    <a:pt x="973030" y="70"/>
                    <a:pt x="973030" y="70"/>
                    <a:pt x="973030" y="70"/>
                  </a:cubicBezTo>
                  <a:cubicBezTo>
                    <a:pt x="1045975" y="758"/>
                    <a:pt x="1124753" y="45820"/>
                    <a:pt x="1161109" y="108788"/>
                  </a:cubicBezTo>
                  <a:cubicBezTo>
                    <a:pt x="1176881" y="136106"/>
                    <a:pt x="1191667" y="161717"/>
                    <a:pt x="1205528" y="185726"/>
                  </a:cubicBezTo>
                  <a:lnTo>
                    <a:pt x="1230238" y="228524"/>
                  </a:lnTo>
                  <a:lnTo>
                    <a:pt x="1244158" y="204345"/>
                  </a:lnTo>
                  <a:cubicBezTo>
                    <a:pt x="1257636" y="180932"/>
                    <a:pt x="1272013" y="155958"/>
                    <a:pt x="1287348" y="129321"/>
                  </a:cubicBezTo>
                  <a:cubicBezTo>
                    <a:pt x="1322004" y="68235"/>
                    <a:pt x="1399632" y="23809"/>
                    <a:pt x="1470329" y="23809"/>
                  </a:cubicBezTo>
                  <a:cubicBezTo>
                    <a:pt x="1470329" y="23809"/>
                    <a:pt x="1470329" y="23809"/>
                    <a:pt x="4316245" y="23809"/>
                  </a:cubicBezTo>
                  <a:cubicBezTo>
                    <a:pt x="4386943" y="23809"/>
                    <a:pt x="4463184" y="68235"/>
                    <a:pt x="4497840" y="129321"/>
                  </a:cubicBezTo>
                  <a:cubicBezTo>
                    <a:pt x="4497840" y="129321"/>
                    <a:pt x="4497840" y="129321"/>
                    <a:pt x="4744589" y="555530"/>
                  </a:cubicBezTo>
                  <a:cubicBezTo>
                    <a:pt x="4779244" y="616615"/>
                    <a:pt x="4779244" y="705467"/>
                    <a:pt x="4744589" y="766553"/>
                  </a:cubicBezTo>
                  <a:cubicBezTo>
                    <a:pt x="4744589" y="766553"/>
                    <a:pt x="4744589" y="766553"/>
                    <a:pt x="4497840" y="1191374"/>
                  </a:cubicBezTo>
                  <a:cubicBezTo>
                    <a:pt x="4463184" y="1252460"/>
                    <a:pt x="4386943" y="1296885"/>
                    <a:pt x="4316245" y="1296885"/>
                  </a:cubicBezTo>
                  <a:cubicBezTo>
                    <a:pt x="4316245" y="1296885"/>
                    <a:pt x="4316245" y="1296885"/>
                    <a:pt x="1470329" y="1296885"/>
                  </a:cubicBezTo>
                  <a:cubicBezTo>
                    <a:pt x="1399632" y="1296885"/>
                    <a:pt x="1322004" y="1252460"/>
                    <a:pt x="1287348" y="1191374"/>
                  </a:cubicBezTo>
                  <a:cubicBezTo>
                    <a:pt x="1287348" y="1191374"/>
                    <a:pt x="1287348" y="1191374"/>
                    <a:pt x="1227445" y="1087658"/>
                  </a:cubicBezTo>
                  <a:lnTo>
                    <a:pt x="1226848" y="1086624"/>
                  </a:lnTo>
                  <a:lnTo>
                    <a:pt x="1222923" y="1093425"/>
                  </a:lnTo>
                  <a:cubicBezTo>
                    <a:pt x="1161344" y="1200117"/>
                    <a:pt x="1161344" y="1200117"/>
                    <a:pt x="1161344" y="1200117"/>
                  </a:cubicBezTo>
                  <a:cubicBezTo>
                    <a:pt x="1125468" y="1263633"/>
                    <a:pt x="1046325" y="1309326"/>
                    <a:pt x="972144" y="1309351"/>
                  </a:cubicBezTo>
                  <a:cubicBezTo>
                    <a:pt x="467570" y="1309282"/>
                    <a:pt x="467570" y="1309282"/>
                    <a:pt x="467570" y="1309282"/>
                  </a:cubicBezTo>
                  <a:cubicBezTo>
                    <a:pt x="395338" y="1309828"/>
                    <a:pt x="315847" y="1263532"/>
                    <a:pt x="279492" y="1200563"/>
                  </a:cubicBezTo>
                  <a:lnTo>
                    <a:pt x="27144" y="763483"/>
                  </a:lnTo>
                  <a:cubicBezTo>
                    <a:pt x="-9211" y="700514"/>
                    <a:pt x="-8847" y="609760"/>
                    <a:pt x="27030" y="546244"/>
                  </a:cubicBezTo>
                  <a:cubicBezTo>
                    <a:pt x="279256" y="109234"/>
                    <a:pt x="279256" y="109234"/>
                    <a:pt x="279256" y="109234"/>
                  </a:cubicBezTo>
                  <a:cubicBezTo>
                    <a:pt x="317082" y="46239"/>
                    <a:pt x="396225" y="546"/>
                    <a:pt x="468456" y="0"/>
                  </a:cubicBezTo>
                  <a:close/>
                </a:path>
              </a:pathLst>
            </a:custGeom>
            <a:solidFill>
              <a:schemeClr val="accent1"/>
            </a:solidFill>
            <a:ln w="19050">
              <a:noFill/>
            </a:ln>
            <a:effectLst>
              <a:softEdge rad="0"/>
            </a:effectLst>
          </p:spPr>
          <p:txBody>
            <a:bodyPr vert="horz" wrap="square" lIns="121883" tIns="60941" rIns="121883" bIns="60941" numCol="1" anchor="t" anchorCtr="0" compatLnSpc="1">
              <a:noAutofit/>
            </a:bodyPr>
            <a:lstStyle/>
            <a:p>
              <a:endParaRPr lang="zh-CN" altLang="en-US" sz="133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4" name="组合 30"/>
            <p:cNvGrpSpPr/>
            <p:nvPr/>
          </p:nvGrpSpPr>
          <p:grpSpPr>
            <a:xfrm>
              <a:off x="1840938" y="2355369"/>
              <a:ext cx="453607" cy="436227"/>
              <a:chOff x="9791183" y="5224434"/>
              <a:chExt cx="645684" cy="620945"/>
            </a:xfrm>
            <a:gradFill>
              <a:gsLst>
                <a:gs pos="0">
                  <a:srgbClr val="FDFA75"/>
                </a:gs>
                <a:gs pos="100000">
                  <a:srgbClr val="D79E11"/>
                </a:gs>
              </a:gsLst>
              <a:lin ang="2700000" scaled="1"/>
            </a:gradFill>
            <a:effectLst/>
          </p:grpSpPr>
          <p:sp>
            <p:nvSpPr>
              <p:cNvPr id="6" name="Oval 131"/>
              <p:cNvSpPr>
                <a:spLocks noChangeArrowheads="1"/>
              </p:cNvSpPr>
              <p:nvPr/>
            </p:nvSpPr>
            <p:spPr bwMode="auto">
              <a:xfrm>
                <a:off x="9968746" y="5224434"/>
                <a:ext cx="290558" cy="294275"/>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133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7" name="Freeform 134"/>
              <p:cNvSpPr/>
              <p:nvPr/>
            </p:nvSpPr>
            <p:spPr bwMode="auto">
              <a:xfrm>
                <a:off x="9791183" y="5564604"/>
                <a:ext cx="645684" cy="280775"/>
              </a:xfrm>
              <a:custGeom>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133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5" name="文本框 45"/>
            <p:cNvSpPr txBox="1"/>
            <p:nvPr/>
          </p:nvSpPr>
          <p:spPr>
            <a:xfrm>
              <a:off x="3092916" y="2152052"/>
              <a:ext cx="2493327" cy="1302793"/>
            </a:xfrm>
            <a:prstGeom prst="rect">
              <a:avLst/>
            </a:prstGeom>
            <a:noFill/>
            <a:effectLst/>
          </p:spPr>
          <p:txBody>
            <a:bodyPr wrap="none" rtlCol="0">
              <a:spAutoFit/>
            </a:bodyPr>
            <a:lstStyle/>
            <a:p>
              <a:r>
                <a:rPr lang="zh-CN" altLang="en-US" sz="16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点击添加标题</a:t>
              </a:r>
              <a:endParaRPr lang="en-US" altLang="zh-CN" sz="16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您的内容打在这里，或者通过复制</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您的文本后，在此框中选择粘贴，</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并选择只保留文字。</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endParaRPr lang="en-US" altLang="zh-CN" sz="133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endParaRPr lang="en-US" altLang="zh-CN" sz="133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8" name="组合 7"/>
          <p:cNvGrpSpPr/>
          <p:nvPr/>
        </p:nvGrpSpPr>
        <p:grpSpPr>
          <a:xfrm>
            <a:off x="5968089" y="2634268"/>
            <a:ext cx="4769936" cy="1473648"/>
            <a:chOff x="5967013" y="2701053"/>
            <a:chExt cx="4770580" cy="1473648"/>
          </a:xfrm>
        </p:grpSpPr>
        <p:sp>
          <p:nvSpPr>
            <p:cNvPr id="9" name="任意多边形 8"/>
            <p:cNvSpPr/>
            <p:nvPr/>
          </p:nvSpPr>
          <p:spPr bwMode="auto">
            <a:xfrm rot="10800000">
              <a:off x="5967013" y="2701053"/>
              <a:ext cx="4770580" cy="1309351"/>
            </a:xfrm>
            <a:custGeom>
              <a:gdLst>
                <a:gd name="connsiteX0" fmla="*/ 721107 w 4770580"/>
                <a:gd name="connsiteY0" fmla="*/ 1246288 h 1309351"/>
                <a:gd name="connsiteX1" fmla="*/ 810450 w 4770580"/>
                <a:gd name="connsiteY1" fmla="*/ 1223794 h 1309351"/>
                <a:gd name="connsiteX2" fmla="*/ 1169111 w 4770580"/>
                <a:gd name="connsiteY2" fmla="*/ 1016721 h 1309351"/>
                <a:gd name="connsiteX3" fmla="*/ 1258324 w 4770580"/>
                <a:gd name="connsiteY3" fmla="*/ 862388 h 1309351"/>
                <a:gd name="connsiteX4" fmla="*/ 1258381 w 4770580"/>
                <a:gd name="connsiteY4" fmla="*/ 448341 h 1309351"/>
                <a:gd name="connsiteX5" fmla="*/ 1168744 w 4770580"/>
                <a:gd name="connsiteY5" fmla="*/ 293085 h 1309351"/>
                <a:gd name="connsiteX6" fmla="*/ 810141 w 4770580"/>
                <a:gd name="connsiteY6" fmla="*/ 86111 h 1309351"/>
                <a:gd name="connsiteX7" fmla="*/ 631877 w 4770580"/>
                <a:gd name="connsiteY7" fmla="*/ 86205 h 1309351"/>
                <a:gd name="connsiteX8" fmla="*/ 273216 w 4770580"/>
                <a:gd name="connsiteY8" fmla="*/ 293278 h 1309351"/>
                <a:gd name="connsiteX9" fmla="*/ 184003 w 4770580"/>
                <a:gd name="connsiteY9" fmla="*/ 447612 h 1309351"/>
                <a:gd name="connsiteX10" fmla="*/ 183946 w 4770580"/>
                <a:gd name="connsiteY10" fmla="*/ 861659 h 1309351"/>
                <a:gd name="connsiteX11" fmla="*/ 273583 w 4770580"/>
                <a:gd name="connsiteY11" fmla="*/ 1016914 h 1309351"/>
                <a:gd name="connsiteX12" fmla="*/ 632187 w 4770580"/>
                <a:gd name="connsiteY12" fmla="*/ 1223888 h 1309351"/>
                <a:gd name="connsiteX13" fmla="*/ 721107 w 4770580"/>
                <a:gd name="connsiteY13" fmla="*/ 1246288 h 1309351"/>
                <a:gd name="connsiteX14" fmla="*/ 4267820 w 4770580"/>
                <a:gd name="connsiteY14" fmla="*/ 1252423 h 1309351"/>
                <a:gd name="connsiteX15" fmla="*/ 4443238 w 4770580"/>
                <a:gd name="connsiteY15" fmla="*/ 1154282 h 1309351"/>
                <a:gd name="connsiteX16" fmla="*/ 4681593 w 4770580"/>
                <a:gd name="connsiteY16" fmla="*/ 759135 h 1309351"/>
                <a:gd name="connsiteX17" fmla="*/ 4681593 w 4770580"/>
                <a:gd name="connsiteY17" fmla="*/ 562851 h 1309351"/>
                <a:gd name="connsiteX18" fmla="*/ 4443238 w 4770580"/>
                <a:gd name="connsiteY18" fmla="*/ 166412 h 1309351"/>
                <a:gd name="connsiteX19" fmla="*/ 4267820 w 4770580"/>
                <a:gd name="connsiteY19" fmla="*/ 68271 h 1309351"/>
                <a:gd name="connsiteX20" fmla="*/ 1518707 w 4770580"/>
                <a:gd name="connsiteY20" fmla="*/ 68271 h 1309351"/>
                <a:gd name="connsiteX21" fmla="*/ 1341950 w 4770580"/>
                <a:gd name="connsiteY21" fmla="*/ 166412 h 1309351"/>
                <a:gd name="connsiteX22" fmla="*/ 1300229 w 4770580"/>
                <a:gd name="connsiteY22" fmla="*/ 236195 h 1309351"/>
                <a:gd name="connsiteX23" fmla="*/ 1266876 w 4770580"/>
                <a:gd name="connsiteY23" fmla="*/ 291983 h 1309351"/>
                <a:gd name="connsiteX24" fmla="*/ 1278103 w 4770580"/>
                <a:gd name="connsiteY24" fmla="*/ 311429 h 1309351"/>
                <a:gd name="connsiteX25" fmla="*/ 1413457 w 4770580"/>
                <a:gd name="connsiteY25" fmla="*/ 545868 h 1309351"/>
                <a:gd name="connsiteX26" fmla="*/ 1413571 w 4770580"/>
                <a:gd name="connsiteY26" fmla="*/ 763108 h 1309351"/>
                <a:gd name="connsiteX27" fmla="*/ 1267753 w 4770580"/>
                <a:gd name="connsiteY27" fmla="*/ 1015754 h 1309351"/>
                <a:gd name="connsiteX28" fmla="*/ 1263390 w 4770580"/>
                <a:gd name="connsiteY28" fmla="*/ 1023310 h 1309351"/>
                <a:gd name="connsiteX29" fmla="*/ 1264931 w 4770580"/>
                <a:gd name="connsiteY29" fmla="*/ 1025879 h 1309351"/>
                <a:gd name="connsiteX30" fmla="*/ 1341950 w 4770580"/>
                <a:gd name="connsiteY30" fmla="*/ 1154283 h 1309351"/>
                <a:gd name="connsiteX31" fmla="*/ 1518707 w 4770580"/>
                <a:gd name="connsiteY31" fmla="*/ 1252423 h 1309351"/>
                <a:gd name="connsiteX32" fmla="*/ 4267820 w 4770580"/>
                <a:gd name="connsiteY32" fmla="*/ 1252423 h 1309351"/>
                <a:gd name="connsiteX33" fmla="*/ 972144 w 4770580"/>
                <a:gd name="connsiteY33" fmla="*/ 1309351 h 1309351"/>
                <a:gd name="connsiteX34" fmla="*/ 467570 w 4770580"/>
                <a:gd name="connsiteY34" fmla="*/ 1309282 h 1309351"/>
                <a:gd name="connsiteX35" fmla="*/ 279492 w 4770580"/>
                <a:gd name="connsiteY35" fmla="*/ 1200563 h 1309351"/>
                <a:gd name="connsiteX36" fmla="*/ 27144 w 4770580"/>
                <a:gd name="connsiteY36" fmla="*/ 763483 h 1309351"/>
                <a:gd name="connsiteX37" fmla="*/ 27029 w 4770580"/>
                <a:gd name="connsiteY37" fmla="*/ 546244 h 1309351"/>
                <a:gd name="connsiteX38" fmla="*/ 279256 w 4770580"/>
                <a:gd name="connsiteY38" fmla="*/ 109234 h 1309351"/>
                <a:gd name="connsiteX39" fmla="*/ 468456 w 4770580"/>
                <a:gd name="connsiteY39" fmla="*/ 0 h 1309351"/>
                <a:gd name="connsiteX40" fmla="*/ 973030 w 4770580"/>
                <a:gd name="connsiteY40" fmla="*/ 70 h 1309351"/>
                <a:gd name="connsiteX41" fmla="*/ 1161108 w 4770580"/>
                <a:gd name="connsiteY41" fmla="*/ 108789 h 1309351"/>
                <a:gd name="connsiteX42" fmla="*/ 1205528 w 4770580"/>
                <a:gd name="connsiteY42" fmla="*/ 185726 h 1309351"/>
                <a:gd name="connsiteX43" fmla="*/ 1230238 w 4770580"/>
                <a:gd name="connsiteY43" fmla="*/ 228524 h 1309351"/>
                <a:gd name="connsiteX44" fmla="*/ 1244158 w 4770580"/>
                <a:gd name="connsiteY44" fmla="*/ 204345 h 1309351"/>
                <a:gd name="connsiteX45" fmla="*/ 1287348 w 4770580"/>
                <a:gd name="connsiteY45" fmla="*/ 129321 h 1309351"/>
                <a:gd name="connsiteX46" fmla="*/ 1470329 w 4770580"/>
                <a:gd name="connsiteY46" fmla="*/ 23809 h 1309351"/>
                <a:gd name="connsiteX47" fmla="*/ 4316245 w 4770580"/>
                <a:gd name="connsiteY47" fmla="*/ 23809 h 1309351"/>
                <a:gd name="connsiteX48" fmla="*/ 4497840 w 4770580"/>
                <a:gd name="connsiteY48" fmla="*/ 129321 h 1309351"/>
                <a:gd name="connsiteX49" fmla="*/ 4744589 w 4770580"/>
                <a:gd name="connsiteY49" fmla="*/ 555530 h 1309351"/>
                <a:gd name="connsiteX50" fmla="*/ 4744589 w 4770580"/>
                <a:gd name="connsiteY50" fmla="*/ 766553 h 1309351"/>
                <a:gd name="connsiteX51" fmla="*/ 4497840 w 4770580"/>
                <a:gd name="connsiteY51" fmla="*/ 1191374 h 1309351"/>
                <a:gd name="connsiteX52" fmla="*/ 4316245 w 4770580"/>
                <a:gd name="connsiteY52" fmla="*/ 1296885 h 1309351"/>
                <a:gd name="connsiteX53" fmla="*/ 1470329 w 4770580"/>
                <a:gd name="connsiteY53" fmla="*/ 1296885 h 1309351"/>
                <a:gd name="connsiteX54" fmla="*/ 1287348 w 4770580"/>
                <a:gd name="connsiteY54" fmla="*/ 1191374 h 1309351"/>
                <a:gd name="connsiteX55" fmla="*/ 1227445 w 4770580"/>
                <a:gd name="connsiteY55" fmla="*/ 1087658 h 1309351"/>
                <a:gd name="connsiteX56" fmla="*/ 1226848 w 4770580"/>
                <a:gd name="connsiteY56" fmla="*/ 1086624 h 1309351"/>
                <a:gd name="connsiteX57" fmla="*/ 1222923 w 4770580"/>
                <a:gd name="connsiteY57" fmla="*/ 1093425 h 1309351"/>
                <a:gd name="connsiteX58" fmla="*/ 1161344 w 4770580"/>
                <a:gd name="connsiteY58" fmla="*/ 1200117 h 1309351"/>
                <a:gd name="connsiteX59" fmla="*/ 972144 w 4770580"/>
                <a:gd name="connsiteY59" fmla="*/ 1309351 h 13093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770580" h="1309351">
                  <a:moveTo>
                    <a:pt x="721107" y="1246288"/>
                  </a:moveTo>
                  <a:cubicBezTo>
                    <a:pt x="752826" y="1246240"/>
                    <a:pt x="784615" y="1238711"/>
                    <a:pt x="810450" y="1223794"/>
                  </a:cubicBezTo>
                  <a:cubicBezTo>
                    <a:pt x="810450" y="1223794"/>
                    <a:pt x="810450" y="1223794"/>
                    <a:pt x="1169111" y="1016721"/>
                  </a:cubicBezTo>
                  <a:cubicBezTo>
                    <a:pt x="1220783" y="986889"/>
                    <a:pt x="1257759" y="922245"/>
                    <a:pt x="1258324" y="862388"/>
                  </a:cubicBezTo>
                  <a:cubicBezTo>
                    <a:pt x="1258324" y="862388"/>
                    <a:pt x="1258324" y="862388"/>
                    <a:pt x="1258381" y="448341"/>
                  </a:cubicBezTo>
                  <a:cubicBezTo>
                    <a:pt x="1257932" y="389068"/>
                    <a:pt x="1220437" y="324125"/>
                    <a:pt x="1168744" y="293085"/>
                  </a:cubicBezTo>
                  <a:cubicBezTo>
                    <a:pt x="1168744" y="293085"/>
                    <a:pt x="1168744" y="293085"/>
                    <a:pt x="810141" y="86111"/>
                  </a:cubicBezTo>
                  <a:cubicBezTo>
                    <a:pt x="758020" y="56672"/>
                    <a:pt x="683549" y="56372"/>
                    <a:pt x="631877" y="86205"/>
                  </a:cubicBezTo>
                  <a:lnTo>
                    <a:pt x="273216" y="293278"/>
                  </a:lnTo>
                  <a:cubicBezTo>
                    <a:pt x="221545" y="323110"/>
                    <a:pt x="183555" y="388339"/>
                    <a:pt x="184003" y="447612"/>
                  </a:cubicBezTo>
                  <a:cubicBezTo>
                    <a:pt x="184003" y="447612"/>
                    <a:pt x="184003" y="447612"/>
                    <a:pt x="183946" y="861659"/>
                  </a:cubicBezTo>
                  <a:cubicBezTo>
                    <a:pt x="183968" y="922531"/>
                    <a:pt x="221463" y="987474"/>
                    <a:pt x="273583" y="1016914"/>
                  </a:cubicBezTo>
                  <a:cubicBezTo>
                    <a:pt x="273583" y="1016914"/>
                    <a:pt x="273583" y="1016914"/>
                    <a:pt x="632187" y="1223888"/>
                  </a:cubicBezTo>
                  <a:cubicBezTo>
                    <a:pt x="657740" y="1238900"/>
                    <a:pt x="689388" y="1246335"/>
                    <a:pt x="721107" y="1246288"/>
                  </a:cubicBezTo>
                  <a:close/>
                  <a:moveTo>
                    <a:pt x="4267820" y="1252423"/>
                  </a:moveTo>
                  <a:cubicBezTo>
                    <a:pt x="4336113" y="1252423"/>
                    <a:pt x="4409761" y="1211101"/>
                    <a:pt x="4443238" y="1154282"/>
                  </a:cubicBezTo>
                  <a:cubicBezTo>
                    <a:pt x="4681593" y="759135"/>
                    <a:pt x="4681593" y="759135"/>
                    <a:pt x="4681593" y="759135"/>
                  </a:cubicBezTo>
                  <a:cubicBezTo>
                    <a:pt x="4715069" y="702316"/>
                    <a:pt x="4715069" y="619669"/>
                    <a:pt x="4681593" y="562851"/>
                  </a:cubicBezTo>
                  <a:cubicBezTo>
                    <a:pt x="4443238" y="166412"/>
                    <a:pt x="4443238" y="166412"/>
                    <a:pt x="4443238" y="166412"/>
                  </a:cubicBezTo>
                  <a:cubicBezTo>
                    <a:pt x="4409761" y="109594"/>
                    <a:pt x="4336113" y="68271"/>
                    <a:pt x="4267820" y="68271"/>
                  </a:cubicBezTo>
                  <a:cubicBezTo>
                    <a:pt x="1518707" y="68271"/>
                    <a:pt x="1518707" y="68271"/>
                    <a:pt x="1518707" y="68271"/>
                  </a:cubicBezTo>
                  <a:cubicBezTo>
                    <a:pt x="1450414" y="68271"/>
                    <a:pt x="1375426" y="109594"/>
                    <a:pt x="1341950" y="166412"/>
                  </a:cubicBezTo>
                  <a:cubicBezTo>
                    <a:pt x="1327136" y="191189"/>
                    <a:pt x="1313249" y="214418"/>
                    <a:pt x="1300229" y="236195"/>
                  </a:cubicBezTo>
                  <a:lnTo>
                    <a:pt x="1266876" y="291983"/>
                  </a:lnTo>
                  <a:lnTo>
                    <a:pt x="1278103" y="311429"/>
                  </a:lnTo>
                  <a:cubicBezTo>
                    <a:pt x="1413457" y="545868"/>
                    <a:pt x="1413457" y="545868"/>
                    <a:pt x="1413457" y="545868"/>
                  </a:cubicBezTo>
                  <a:cubicBezTo>
                    <a:pt x="1449811" y="608837"/>
                    <a:pt x="1450160" y="700826"/>
                    <a:pt x="1413571" y="763108"/>
                  </a:cubicBezTo>
                  <a:cubicBezTo>
                    <a:pt x="1350514" y="872360"/>
                    <a:pt x="1303222" y="954299"/>
                    <a:pt x="1267753" y="1015754"/>
                  </a:cubicBezTo>
                  <a:lnTo>
                    <a:pt x="1263390" y="1023310"/>
                  </a:lnTo>
                  <a:lnTo>
                    <a:pt x="1264931" y="1025879"/>
                  </a:lnTo>
                  <a:cubicBezTo>
                    <a:pt x="1341950" y="1154283"/>
                    <a:pt x="1341950" y="1154283"/>
                    <a:pt x="1341950" y="1154283"/>
                  </a:cubicBezTo>
                  <a:cubicBezTo>
                    <a:pt x="1375426" y="1211101"/>
                    <a:pt x="1450414" y="1252423"/>
                    <a:pt x="1518707" y="1252423"/>
                  </a:cubicBezTo>
                  <a:cubicBezTo>
                    <a:pt x="4267820" y="1252423"/>
                    <a:pt x="4267820" y="1252423"/>
                    <a:pt x="4267820" y="1252423"/>
                  </a:cubicBezTo>
                  <a:close/>
                  <a:moveTo>
                    <a:pt x="972144" y="1309351"/>
                  </a:moveTo>
                  <a:cubicBezTo>
                    <a:pt x="467570" y="1309282"/>
                    <a:pt x="467570" y="1309282"/>
                    <a:pt x="467570" y="1309282"/>
                  </a:cubicBezTo>
                  <a:cubicBezTo>
                    <a:pt x="395338" y="1309828"/>
                    <a:pt x="315847" y="1263532"/>
                    <a:pt x="279492" y="1200563"/>
                  </a:cubicBezTo>
                  <a:lnTo>
                    <a:pt x="27144" y="763483"/>
                  </a:lnTo>
                  <a:cubicBezTo>
                    <a:pt x="-9211" y="700514"/>
                    <a:pt x="-8847" y="609760"/>
                    <a:pt x="27029" y="546244"/>
                  </a:cubicBezTo>
                  <a:cubicBezTo>
                    <a:pt x="279256" y="109234"/>
                    <a:pt x="279256" y="109234"/>
                    <a:pt x="279256" y="109234"/>
                  </a:cubicBezTo>
                  <a:cubicBezTo>
                    <a:pt x="317082" y="46239"/>
                    <a:pt x="396224" y="546"/>
                    <a:pt x="468456" y="0"/>
                  </a:cubicBezTo>
                  <a:cubicBezTo>
                    <a:pt x="973030" y="70"/>
                    <a:pt x="973030" y="70"/>
                    <a:pt x="973030" y="70"/>
                  </a:cubicBezTo>
                  <a:cubicBezTo>
                    <a:pt x="1045975" y="758"/>
                    <a:pt x="1124753" y="45820"/>
                    <a:pt x="1161108" y="108789"/>
                  </a:cubicBezTo>
                  <a:cubicBezTo>
                    <a:pt x="1176880" y="136106"/>
                    <a:pt x="1191666" y="161717"/>
                    <a:pt x="1205528" y="185726"/>
                  </a:cubicBezTo>
                  <a:lnTo>
                    <a:pt x="1230238" y="228524"/>
                  </a:lnTo>
                  <a:lnTo>
                    <a:pt x="1244158" y="204345"/>
                  </a:lnTo>
                  <a:cubicBezTo>
                    <a:pt x="1257636" y="180932"/>
                    <a:pt x="1272013" y="155958"/>
                    <a:pt x="1287348" y="129321"/>
                  </a:cubicBezTo>
                  <a:cubicBezTo>
                    <a:pt x="1322004" y="68235"/>
                    <a:pt x="1399632" y="23809"/>
                    <a:pt x="1470329" y="23809"/>
                  </a:cubicBezTo>
                  <a:cubicBezTo>
                    <a:pt x="1470329" y="23809"/>
                    <a:pt x="1470329" y="23809"/>
                    <a:pt x="4316245" y="23809"/>
                  </a:cubicBezTo>
                  <a:cubicBezTo>
                    <a:pt x="4386943" y="23809"/>
                    <a:pt x="4463184" y="68235"/>
                    <a:pt x="4497840" y="129321"/>
                  </a:cubicBezTo>
                  <a:cubicBezTo>
                    <a:pt x="4497840" y="129321"/>
                    <a:pt x="4497840" y="129321"/>
                    <a:pt x="4744589" y="555530"/>
                  </a:cubicBezTo>
                  <a:cubicBezTo>
                    <a:pt x="4779244" y="616615"/>
                    <a:pt x="4779244" y="705467"/>
                    <a:pt x="4744589" y="766553"/>
                  </a:cubicBezTo>
                  <a:cubicBezTo>
                    <a:pt x="4744589" y="766553"/>
                    <a:pt x="4744589" y="766553"/>
                    <a:pt x="4497840" y="1191374"/>
                  </a:cubicBezTo>
                  <a:cubicBezTo>
                    <a:pt x="4463184" y="1252459"/>
                    <a:pt x="4386943" y="1296885"/>
                    <a:pt x="4316245" y="1296885"/>
                  </a:cubicBezTo>
                  <a:cubicBezTo>
                    <a:pt x="4316245" y="1296885"/>
                    <a:pt x="4316245" y="1296885"/>
                    <a:pt x="1470329" y="1296885"/>
                  </a:cubicBezTo>
                  <a:cubicBezTo>
                    <a:pt x="1399632" y="1296885"/>
                    <a:pt x="1322004" y="1252460"/>
                    <a:pt x="1287348" y="1191374"/>
                  </a:cubicBezTo>
                  <a:cubicBezTo>
                    <a:pt x="1287348" y="1191374"/>
                    <a:pt x="1287348" y="1191374"/>
                    <a:pt x="1227445" y="1087658"/>
                  </a:cubicBezTo>
                  <a:lnTo>
                    <a:pt x="1226848" y="1086624"/>
                  </a:lnTo>
                  <a:lnTo>
                    <a:pt x="1222923" y="1093425"/>
                  </a:lnTo>
                  <a:cubicBezTo>
                    <a:pt x="1161344" y="1200117"/>
                    <a:pt x="1161344" y="1200117"/>
                    <a:pt x="1161344" y="1200117"/>
                  </a:cubicBezTo>
                  <a:cubicBezTo>
                    <a:pt x="1125468" y="1263633"/>
                    <a:pt x="1046325" y="1309326"/>
                    <a:pt x="972144" y="1309351"/>
                  </a:cubicBezTo>
                  <a:close/>
                </a:path>
              </a:pathLst>
            </a:custGeom>
            <a:solidFill>
              <a:schemeClr val="accent3"/>
            </a:solidFill>
            <a:ln w="19050">
              <a:noFill/>
            </a:ln>
            <a:effectLst>
              <a:softEdge rad="0"/>
            </a:effectLst>
          </p:spPr>
          <p:txBody>
            <a:bodyPr vert="horz" wrap="square" lIns="121883" tIns="60941" rIns="121883" bIns="60941" numCol="1" anchor="t" anchorCtr="0" compatLnSpc="1">
              <a:noAutofit/>
            </a:bodyPr>
            <a:lstStyle/>
            <a:p>
              <a:endParaRPr lang="zh-CN" altLang="en-US" sz="133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0" name="Freeform 223"/>
            <p:cNvSpPr/>
            <p:nvPr/>
          </p:nvSpPr>
          <p:spPr bwMode="auto">
            <a:xfrm>
              <a:off x="9816552" y="3168895"/>
              <a:ext cx="442748" cy="359078"/>
            </a:xfrm>
            <a:custGeom>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chemeClr val="accent3"/>
            </a:solidFill>
            <a:ln>
              <a:noFill/>
            </a:ln>
            <a:effectLst/>
          </p:spPr>
          <p:txBody>
            <a:bodyPr vert="horz" wrap="square" lIns="121883" tIns="60941" rIns="121883" bIns="60941" numCol="1" anchor="t" anchorCtr="0" compatLnSpc="1"/>
            <a:lstStyle/>
            <a:p>
              <a:endParaRPr lang="zh-CN" altLang="en-US" sz="133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1" name="文本框 46"/>
            <p:cNvSpPr txBox="1"/>
            <p:nvPr/>
          </p:nvSpPr>
          <p:spPr>
            <a:xfrm>
              <a:off x="6724637" y="2871908"/>
              <a:ext cx="2493327" cy="1302793"/>
            </a:xfrm>
            <a:prstGeom prst="rect">
              <a:avLst/>
            </a:prstGeom>
            <a:noFill/>
            <a:effectLst/>
          </p:spPr>
          <p:txBody>
            <a:bodyPr wrap="none" rtlCol="0">
              <a:spAutoFit/>
            </a:bodyPr>
            <a:lstStyle/>
            <a:p>
              <a:r>
                <a:rPr lang="zh-CN" altLang="en-US" sz="16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点击添加标题</a:t>
              </a:r>
              <a:endParaRPr lang="en-US" altLang="zh-CN" sz="16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您的内容打在这里，或者通过复制</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您的文本后，在此框中选择粘贴，</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并选择只保留文字。</a:t>
              </a:r>
              <a:endParaRPr lang="en-US" altLang="zh-CN" sz="133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endParaRPr lang="en-US" altLang="zh-CN" sz="133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endParaRPr lang="en-US" altLang="zh-CN" sz="133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2" name="组合 11"/>
          <p:cNvGrpSpPr/>
          <p:nvPr/>
        </p:nvGrpSpPr>
        <p:grpSpPr>
          <a:xfrm>
            <a:off x="1465767" y="3828453"/>
            <a:ext cx="4769936" cy="1442188"/>
            <a:chOff x="1464083" y="3895234"/>
            <a:chExt cx="4770580" cy="1442187"/>
          </a:xfrm>
        </p:grpSpPr>
        <p:sp>
          <p:nvSpPr>
            <p:cNvPr id="13" name="任意多边形 12"/>
            <p:cNvSpPr/>
            <p:nvPr/>
          </p:nvSpPr>
          <p:spPr bwMode="auto">
            <a:xfrm>
              <a:off x="1464083" y="3895234"/>
              <a:ext cx="4770580" cy="1309352"/>
            </a:xfrm>
            <a:custGeom>
              <a:gdLst>
                <a:gd name="connsiteX0" fmla="*/ 1518707 w 4770580"/>
                <a:gd name="connsiteY0" fmla="*/ 68271 h 1309352"/>
                <a:gd name="connsiteX1" fmla="*/ 1341950 w 4770580"/>
                <a:gd name="connsiteY1" fmla="*/ 166412 h 1309352"/>
                <a:gd name="connsiteX2" fmla="*/ 1300229 w 4770580"/>
                <a:gd name="connsiteY2" fmla="*/ 236195 h 1309352"/>
                <a:gd name="connsiteX3" fmla="*/ 1266876 w 4770580"/>
                <a:gd name="connsiteY3" fmla="*/ 291983 h 1309352"/>
                <a:gd name="connsiteX4" fmla="*/ 1278103 w 4770580"/>
                <a:gd name="connsiteY4" fmla="*/ 311429 h 1309352"/>
                <a:gd name="connsiteX5" fmla="*/ 1413457 w 4770580"/>
                <a:gd name="connsiteY5" fmla="*/ 545868 h 1309352"/>
                <a:gd name="connsiteX6" fmla="*/ 1413571 w 4770580"/>
                <a:gd name="connsiteY6" fmla="*/ 763108 h 1309352"/>
                <a:gd name="connsiteX7" fmla="*/ 1267753 w 4770580"/>
                <a:gd name="connsiteY7" fmla="*/ 1015754 h 1309352"/>
                <a:gd name="connsiteX8" fmla="*/ 1263392 w 4770580"/>
                <a:gd name="connsiteY8" fmla="*/ 1023311 h 1309352"/>
                <a:gd name="connsiteX9" fmla="*/ 1264931 w 4770580"/>
                <a:gd name="connsiteY9" fmla="*/ 1025879 h 1309352"/>
                <a:gd name="connsiteX10" fmla="*/ 1341950 w 4770580"/>
                <a:gd name="connsiteY10" fmla="*/ 1154283 h 1309352"/>
                <a:gd name="connsiteX11" fmla="*/ 1518707 w 4770580"/>
                <a:gd name="connsiteY11" fmla="*/ 1252423 h 1309352"/>
                <a:gd name="connsiteX12" fmla="*/ 4267820 w 4770580"/>
                <a:gd name="connsiteY12" fmla="*/ 1252423 h 1309352"/>
                <a:gd name="connsiteX13" fmla="*/ 4443238 w 4770580"/>
                <a:gd name="connsiteY13" fmla="*/ 1154283 h 1309352"/>
                <a:gd name="connsiteX14" fmla="*/ 4681593 w 4770580"/>
                <a:gd name="connsiteY14" fmla="*/ 759135 h 1309352"/>
                <a:gd name="connsiteX15" fmla="*/ 4681593 w 4770580"/>
                <a:gd name="connsiteY15" fmla="*/ 562852 h 1309352"/>
                <a:gd name="connsiteX16" fmla="*/ 4443238 w 4770580"/>
                <a:gd name="connsiteY16" fmla="*/ 166412 h 1309352"/>
                <a:gd name="connsiteX17" fmla="*/ 4267820 w 4770580"/>
                <a:gd name="connsiteY17" fmla="*/ 68271 h 1309352"/>
                <a:gd name="connsiteX18" fmla="*/ 1518707 w 4770580"/>
                <a:gd name="connsiteY18" fmla="*/ 68271 h 1309352"/>
                <a:gd name="connsiteX19" fmla="*/ 720841 w 4770580"/>
                <a:gd name="connsiteY19" fmla="*/ 63931 h 1309352"/>
                <a:gd name="connsiteX20" fmla="*/ 631877 w 4770580"/>
                <a:gd name="connsiteY20" fmla="*/ 86205 h 1309352"/>
                <a:gd name="connsiteX21" fmla="*/ 273216 w 4770580"/>
                <a:gd name="connsiteY21" fmla="*/ 293278 h 1309352"/>
                <a:gd name="connsiteX22" fmla="*/ 184004 w 4770580"/>
                <a:gd name="connsiteY22" fmla="*/ 447612 h 1309352"/>
                <a:gd name="connsiteX23" fmla="*/ 183946 w 4770580"/>
                <a:gd name="connsiteY23" fmla="*/ 861659 h 1309352"/>
                <a:gd name="connsiteX24" fmla="*/ 273583 w 4770580"/>
                <a:gd name="connsiteY24" fmla="*/ 1016914 h 1309352"/>
                <a:gd name="connsiteX25" fmla="*/ 632187 w 4770580"/>
                <a:gd name="connsiteY25" fmla="*/ 1223888 h 1309352"/>
                <a:gd name="connsiteX26" fmla="*/ 810450 w 4770580"/>
                <a:gd name="connsiteY26" fmla="*/ 1223795 h 1309352"/>
                <a:gd name="connsiteX27" fmla="*/ 1169111 w 4770580"/>
                <a:gd name="connsiteY27" fmla="*/ 1016722 h 1309352"/>
                <a:gd name="connsiteX28" fmla="*/ 1258324 w 4770580"/>
                <a:gd name="connsiteY28" fmla="*/ 862388 h 1309352"/>
                <a:gd name="connsiteX29" fmla="*/ 1258381 w 4770580"/>
                <a:gd name="connsiteY29" fmla="*/ 448341 h 1309352"/>
                <a:gd name="connsiteX30" fmla="*/ 1168744 w 4770580"/>
                <a:gd name="connsiteY30" fmla="*/ 293085 h 1309352"/>
                <a:gd name="connsiteX31" fmla="*/ 810141 w 4770580"/>
                <a:gd name="connsiteY31" fmla="*/ 86111 h 1309352"/>
                <a:gd name="connsiteX32" fmla="*/ 720841 w 4770580"/>
                <a:gd name="connsiteY32" fmla="*/ 63931 h 1309352"/>
                <a:gd name="connsiteX33" fmla="*/ 468456 w 4770580"/>
                <a:gd name="connsiteY33" fmla="*/ 0 h 1309352"/>
                <a:gd name="connsiteX34" fmla="*/ 973030 w 4770580"/>
                <a:gd name="connsiteY34" fmla="*/ 70 h 1309352"/>
                <a:gd name="connsiteX35" fmla="*/ 1161109 w 4770580"/>
                <a:gd name="connsiteY35" fmla="*/ 108789 h 1309352"/>
                <a:gd name="connsiteX36" fmla="*/ 1205528 w 4770580"/>
                <a:gd name="connsiteY36" fmla="*/ 185726 h 1309352"/>
                <a:gd name="connsiteX37" fmla="*/ 1230238 w 4770580"/>
                <a:gd name="connsiteY37" fmla="*/ 228524 h 1309352"/>
                <a:gd name="connsiteX38" fmla="*/ 1244158 w 4770580"/>
                <a:gd name="connsiteY38" fmla="*/ 204345 h 1309352"/>
                <a:gd name="connsiteX39" fmla="*/ 1287348 w 4770580"/>
                <a:gd name="connsiteY39" fmla="*/ 129321 h 1309352"/>
                <a:gd name="connsiteX40" fmla="*/ 1470329 w 4770580"/>
                <a:gd name="connsiteY40" fmla="*/ 23809 h 1309352"/>
                <a:gd name="connsiteX41" fmla="*/ 4316245 w 4770580"/>
                <a:gd name="connsiteY41" fmla="*/ 23809 h 1309352"/>
                <a:gd name="connsiteX42" fmla="*/ 4497840 w 4770580"/>
                <a:gd name="connsiteY42" fmla="*/ 129321 h 1309352"/>
                <a:gd name="connsiteX43" fmla="*/ 4744589 w 4770580"/>
                <a:gd name="connsiteY43" fmla="*/ 555530 h 1309352"/>
                <a:gd name="connsiteX44" fmla="*/ 4744589 w 4770580"/>
                <a:gd name="connsiteY44" fmla="*/ 766553 h 1309352"/>
                <a:gd name="connsiteX45" fmla="*/ 4497840 w 4770580"/>
                <a:gd name="connsiteY45" fmla="*/ 1191374 h 1309352"/>
                <a:gd name="connsiteX46" fmla="*/ 4316245 w 4770580"/>
                <a:gd name="connsiteY46" fmla="*/ 1296885 h 1309352"/>
                <a:gd name="connsiteX47" fmla="*/ 1470329 w 4770580"/>
                <a:gd name="connsiteY47" fmla="*/ 1296885 h 1309352"/>
                <a:gd name="connsiteX48" fmla="*/ 1287348 w 4770580"/>
                <a:gd name="connsiteY48" fmla="*/ 1191374 h 1309352"/>
                <a:gd name="connsiteX49" fmla="*/ 1227445 w 4770580"/>
                <a:gd name="connsiteY49" fmla="*/ 1087658 h 1309352"/>
                <a:gd name="connsiteX50" fmla="*/ 1226848 w 4770580"/>
                <a:gd name="connsiteY50" fmla="*/ 1086625 h 1309352"/>
                <a:gd name="connsiteX51" fmla="*/ 1222923 w 4770580"/>
                <a:gd name="connsiteY51" fmla="*/ 1093425 h 1309352"/>
                <a:gd name="connsiteX52" fmla="*/ 1161344 w 4770580"/>
                <a:gd name="connsiteY52" fmla="*/ 1200117 h 1309352"/>
                <a:gd name="connsiteX53" fmla="*/ 972144 w 4770580"/>
                <a:gd name="connsiteY53" fmla="*/ 1309352 h 1309352"/>
                <a:gd name="connsiteX54" fmla="*/ 467570 w 4770580"/>
                <a:gd name="connsiteY54" fmla="*/ 1309282 h 1309352"/>
                <a:gd name="connsiteX55" fmla="*/ 279492 w 4770580"/>
                <a:gd name="connsiteY55" fmla="*/ 1200563 h 1309352"/>
                <a:gd name="connsiteX56" fmla="*/ 27144 w 4770580"/>
                <a:gd name="connsiteY56" fmla="*/ 763483 h 1309352"/>
                <a:gd name="connsiteX57" fmla="*/ 27030 w 4770580"/>
                <a:gd name="connsiteY57" fmla="*/ 546244 h 1309352"/>
                <a:gd name="connsiteX58" fmla="*/ 279256 w 4770580"/>
                <a:gd name="connsiteY58" fmla="*/ 109234 h 1309352"/>
                <a:gd name="connsiteX59" fmla="*/ 468456 w 4770580"/>
                <a:gd name="connsiteY59" fmla="*/ 0 h 130935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770580" h="1309352">
                  <a:moveTo>
                    <a:pt x="1518707" y="68271"/>
                  </a:moveTo>
                  <a:cubicBezTo>
                    <a:pt x="1450415" y="68271"/>
                    <a:pt x="1375427" y="109594"/>
                    <a:pt x="1341950" y="166412"/>
                  </a:cubicBezTo>
                  <a:cubicBezTo>
                    <a:pt x="1327137" y="191189"/>
                    <a:pt x="1313249" y="214418"/>
                    <a:pt x="1300229" y="236195"/>
                  </a:cubicBezTo>
                  <a:lnTo>
                    <a:pt x="1266876" y="291983"/>
                  </a:lnTo>
                  <a:lnTo>
                    <a:pt x="1278103" y="311429"/>
                  </a:lnTo>
                  <a:cubicBezTo>
                    <a:pt x="1413457" y="545868"/>
                    <a:pt x="1413457" y="545868"/>
                    <a:pt x="1413457" y="545868"/>
                  </a:cubicBezTo>
                  <a:cubicBezTo>
                    <a:pt x="1449812" y="608837"/>
                    <a:pt x="1450160" y="700827"/>
                    <a:pt x="1413571" y="763108"/>
                  </a:cubicBezTo>
                  <a:cubicBezTo>
                    <a:pt x="1350514" y="872360"/>
                    <a:pt x="1303222" y="954300"/>
                    <a:pt x="1267753" y="1015754"/>
                  </a:cubicBezTo>
                  <a:lnTo>
                    <a:pt x="1263392" y="1023311"/>
                  </a:lnTo>
                  <a:lnTo>
                    <a:pt x="1264931" y="1025879"/>
                  </a:lnTo>
                  <a:cubicBezTo>
                    <a:pt x="1341950" y="1154283"/>
                    <a:pt x="1341950" y="1154283"/>
                    <a:pt x="1341950" y="1154283"/>
                  </a:cubicBezTo>
                  <a:cubicBezTo>
                    <a:pt x="1375427" y="1211101"/>
                    <a:pt x="1450415" y="1252423"/>
                    <a:pt x="1518707" y="1252423"/>
                  </a:cubicBezTo>
                  <a:cubicBezTo>
                    <a:pt x="4267820" y="1252423"/>
                    <a:pt x="4267820" y="1252423"/>
                    <a:pt x="4267820" y="1252423"/>
                  </a:cubicBezTo>
                  <a:cubicBezTo>
                    <a:pt x="4336113" y="1252423"/>
                    <a:pt x="4409761" y="1211101"/>
                    <a:pt x="4443238" y="1154283"/>
                  </a:cubicBezTo>
                  <a:cubicBezTo>
                    <a:pt x="4681593" y="759135"/>
                    <a:pt x="4681593" y="759135"/>
                    <a:pt x="4681593" y="759135"/>
                  </a:cubicBezTo>
                  <a:cubicBezTo>
                    <a:pt x="4715069" y="702316"/>
                    <a:pt x="4715069" y="619670"/>
                    <a:pt x="4681593" y="562852"/>
                  </a:cubicBezTo>
                  <a:cubicBezTo>
                    <a:pt x="4443238" y="166412"/>
                    <a:pt x="4443238" y="166412"/>
                    <a:pt x="4443238" y="166412"/>
                  </a:cubicBezTo>
                  <a:cubicBezTo>
                    <a:pt x="4409761" y="109594"/>
                    <a:pt x="4336113" y="68271"/>
                    <a:pt x="4267820" y="68271"/>
                  </a:cubicBezTo>
                  <a:cubicBezTo>
                    <a:pt x="1518707" y="68271"/>
                    <a:pt x="1518707" y="68271"/>
                    <a:pt x="1518707" y="68271"/>
                  </a:cubicBezTo>
                  <a:close/>
                  <a:moveTo>
                    <a:pt x="720841" y="63931"/>
                  </a:moveTo>
                  <a:cubicBezTo>
                    <a:pt x="689249" y="63905"/>
                    <a:pt x="657713" y="71289"/>
                    <a:pt x="631877" y="86205"/>
                  </a:cubicBezTo>
                  <a:lnTo>
                    <a:pt x="273216" y="293278"/>
                  </a:lnTo>
                  <a:cubicBezTo>
                    <a:pt x="221545" y="323111"/>
                    <a:pt x="183555" y="388340"/>
                    <a:pt x="184004" y="447612"/>
                  </a:cubicBezTo>
                  <a:cubicBezTo>
                    <a:pt x="184004" y="447612"/>
                    <a:pt x="184004" y="447612"/>
                    <a:pt x="183946" y="861659"/>
                  </a:cubicBezTo>
                  <a:cubicBezTo>
                    <a:pt x="183968" y="922531"/>
                    <a:pt x="221463" y="987474"/>
                    <a:pt x="273583" y="1016914"/>
                  </a:cubicBezTo>
                  <a:cubicBezTo>
                    <a:pt x="273583" y="1016914"/>
                    <a:pt x="273583" y="1016914"/>
                    <a:pt x="632187" y="1223888"/>
                  </a:cubicBezTo>
                  <a:cubicBezTo>
                    <a:pt x="683294" y="1253913"/>
                    <a:pt x="758779" y="1253627"/>
                    <a:pt x="810450" y="1223795"/>
                  </a:cubicBezTo>
                  <a:cubicBezTo>
                    <a:pt x="810450" y="1223795"/>
                    <a:pt x="810450" y="1223795"/>
                    <a:pt x="1169111" y="1016722"/>
                  </a:cubicBezTo>
                  <a:cubicBezTo>
                    <a:pt x="1220783" y="986889"/>
                    <a:pt x="1257759" y="922245"/>
                    <a:pt x="1258324" y="862388"/>
                  </a:cubicBezTo>
                  <a:cubicBezTo>
                    <a:pt x="1258324" y="862388"/>
                    <a:pt x="1258324" y="862388"/>
                    <a:pt x="1258381" y="448341"/>
                  </a:cubicBezTo>
                  <a:cubicBezTo>
                    <a:pt x="1257932" y="389068"/>
                    <a:pt x="1220437" y="324125"/>
                    <a:pt x="1168744" y="293085"/>
                  </a:cubicBezTo>
                  <a:cubicBezTo>
                    <a:pt x="1168744" y="293085"/>
                    <a:pt x="1168744" y="293085"/>
                    <a:pt x="810141" y="86111"/>
                  </a:cubicBezTo>
                  <a:cubicBezTo>
                    <a:pt x="784081" y="71392"/>
                    <a:pt x="752433" y="63957"/>
                    <a:pt x="720841" y="63931"/>
                  </a:cubicBezTo>
                  <a:close/>
                  <a:moveTo>
                    <a:pt x="468456" y="0"/>
                  </a:moveTo>
                  <a:cubicBezTo>
                    <a:pt x="973030" y="70"/>
                    <a:pt x="973030" y="70"/>
                    <a:pt x="973030" y="70"/>
                  </a:cubicBezTo>
                  <a:cubicBezTo>
                    <a:pt x="1045975" y="758"/>
                    <a:pt x="1124753" y="45820"/>
                    <a:pt x="1161109" y="108789"/>
                  </a:cubicBezTo>
                  <a:cubicBezTo>
                    <a:pt x="1176881" y="136106"/>
                    <a:pt x="1191666" y="161717"/>
                    <a:pt x="1205528" y="185726"/>
                  </a:cubicBezTo>
                  <a:lnTo>
                    <a:pt x="1230238" y="228524"/>
                  </a:lnTo>
                  <a:lnTo>
                    <a:pt x="1244158" y="204345"/>
                  </a:lnTo>
                  <a:cubicBezTo>
                    <a:pt x="1257636" y="180932"/>
                    <a:pt x="1272013" y="155959"/>
                    <a:pt x="1287348" y="129321"/>
                  </a:cubicBezTo>
                  <a:cubicBezTo>
                    <a:pt x="1322004" y="68235"/>
                    <a:pt x="1399632" y="23809"/>
                    <a:pt x="1470329" y="23809"/>
                  </a:cubicBezTo>
                  <a:cubicBezTo>
                    <a:pt x="1470329" y="23809"/>
                    <a:pt x="1470329" y="23809"/>
                    <a:pt x="4316245" y="23809"/>
                  </a:cubicBezTo>
                  <a:cubicBezTo>
                    <a:pt x="4386943" y="23809"/>
                    <a:pt x="4463184" y="68235"/>
                    <a:pt x="4497840" y="129321"/>
                  </a:cubicBezTo>
                  <a:cubicBezTo>
                    <a:pt x="4497840" y="129321"/>
                    <a:pt x="4497840" y="129321"/>
                    <a:pt x="4744589" y="555530"/>
                  </a:cubicBezTo>
                  <a:cubicBezTo>
                    <a:pt x="4779244" y="616615"/>
                    <a:pt x="4779244" y="705467"/>
                    <a:pt x="4744589" y="766553"/>
                  </a:cubicBezTo>
                  <a:cubicBezTo>
                    <a:pt x="4744589" y="766553"/>
                    <a:pt x="4744589" y="766553"/>
                    <a:pt x="4497840" y="1191374"/>
                  </a:cubicBezTo>
                  <a:cubicBezTo>
                    <a:pt x="4463184" y="1252460"/>
                    <a:pt x="4386943" y="1296885"/>
                    <a:pt x="4316245" y="1296885"/>
                  </a:cubicBezTo>
                  <a:cubicBezTo>
                    <a:pt x="4316245" y="1296885"/>
                    <a:pt x="4316245" y="1296885"/>
                    <a:pt x="1470329" y="1296885"/>
                  </a:cubicBezTo>
                  <a:cubicBezTo>
                    <a:pt x="1399632" y="1296885"/>
                    <a:pt x="1322004" y="1252460"/>
                    <a:pt x="1287348" y="1191374"/>
                  </a:cubicBezTo>
                  <a:cubicBezTo>
                    <a:pt x="1287348" y="1191374"/>
                    <a:pt x="1287348" y="1191374"/>
                    <a:pt x="1227445" y="1087658"/>
                  </a:cubicBezTo>
                  <a:lnTo>
                    <a:pt x="1226848" y="1086625"/>
                  </a:lnTo>
                  <a:lnTo>
                    <a:pt x="1222923" y="1093425"/>
                  </a:lnTo>
                  <a:cubicBezTo>
                    <a:pt x="1161344" y="1200117"/>
                    <a:pt x="1161344" y="1200117"/>
                    <a:pt x="1161344" y="1200117"/>
                  </a:cubicBezTo>
                  <a:cubicBezTo>
                    <a:pt x="1125468" y="1263633"/>
                    <a:pt x="1046325" y="1309326"/>
                    <a:pt x="972144" y="1309352"/>
                  </a:cubicBezTo>
                  <a:cubicBezTo>
                    <a:pt x="467570" y="1309282"/>
                    <a:pt x="467570" y="1309282"/>
                    <a:pt x="467570" y="1309282"/>
                  </a:cubicBezTo>
                  <a:cubicBezTo>
                    <a:pt x="395338" y="1309828"/>
                    <a:pt x="315847" y="1263532"/>
                    <a:pt x="279492" y="1200563"/>
                  </a:cubicBezTo>
                  <a:lnTo>
                    <a:pt x="27144" y="763483"/>
                  </a:lnTo>
                  <a:cubicBezTo>
                    <a:pt x="-9211" y="700514"/>
                    <a:pt x="-8847" y="609760"/>
                    <a:pt x="27030" y="546244"/>
                  </a:cubicBezTo>
                  <a:cubicBezTo>
                    <a:pt x="279256" y="109234"/>
                    <a:pt x="279256" y="109234"/>
                    <a:pt x="279256" y="109234"/>
                  </a:cubicBezTo>
                  <a:cubicBezTo>
                    <a:pt x="317082" y="46239"/>
                    <a:pt x="396224" y="546"/>
                    <a:pt x="468456" y="0"/>
                  </a:cubicBezTo>
                  <a:close/>
                </a:path>
              </a:pathLst>
            </a:custGeom>
            <a:solidFill>
              <a:schemeClr val="accent2"/>
            </a:solidFill>
            <a:ln w="19050">
              <a:noFill/>
            </a:ln>
            <a:effectLst>
              <a:softEdge rad="0"/>
            </a:effectLst>
          </p:spPr>
          <p:txBody>
            <a:bodyPr vert="horz" wrap="square" lIns="121883" tIns="60941" rIns="121883" bIns="60941" numCol="1" anchor="t" anchorCtr="0" compatLnSpc="1">
              <a:noAutofit/>
            </a:bodyPr>
            <a:lstStyle/>
            <a:p>
              <a:endParaRPr lang="zh-CN" altLang="en-US" sz="133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14" name="组合 33"/>
            <p:cNvGrpSpPr/>
            <p:nvPr/>
          </p:nvGrpSpPr>
          <p:grpSpPr>
            <a:xfrm>
              <a:off x="1999144" y="4294835"/>
              <a:ext cx="364229" cy="539708"/>
              <a:chOff x="1788810" y="2276744"/>
              <a:chExt cx="392113" cy="581026"/>
            </a:xfrm>
            <a:gradFill>
              <a:gsLst>
                <a:gs pos="0">
                  <a:srgbClr val="FDFA75"/>
                </a:gs>
                <a:gs pos="100000">
                  <a:srgbClr val="D79E11"/>
                </a:gs>
              </a:gsLst>
              <a:lin ang="2700000" scaled="1"/>
            </a:gradFill>
            <a:effectLst/>
          </p:grpSpPr>
          <p:sp>
            <p:nvSpPr>
              <p:cNvPr id="16" name="Freeform 9"/>
              <p:cNvSpPr>
                <a:spLocks noEditPoints="1"/>
              </p:cNvSpPr>
              <p:nvPr/>
            </p:nvSpPr>
            <p:spPr bwMode="auto">
              <a:xfrm>
                <a:off x="1788810" y="2276744"/>
                <a:ext cx="392113" cy="430213"/>
              </a:xfrm>
              <a:custGeom>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7" name="Freeform 10"/>
              <p:cNvSpPr/>
              <p:nvPr/>
            </p:nvSpPr>
            <p:spPr bwMode="auto">
              <a:xfrm>
                <a:off x="1884060" y="2729182"/>
                <a:ext cx="195263" cy="128588"/>
              </a:xfrm>
              <a:custGeom>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8" name="Freeform 11"/>
              <p:cNvSpPr/>
              <p:nvPr/>
            </p:nvSpPr>
            <p:spPr bwMode="auto">
              <a:xfrm>
                <a:off x="1872947" y="2459307"/>
                <a:ext cx="223838" cy="179388"/>
              </a:xfrm>
              <a:custGeom>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15" name="文本框 47"/>
            <p:cNvSpPr txBox="1"/>
            <p:nvPr/>
          </p:nvSpPr>
          <p:spPr>
            <a:xfrm>
              <a:off x="3123168" y="4075538"/>
              <a:ext cx="2493327" cy="1261883"/>
            </a:xfrm>
            <a:prstGeom prst="rect">
              <a:avLst/>
            </a:prstGeom>
            <a:noFill/>
            <a:effectLst/>
          </p:spPr>
          <p:txBody>
            <a:bodyPr wrap="none" rtlCol="0">
              <a:spAutoFit/>
            </a:bodyPr>
            <a:lstStyle/>
            <a:p>
              <a:r>
                <a:rPr lang="zh-CN" altLang="en-US" sz="16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点击添加标题</a:t>
              </a:r>
              <a:endParaRPr lang="en-US" altLang="zh-CN" sz="16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您的内容打在这里，或者通过复制</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您的文本后，在此框中选择粘贴，</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并选择只保留文字。</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9" name="组合 18"/>
          <p:cNvGrpSpPr/>
          <p:nvPr/>
        </p:nvGrpSpPr>
        <p:grpSpPr>
          <a:xfrm>
            <a:off x="6101896" y="4569411"/>
            <a:ext cx="4769936" cy="1458125"/>
            <a:chOff x="6100838" y="4636196"/>
            <a:chExt cx="4770580" cy="1458125"/>
          </a:xfrm>
        </p:grpSpPr>
        <p:sp>
          <p:nvSpPr>
            <p:cNvPr id="20" name="任意多边形 19"/>
            <p:cNvSpPr/>
            <p:nvPr/>
          </p:nvSpPr>
          <p:spPr bwMode="auto">
            <a:xfrm rot="10800000">
              <a:off x="6100838" y="4636196"/>
              <a:ext cx="4770580" cy="1309353"/>
            </a:xfrm>
            <a:custGeom>
              <a:gdLst>
                <a:gd name="connsiteX0" fmla="*/ 721108 w 4770580"/>
                <a:gd name="connsiteY0" fmla="*/ 1246289 h 1309353"/>
                <a:gd name="connsiteX1" fmla="*/ 810451 w 4770580"/>
                <a:gd name="connsiteY1" fmla="*/ 1223796 h 1309353"/>
                <a:gd name="connsiteX2" fmla="*/ 1169112 w 4770580"/>
                <a:gd name="connsiteY2" fmla="*/ 1016723 h 1309353"/>
                <a:gd name="connsiteX3" fmla="*/ 1258325 w 4770580"/>
                <a:gd name="connsiteY3" fmla="*/ 862389 h 1309353"/>
                <a:gd name="connsiteX4" fmla="*/ 1258382 w 4770580"/>
                <a:gd name="connsiteY4" fmla="*/ 448342 h 1309353"/>
                <a:gd name="connsiteX5" fmla="*/ 1168745 w 4770580"/>
                <a:gd name="connsiteY5" fmla="*/ 293086 h 1309353"/>
                <a:gd name="connsiteX6" fmla="*/ 810142 w 4770580"/>
                <a:gd name="connsiteY6" fmla="*/ 86113 h 1309353"/>
                <a:gd name="connsiteX7" fmla="*/ 631878 w 4770580"/>
                <a:gd name="connsiteY7" fmla="*/ 86206 h 1309353"/>
                <a:gd name="connsiteX8" fmla="*/ 273217 w 4770580"/>
                <a:gd name="connsiteY8" fmla="*/ 293279 h 1309353"/>
                <a:gd name="connsiteX9" fmla="*/ 184004 w 4770580"/>
                <a:gd name="connsiteY9" fmla="*/ 447613 h 1309353"/>
                <a:gd name="connsiteX10" fmla="*/ 183947 w 4770580"/>
                <a:gd name="connsiteY10" fmla="*/ 861660 h 1309353"/>
                <a:gd name="connsiteX11" fmla="*/ 273584 w 4770580"/>
                <a:gd name="connsiteY11" fmla="*/ 1016915 h 1309353"/>
                <a:gd name="connsiteX12" fmla="*/ 632188 w 4770580"/>
                <a:gd name="connsiteY12" fmla="*/ 1223889 h 1309353"/>
                <a:gd name="connsiteX13" fmla="*/ 721108 w 4770580"/>
                <a:gd name="connsiteY13" fmla="*/ 1246289 h 1309353"/>
                <a:gd name="connsiteX14" fmla="*/ 4267820 w 4770580"/>
                <a:gd name="connsiteY14" fmla="*/ 1252424 h 1309353"/>
                <a:gd name="connsiteX15" fmla="*/ 4443238 w 4770580"/>
                <a:gd name="connsiteY15" fmla="*/ 1154284 h 1309353"/>
                <a:gd name="connsiteX16" fmla="*/ 4681593 w 4770580"/>
                <a:gd name="connsiteY16" fmla="*/ 759136 h 1309353"/>
                <a:gd name="connsiteX17" fmla="*/ 4681593 w 4770580"/>
                <a:gd name="connsiteY17" fmla="*/ 562853 h 1309353"/>
                <a:gd name="connsiteX18" fmla="*/ 4443238 w 4770580"/>
                <a:gd name="connsiteY18" fmla="*/ 166413 h 1309353"/>
                <a:gd name="connsiteX19" fmla="*/ 4267820 w 4770580"/>
                <a:gd name="connsiteY19" fmla="*/ 68272 h 1309353"/>
                <a:gd name="connsiteX20" fmla="*/ 1518706 w 4770580"/>
                <a:gd name="connsiteY20" fmla="*/ 68272 h 1309353"/>
                <a:gd name="connsiteX21" fmla="*/ 1341950 w 4770580"/>
                <a:gd name="connsiteY21" fmla="*/ 166413 h 1309353"/>
                <a:gd name="connsiteX22" fmla="*/ 1300229 w 4770580"/>
                <a:gd name="connsiteY22" fmla="*/ 236196 h 1309353"/>
                <a:gd name="connsiteX23" fmla="*/ 1266876 w 4770580"/>
                <a:gd name="connsiteY23" fmla="*/ 291984 h 1309353"/>
                <a:gd name="connsiteX24" fmla="*/ 1278103 w 4770580"/>
                <a:gd name="connsiteY24" fmla="*/ 311430 h 1309353"/>
                <a:gd name="connsiteX25" fmla="*/ 1413457 w 4770580"/>
                <a:gd name="connsiteY25" fmla="*/ 545869 h 1309353"/>
                <a:gd name="connsiteX26" fmla="*/ 1413571 w 4770580"/>
                <a:gd name="connsiteY26" fmla="*/ 763109 h 1309353"/>
                <a:gd name="connsiteX27" fmla="*/ 1267752 w 4770580"/>
                <a:gd name="connsiteY27" fmla="*/ 1015755 h 1309353"/>
                <a:gd name="connsiteX28" fmla="*/ 1263390 w 4770580"/>
                <a:gd name="connsiteY28" fmla="*/ 1023312 h 1309353"/>
                <a:gd name="connsiteX29" fmla="*/ 1264931 w 4770580"/>
                <a:gd name="connsiteY29" fmla="*/ 1025880 h 1309353"/>
                <a:gd name="connsiteX30" fmla="*/ 1341950 w 4770580"/>
                <a:gd name="connsiteY30" fmla="*/ 1154284 h 1309353"/>
                <a:gd name="connsiteX31" fmla="*/ 1518706 w 4770580"/>
                <a:gd name="connsiteY31" fmla="*/ 1252424 h 1309353"/>
                <a:gd name="connsiteX32" fmla="*/ 4267820 w 4770580"/>
                <a:gd name="connsiteY32" fmla="*/ 1252424 h 1309353"/>
                <a:gd name="connsiteX33" fmla="*/ 972144 w 4770580"/>
                <a:gd name="connsiteY33" fmla="*/ 1309353 h 1309353"/>
                <a:gd name="connsiteX34" fmla="*/ 467570 w 4770580"/>
                <a:gd name="connsiteY34" fmla="*/ 1309283 h 1309353"/>
                <a:gd name="connsiteX35" fmla="*/ 279492 w 4770580"/>
                <a:gd name="connsiteY35" fmla="*/ 1200564 h 1309353"/>
                <a:gd name="connsiteX36" fmla="*/ 27144 w 4770580"/>
                <a:gd name="connsiteY36" fmla="*/ 763484 h 1309353"/>
                <a:gd name="connsiteX37" fmla="*/ 27029 w 4770580"/>
                <a:gd name="connsiteY37" fmla="*/ 546245 h 1309353"/>
                <a:gd name="connsiteX38" fmla="*/ 279256 w 4770580"/>
                <a:gd name="connsiteY38" fmla="*/ 109235 h 1309353"/>
                <a:gd name="connsiteX39" fmla="*/ 468456 w 4770580"/>
                <a:gd name="connsiteY39" fmla="*/ 0 h 1309353"/>
                <a:gd name="connsiteX40" fmla="*/ 973030 w 4770580"/>
                <a:gd name="connsiteY40" fmla="*/ 71 h 1309353"/>
                <a:gd name="connsiteX41" fmla="*/ 1161108 w 4770580"/>
                <a:gd name="connsiteY41" fmla="*/ 108790 h 1309353"/>
                <a:gd name="connsiteX42" fmla="*/ 1205528 w 4770580"/>
                <a:gd name="connsiteY42" fmla="*/ 185727 h 1309353"/>
                <a:gd name="connsiteX43" fmla="*/ 1230238 w 4770580"/>
                <a:gd name="connsiteY43" fmla="*/ 228525 h 1309353"/>
                <a:gd name="connsiteX44" fmla="*/ 1244158 w 4770580"/>
                <a:gd name="connsiteY44" fmla="*/ 204346 h 1309353"/>
                <a:gd name="connsiteX45" fmla="*/ 1287348 w 4770580"/>
                <a:gd name="connsiteY45" fmla="*/ 129322 h 1309353"/>
                <a:gd name="connsiteX46" fmla="*/ 1470329 w 4770580"/>
                <a:gd name="connsiteY46" fmla="*/ 23810 h 1309353"/>
                <a:gd name="connsiteX47" fmla="*/ 4316245 w 4770580"/>
                <a:gd name="connsiteY47" fmla="*/ 23810 h 1309353"/>
                <a:gd name="connsiteX48" fmla="*/ 4497840 w 4770580"/>
                <a:gd name="connsiteY48" fmla="*/ 129322 h 1309353"/>
                <a:gd name="connsiteX49" fmla="*/ 4744589 w 4770580"/>
                <a:gd name="connsiteY49" fmla="*/ 555531 h 1309353"/>
                <a:gd name="connsiteX50" fmla="*/ 4744589 w 4770580"/>
                <a:gd name="connsiteY50" fmla="*/ 766554 h 1309353"/>
                <a:gd name="connsiteX51" fmla="*/ 4497840 w 4770580"/>
                <a:gd name="connsiteY51" fmla="*/ 1191375 h 1309353"/>
                <a:gd name="connsiteX52" fmla="*/ 4316245 w 4770580"/>
                <a:gd name="connsiteY52" fmla="*/ 1296886 h 1309353"/>
                <a:gd name="connsiteX53" fmla="*/ 1470329 w 4770580"/>
                <a:gd name="connsiteY53" fmla="*/ 1296886 h 1309353"/>
                <a:gd name="connsiteX54" fmla="*/ 1287348 w 4770580"/>
                <a:gd name="connsiteY54" fmla="*/ 1191375 h 1309353"/>
                <a:gd name="connsiteX55" fmla="*/ 1227445 w 4770580"/>
                <a:gd name="connsiteY55" fmla="*/ 1087659 h 1309353"/>
                <a:gd name="connsiteX56" fmla="*/ 1226848 w 4770580"/>
                <a:gd name="connsiteY56" fmla="*/ 1086625 h 1309353"/>
                <a:gd name="connsiteX57" fmla="*/ 1222923 w 4770580"/>
                <a:gd name="connsiteY57" fmla="*/ 1093426 h 1309353"/>
                <a:gd name="connsiteX58" fmla="*/ 1161344 w 4770580"/>
                <a:gd name="connsiteY58" fmla="*/ 1200118 h 1309353"/>
                <a:gd name="connsiteX59" fmla="*/ 972144 w 4770580"/>
                <a:gd name="connsiteY59" fmla="*/ 1309353 h 130935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770580" h="1309353">
                  <a:moveTo>
                    <a:pt x="721108" y="1246289"/>
                  </a:moveTo>
                  <a:cubicBezTo>
                    <a:pt x="752826" y="1246241"/>
                    <a:pt x="784615" y="1238712"/>
                    <a:pt x="810451" y="1223796"/>
                  </a:cubicBezTo>
                  <a:cubicBezTo>
                    <a:pt x="810451" y="1223796"/>
                    <a:pt x="810451" y="1223796"/>
                    <a:pt x="1169112" y="1016723"/>
                  </a:cubicBezTo>
                  <a:cubicBezTo>
                    <a:pt x="1220784" y="986890"/>
                    <a:pt x="1257760" y="922246"/>
                    <a:pt x="1258325" y="862389"/>
                  </a:cubicBezTo>
                  <a:cubicBezTo>
                    <a:pt x="1258325" y="862389"/>
                    <a:pt x="1258325" y="862389"/>
                    <a:pt x="1258382" y="448342"/>
                  </a:cubicBezTo>
                  <a:cubicBezTo>
                    <a:pt x="1257933" y="389069"/>
                    <a:pt x="1220438" y="324126"/>
                    <a:pt x="1168745" y="293086"/>
                  </a:cubicBezTo>
                  <a:cubicBezTo>
                    <a:pt x="1168745" y="293086"/>
                    <a:pt x="1168745" y="293086"/>
                    <a:pt x="810142" y="86113"/>
                  </a:cubicBezTo>
                  <a:cubicBezTo>
                    <a:pt x="758021" y="56673"/>
                    <a:pt x="683550" y="56373"/>
                    <a:pt x="631878" y="86206"/>
                  </a:cubicBezTo>
                  <a:lnTo>
                    <a:pt x="273217" y="293279"/>
                  </a:lnTo>
                  <a:cubicBezTo>
                    <a:pt x="221546" y="323112"/>
                    <a:pt x="183556" y="388341"/>
                    <a:pt x="184004" y="447613"/>
                  </a:cubicBezTo>
                  <a:cubicBezTo>
                    <a:pt x="184004" y="447613"/>
                    <a:pt x="184004" y="447613"/>
                    <a:pt x="183947" y="861660"/>
                  </a:cubicBezTo>
                  <a:cubicBezTo>
                    <a:pt x="183969" y="922532"/>
                    <a:pt x="221464" y="987475"/>
                    <a:pt x="273584" y="1016915"/>
                  </a:cubicBezTo>
                  <a:cubicBezTo>
                    <a:pt x="273584" y="1016915"/>
                    <a:pt x="273584" y="1016915"/>
                    <a:pt x="632188" y="1223889"/>
                  </a:cubicBezTo>
                  <a:cubicBezTo>
                    <a:pt x="657742" y="1238901"/>
                    <a:pt x="689390" y="1246336"/>
                    <a:pt x="721108" y="1246289"/>
                  </a:cubicBezTo>
                  <a:close/>
                  <a:moveTo>
                    <a:pt x="4267820" y="1252424"/>
                  </a:moveTo>
                  <a:cubicBezTo>
                    <a:pt x="4336113" y="1252424"/>
                    <a:pt x="4409761" y="1211102"/>
                    <a:pt x="4443238" y="1154284"/>
                  </a:cubicBezTo>
                  <a:cubicBezTo>
                    <a:pt x="4681593" y="759136"/>
                    <a:pt x="4681593" y="759136"/>
                    <a:pt x="4681593" y="759136"/>
                  </a:cubicBezTo>
                  <a:cubicBezTo>
                    <a:pt x="4715069" y="702317"/>
                    <a:pt x="4715069" y="619671"/>
                    <a:pt x="4681593" y="562853"/>
                  </a:cubicBezTo>
                  <a:cubicBezTo>
                    <a:pt x="4443238" y="166413"/>
                    <a:pt x="4443238" y="166413"/>
                    <a:pt x="4443238" y="166413"/>
                  </a:cubicBezTo>
                  <a:cubicBezTo>
                    <a:pt x="4409761" y="109595"/>
                    <a:pt x="4336113" y="68272"/>
                    <a:pt x="4267820" y="68272"/>
                  </a:cubicBezTo>
                  <a:cubicBezTo>
                    <a:pt x="1518706" y="68272"/>
                    <a:pt x="1518706" y="68272"/>
                    <a:pt x="1518706" y="68272"/>
                  </a:cubicBezTo>
                  <a:cubicBezTo>
                    <a:pt x="1450414" y="68272"/>
                    <a:pt x="1375426" y="109595"/>
                    <a:pt x="1341950" y="166413"/>
                  </a:cubicBezTo>
                  <a:cubicBezTo>
                    <a:pt x="1327136" y="191190"/>
                    <a:pt x="1313249" y="214419"/>
                    <a:pt x="1300229" y="236196"/>
                  </a:cubicBezTo>
                  <a:lnTo>
                    <a:pt x="1266876" y="291984"/>
                  </a:lnTo>
                  <a:lnTo>
                    <a:pt x="1278103" y="311430"/>
                  </a:lnTo>
                  <a:cubicBezTo>
                    <a:pt x="1413457" y="545869"/>
                    <a:pt x="1413457" y="545869"/>
                    <a:pt x="1413457" y="545869"/>
                  </a:cubicBezTo>
                  <a:cubicBezTo>
                    <a:pt x="1449812" y="608838"/>
                    <a:pt x="1450160" y="700828"/>
                    <a:pt x="1413571" y="763109"/>
                  </a:cubicBezTo>
                  <a:cubicBezTo>
                    <a:pt x="1350514" y="872361"/>
                    <a:pt x="1303222" y="954300"/>
                    <a:pt x="1267752" y="1015755"/>
                  </a:cubicBezTo>
                  <a:lnTo>
                    <a:pt x="1263390" y="1023312"/>
                  </a:lnTo>
                  <a:lnTo>
                    <a:pt x="1264931" y="1025880"/>
                  </a:lnTo>
                  <a:cubicBezTo>
                    <a:pt x="1341950" y="1154284"/>
                    <a:pt x="1341950" y="1154284"/>
                    <a:pt x="1341950" y="1154284"/>
                  </a:cubicBezTo>
                  <a:cubicBezTo>
                    <a:pt x="1375426" y="1211102"/>
                    <a:pt x="1450414" y="1252424"/>
                    <a:pt x="1518706" y="1252424"/>
                  </a:cubicBezTo>
                  <a:cubicBezTo>
                    <a:pt x="4267820" y="1252424"/>
                    <a:pt x="4267820" y="1252424"/>
                    <a:pt x="4267820" y="1252424"/>
                  </a:cubicBezTo>
                  <a:close/>
                  <a:moveTo>
                    <a:pt x="972144" y="1309353"/>
                  </a:moveTo>
                  <a:cubicBezTo>
                    <a:pt x="467570" y="1309283"/>
                    <a:pt x="467570" y="1309283"/>
                    <a:pt x="467570" y="1309283"/>
                  </a:cubicBezTo>
                  <a:cubicBezTo>
                    <a:pt x="395338" y="1309829"/>
                    <a:pt x="315847" y="1263533"/>
                    <a:pt x="279492" y="1200564"/>
                  </a:cubicBezTo>
                  <a:lnTo>
                    <a:pt x="27144" y="763484"/>
                  </a:lnTo>
                  <a:cubicBezTo>
                    <a:pt x="-9211" y="700515"/>
                    <a:pt x="-8847" y="609761"/>
                    <a:pt x="27029" y="546245"/>
                  </a:cubicBezTo>
                  <a:cubicBezTo>
                    <a:pt x="279256" y="109235"/>
                    <a:pt x="279256" y="109235"/>
                    <a:pt x="279256" y="109235"/>
                  </a:cubicBezTo>
                  <a:cubicBezTo>
                    <a:pt x="317082" y="46240"/>
                    <a:pt x="396224" y="547"/>
                    <a:pt x="468456" y="0"/>
                  </a:cubicBezTo>
                  <a:cubicBezTo>
                    <a:pt x="973030" y="71"/>
                    <a:pt x="973030" y="71"/>
                    <a:pt x="973030" y="71"/>
                  </a:cubicBezTo>
                  <a:cubicBezTo>
                    <a:pt x="1045975" y="759"/>
                    <a:pt x="1124753" y="45821"/>
                    <a:pt x="1161108" y="108790"/>
                  </a:cubicBezTo>
                  <a:cubicBezTo>
                    <a:pt x="1176880" y="136107"/>
                    <a:pt x="1191666" y="161718"/>
                    <a:pt x="1205528" y="185727"/>
                  </a:cubicBezTo>
                  <a:lnTo>
                    <a:pt x="1230238" y="228525"/>
                  </a:lnTo>
                  <a:lnTo>
                    <a:pt x="1244158" y="204346"/>
                  </a:lnTo>
                  <a:cubicBezTo>
                    <a:pt x="1257636" y="180933"/>
                    <a:pt x="1272012" y="155960"/>
                    <a:pt x="1287348" y="129322"/>
                  </a:cubicBezTo>
                  <a:cubicBezTo>
                    <a:pt x="1322004" y="68236"/>
                    <a:pt x="1399632" y="23810"/>
                    <a:pt x="1470329" y="23810"/>
                  </a:cubicBezTo>
                  <a:cubicBezTo>
                    <a:pt x="1470329" y="23810"/>
                    <a:pt x="1470329" y="23810"/>
                    <a:pt x="4316245" y="23810"/>
                  </a:cubicBezTo>
                  <a:cubicBezTo>
                    <a:pt x="4386943" y="23810"/>
                    <a:pt x="4463184" y="68236"/>
                    <a:pt x="4497840" y="129322"/>
                  </a:cubicBezTo>
                  <a:cubicBezTo>
                    <a:pt x="4497840" y="129322"/>
                    <a:pt x="4497840" y="129322"/>
                    <a:pt x="4744589" y="555531"/>
                  </a:cubicBezTo>
                  <a:cubicBezTo>
                    <a:pt x="4779244" y="616616"/>
                    <a:pt x="4779244" y="705468"/>
                    <a:pt x="4744589" y="766554"/>
                  </a:cubicBezTo>
                  <a:cubicBezTo>
                    <a:pt x="4744589" y="766554"/>
                    <a:pt x="4744589" y="766554"/>
                    <a:pt x="4497840" y="1191375"/>
                  </a:cubicBezTo>
                  <a:cubicBezTo>
                    <a:pt x="4463184" y="1252461"/>
                    <a:pt x="4386943" y="1296886"/>
                    <a:pt x="4316245" y="1296886"/>
                  </a:cubicBezTo>
                  <a:cubicBezTo>
                    <a:pt x="4316245" y="1296886"/>
                    <a:pt x="4316245" y="1296886"/>
                    <a:pt x="1470329" y="1296886"/>
                  </a:cubicBezTo>
                  <a:cubicBezTo>
                    <a:pt x="1399632" y="1296886"/>
                    <a:pt x="1322004" y="1252461"/>
                    <a:pt x="1287348" y="1191375"/>
                  </a:cubicBezTo>
                  <a:cubicBezTo>
                    <a:pt x="1287348" y="1191375"/>
                    <a:pt x="1287348" y="1191375"/>
                    <a:pt x="1227445" y="1087659"/>
                  </a:cubicBezTo>
                  <a:lnTo>
                    <a:pt x="1226848" y="1086625"/>
                  </a:lnTo>
                  <a:lnTo>
                    <a:pt x="1222923" y="1093426"/>
                  </a:lnTo>
                  <a:cubicBezTo>
                    <a:pt x="1161344" y="1200118"/>
                    <a:pt x="1161344" y="1200118"/>
                    <a:pt x="1161344" y="1200118"/>
                  </a:cubicBezTo>
                  <a:cubicBezTo>
                    <a:pt x="1125468" y="1263634"/>
                    <a:pt x="1046325" y="1309327"/>
                    <a:pt x="972144" y="1309353"/>
                  </a:cubicBezTo>
                  <a:close/>
                </a:path>
              </a:pathLst>
            </a:custGeom>
            <a:solidFill>
              <a:schemeClr val="accent4"/>
            </a:solidFill>
            <a:ln w="19050">
              <a:noFill/>
            </a:ln>
            <a:effectLst>
              <a:softEdge rad="0"/>
            </a:effectLst>
          </p:spPr>
          <p:txBody>
            <a:bodyPr vert="horz" wrap="square" lIns="121883" tIns="60941" rIns="121883" bIns="60941" numCol="1" anchor="t" anchorCtr="0" compatLnSpc="1">
              <a:noAutofit/>
            </a:bodyPr>
            <a:lstStyle/>
            <a:p>
              <a:endParaRPr lang="zh-CN" altLang="en-US" sz="133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21" name="组合 24"/>
            <p:cNvGrpSpPr/>
            <p:nvPr/>
          </p:nvGrpSpPr>
          <p:grpSpPr>
            <a:xfrm>
              <a:off x="9944428" y="4984882"/>
              <a:ext cx="387591" cy="495680"/>
              <a:chOff x="1605186" y="572440"/>
              <a:chExt cx="563562" cy="720725"/>
            </a:xfrm>
            <a:gradFill>
              <a:gsLst>
                <a:gs pos="0">
                  <a:srgbClr val="FDFA75"/>
                </a:gs>
                <a:gs pos="100000">
                  <a:srgbClr val="D79E11"/>
                </a:gs>
              </a:gsLst>
              <a:lin ang="2700000" scaled="1"/>
            </a:gradFill>
            <a:effectLst/>
          </p:grpSpPr>
          <p:sp>
            <p:nvSpPr>
              <p:cNvPr id="23" name="Freeform 32"/>
              <p:cNvSpPr/>
              <p:nvPr/>
            </p:nvSpPr>
            <p:spPr bwMode="auto">
              <a:xfrm>
                <a:off x="1814736" y="572440"/>
                <a:ext cx="142875" cy="720725"/>
              </a:xfrm>
              <a:custGeom>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133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4" name="Freeform 33"/>
              <p:cNvSpPr/>
              <p:nvPr/>
            </p:nvSpPr>
            <p:spPr bwMode="auto">
              <a:xfrm>
                <a:off x="1605186" y="1012177"/>
                <a:ext cx="141288" cy="280988"/>
              </a:xfrm>
              <a:custGeom>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cxnLst>
                  <a:cxn ang="0">
                    <a:pos x="T0" y="T1"/>
                  </a:cxn>
                  <a:cxn ang="0">
                    <a:pos x="T2" y="T3"/>
                  </a:cxn>
                  <a:cxn ang="0">
                    <a:pos x="T4" y="T5"/>
                  </a:cxn>
                  <a:cxn ang="0">
                    <a:pos x="T6" y="T7"/>
                  </a:cxn>
                  <a:cxn ang="0">
                    <a:pos x="T8" y="T9"/>
                  </a:cxn>
                  <a:cxn ang="0">
                    <a:pos x="T10" y="T11"/>
                  </a:cxn>
                  <a:cxn ang="0">
                    <a:pos x="T12" y="T13"/>
                  </a:cxn>
                </a:cxnLst>
                <a:rect l="0" t="0" r="r" b="b"/>
                <a:pathLst>
                  <a:path w="62"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133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5" name="Freeform 34"/>
              <p:cNvSpPr/>
              <p:nvPr/>
            </p:nvSpPr>
            <p:spPr bwMode="auto">
              <a:xfrm>
                <a:off x="2025873" y="804215"/>
                <a:ext cx="142875" cy="488950"/>
              </a:xfrm>
              <a:custGeom>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133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22" name="文本框 48"/>
            <p:cNvSpPr txBox="1"/>
            <p:nvPr/>
          </p:nvSpPr>
          <p:spPr>
            <a:xfrm>
              <a:off x="6723121" y="4791528"/>
              <a:ext cx="2493327" cy="1302793"/>
            </a:xfrm>
            <a:prstGeom prst="rect">
              <a:avLst/>
            </a:prstGeom>
            <a:noFill/>
            <a:effectLst/>
          </p:spPr>
          <p:txBody>
            <a:bodyPr wrap="none" rtlCol="0">
              <a:spAutoFit/>
            </a:bodyPr>
            <a:lstStyle/>
            <a:p>
              <a:r>
                <a:rPr lang="zh-CN" altLang="en-US" sz="16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点击添加标题</a:t>
              </a:r>
              <a:endParaRPr lang="en-US" altLang="zh-CN" sz="16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您的内容打在这里，或者通过复制</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您的文本后，在此框中选择粘贴，</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并选择只保留文字。</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endParaRPr lang="en-US" altLang="zh-CN" sz="133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endParaRPr lang="en-US" altLang="zh-CN" sz="133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27" name="文本占位符 1"/>
          <p:cNvSpPr>
            <a:spLocks noGrp="1"/>
          </p:cNvSpPr>
          <p:nvPr>
            <p:ph type="body" sz="quarter" idx="4294967295"/>
          </p:nvPr>
        </p:nvSpPr>
        <p:spPr>
          <a:xfrm>
            <a:off x="170815" y="151130"/>
            <a:ext cx="3965756" cy="506095"/>
          </a:xfrm>
        </p:spPr>
        <p:txBody>
          <a:bodyPr>
            <a:normAutofit fontScale="97500"/>
          </a:bodyPr>
          <a:lstStyle/>
          <a:p>
            <a:pPr>
              <a:buFont typeface="Wingdings" panose="05000000000000000000" pitchFamily="2" charset="2"/>
              <a:buChar char="u"/>
            </a:pPr>
            <a:endParaRPr lang="zh-CN" altLang="en-US">
              <a:solidFill>
                <a:schemeClr val="accent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Tree>
  </p:cSld>
  <p:clrMapOvr>
    <a:masterClrMapping/>
  </p:clrMapOvr>
  <mc:AlternateContent>
    <mc:Choice xmlns:p14="http://schemas.microsoft.com/office/powerpoint/2010/main" Requires="p14">
      <p:transition spd="slow" advClick="0" advTm="0" p14:dur="1250">
        <p:randomBar dir="vert"/>
      </p:transition>
    </mc:Choice>
    <mc:Fallback>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1+#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0-#ppt_w/2"/>
                                          </p:val>
                                        </p:tav>
                                        <p:tav tm="100000">
                                          <p:val>
                                            <p:strVal val="#ppt_x"/>
                                          </p:val>
                                        </p:tav>
                                      </p:tavLst>
                                    </p:anim>
                                    <p:anim calcmode="lin" valueType="num">
                                      <p:cBhvr additive="base">
                                        <p:cTn id="18" dur="500" fill="hold"/>
                                        <p:tgtEl>
                                          <p:spTgt spid="12"/>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1+#ppt_w/2"/>
                                          </p:val>
                                        </p:tav>
                                        <p:tav tm="100000">
                                          <p:val>
                                            <p:strVal val="#ppt_x"/>
                                          </p:val>
                                        </p:tav>
                                      </p:tavLst>
                                    </p:anim>
                                    <p:anim calcmode="lin" valueType="num">
                                      <p:cBhvr additive="base">
                                        <p:cTn id="23"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4064679" y="2915009"/>
            <a:ext cx="815829" cy="546522"/>
            <a:chOff x="4703015" y="2556465"/>
            <a:chExt cx="815938" cy="546522"/>
          </a:xfrm>
        </p:grpSpPr>
        <p:sp>
          <p:nvSpPr>
            <p:cNvPr id="3" name="任意多边形 2"/>
            <p:cNvSpPr/>
            <p:nvPr/>
          </p:nvSpPr>
          <p:spPr>
            <a:xfrm flipH="1">
              <a:off x="4761074" y="2556465"/>
              <a:ext cx="757879" cy="546522"/>
            </a:xfrm>
            <a:custGeom>
              <a:gdLst>
                <a:gd name="connsiteX0" fmla="*/ 434324 w 757881"/>
                <a:gd name="connsiteY0" fmla="*/ 0 h 546522"/>
                <a:gd name="connsiteX1" fmla="*/ 77427 w 757881"/>
                <a:gd name="connsiteY1" fmla="*/ 0 h 546522"/>
                <a:gd name="connsiteX2" fmla="*/ 68881 w 757881"/>
                <a:gd name="connsiteY2" fmla="*/ 0 h 546522"/>
                <a:gd name="connsiteX3" fmla="*/ 0 w 757881"/>
                <a:gd name="connsiteY3" fmla="*/ 0 h 546522"/>
                <a:gd name="connsiteX4" fmla="*/ 0 w 757881"/>
                <a:gd name="connsiteY4" fmla="*/ 546522 h 546522"/>
                <a:gd name="connsiteX5" fmla="*/ 68881 w 757881"/>
                <a:gd name="connsiteY5" fmla="*/ 546522 h 546522"/>
                <a:gd name="connsiteX6" fmla="*/ 77427 w 757881"/>
                <a:gd name="connsiteY6" fmla="*/ 546522 h 546522"/>
                <a:gd name="connsiteX7" fmla="*/ 434324 w 757881"/>
                <a:gd name="connsiteY7" fmla="*/ 546522 h 546522"/>
                <a:gd name="connsiteX8" fmla="*/ 757881 w 757881"/>
                <a:gd name="connsiteY8" fmla="*/ 273261 h 546522"/>
                <a:gd name="connsiteX9" fmla="*/ 434324 w 757881"/>
                <a:gd name="connsiteY9" fmla="*/ 0 h 5465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7881" h="546522">
                  <a:moveTo>
                    <a:pt x="434324" y="0"/>
                  </a:moveTo>
                  <a:lnTo>
                    <a:pt x="77427" y="0"/>
                  </a:lnTo>
                  <a:lnTo>
                    <a:pt x="68881" y="0"/>
                  </a:lnTo>
                  <a:lnTo>
                    <a:pt x="0" y="0"/>
                  </a:lnTo>
                  <a:lnTo>
                    <a:pt x="0" y="546522"/>
                  </a:lnTo>
                  <a:lnTo>
                    <a:pt x="68881" y="546522"/>
                  </a:lnTo>
                  <a:lnTo>
                    <a:pt x="77427" y="546522"/>
                  </a:lnTo>
                  <a:lnTo>
                    <a:pt x="434324" y="546522"/>
                  </a:lnTo>
                  <a:cubicBezTo>
                    <a:pt x="613020" y="546522"/>
                    <a:pt x="757881" y="424179"/>
                    <a:pt x="757881" y="273261"/>
                  </a:cubicBezTo>
                  <a:cubicBezTo>
                    <a:pt x="757881" y="122343"/>
                    <a:pt x="613020" y="0"/>
                    <a:pt x="434324"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 name="文本框 29"/>
            <p:cNvSpPr txBox="1"/>
            <p:nvPr/>
          </p:nvSpPr>
          <p:spPr>
            <a:xfrm>
              <a:off x="4703015" y="2564052"/>
              <a:ext cx="767950" cy="523092"/>
            </a:xfrm>
            <a:prstGeom prst="rect">
              <a:avLst/>
            </a:prstGeom>
            <a:noFill/>
            <a:effectLst/>
          </p:spPr>
          <p:txBody>
            <a:bodyPr wrap="square" rtlCol="0">
              <a:spAutoFit/>
            </a:bodyPr>
            <a:lstStyle/>
            <a:p>
              <a:r>
                <a:rPr lang="en-US" altLang="zh-CN" sz="2800" b="1">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rPr>
                <a:t>  </a:t>
              </a:r>
              <a:r>
                <a:rPr lang="en-US" altLang="zh-CN" sz="2400" b="1">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rPr>
                <a:t>01</a:t>
              </a:r>
              <a:endParaRPr lang="en-US" altLang="zh-CN" sz="2400" b="1">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5" name="组合 4"/>
          <p:cNvGrpSpPr/>
          <p:nvPr/>
        </p:nvGrpSpPr>
        <p:grpSpPr>
          <a:xfrm>
            <a:off x="3388428" y="4183739"/>
            <a:ext cx="774515" cy="553977"/>
            <a:chOff x="4026682" y="3825186"/>
            <a:chExt cx="774619" cy="553976"/>
          </a:xfrm>
        </p:grpSpPr>
        <p:sp>
          <p:nvSpPr>
            <p:cNvPr id="6" name="任意多边形 5"/>
            <p:cNvSpPr/>
            <p:nvPr/>
          </p:nvSpPr>
          <p:spPr>
            <a:xfrm flipH="1">
              <a:off x="4027811" y="3832640"/>
              <a:ext cx="773490" cy="546522"/>
            </a:xfrm>
            <a:custGeom>
              <a:gdLst>
                <a:gd name="connsiteX0" fmla="*/ 449933 w 773490"/>
                <a:gd name="connsiteY0" fmla="*/ 0 h 546522"/>
                <a:gd name="connsiteX1" fmla="*/ 93036 w 773490"/>
                <a:gd name="connsiteY1" fmla="*/ 0 h 546522"/>
                <a:gd name="connsiteX2" fmla="*/ 84490 w 773490"/>
                <a:gd name="connsiteY2" fmla="*/ 0 h 546522"/>
                <a:gd name="connsiteX3" fmla="*/ 0 w 773490"/>
                <a:gd name="connsiteY3" fmla="*/ 0 h 546522"/>
                <a:gd name="connsiteX4" fmla="*/ 0 w 773490"/>
                <a:gd name="connsiteY4" fmla="*/ 546522 h 546522"/>
                <a:gd name="connsiteX5" fmla="*/ 84490 w 773490"/>
                <a:gd name="connsiteY5" fmla="*/ 546522 h 546522"/>
                <a:gd name="connsiteX6" fmla="*/ 93036 w 773490"/>
                <a:gd name="connsiteY6" fmla="*/ 546522 h 546522"/>
                <a:gd name="connsiteX7" fmla="*/ 449933 w 773490"/>
                <a:gd name="connsiteY7" fmla="*/ 546522 h 546522"/>
                <a:gd name="connsiteX8" fmla="*/ 773490 w 773490"/>
                <a:gd name="connsiteY8" fmla="*/ 273261 h 546522"/>
                <a:gd name="connsiteX9" fmla="*/ 449933 w 773490"/>
                <a:gd name="connsiteY9" fmla="*/ 0 h 5465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3490" h="546522">
                  <a:moveTo>
                    <a:pt x="449933" y="0"/>
                  </a:moveTo>
                  <a:lnTo>
                    <a:pt x="93036" y="0"/>
                  </a:lnTo>
                  <a:lnTo>
                    <a:pt x="84490" y="0"/>
                  </a:lnTo>
                  <a:lnTo>
                    <a:pt x="0" y="0"/>
                  </a:lnTo>
                  <a:lnTo>
                    <a:pt x="0" y="546522"/>
                  </a:lnTo>
                  <a:lnTo>
                    <a:pt x="84490" y="546522"/>
                  </a:lnTo>
                  <a:lnTo>
                    <a:pt x="93036" y="546522"/>
                  </a:lnTo>
                  <a:lnTo>
                    <a:pt x="449933" y="546522"/>
                  </a:lnTo>
                  <a:cubicBezTo>
                    <a:pt x="628629" y="546522"/>
                    <a:pt x="773490" y="424179"/>
                    <a:pt x="773490" y="273261"/>
                  </a:cubicBezTo>
                  <a:cubicBezTo>
                    <a:pt x="773490" y="122343"/>
                    <a:pt x="628629" y="0"/>
                    <a:pt x="449933" y="0"/>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7" name="文本框 30"/>
            <p:cNvSpPr txBox="1"/>
            <p:nvPr/>
          </p:nvSpPr>
          <p:spPr>
            <a:xfrm>
              <a:off x="4026682" y="3825186"/>
              <a:ext cx="623973" cy="461664"/>
            </a:xfrm>
            <a:prstGeom prst="rect">
              <a:avLst/>
            </a:prstGeom>
            <a:noFill/>
            <a:effectLst/>
          </p:spPr>
          <p:txBody>
            <a:bodyPr wrap="none" rtlCol="0">
              <a:spAutoFit/>
            </a:bodyPr>
            <a:lstStyle/>
            <a:p>
              <a:r>
                <a:rPr lang="en-US" altLang="zh-CN" sz="2400"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  </a:t>
              </a:r>
              <a:r>
                <a:rPr lang="en-US" altLang="zh-CN" sz="18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02</a:t>
              </a:r>
              <a:endParaRPr lang="en-US" altLang="zh-CN" sz="18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1" name="组合 10"/>
          <p:cNvGrpSpPr/>
          <p:nvPr/>
        </p:nvGrpSpPr>
        <p:grpSpPr>
          <a:xfrm>
            <a:off x="7548581" y="2907557"/>
            <a:ext cx="824322" cy="546522"/>
            <a:chOff x="8187395" y="2549014"/>
            <a:chExt cx="824433" cy="546522"/>
          </a:xfrm>
        </p:grpSpPr>
        <p:sp>
          <p:nvSpPr>
            <p:cNvPr id="12" name="任意多边形 11"/>
            <p:cNvSpPr/>
            <p:nvPr/>
          </p:nvSpPr>
          <p:spPr>
            <a:xfrm flipV="1">
              <a:off x="8243667" y="2549014"/>
              <a:ext cx="768161" cy="546522"/>
            </a:xfrm>
            <a:custGeom>
              <a:gdLst>
                <a:gd name="connsiteX0" fmla="*/ 0 w 768161"/>
                <a:gd name="connsiteY0" fmla="*/ 546522 h 546522"/>
                <a:gd name="connsiteX1" fmla="*/ 79161 w 768161"/>
                <a:gd name="connsiteY1" fmla="*/ 546522 h 546522"/>
                <a:gd name="connsiteX2" fmla="*/ 87707 w 768161"/>
                <a:gd name="connsiteY2" fmla="*/ 546522 h 546522"/>
                <a:gd name="connsiteX3" fmla="*/ 444604 w 768161"/>
                <a:gd name="connsiteY3" fmla="*/ 546522 h 546522"/>
                <a:gd name="connsiteX4" fmla="*/ 768161 w 768161"/>
                <a:gd name="connsiteY4" fmla="*/ 273261 h 546522"/>
                <a:gd name="connsiteX5" fmla="*/ 444604 w 768161"/>
                <a:gd name="connsiteY5" fmla="*/ 0 h 546522"/>
                <a:gd name="connsiteX6" fmla="*/ 87707 w 768161"/>
                <a:gd name="connsiteY6" fmla="*/ 0 h 546522"/>
                <a:gd name="connsiteX7" fmla="*/ 79161 w 768161"/>
                <a:gd name="connsiteY7" fmla="*/ 0 h 546522"/>
                <a:gd name="connsiteX8" fmla="*/ 0 w 768161"/>
                <a:gd name="connsiteY8" fmla="*/ 0 h 5465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8161" h="546522">
                  <a:moveTo>
                    <a:pt x="0" y="546522"/>
                  </a:moveTo>
                  <a:lnTo>
                    <a:pt x="79161" y="546522"/>
                  </a:lnTo>
                  <a:lnTo>
                    <a:pt x="87707" y="546522"/>
                  </a:lnTo>
                  <a:lnTo>
                    <a:pt x="444604" y="546522"/>
                  </a:lnTo>
                  <a:cubicBezTo>
                    <a:pt x="623300" y="546522"/>
                    <a:pt x="768161" y="424179"/>
                    <a:pt x="768161" y="273261"/>
                  </a:cubicBezTo>
                  <a:cubicBezTo>
                    <a:pt x="768161" y="122343"/>
                    <a:pt x="623300" y="0"/>
                    <a:pt x="444604" y="0"/>
                  </a:cubicBezTo>
                  <a:lnTo>
                    <a:pt x="87707" y="0"/>
                  </a:lnTo>
                  <a:lnTo>
                    <a:pt x="79161" y="0"/>
                  </a:lnTo>
                  <a:lnTo>
                    <a:pt x="0" y="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3" name="文本框 32"/>
            <p:cNvSpPr txBox="1"/>
            <p:nvPr/>
          </p:nvSpPr>
          <p:spPr>
            <a:xfrm>
              <a:off x="8187395" y="2556465"/>
              <a:ext cx="726579" cy="523092"/>
            </a:xfrm>
            <a:prstGeom prst="rect">
              <a:avLst/>
            </a:prstGeom>
            <a:noFill/>
            <a:effectLst/>
          </p:spPr>
          <p:txBody>
            <a:bodyPr wrap="none" rtlCol="0">
              <a:spAutoFit/>
            </a:bodyPr>
            <a:lstStyle/>
            <a:p>
              <a:r>
                <a:rPr lang="en-US" altLang="zh-CN" sz="2800" b="1">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rPr>
                <a:t>  </a:t>
              </a:r>
              <a:r>
                <a:rPr lang="en-US" altLang="zh-CN" sz="2400" b="1">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rPr>
                <a:t>03</a:t>
              </a:r>
              <a:endParaRPr lang="en-US" altLang="zh-CN" sz="2400" b="1">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4" name="组合 13"/>
          <p:cNvGrpSpPr/>
          <p:nvPr/>
        </p:nvGrpSpPr>
        <p:grpSpPr>
          <a:xfrm>
            <a:off x="6871485" y="4183731"/>
            <a:ext cx="813452" cy="546521"/>
            <a:chOff x="7510206" y="3825189"/>
            <a:chExt cx="813561" cy="546522"/>
          </a:xfrm>
        </p:grpSpPr>
        <p:sp>
          <p:nvSpPr>
            <p:cNvPr id="15" name="任意多边形 14"/>
            <p:cNvSpPr/>
            <p:nvPr/>
          </p:nvSpPr>
          <p:spPr>
            <a:xfrm flipV="1">
              <a:off x="7544219" y="3825189"/>
              <a:ext cx="779548" cy="546522"/>
            </a:xfrm>
            <a:custGeom>
              <a:gdLst>
                <a:gd name="connsiteX0" fmla="*/ 0 w 779548"/>
                <a:gd name="connsiteY0" fmla="*/ 546522 h 546522"/>
                <a:gd name="connsiteX1" fmla="*/ 90548 w 779548"/>
                <a:gd name="connsiteY1" fmla="*/ 546522 h 546522"/>
                <a:gd name="connsiteX2" fmla="*/ 99094 w 779548"/>
                <a:gd name="connsiteY2" fmla="*/ 546522 h 546522"/>
                <a:gd name="connsiteX3" fmla="*/ 455991 w 779548"/>
                <a:gd name="connsiteY3" fmla="*/ 546522 h 546522"/>
                <a:gd name="connsiteX4" fmla="*/ 779548 w 779548"/>
                <a:gd name="connsiteY4" fmla="*/ 273261 h 546522"/>
                <a:gd name="connsiteX5" fmla="*/ 455991 w 779548"/>
                <a:gd name="connsiteY5" fmla="*/ 0 h 546522"/>
                <a:gd name="connsiteX6" fmla="*/ 99094 w 779548"/>
                <a:gd name="connsiteY6" fmla="*/ 0 h 546522"/>
                <a:gd name="connsiteX7" fmla="*/ 90548 w 779548"/>
                <a:gd name="connsiteY7" fmla="*/ 0 h 546522"/>
                <a:gd name="connsiteX8" fmla="*/ 0 w 779548"/>
                <a:gd name="connsiteY8" fmla="*/ 0 h 5465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9548" h="546522">
                  <a:moveTo>
                    <a:pt x="0" y="546522"/>
                  </a:moveTo>
                  <a:lnTo>
                    <a:pt x="90548" y="546522"/>
                  </a:lnTo>
                  <a:lnTo>
                    <a:pt x="99094" y="546522"/>
                  </a:lnTo>
                  <a:lnTo>
                    <a:pt x="455991" y="546522"/>
                  </a:lnTo>
                  <a:cubicBezTo>
                    <a:pt x="634687" y="546522"/>
                    <a:pt x="779548" y="424179"/>
                    <a:pt x="779548" y="273261"/>
                  </a:cubicBezTo>
                  <a:cubicBezTo>
                    <a:pt x="779548" y="122343"/>
                    <a:pt x="634687" y="0"/>
                    <a:pt x="455991" y="0"/>
                  </a:cubicBezTo>
                  <a:lnTo>
                    <a:pt x="99094" y="0"/>
                  </a:lnTo>
                  <a:lnTo>
                    <a:pt x="90548" y="0"/>
                  </a:lnTo>
                  <a:lnTo>
                    <a:pt x="0" y="0"/>
                  </a:ln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6" name="文本框 33"/>
            <p:cNvSpPr txBox="1"/>
            <p:nvPr/>
          </p:nvSpPr>
          <p:spPr>
            <a:xfrm>
              <a:off x="7510206" y="3835692"/>
              <a:ext cx="726578" cy="523093"/>
            </a:xfrm>
            <a:prstGeom prst="rect">
              <a:avLst/>
            </a:prstGeom>
            <a:noFill/>
            <a:effectLst/>
          </p:spPr>
          <p:txBody>
            <a:bodyPr wrap="none" rtlCol="0">
              <a:spAutoFit/>
            </a:bodyPr>
            <a:lstStyle/>
            <a:p>
              <a:r>
                <a:rPr lang="en-US" altLang="zh-CN" sz="2800" b="1">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rPr>
                <a:t>  </a:t>
              </a:r>
              <a:r>
                <a:rPr lang="en-US" altLang="zh-CN" sz="2400" b="1">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rPr>
                <a:t>04</a:t>
              </a:r>
              <a:endParaRPr lang="en-US" altLang="zh-CN" sz="2400" b="1">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20" name="组合 19"/>
          <p:cNvGrpSpPr/>
          <p:nvPr/>
        </p:nvGrpSpPr>
        <p:grpSpPr>
          <a:xfrm>
            <a:off x="4862572" y="2417383"/>
            <a:ext cx="1328936" cy="1541775"/>
            <a:chOff x="5501028" y="2058839"/>
            <a:chExt cx="1329116" cy="1541774"/>
          </a:xfrm>
        </p:grpSpPr>
        <p:grpSp>
          <p:nvGrpSpPr>
            <p:cNvPr id="21" name="组合 62"/>
            <p:cNvGrpSpPr/>
            <p:nvPr/>
          </p:nvGrpSpPr>
          <p:grpSpPr>
            <a:xfrm>
              <a:off x="5924949" y="2565487"/>
              <a:ext cx="589875" cy="497152"/>
              <a:chOff x="3526102" y="915987"/>
              <a:chExt cx="560236" cy="472172"/>
            </a:xfrm>
            <a:gradFill>
              <a:gsLst>
                <a:gs pos="0">
                  <a:srgbClr val="FDFA75"/>
                </a:gs>
                <a:gs pos="100000">
                  <a:srgbClr val="D79E11"/>
                </a:gs>
              </a:gsLst>
              <a:lin ang="2700000" scaled="1"/>
            </a:gradFill>
            <a:effectLst/>
          </p:grpSpPr>
          <p:sp>
            <p:nvSpPr>
              <p:cNvPr id="23" name="Freeform 5"/>
              <p:cNvSpPr/>
              <p:nvPr/>
            </p:nvSpPr>
            <p:spPr bwMode="auto">
              <a:xfrm>
                <a:off x="3526102" y="992809"/>
                <a:ext cx="370992" cy="249202"/>
              </a:xfrm>
              <a:custGeom>
                <a:gdLst>
                  <a:gd name="T0" fmla="*/ 594 w 594"/>
                  <a:gd name="T1" fmla="*/ 0 h 399"/>
                  <a:gd name="T2" fmla="*/ 0 w 594"/>
                  <a:gd name="T3" fmla="*/ 82 h 399"/>
                  <a:gd name="T4" fmla="*/ 59 w 594"/>
                  <a:gd name="T5" fmla="*/ 399 h 399"/>
                  <a:gd name="T6" fmla="*/ 454 w 594"/>
                  <a:gd name="T7" fmla="*/ 399 h 399"/>
                  <a:gd name="T8" fmla="*/ 594 w 594"/>
                  <a:gd name="T9" fmla="*/ 0 h 399"/>
                </a:gdLst>
                <a:cxnLst>
                  <a:cxn ang="0">
                    <a:pos x="T0" y="T1"/>
                  </a:cxn>
                  <a:cxn ang="0">
                    <a:pos x="T2" y="T3"/>
                  </a:cxn>
                  <a:cxn ang="0">
                    <a:pos x="T4" y="T5"/>
                  </a:cxn>
                  <a:cxn ang="0">
                    <a:pos x="T6" y="T7"/>
                  </a:cxn>
                  <a:cxn ang="0">
                    <a:pos x="T8" y="T9"/>
                  </a:cxn>
                </a:cxnLst>
                <a:rect l="0" t="0" r="r" b="b"/>
                <a:pathLst>
                  <a:path w="594" h="399">
                    <a:moveTo>
                      <a:pt x="594" y="0"/>
                    </a:moveTo>
                    <a:lnTo>
                      <a:pt x="0" y="82"/>
                    </a:lnTo>
                    <a:lnTo>
                      <a:pt x="59" y="399"/>
                    </a:lnTo>
                    <a:lnTo>
                      <a:pt x="454" y="399"/>
                    </a:lnTo>
                    <a:lnTo>
                      <a:pt x="594" y="0"/>
                    </a:lnTo>
                    <a:close/>
                  </a:path>
                </a:pathLst>
              </a:custGeom>
              <a:solidFill>
                <a:schemeClr val="accent1"/>
              </a:solidFill>
              <a:ln>
                <a:solidFill>
                  <a:schemeClr val="accent1"/>
                </a:solidFill>
              </a:ln>
            </p:spPr>
            <p:txBody>
              <a:bodyPr vert="horz" wrap="square" lIns="121883" tIns="60941" rIns="121883" bIns="60941" numCol="1" anchor="t" anchorCtr="0" compatLnSpc="1"/>
              <a:lstStyle/>
              <a:p>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4" name="Freeform 6"/>
              <p:cNvSpPr/>
              <p:nvPr/>
            </p:nvSpPr>
            <p:spPr bwMode="auto">
              <a:xfrm>
                <a:off x="3569197" y="915987"/>
                <a:ext cx="517141" cy="382234"/>
              </a:xfrm>
              <a:custGeom>
                <a:gdLst>
                  <a:gd name="T0" fmla="*/ 339 w 350"/>
                  <a:gd name="T1" fmla="*/ 0 h 259"/>
                  <a:gd name="T2" fmla="*/ 271 w 350"/>
                  <a:gd name="T3" fmla="*/ 0 h 259"/>
                  <a:gd name="T4" fmla="*/ 271 w 350"/>
                  <a:gd name="T5" fmla="*/ 0 h 259"/>
                  <a:gd name="T6" fmla="*/ 269 w 350"/>
                  <a:gd name="T7" fmla="*/ 1 h 259"/>
                  <a:gd name="T8" fmla="*/ 267 w 350"/>
                  <a:gd name="T9" fmla="*/ 1 h 259"/>
                  <a:gd name="T10" fmla="*/ 265 w 350"/>
                  <a:gd name="T11" fmla="*/ 2 h 259"/>
                  <a:gd name="T12" fmla="*/ 264 w 350"/>
                  <a:gd name="T13" fmla="*/ 3 h 259"/>
                  <a:gd name="T14" fmla="*/ 263 w 350"/>
                  <a:gd name="T15" fmla="*/ 5 h 259"/>
                  <a:gd name="T16" fmla="*/ 261 w 350"/>
                  <a:gd name="T17" fmla="*/ 7 h 259"/>
                  <a:gd name="T18" fmla="*/ 261 w 350"/>
                  <a:gd name="T19" fmla="*/ 7 h 259"/>
                  <a:gd name="T20" fmla="*/ 176 w 350"/>
                  <a:gd name="T21" fmla="*/ 238 h 259"/>
                  <a:gd name="T22" fmla="*/ 10 w 350"/>
                  <a:gd name="T23" fmla="*/ 238 h 259"/>
                  <a:gd name="T24" fmla="*/ 0 w 350"/>
                  <a:gd name="T25" fmla="*/ 248 h 259"/>
                  <a:gd name="T26" fmla="*/ 10 w 350"/>
                  <a:gd name="T27" fmla="*/ 259 h 259"/>
                  <a:gd name="T28" fmla="*/ 184 w 350"/>
                  <a:gd name="T29" fmla="*/ 259 h 259"/>
                  <a:gd name="T30" fmla="*/ 187 w 350"/>
                  <a:gd name="T31" fmla="*/ 258 h 259"/>
                  <a:gd name="T32" fmla="*/ 188 w 350"/>
                  <a:gd name="T33" fmla="*/ 258 h 259"/>
                  <a:gd name="T34" fmla="*/ 191 w 350"/>
                  <a:gd name="T35" fmla="*/ 256 h 259"/>
                  <a:gd name="T36" fmla="*/ 191 w 350"/>
                  <a:gd name="T37" fmla="*/ 255 h 259"/>
                  <a:gd name="T38" fmla="*/ 193 w 350"/>
                  <a:gd name="T39" fmla="*/ 253 h 259"/>
                  <a:gd name="T40" fmla="*/ 194 w 350"/>
                  <a:gd name="T41" fmla="*/ 252 h 259"/>
                  <a:gd name="T42" fmla="*/ 194 w 350"/>
                  <a:gd name="T43" fmla="*/ 252 h 259"/>
                  <a:gd name="T44" fmla="*/ 279 w 350"/>
                  <a:gd name="T45" fmla="*/ 21 h 259"/>
                  <a:gd name="T46" fmla="*/ 339 w 350"/>
                  <a:gd name="T47" fmla="*/ 21 h 259"/>
                  <a:gd name="T48" fmla="*/ 350 w 350"/>
                  <a:gd name="T49" fmla="*/ 11 h 259"/>
                  <a:gd name="T50" fmla="*/ 339 w 350"/>
                  <a:gd name="T51" fmla="*/ 0 h 25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0" h="259">
                    <a:moveTo>
                      <a:pt x="339" y="0"/>
                    </a:moveTo>
                    <a:cubicBezTo>
                      <a:pt x="271" y="0"/>
                      <a:pt x="271" y="0"/>
                      <a:pt x="271" y="0"/>
                    </a:cubicBezTo>
                    <a:cubicBezTo>
                      <a:pt x="271" y="0"/>
                      <a:pt x="271" y="0"/>
                      <a:pt x="271" y="0"/>
                    </a:cubicBezTo>
                    <a:cubicBezTo>
                      <a:pt x="270" y="0"/>
                      <a:pt x="269" y="1"/>
                      <a:pt x="269" y="1"/>
                    </a:cubicBezTo>
                    <a:cubicBezTo>
                      <a:pt x="268" y="1"/>
                      <a:pt x="267" y="1"/>
                      <a:pt x="267" y="1"/>
                    </a:cubicBezTo>
                    <a:cubicBezTo>
                      <a:pt x="266" y="1"/>
                      <a:pt x="266" y="2"/>
                      <a:pt x="265" y="2"/>
                    </a:cubicBezTo>
                    <a:cubicBezTo>
                      <a:pt x="265" y="3"/>
                      <a:pt x="264" y="3"/>
                      <a:pt x="264" y="3"/>
                    </a:cubicBezTo>
                    <a:cubicBezTo>
                      <a:pt x="263" y="4"/>
                      <a:pt x="263" y="4"/>
                      <a:pt x="263" y="5"/>
                    </a:cubicBezTo>
                    <a:cubicBezTo>
                      <a:pt x="262" y="6"/>
                      <a:pt x="262" y="6"/>
                      <a:pt x="261" y="7"/>
                    </a:cubicBezTo>
                    <a:cubicBezTo>
                      <a:pt x="261" y="7"/>
                      <a:pt x="261" y="7"/>
                      <a:pt x="261" y="7"/>
                    </a:cubicBezTo>
                    <a:cubicBezTo>
                      <a:pt x="176" y="238"/>
                      <a:pt x="176" y="238"/>
                      <a:pt x="176" y="238"/>
                    </a:cubicBezTo>
                    <a:cubicBezTo>
                      <a:pt x="10" y="238"/>
                      <a:pt x="10" y="238"/>
                      <a:pt x="10" y="238"/>
                    </a:cubicBezTo>
                    <a:cubicBezTo>
                      <a:pt x="4" y="238"/>
                      <a:pt x="0" y="243"/>
                      <a:pt x="0" y="248"/>
                    </a:cubicBezTo>
                    <a:cubicBezTo>
                      <a:pt x="0" y="254"/>
                      <a:pt x="4" y="259"/>
                      <a:pt x="10" y="259"/>
                    </a:cubicBezTo>
                    <a:cubicBezTo>
                      <a:pt x="184" y="259"/>
                      <a:pt x="184" y="259"/>
                      <a:pt x="184" y="259"/>
                    </a:cubicBezTo>
                    <a:cubicBezTo>
                      <a:pt x="185" y="259"/>
                      <a:pt x="186" y="259"/>
                      <a:pt x="187" y="258"/>
                    </a:cubicBezTo>
                    <a:cubicBezTo>
                      <a:pt x="188" y="258"/>
                      <a:pt x="188" y="258"/>
                      <a:pt x="188" y="258"/>
                    </a:cubicBezTo>
                    <a:cubicBezTo>
                      <a:pt x="189" y="257"/>
                      <a:pt x="190" y="257"/>
                      <a:pt x="191" y="256"/>
                    </a:cubicBezTo>
                    <a:cubicBezTo>
                      <a:pt x="191" y="256"/>
                      <a:pt x="191" y="256"/>
                      <a:pt x="191" y="255"/>
                    </a:cubicBezTo>
                    <a:cubicBezTo>
                      <a:pt x="192" y="255"/>
                      <a:pt x="193" y="254"/>
                      <a:pt x="193" y="253"/>
                    </a:cubicBezTo>
                    <a:cubicBezTo>
                      <a:pt x="193" y="253"/>
                      <a:pt x="193" y="253"/>
                      <a:pt x="194" y="252"/>
                    </a:cubicBezTo>
                    <a:cubicBezTo>
                      <a:pt x="194" y="252"/>
                      <a:pt x="194" y="252"/>
                      <a:pt x="194" y="252"/>
                    </a:cubicBezTo>
                    <a:cubicBezTo>
                      <a:pt x="279" y="21"/>
                      <a:pt x="279" y="21"/>
                      <a:pt x="279" y="21"/>
                    </a:cubicBezTo>
                    <a:cubicBezTo>
                      <a:pt x="339" y="21"/>
                      <a:pt x="339" y="21"/>
                      <a:pt x="339" y="21"/>
                    </a:cubicBezTo>
                    <a:cubicBezTo>
                      <a:pt x="345" y="21"/>
                      <a:pt x="350" y="17"/>
                      <a:pt x="350" y="11"/>
                    </a:cubicBezTo>
                    <a:cubicBezTo>
                      <a:pt x="350" y="5"/>
                      <a:pt x="345" y="0"/>
                      <a:pt x="339" y="0"/>
                    </a:cubicBezTo>
                    <a:close/>
                  </a:path>
                </a:pathLst>
              </a:custGeom>
              <a:solidFill>
                <a:schemeClr val="accent1"/>
              </a:solidFill>
              <a:ln>
                <a:solidFill>
                  <a:schemeClr val="accent1"/>
                </a:solidFill>
              </a:ln>
            </p:spPr>
            <p:txBody>
              <a:bodyPr vert="horz" wrap="square" lIns="121883" tIns="60941" rIns="121883" bIns="60941" numCol="1" anchor="t" anchorCtr="0" compatLnSpc="1"/>
              <a:lstStyle/>
              <a:p>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5" name="Oval 7"/>
              <p:cNvSpPr>
                <a:spLocks noChangeArrowheads="1"/>
              </p:cNvSpPr>
              <p:nvPr/>
            </p:nvSpPr>
            <p:spPr bwMode="auto">
              <a:xfrm>
                <a:off x="3586685" y="1317583"/>
                <a:ext cx="71201" cy="70576"/>
              </a:xfrm>
              <a:prstGeom prst="ellipse">
                <a:avLst/>
              </a:prstGeom>
              <a:solidFill>
                <a:schemeClr val="accent1"/>
              </a:solidFill>
              <a:ln>
                <a:solidFill>
                  <a:schemeClr val="accent1"/>
                </a:solidFill>
              </a:ln>
            </p:spPr>
            <p:txBody>
              <a:bodyPr vert="horz" wrap="square" lIns="121883" tIns="60941" rIns="121883" bIns="60941" numCol="1" anchor="t" anchorCtr="0" compatLnSpc="1"/>
              <a:lstStyle/>
              <a:p>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6" name="Oval 8"/>
              <p:cNvSpPr>
                <a:spLocks noChangeArrowheads="1"/>
              </p:cNvSpPr>
              <p:nvPr/>
            </p:nvSpPr>
            <p:spPr bwMode="auto">
              <a:xfrm>
                <a:off x="3772805" y="1317583"/>
                <a:ext cx="71201" cy="70576"/>
              </a:xfrm>
              <a:prstGeom prst="ellipse">
                <a:avLst/>
              </a:prstGeom>
              <a:solidFill>
                <a:schemeClr val="accent1"/>
              </a:solidFill>
              <a:ln>
                <a:solidFill>
                  <a:schemeClr val="accent1"/>
                </a:solidFill>
              </a:ln>
            </p:spPr>
            <p:txBody>
              <a:bodyPr vert="horz" wrap="square" lIns="121883" tIns="60941" rIns="121883" bIns="60941" numCol="1" anchor="t" anchorCtr="0" compatLnSpc="1"/>
              <a:lstStyle/>
              <a:p>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22" name="六边形 21"/>
            <p:cNvSpPr/>
            <p:nvPr/>
          </p:nvSpPr>
          <p:spPr>
            <a:xfrm rot="5400000">
              <a:off x="5394699" y="2165168"/>
              <a:ext cx="1541774" cy="1329116"/>
            </a:xfrm>
            <a:prstGeom prst="hexagon">
              <a:avLst/>
            </a:prstGeom>
            <a:noFill/>
            <a:ln w="127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27" name="组合 26"/>
          <p:cNvGrpSpPr/>
          <p:nvPr/>
        </p:nvGrpSpPr>
        <p:grpSpPr>
          <a:xfrm>
            <a:off x="6275904" y="2417383"/>
            <a:ext cx="1328936" cy="1541775"/>
            <a:chOff x="6914551" y="2058840"/>
            <a:chExt cx="1329116" cy="1541774"/>
          </a:xfrm>
        </p:grpSpPr>
        <p:grpSp>
          <p:nvGrpSpPr>
            <p:cNvPr id="28" name="组合 59"/>
            <p:cNvGrpSpPr/>
            <p:nvPr/>
          </p:nvGrpSpPr>
          <p:grpSpPr>
            <a:xfrm>
              <a:off x="7293247" y="2598691"/>
              <a:ext cx="589875" cy="448188"/>
              <a:chOff x="4268086" y="4221191"/>
              <a:chExt cx="509646" cy="387231"/>
            </a:xfrm>
            <a:gradFill>
              <a:gsLst>
                <a:gs pos="0">
                  <a:srgbClr val="FDFA75"/>
                </a:gs>
                <a:gs pos="100000">
                  <a:srgbClr val="D79E11"/>
                </a:gs>
              </a:gsLst>
              <a:lin ang="2700000" scaled="1"/>
            </a:gradFill>
            <a:effectLst/>
          </p:grpSpPr>
          <p:sp>
            <p:nvSpPr>
              <p:cNvPr id="30" name="Freeform 20"/>
              <p:cNvSpPr>
                <a:spLocks noEditPoints="1"/>
              </p:cNvSpPr>
              <p:nvPr/>
            </p:nvSpPr>
            <p:spPr bwMode="auto">
              <a:xfrm>
                <a:off x="4268086" y="4273030"/>
                <a:ext cx="337890" cy="335392"/>
              </a:xfrm>
              <a:custGeom>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6">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solidFill>
                <a:schemeClr val="accent3"/>
              </a:solidFill>
              <a:ln>
                <a:solidFill>
                  <a:schemeClr val="accent3"/>
                </a:solidFill>
              </a:ln>
            </p:spPr>
            <p:txBody>
              <a:bodyPr vert="horz" wrap="square" lIns="121883" tIns="60941" rIns="121883" bIns="60941" numCol="1" anchor="t" anchorCtr="0" compatLnSpc="1"/>
              <a:lstStyle/>
              <a:p>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1" name="Freeform 21"/>
              <p:cNvSpPr>
                <a:spLocks noEditPoints="1"/>
              </p:cNvSpPr>
              <p:nvPr/>
            </p:nvSpPr>
            <p:spPr bwMode="auto">
              <a:xfrm>
                <a:off x="4577871" y="4221191"/>
                <a:ext cx="199861" cy="199861"/>
              </a:xfrm>
              <a:custGeom>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solidFill>
                <a:schemeClr val="accent3"/>
              </a:solidFill>
              <a:ln>
                <a:solidFill>
                  <a:schemeClr val="accent3"/>
                </a:solidFill>
              </a:ln>
            </p:spPr>
            <p:txBody>
              <a:bodyPr vert="horz" wrap="square" lIns="121883" tIns="60941" rIns="121883" bIns="60941" numCol="1" anchor="t" anchorCtr="0" compatLnSpc="1"/>
              <a:lstStyle/>
              <a:p>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29" name="六边形 28"/>
            <p:cNvSpPr/>
            <p:nvPr/>
          </p:nvSpPr>
          <p:spPr>
            <a:xfrm rot="5400000">
              <a:off x="6808222" y="2165169"/>
              <a:ext cx="1541774" cy="1329116"/>
            </a:xfrm>
            <a:prstGeom prst="hexagon">
              <a:avLst/>
            </a:prstGeom>
            <a:noFill/>
            <a:ln w="1270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32" name="组合 31"/>
          <p:cNvGrpSpPr/>
          <p:nvPr/>
        </p:nvGrpSpPr>
        <p:grpSpPr>
          <a:xfrm>
            <a:off x="5576549" y="3686109"/>
            <a:ext cx="1328936" cy="1541775"/>
            <a:chOff x="6215103" y="3327563"/>
            <a:chExt cx="1329116" cy="1541774"/>
          </a:xfrm>
        </p:grpSpPr>
        <p:grpSp>
          <p:nvGrpSpPr>
            <p:cNvPr id="33" name="组合 32"/>
            <p:cNvGrpSpPr>
              <a:grpSpLocks noChangeAspect="1"/>
            </p:cNvGrpSpPr>
            <p:nvPr/>
          </p:nvGrpSpPr>
          <p:grpSpPr>
            <a:xfrm>
              <a:off x="6664323" y="3840239"/>
              <a:ext cx="464575" cy="487024"/>
              <a:chOff x="7002627" y="828237"/>
              <a:chExt cx="444697" cy="466185"/>
            </a:xfrm>
            <a:gradFill>
              <a:gsLst>
                <a:gs pos="0">
                  <a:srgbClr val="FDFA75"/>
                </a:gs>
                <a:gs pos="100000">
                  <a:srgbClr val="D79E11"/>
                </a:gs>
              </a:gsLst>
              <a:lin ang="2700000" scaled="1"/>
            </a:gradFill>
            <a:effectLst/>
          </p:grpSpPr>
          <p:sp>
            <p:nvSpPr>
              <p:cNvPr id="35" name="Freeform 11"/>
              <p:cNvSpPr/>
              <p:nvPr/>
            </p:nvSpPr>
            <p:spPr bwMode="auto">
              <a:xfrm>
                <a:off x="7133420" y="1073942"/>
                <a:ext cx="88753" cy="87818"/>
              </a:xfrm>
              <a:custGeom>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solidFill>
                <a:schemeClr val="accent4"/>
              </a:solidFill>
              <a:ln>
                <a:solidFill>
                  <a:schemeClr val="accent4"/>
                </a:solidFill>
              </a:ln>
            </p:spPr>
            <p:txBody>
              <a:bodyPr vert="horz" wrap="square" lIns="121883" tIns="60941" rIns="121883" bIns="60941" numCol="1" anchor="t" anchorCtr="0" compatLnSpc="1"/>
              <a:lstStyle/>
              <a:p>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6" name="Freeform 12"/>
              <p:cNvSpPr/>
              <p:nvPr/>
            </p:nvSpPr>
            <p:spPr bwMode="auto">
              <a:xfrm>
                <a:off x="7002627" y="943149"/>
                <a:ext cx="351273" cy="351273"/>
              </a:xfrm>
              <a:custGeom>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solidFill>
                <a:schemeClr val="accent4"/>
              </a:solidFill>
              <a:ln>
                <a:solidFill>
                  <a:schemeClr val="accent4"/>
                </a:solidFill>
              </a:ln>
            </p:spPr>
            <p:txBody>
              <a:bodyPr vert="horz" wrap="square" lIns="121883" tIns="60941" rIns="121883" bIns="60941" numCol="1" anchor="t" anchorCtr="0" compatLnSpc="1"/>
              <a:lstStyle/>
              <a:p>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7" name="Freeform 13"/>
              <p:cNvSpPr/>
              <p:nvPr/>
            </p:nvSpPr>
            <p:spPr bwMode="auto">
              <a:xfrm>
                <a:off x="7177329" y="1049652"/>
                <a:ext cx="66331" cy="68199"/>
              </a:xfrm>
              <a:custGeom>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solidFill>
                <a:schemeClr val="accent2"/>
              </a:solidFill>
              <a:ln>
                <a:solidFill>
                  <a:schemeClr val="accent4"/>
                </a:solidFill>
              </a:ln>
            </p:spPr>
            <p:txBody>
              <a:bodyPr vert="horz" wrap="square" lIns="121883" tIns="60941" rIns="121883" bIns="60941" numCol="1" anchor="t" anchorCtr="0" compatLnSpc="1"/>
              <a:lstStyle/>
              <a:p>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8" name="Freeform 14"/>
              <p:cNvSpPr/>
              <p:nvPr/>
            </p:nvSpPr>
            <p:spPr bwMode="auto">
              <a:xfrm>
                <a:off x="7219370" y="916990"/>
                <a:ext cx="143873" cy="152281"/>
              </a:xfrm>
              <a:custGeom>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solidFill>
                <a:schemeClr val="accent4"/>
              </a:solidFill>
              <a:ln>
                <a:solidFill>
                  <a:schemeClr val="accent4"/>
                </a:solidFill>
              </a:ln>
            </p:spPr>
            <p:txBody>
              <a:bodyPr vert="horz" wrap="square" lIns="121883" tIns="60941" rIns="121883" bIns="60941" numCol="1" anchor="t" anchorCtr="0" compatLnSpc="1"/>
              <a:lstStyle/>
              <a:p>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9" name="Freeform 15"/>
              <p:cNvSpPr/>
              <p:nvPr/>
            </p:nvSpPr>
            <p:spPr bwMode="auto">
              <a:xfrm>
                <a:off x="7338952" y="883357"/>
                <a:ext cx="56988" cy="59791"/>
              </a:xfrm>
              <a:custGeom>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solidFill>
                <a:schemeClr val="accent4"/>
              </a:solidFill>
              <a:ln>
                <a:solidFill>
                  <a:schemeClr val="accent4"/>
                </a:solidFill>
              </a:ln>
            </p:spPr>
            <p:txBody>
              <a:bodyPr vert="horz" wrap="square" lIns="121883" tIns="60941" rIns="121883" bIns="60941" numCol="1" anchor="t" anchorCtr="0" compatLnSpc="1"/>
              <a:lstStyle/>
              <a:p>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0" name="Freeform 16"/>
              <p:cNvSpPr/>
              <p:nvPr/>
            </p:nvSpPr>
            <p:spPr bwMode="auto">
              <a:xfrm>
                <a:off x="7363242" y="855330"/>
                <a:ext cx="59791" cy="61660"/>
              </a:xfrm>
              <a:custGeom>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solidFill>
                <a:schemeClr val="accent4"/>
              </a:solidFill>
              <a:ln>
                <a:solidFill>
                  <a:schemeClr val="accent2"/>
                </a:solidFill>
              </a:ln>
            </p:spPr>
            <p:txBody>
              <a:bodyPr vert="horz" wrap="square" lIns="121883" tIns="60941" rIns="121883" bIns="60941" numCol="1" anchor="t" anchorCtr="0" compatLnSpc="1"/>
              <a:lstStyle/>
              <a:p>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1" name="Freeform 17"/>
              <p:cNvSpPr/>
              <p:nvPr/>
            </p:nvSpPr>
            <p:spPr bwMode="auto">
              <a:xfrm>
                <a:off x="7067089" y="1009479"/>
                <a:ext cx="220480" cy="218612"/>
              </a:xfrm>
              <a:custGeom>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solidFill>
                <a:schemeClr val="accent4"/>
              </a:solidFill>
              <a:ln>
                <a:solidFill>
                  <a:schemeClr val="accent4"/>
                </a:solidFill>
              </a:ln>
            </p:spPr>
            <p:txBody>
              <a:bodyPr vert="horz" wrap="square" lIns="121883" tIns="60941" rIns="121883" bIns="60941" numCol="1" anchor="t" anchorCtr="0" compatLnSpc="1"/>
              <a:lstStyle/>
              <a:p>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2" name="Freeform 18"/>
              <p:cNvSpPr/>
              <p:nvPr/>
            </p:nvSpPr>
            <p:spPr bwMode="auto">
              <a:xfrm>
                <a:off x="7389401" y="828237"/>
                <a:ext cx="57923" cy="59791"/>
              </a:xfrm>
              <a:custGeom>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solidFill>
                <a:schemeClr val="accent4"/>
              </a:solidFill>
              <a:ln>
                <a:solidFill>
                  <a:schemeClr val="accent4"/>
                </a:solidFill>
              </a:ln>
            </p:spPr>
            <p:txBody>
              <a:bodyPr vert="horz" wrap="square" lIns="121883" tIns="60941" rIns="121883" bIns="60941" numCol="1" anchor="t" anchorCtr="0" compatLnSpc="1"/>
              <a:lstStyle/>
              <a:p>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34" name="六边形 33"/>
            <p:cNvSpPr/>
            <p:nvPr/>
          </p:nvSpPr>
          <p:spPr>
            <a:xfrm rot="5400000">
              <a:off x="6108774" y="3433892"/>
              <a:ext cx="1541774" cy="1329116"/>
            </a:xfrm>
            <a:prstGeom prst="hexagon">
              <a:avLst/>
            </a:prstGeom>
            <a:noFill/>
            <a:ln w="12700">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43" name="组合 42"/>
          <p:cNvGrpSpPr/>
          <p:nvPr/>
        </p:nvGrpSpPr>
        <p:grpSpPr>
          <a:xfrm>
            <a:off x="4162939" y="3693558"/>
            <a:ext cx="1328936" cy="1541775"/>
            <a:chOff x="4801301" y="3335014"/>
            <a:chExt cx="1329116" cy="1541774"/>
          </a:xfrm>
        </p:grpSpPr>
        <p:grpSp>
          <p:nvGrpSpPr>
            <p:cNvPr id="44" name="组合 53"/>
            <p:cNvGrpSpPr/>
            <p:nvPr/>
          </p:nvGrpSpPr>
          <p:grpSpPr>
            <a:xfrm>
              <a:off x="5278908" y="3871955"/>
              <a:ext cx="415547" cy="447194"/>
              <a:chOff x="7005429" y="4859473"/>
              <a:chExt cx="466184" cy="501686"/>
            </a:xfrm>
            <a:gradFill>
              <a:gsLst>
                <a:gs pos="0">
                  <a:srgbClr val="FDFA75"/>
                </a:gs>
                <a:gs pos="100000">
                  <a:srgbClr val="D79E11"/>
                </a:gs>
              </a:gsLst>
              <a:lin ang="2700000" scaled="1"/>
            </a:gradFill>
            <a:effectLst/>
          </p:grpSpPr>
          <p:sp>
            <p:nvSpPr>
              <p:cNvPr id="46" name="Freeform 154"/>
              <p:cNvSpPr/>
              <p:nvPr/>
            </p:nvSpPr>
            <p:spPr bwMode="auto">
              <a:xfrm>
                <a:off x="7146499" y="5285485"/>
                <a:ext cx="50449" cy="46712"/>
              </a:xfrm>
              <a:custGeom>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solidFill>
                  <a:schemeClr val="accent2"/>
                </a:solidFill>
              </a:ln>
            </p:spPr>
            <p:txBody>
              <a:bodyPr vert="horz" wrap="square" lIns="121883" tIns="60941" rIns="121883" bIns="60941" numCol="1" anchor="t" anchorCtr="0" compatLnSpc="1"/>
              <a:lstStyle/>
              <a:p>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7" name="Rectangle 155"/>
              <p:cNvSpPr>
                <a:spLocks noChangeArrowheads="1"/>
              </p:cNvSpPr>
              <p:nvPr/>
            </p:nvSpPr>
            <p:spPr bwMode="auto">
              <a:xfrm>
                <a:off x="7166118" y="5278945"/>
                <a:ext cx="9342" cy="32698"/>
              </a:xfrm>
              <a:prstGeom prst="rect">
                <a:avLst/>
              </a:prstGeom>
              <a:grpFill/>
              <a:ln>
                <a:solidFill>
                  <a:schemeClr val="accent2"/>
                </a:solidFill>
              </a:ln>
            </p:spPr>
            <p:txBody>
              <a:bodyPr vert="horz" wrap="square" lIns="121883" tIns="60941" rIns="121883" bIns="60941" numCol="1" anchor="t" anchorCtr="0" compatLnSpc="1"/>
              <a:lstStyle/>
              <a:p>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8" name="Freeform 156"/>
              <p:cNvSpPr>
                <a:spLocks noEditPoints="1"/>
              </p:cNvSpPr>
              <p:nvPr/>
            </p:nvSpPr>
            <p:spPr bwMode="auto">
              <a:xfrm>
                <a:off x="7044667" y="4940751"/>
                <a:ext cx="260652" cy="260652"/>
              </a:xfrm>
              <a:custGeom>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solidFill>
                <a:schemeClr val="accent2"/>
              </a:solidFill>
              <a:ln>
                <a:solidFill>
                  <a:schemeClr val="accent2"/>
                </a:solidFill>
              </a:ln>
            </p:spPr>
            <p:txBody>
              <a:bodyPr vert="horz" wrap="square" lIns="121883" tIns="60941" rIns="121883" bIns="60941" numCol="1" anchor="t" anchorCtr="0" compatLnSpc="1"/>
              <a:lstStyle/>
              <a:p>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9" name="Freeform 157"/>
              <p:cNvSpPr>
                <a:spLocks noEditPoints="1"/>
              </p:cNvSpPr>
              <p:nvPr/>
            </p:nvSpPr>
            <p:spPr bwMode="auto">
              <a:xfrm>
                <a:off x="7005429" y="4859473"/>
                <a:ext cx="338194" cy="501686"/>
              </a:xfrm>
              <a:custGeom>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6">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solidFill>
                <a:schemeClr val="accent2"/>
              </a:solidFill>
              <a:ln>
                <a:solidFill>
                  <a:schemeClr val="accent2"/>
                </a:solidFill>
              </a:ln>
            </p:spPr>
            <p:txBody>
              <a:bodyPr vert="horz" wrap="square" lIns="121883" tIns="60941" rIns="121883" bIns="60941" numCol="1" anchor="t" anchorCtr="0" compatLnSpc="1"/>
              <a:lstStyle/>
              <a:p>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0" name="Freeform 158"/>
              <p:cNvSpPr>
                <a:spLocks noEditPoints="1"/>
              </p:cNvSpPr>
              <p:nvPr/>
            </p:nvSpPr>
            <p:spPr bwMode="auto">
              <a:xfrm>
                <a:off x="7281029" y="5062202"/>
                <a:ext cx="190584" cy="190584"/>
              </a:xfrm>
              <a:custGeom>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solidFill>
                <a:schemeClr val="accent2"/>
              </a:solidFill>
              <a:ln>
                <a:solidFill>
                  <a:schemeClr val="accent2"/>
                </a:solidFill>
              </a:ln>
            </p:spPr>
            <p:txBody>
              <a:bodyPr vert="horz" wrap="square" lIns="121883" tIns="60941" rIns="121883" bIns="60941" numCol="1" anchor="t" anchorCtr="0" compatLnSpc="1"/>
              <a:lstStyle/>
              <a:p>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45" name="六边形 44"/>
            <p:cNvSpPr/>
            <p:nvPr/>
          </p:nvSpPr>
          <p:spPr>
            <a:xfrm rot="5400000">
              <a:off x="4694972" y="3441343"/>
              <a:ext cx="1541774" cy="1329116"/>
            </a:xfrm>
            <a:prstGeom prst="hexagon">
              <a:avLst/>
            </a:prstGeom>
            <a:noFill/>
            <a:ln w="127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64" name="文本框 69"/>
          <p:cNvSpPr txBox="1"/>
          <p:nvPr/>
        </p:nvSpPr>
        <p:spPr>
          <a:xfrm>
            <a:off x="1531117" y="2889877"/>
            <a:ext cx="1988012" cy="1025586"/>
          </a:xfrm>
          <a:prstGeom prst="rect">
            <a:avLst/>
          </a:prstGeom>
          <a:noFill/>
          <a:effectLst/>
        </p:spPr>
        <p:txBody>
          <a:bodyPr wrap="none" lIns="91424" tIns="45712" rIns="91424" bIns="45712" rtlCol="0">
            <a:spAutoFit/>
          </a:bodyPr>
          <a:lstStyle/>
          <a:p>
            <a:r>
              <a:rPr lang="zh-CN" altLang="en-US" sz="1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点击添加标题</a:t>
            </a:r>
            <a:endParaRPr lang="en-US" altLang="zh-CN" sz="1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您的内容打在这里，或者通过复制</a:t>
            </a:r>
            <a:endParaRPr lang="en-US" altLang="zh-CN"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您的文本后，在此框中选择粘贴，</a:t>
            </a:r>
            <a:endParaRPr lang="en-US" altLang="zh-CN"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并选择只保留文字。</a:t>
            </a:r>
            <a:endParaRPr lang="en-US" altLang="zh-CN"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endParaRPr lang="en-US" altLang="zh-CN"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endParaRPr lang="en-US" altLang="zh-CN"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5" name="文本框 80"/>
          <p:cNvSpPr txBox="1"/>
          <p:nvPr/>
        </p:nvSpPr>
        <p:spPr>
          <a:xfrm>
            <a:off x="779076" y="4166054"/>
            <a:ext cx="1988012" cy="1066879"/>
          </a:xfrm>
          <a:prstGeom prst="rect">
            <a:avLst/>
          </a:prstGeom>
          <a:noFill/>
          <a:effectLst/>
        </p:spPr>
        <p:txBody>
          <a:bodyPr wrap="none" lIns="91424" tIns="45712" rIns="91424" bIns="45712" rtlCol="0">
            <a:spAutoFit/>
          </a:bodyPr>
          <a:lstStyle/>
          <a:p>
            <a:r>
              <a:rPr lang="zh-CN" altLang="en-US" sz="1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点击添加标题</a:t>
            </a:r>
            <a:endParaRPr lang="en-US" altLang="zh-CN" sz="1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您的内容打在这里，或者通过复制</a:t>
            </a:r>
            <a:endParaRPr lang="en-US" altLang="zh-CN"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您的文本后，在此框中选择粘贴，</a:t>
            </a:r>
            <a:endParaRPr lang="en-US" altLang="zh-CN"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并选择只保留文字。</a:t>
            </a:r>
            <a:endParaRPr lang="en-US" altLang="zh-CN"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endParaRPr lang="en-US" altLang="zh-CN"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endParaRPr lang="en-US" altLang="zh-CN"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7" name="文本框 82"/>
          <p:cNvSpPr txBox="1"/>
          <p:nvPr/>
        </p:nvSpPr>
        <p:spPr>
          <a:xfrm>
            <a:off x="8831460" y="2853115"/>
            <a:ext cx="1988012" cy="1066879"/>
          </a:xfrm>
          <a:prstGeom prst="rect">
            <a:avLst/>
          </a:prstGeom>
          <a:noFill/>
          <a:effectLst/>
        </p:spPr>
        <p:txBody>
          <a:bodyPr wrap="none" lIns="91424" tIns="45712" rIns="91424" bIns="45712" rtlCol="0">
            <a:spAutoFit/>
          </a:bodyPr>
          <a:lstStyle/>
          <a:p>
            <a:r>
              <a:rPr lang="zh-CN" altLang="en-US" sz="1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点击添加标题</a:t>
            </a:r>
            <a:endParaRPr lang="en-US" altLang="zh-CN" sz="1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您的内容打在这里，或者通过复制</a:t>
            </a:r>
            <a:endParaRPr lang="en-US" altLang="zh-CN"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您的文本后，在此框中选择粘贴，</a:t>
            </a:r>
            <a:endParaRPr lang="en-US" altLang="zh-CN"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并选择只保留文字。</a:t>
            </a:r>
            <a:endParaRPr lang="en-US" altLang="zh-CN"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endParaRPr lang="en-US" altLang="zh-CN"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endParaRPr lang="en-US" altLang="zh-CN"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8" name="文本框 83"/>
          <p:cNvSpPr txBox="1"/>
          <p:nvPr/>
        </p:nvSpPr>
        <p:spPr>
          <a:xfrm>
            <a:off x="8100195" y="4100144"/>
            <a:ext cx="1988012" cy="1066879"/>
          </a:xfrm>
          <a:prstGeom prst="rect">
            <a:avLst/>
          </a:prstGeom>
          <a:noFill/>
          <a:effectLst/>
        </p:spPr>
        <p:txBody>
          <a:bodyPr wrap="none" lIns="91424" tIns="45712" rIns="91424" bIns="45712" rtlCol="0">
            <a:spAutoFit/>
          </a:bodyPr>
          <a:lstStyle/>
          <a:p>
            <a:r>
              <a:rPr lang="zh-CN" altLang="en-US" sz="1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点击添加标题</a:t>
            </a:r>
            <a:endParaRPr lang="en-US" altLang="zh-CN" sz="1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您的内容打在这里，或者通过复制</a:t>
            </a:r>
            <a:endParaRPr lang="en-US" altLang="zh-CN"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您的文本后，在此框中选择粘贴，</a:t>
            </a:r>
            <a:endParaRPr lang="en-US" altLang="zh-CN"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并选择只保留文字。</a:t>
            </a:r>
            <a:endParaRPr lang="en-US" altLang="zh-CN"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endParaRPr lang="en-US" altLang="zh-CN"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endParaRPr lang="en-US" altLang="zh-CN"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1" name="文本占位符 1"/>
          <p:cNvSpPr>
            <a:spLocks noGrp="1"/>
          </p:cNvSpPr>
          <p:nvPr>
            <p:ph type="body" sz="quarter" idx="4294967295"/>
          </p:nvPr>
        </p:nvSpPr>
        <p:spPr>
          <a:xfrm>
            <a:off x="170815" y="151130"/>
            <a:ext cx="3965756" cy="506095"/>
          </a:xfrm>
        </p:spPr>
        <p:txBody>
          <a:bodyPr>
            <a:normAutofit fontScale="97500"/>
          </a:bodyPr>
          <a:lstStyle/>
          <a:p>
            <a:pPr>
              <a:buFont typeface="Wingdings" panose="05000000000000000000" pitchFamily="2" charset="2"/>
              <a:buChar char="u"/>
            </a:pPr>
            <a:endParaRPr lang="zh-CN" altLang="en-US">
              <a:solidFill>
                <a:schemeClr val="accent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Tree>
  </p:cSld>
  <p:clrMapOvr>
    <a:masterClrMapping/>
  </p:clrMapOvr>
  <mc:AlternateContent>
    <mc:Choice xmlns:p14="http://schemas.microsoft.com/office/powerpoint/2010/main" Requires="p14">
      <p:transition spd="slow" advClick="0" advTm="0" p14:dur="1250">
        <p:randomBar dir="vert"/>
      </p:transition>
    </mc:Choice>
    <mc:Fallback>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nodeType="afterGroup">
                            <p:stCondLst>
                              <p:cond delay="500"/>
                            </p:stCondLst>
                            <p:childTnLst>
                              <p:par>
                                <p:cTn id="11" presetID="22" presetClass="entr" presetSubtype="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right)">
                                      <p:cBhvr>
                                        <p:cTn id="13" dur="500"/>
                                        <p:tgtEl>
                                          <p:spTgt spid="2"/>
                                        </p:tgtEl>
                                      </p:cBhvr>
                                    </p:animEffect>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500"/>
                                        <p:tgtEl>
                                          <p:spTgt spid="64"/>
                                        </p:tgtEl>
                                      </p:cBhvr>
                                    </p:animEffect>
                                  </p:childTnLst>
                                </p:cTn>
                              </p:par>
                            </p:childTnLst>
                          </p:cTn>
                        </p:par>
                        <p:par>
                          <p:cTn id="18" fill="hold" nodeType="afterGroup">
                            <p:stCondLst>
                              <p:cond delay="1500"/>
                            </p:stCondLst>
                            <p:childTnLst>
                              <p:par>
                                <p:cTn id="19" presetID="53" presetClass="entr" presetSubtype="16" fill="hold" nodeType="after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ppt_w</p:attrName>
                                        </p:attrNameLst>
                                      </p:cBhvr>
                                      <p:tavLst>
                                        <p:tav tm="0">
                                          <p:val>
                                            <p:fltVal val="0"/>
                                          </p:val>
                                        </p:tav>
                                        <p:tav tm="100000">
                                          <p:val>
                                            <p:strVal val="#ppt_w"/>
                                          </p:val>
                                        </p:tav>
                                      </p:tavLst>
                                    </p:anim>
                                    <p:anim calcmode="lin" valueType="num">
                                      <p:cBhvr>
                                        <p:cTn id="22" dur="500" fill="hold"/>
                                        <p:tgtEl>
                                          <p:spTgt spid="43"/>
                                        </p:tgtEl>
                                        <p:attrNameLst>
                                          <p:attrName>ppt_h</p:attrName>
                                        </p:attrNameLst>
                                      </p:cBhvr>
                                      <p:tavLst>
                                        <p:tav tm="0">
                                          <p:val>
                                            <p:fltVal val="0"/>
                                          </p:val>
                                        </p:tav>
                                        <p:tav tm="100000">
                                          <p:val>
                                            <p:strVal val="#ppt_h"/>
                                          </p:val>
                                        </p:tav>
                                      </p:tavLst>
                                    </p:anim>
                                    <p:animEffect transition="in" filter="fade">
                                      <p:cBhvr>
                                        <p:cTn id="23" dur="500"/>
                                        <p:tgtEl>
                                          <p:spTgt spid="43"/>
                                        </p:tgtEl>
                                      </p:cBhvr>
                                    </p:animEffect>
                                  </p:childTnLst>
                                </p:cTn>
                              </p:par>
                            </p:childTnLst>
                          </p:cTn>
                        </p:par>
                        <p:par>
                          <p:cTn id="24" fill="hold" nodeType="afterGroup">
                            <p:stCondLst>
                              <p:cond delay="2000"/>
                            </p:stCondLst>
                            <p:childTnLst>
                              <p:par>
                                <p:cTn id="25" presetID="22" presetClass="entr" presetSubtype="2"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right)">
                                      <p:cBhvr>
                                        <p:cTn id="27" dur="500"/>
                                        <p:tgtEl>
                                          <p:spTgt spid="5"/>
                                        </p:tgtEl>
                                      </p:cBhvr>
                                    </p:animEffect>
                                  </p:childTnLst>
                                </p:cTn>
                              </p:par>
                            </p:childTnLst>
                          </p:cTn>
                        </p:par>
                        <p:par>
                          <p:cTn id="28" fill="hold" nodeType="afterGroup">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500"/>
                                        <p:tgtEl>
                                          <p:spTgt spid="65"/>
                                        </p:tgtEl>
                                      </p:cBhvr>
                                    </p:animEffect>
                                  </p:childTnLst>
                                </p:cTn>
                              </p:par>
                            </p:childTnLst>
                          </p:cTn>
                        </p:par>
                        <p:par>
                          <p:cTn id="32" fill="hold" nodeType="afterGroup">
                            <p:stCondLst>
                              <p:cond delay="3000"/>
                            </p:stCondLst>
                            <p:childTnLst>
                              <p:par>
                                <p:cTn id="33" presetID="53" presetClass="entr" presetSubtype="16"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ppt_w</p:attrName>
                                        </p:attrNameLst>
                                      </p:cBhvr>
                                      <p:tavLst>
                                        <p:tav tm="0">
                                          <p:val>
                                            <p:fltVal val="0"/>
                                          </p:val>
                                        </p:tav>
                                        <p:tav tm="100000">
                                          <p:val>
                                            <p:strVal val="#ppt_w"/>
                                          </p:val>
                                        </p:tav>
                                      </p:tavLst>
                                    </p:anim>
                                    <p:anim calcmode="lin" valueType="num">
                                      <p:cBhvr>
                                        <p:cTn id="36" dur="500" fill="hold"/>
                                        <p:tgtEl>
                                          <p:spTgt spid="27"/>
                                        </p:tgtEl>
                                        <p:attrNameLst>
                                          <p:attrName>ppt_h</p:attrName>
                                        </p:attrNameLst>
                                      </p:cBhvr>
                                      <p:tavLst>
                                        <p:tav tm="0">
                                          <p:val>
                                            <p:fltVal val="0"/>
                                          </p:val>
                                        </p:tav>
                                        <p:tav tm="100000">
                                          <p:val>
                                            <p:strVal val="#ppt_h"/>
                                          </p:val>
                                        </p:tav>
                                      </p:tavLst>
                                    </p:anim>
                                    <p:animEffect transition="in" filter="fade">
                                      <p:cBhvr>
                                        <p:cTn id="37" dur="500"/>
                                        <p:tgtEl>
                                          <p:spTgt spid="27"/>
                                        </p:tgtEl>
                                      </p:cBhvr>
                                    </p:animEffect>
                                  </p:childTnLst>
                                </p:cTn>
                              </p:par>
                            </p:childTnLst>
                          </p:cTn>
                        </p:par>
                        <p:par>
                          <p:cTn id="38" fill="hold" nodeType="afterGroup">
                            <p:stCondLst>
                              <p:cond delay="3500"/>
                            </p:stCondLst>
                            <p:childTnLst>
                              <p:par>
                                <p:cTn id="39" presetID="22" presetClass="entr" presetSubtype="8"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left)">
                                      <p:cBhvr>
                                        <p:cTn id="41" dur="500"/>
                                        <p:tgtEl>
                                          <p:spTgt spid="11"/>
                                        </p:tgtEl>
                                      </p:cBhvr>
                                    </p:animEffect>
                                  </p:childTnLst>
                                </p:cTn>
                              </p:par>
                            </p:childTnLst>
                          </p:cTn>
                        </p:par>
                        <p:par>
                          <p:cTn id="42" fill="hold" nodeType="afterGroup">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animEffect transition="in" filter="fade">
                                      <p:cBhvr>
                                        <p:cTn id="45" dur="500"/>
                                        <p:tgtEl>
                                          <p:spTgt spid="67"/>
                                        </p:tgtEl>
                                      </p:cBhvr>
                                    </p:animEffect>
                                  </p:childTnLst>
                                </p:cTn>
                              </p:par>
                            </p:childTnLst>
                          </p:cTn>
                        </p:par>
                        <p:par>
                          <p:cTn id="46" fill="hold" nodeType="afterGroup">
                            <p:stCondLst>
                              <p:cond delay="4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childTnLst>
                          </p:cTn>
                        </p:par>
                        <p:par>
                          <p:cTn id="52" fill="hold" nodeType="afterGroup">
                            <p:stCondLst>
                              <p:cond delay="5000"/>
                            </p:stCondLst>
                            <p:childTnLst>
                              <p:par>
                                <p:cTn id="53" presetID="22" presetClass="entr" presetSubtype="8"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left)">
                                      <p:cBhvr>
                                        <p:cTn id="55" dur="500"/>
                                        <p:tgtEl>
                                          <p:spTgt spid="14"/>
                                        </p:tgtEl>
                                      </p:cBhvr>
                                    </p:animEffect>
                                  </p:childTnLst>
                                </p:cTn>
                              </p:par>
                            </p:childTnLst>
                          </p:cTn>
                        </p:par>
                        <p:par>
                          <p:cTn id="56" fill="hold" nodeType="afterGroup">
                            <p:stCondLst>
                              <p:cond delay="5500"/>
                            </p:stCondLst>
                            <p:childTnLst>
                              <p:par>
                                <p:cTn id="57" presetID="10" presetClass="entr" presetSubtype="0" fill="hold" grpId="0" nodeType="afterEffect">
                                  <p:stCondLst>
                                    <p:cond delay="0"/>
                                  </p:stCondLst>
                                  <p:childTnLst>
                                    <p:set>
                                      <p:cBhvr>
                                        <p:cTn id="58" dur="1" fill="hold">
                                          <p:stCondLst>
                                            <p:cond delay="0"/>
                                          </p:stCondLst>
                                        </p:cTn>
                                        <p:tgtEl>
                                          <p:spTgt spid="68"/>
                                        </p:tgtEl>
                                        <p:attrNameLst>
                                          <p:attrName>style.visibility</p:attrName>
                                        </p:attrNameLst>
                                      </p:cBhvr>
                                      <p:to>
                                        <p:strVal val="visible"/>
                                      </p:to>
                                    </p:set>
                                    <p:animEffect transition="in" filter="fade">
                                      <p:cBhvr>
                                        <p:cTn id="59"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7" grpId="0"/>
      <p:bldP spid="68" grpId="0"/>
    </p:bldLs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32" name="组合 31"/>
          <p:cNvGrpSpPr/>
          <p:nvPr/>
        </p:nvGrpSpPr>
        <p:grpSpPr>
          <a:xfrm>
            <a:off x="2238327" y="2362548"/>
            <a:ext cx="7702876" cy="603787"/>
            <a:chOff x="1678745" y="1771911"/>
            <a:chExt cx="5777157" cy="452840"/>
          </a:xfrm>
        </p:grpSpPr>
        <p:sp>
          <p:nvSpPr>
            <p:cNvPr id="8" name="右中括号 7"/>
            <p:cNvSpPr/>
            <p:nvPr/>
          </p:nvSpPr>
          <p:spPr>
            <a:xfrm rot="16200000">
              <a:off x="4340904" y="-890248"/>
              <a:ext cx="452840" cy="5777157"/>
            </a:xfrm>
            <a:prstGeom prst="rightBracket">
              <a:avLst>
                <a:gd name="adj" fmla="val 125234"/>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sp>
          <p:nvSpPr>
            <p:cNvPr id="9" name="右中括号 8"/>
            <p:cNvSpPr/>
            <p:nvPr/>
          </p:nvSpPr>
          <p:spPr>
            <a:xfrm rot="16200000">
              <a:off x="4346004" y="1033135"/>
              <a:ext cx="452840" cy="1930391"/>
            </a:xfrm>
            <a:prstGeom prst="rightBracket">
              <a:avLst>
                <a:gd name="adj" fmla="val 125234"/>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grpSp>
      <p:grpSp>
        <p:nvGrpSpPr>
          <p:cNvPr id="27" name="组合 26"/>
          <p:cNvGrpSpPr/>
          <p:nvPr/>
        </p:nvGrpSpPr>
        <p:grpSpPr>
          <a:xfrm>
            <a:off x="1320802" y="2945154"/>
            <a:ext cx="1835047" cy="2070393"/>
            <a:chOff x="990601" y="2208865"/>
            <a:chExt cx="1376285" cy="1552795"/>
          </a:xfrm>
        </p:grpSpPr>
        <p:sp>
          <p:nvSpPr>
            <p:cNvPr id="4" name="星形: 七角 3"/>
            <p:cNvSpPr/>
            <p:nvPr/>
          </p:nvSpPr>
          <p:spPr>
            <a:xfrm>
              <a:off x="1316558" y="2208865"/>
              <a:ext cx="724373" cy="724374"/>
            </a:xfrm>
            <a:prstGeom prst="star7">
              <a:avLst>
                <a:gd name="adj" fmla="val 40882"/>
                <a:gd name="hf" fmla="val 102572"/>
                <a:gd name="vf" fmla="val 105210"/>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sp>
          <p:nvSpPr>
            <p:cNvPr id="10" name="任意多边形: 形状 9"/>
            <p:cNvSpPr/>
            <p:nvPr/>
          </p:nvSpPr>
          <p:spPr bwMode="auto">
            <a:xfrm>
              <a:off x="1477315" y="2400829"/>
              <a:ext cx="402859" cy="340445"/>
            </a:xfrm>
            <a:custGeom>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grpSp>
          <p:nvGrpSpPr>
            <p:cNvPr id="14" name="组合 13"/>
            <p:cNvGrpSpPr/>
            <p:nvPr/>
          </p:nvGrpSpPr>
          <p:grpSpPr>
            <a:xfrm>
              <a:off x="990601" y="3129868"/>
              <a:ext cx="1376285" cy="631792"/>
              <a:chOff x="5122025" y="525814"/>
              <a:chExt cx="2020976" cy="927740"/>
            </a:xfrm>
          </p:grpSpPr>
          <p:sp>
            <p:nvSpPr>
              <p:cNvPr id="25" name="文本框 48"/>
              <p:cNvSpPr txBox="1"/>
              <p:nvPr/>
            </p:nvSpPr>
            <p:spPr>
              <a:xfrm>
                <a:off x="5122026" y="826908"/>
                <a:ext cx="2020975" cy="626646"/>
              </a:xfrm>
              <a:prstGeom prst="rect">
                <a:avLst/>
              </a:prstGeom>
              <a:noFill/>
            </p:spPr>
            <p:txBody>
              <a:bodyPr wrap="square" lIns="0" tIns="0" rIns="0" bIns="0" anchor="ctr" anchorCtr="1">
                <a:normAutofit/>
              </a:bodyPr>
              <a:lstStyle/>
              <a:p>
                <a:pPr algn="ctr">
                  <a:lnSpc>
                    <a:spcPct val="120000"/>
                  </a:lnSpc>
                  <a:spcBef>
                    <a:spcPct val="0"/>
                  </a:spcBef>
                </a:pPr>
                <a:r>
                  <a:rPr lang="zh-CN" altLang="en-US" sz="935">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rPr>
                  <a:t>此部分内容作为文字排版占位显示 （建议使用主题字体）</a:t>
                </a:r>
                <a:endParaRPr lang="zh-CN" altLang="en-US" sz="935">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sp>
            <p:nvSpPr>
              <p:cNvPr id="26" name="矩形 25"/>
              <p:cNvSpPr/>
              <p:nvPr/>
            </p:nvSpPr>
            <p:spPr>
              <a:xfrm>
                <a:off x="5122025" y="525814"/>
                <a:ext cx="2020976" cy="325410"/>
              </a:xfrm>
              <a:prstGeom prst="rect">
                <a:avLst/>
              </a:prstGeom>
            </p:spPr>
            <p:txBody>
              <a:bodyPr wrap="none" lIns="0" tIns="0" rIns="0" bIns="0" anchor="ctr" anchorCtr="1">
                <a:noAutofit/>
              </a:bodyPr>
              <a:lstStyle/>
              <a:p>
                <a:pPr algn="ctr" defTabSz="1219200">
                  <a:spcBef>
                    <a:spcPct val="0"/>
                  </a:spcBef>
                  <a:defRPr/>
                </a:pPr>
                <a:r>
                  <a:rPr lang="zh-CN" altLang="en-US" sz="1865" b="1">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rPr>
                  <a:t>标题文本预设</a:t>
                </a:r>
                <a:endParaRPr lang="zh-CN" altLang="en-US" sz="1865" b="1">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grpSp>
      </p:grpSp>
      <p:grpSp>
        <p:nvGrpSpPr>
          <p:cNvPr id="31" name="组合 30"/>
          <p:cNvGrpSpPr/>
          <p:nvPr/>
        </p:nvGrpSpPr>
        <p:grpSpPr>
          <a:xfrm>
            <a:off x="3892115" y="2945153"/>
            <a:ext cx="1835047" cy="2070396"/>
            <a:chOff x="2919086" y="2208865"/>
            <a:chExt cx="1376285" cy="1552797"/>
          </a:xfrm>
        </p:grpSpPr>
        <p:sp>
          <p:nvSpPr>
            <p:cNvPr id="34" name="星形: 七角 33"/>
            <p:cNvSpPr/>
            <p:nvPr/>
          </p:nvSpPr>
          <p:spPr>
            <a:xfrm>
              <a:off x="3245396" y="2208865"/>
              <a:ext cx="724373" cy="724374"/>
            </a:xfrm>
            <a:prstGeom prst="star7">
              <a:avLst>
                <a:gd name="adj" fmla="val 40882"/>
                <a:gd name="hf" fmla="val 102572"/>
                <a:gd name="vf" fmla="val 105210"/>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sp>
          <p:nvSpPr>
            <p:cNvPr id="35" name="任意多边形: 形状 34"/>
            <p:cNvSpPr>
              <a:spLocks noChangeAspect="1"/>
            </p:cNvSpPr>
            <p:nvPr/>
          </p:nvSpPr>
          <p:spPr bwMode="auto">
            <a:xfrm>
              <a:off x="3396531" y="2442001"/>
              <a:ext cx="421395" cy="273987"/>
            </a:xfrm>
            <a:custGeom>
              <a:gdLst>
                <a:gd name="T0" fmla="*/ 43882 w 269348"/>
                <a:gd name="T1" fmla="*/ 43882 w 269348"/>
                <a:gd name="T2" fmla="*/ 43882 w 269348"/>
                <a:gd name="T3" fmla="*/ 43882 w 269348"/>
                <a:gd name="T4" fmla="*/ 43882 w 269348"/>
                <a:gd name="T5" fmla="*/ 43882 w 269348"/>
                <a:gd name="T6" fmla="*/ 43882 w 269348"/>
                <a:gd name="T7" fmla="*/ 43882 w 269348"/>
                <a:gd name="T8" fmla="*/ 43882 w 269348"/>
                <a:gd name="T9" fmla="*/ 43882 w 269348"/>
                <a:gd name="T10" fmla="*/ 43882 w 269348"/>
                <a:gd name="T11" fmla="*/ 43882 w 269348"/>
                <a:gd name="T12" fmla="*/ 43882 w 269348"/>
                <a:gd name="T13" fmla="*/ 43882 w 269348"/>
                <a:gd name="T14" fmla="*/ 43882 w 269348"/>
                <a:gd name="T15" fmla="*/ 43882 w 269348"/>
                <a:gd name="T16" fmla="*/ 43882 w 269348"/>
                <a:gd name="T17" fmla="*/ 43882 w 269348"/>
                <a:gd name="T18" fmla="*/ 43882 w 269348"/>
                <a:gd name="T19" fmla="*/ 43882 w 269348"/>
                <a:gd name="T20" fmla="*/ 43882 w 269348"/>
                <a:gd name="T21" fmla="*/ 43882 w 269348"/>
                <a:gd name="T22" fmla="*/ 43882 w 269348"/>
                <a:gd name="T23" fmla="*/ 43882 w 269348"/>
                <a:gd name="T24" fmla="*/ 43882 w 269348"/>
                <a:gd name="T25" fmla="*/ 43882 w 269348"/>
                <a:gd name="T26" fmla="*/ 43882 w 269348"/>
                <a:gd name="T27" fmla="*/ 43882 w 269348"/>
                <a:gd name="T28" fmla="*/ 43882 w 269348"/>
                <a:gd name="T29" fmla="*/ 43882 w 269348"/>
                <a:gd name="T30" fmla="*/ 43882 w 269348"/>
                <a:gd name="T31" fmla="*/ 43882 w 269348"/>
                <a:gd name="T32" fmla="*/ 43882 w 269348"/>
                <a:gd name="T33" fmla="*/ 43882 w 269348"/>
                <a:gd name="T34" fmla="*/ 43882 w 269348"/>
                <a:gd name="T35" fmla="*/ 43882 w 269348"/>
                <a:gd name="T36" fmla="*/ 43882 w 269348"/>
                <a:gd name="T37" fmla="*/ 43882 w 269348"/>
                <a:gd name="T38" fmla="*/ 43882 w 269348"/>
                <a:gd name="T39" fmla="*/ 43882 w 269348"/>
                <a:gd name="T40" fmla="*/ 43882 w 269348"/>
                <a:gd name="T41" fmla="*/ 43882 w 269348"/>
                <a:gd name="T42" fmla="*/ 43882 w 269348"/>
                <a:gd name="T43" fmla="*/ 43882 w 269348"/>
                <a:gd name="T44" fmla="*/ 43882 w 269348"/>
                <a:gd name="T45" fmla="*/ 43882 w 269348"/>
                <a:gd name="T46" fmla="*/ 43882 w 269348"/>
                <a:gd name="T47" fmla="*/ 43882 w 269348"/>
                <a:gd name="T48" fmla="*/ 43882 w 269348"/>
                <a:gd name="T49" fmla="*/ 43882 w 269348"/>
                <a:gd name="T50" fmla="*/ 43882 w 269348"/>
                <a:gd name="T51" fmla="*/ 43882 w 2693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56" h="1534">
                  <a:moveTo>
                    <a:pt x="857" y="765"/>
                  </a:moveTo>
                  <a:lnTo>
                    <a:pt x="0" y="1394"/>
                  </a:lnTo>
                  <a:lnTo>
                    <a:pt x="0" y="143"/>
                  </a:lnTo>
                  <a:lnTo>
                    <a:pt x="857" y="765"/>
                  </a:lnTo>
                  <a:close/>
                  <a:moveTo>
                    <a:pt x="1385" y="848"/>
                  </a:moveTo>
                  <a:lnTo>
                    <a:pt x="1217" y="970"/>
                  </a:lnTo>
                  <a:cubicBezTo>
                    <a:pt x="1206" y="979"/>
                    <a:pt x="1192" y="983"/>
                    <a:pt x="1178" y="983"/>
                  </a:cubicBezTo>
                  <a:cubicBezTo>
                    <a:pt x="1164" y="983"/>
                    <a:pt x="1150" y="979"/>
                    <a:pt x="1139" y="970"/>
                  </a:cubicBezTo>
                  <a:lnTo>
                    <a:pt x="970" y="848"/>
                  </a:lnTo>
                  <a:lnTo>
                    <a:pt x="49" y="1523"/>
                  </a:lnTo>
                  <a:cubicBezTo>
                    <a:pt x="62" y="1530"/>
                    <a:pt x="77" y="1534"/>
                    <a:pt x="93" y="1534"/>
                  </a:cubicBezTo>
                  <a:lnTo>
                    <a:pt x="2264" y="1534"/>
                  </a:lnTo>
                  <a:cubicBezTo>
                    <a:pt x="2279" y="1534"/>
                    <a:pt x="2294" y="1531"/>
                    <a:pt x="2306" y="1524"/>
                  </a:cubicBezTo>
                  <a:lnTo>
                    <a:pt x="1385" y="848"/>
                  </a:lnTo>
                  <a:close/>
                  <a:moveTo>
                    <a:pt x="1498" y="765"/>
                  </a:moveTo>
                  <a:lnTo>
                    <a:pt x="2356" y="1395"/>
                  </a:lnTo>
                  <a:lnTo>
                    <a:pt x="2356" y="139"/>
                  </a:lnTo>
                  <a:lnTo>
                    <a:pt x="1498" y="765"/>
                  </a:lnTo>
                  <a:close/>
                  <a:moveTo>
                    <a:pt x="2304" y="12"/>
                  </a:moveTo>
                  <a:cubicBezTo>
                    <a:pt x="2292" y="5"/>
                    <a:pt x="2279" y="0"/>
                    <a:pt x="2264" y="0"/>
                  </a:cubicBezTo>
                  <a:lnTo>
                    <a:pt x="93" y="0"/>
                  </a:lnTo>
                  <a:cubicBezTo>
                    <a:pt x="88" y="0"/>
                    <a:pt x="84" y="0"/>
                    <a:pt x="80" y="1"/>
                  </a:cubicBezTo>
                  <a:cubicBezTo>
                    <a:pt x="80" y="1"/>
                    <a:pt x="79" y="1"/>
                    <a:pt x="78" y="1"/>
                  </a:cubicBezTo>
                  <a:cubicBezTo>
                    <a:pt x="66" y="3"/>
                    <a:pt x="56" y="7"/>
                    <a:pt x="48" y="13"/>
                  </a:cubicBezTo>
                  <a:lnTo>
                    <a:pt x="1178" y="834"/>
                  </a:lnTo>
                  <a:lnTo>
                    <a:pt x="2304" y="12"/>
                  </a:ln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grpSp>
          <p:nvGrpSpPr>
            <p:cNvPr id="36" name="组合 35"/>
            <p:cNvGrpSpPr/>
            <p:nvPr/>
          </p:nvGrpSpPr>
          <p:grpSpPr>
            <a:xfrm>
              <a:off x="2919086" y="3129869"/>
              <a:ext cx="1376285" cy="631793"/>
              <a:chOff x="5122025" y="525814"/>
              <a:chExt cx="2020976" cy="927740"/>
            </a:xfrm>
          </p:grpSpPr>
          <p:sp>
            <p:nvSpPr>
              <p:cNvPr id="37" name="文本框 46"/>
              <p:cNvSpPr txBox="1"/>
              <p:nvPr/>
            </p:nvSpPr>
            <p:spPr>
              <a:xfrm>
                <a:off x="5122026" y="826908"/>
                <a:ext cx="2020975" cy="626646"/>
              </a:xfrm>
              <a:prstGeom prst="rect">
                <a:avLst/>
              </a:prstGeom>
              <a:noFill/>
            </p:spPr>
            <p:txBody>
              <a:bodyPr wrap="square" lIns="0" tIns="0" rIns="0" bIns="0" anchor="ctr" anchorCtr="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spcBef>
                    <a:spcPct val="0"/>
                  </a:spcBef>
                </a:pPr>
                <a:r>
                  <a:rPr lang="zh-CN" altLang="en-US" sz="935">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rPr>
                  <a:t>此部分内容作为文字排版占位显示 （建议使用主题字体）</a:t>
                </a:r>
                <a:endParaRPr lang="zh-CN" altLang="en-US" sz="935">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sp>
            <p:nvSpPr>
              <p:cNvPr id="38" name="矩形 37"/>
              <p:cNvSpPr/>
              <p:nvPr/>
            </p:nvSpPr>
            <p:spPr>
              <a:xfrm>
                <a:off x="5122025" y="525814"/>
                <a:ext cx="2020976" cy="325410"/>
              </a:xfrm>
              <a:prstGeom prst="rect">
                <a:avLst/>
              </a:prstGeom>
            </p:spPr>
            <p:txBody>
              <a:bodyPr wrap="none" lIns="0" tIns="0" rIns="0" bIns="0" anchor="ctr" anchorCtr="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200">
                  <a:spcBef>
                    <a:spcPct val="0"/>
                  </a:spcBef>
                  <a:defRPr/>
                </a:pPr>
                <a:r>
                  <a:rPr lang="zh-CN" altLang="en-US" sz="1865" b="1">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rPr>
                  <a:t>标题文本预设</a:t>
                </a:r>
                <a:endParaRPr lang="zh-CN" altLang="en-US" sz="1865" b="1">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grpSp>
      </p:grpSp>
      <p:grpSp>
        <p:nvGrpSpPr>
          <p:cNvPr id="39" name="组合 38"/>
          <p:cNvGrpSpPr/>
          <p:nvPr/>
        </p:nvGrpSpPr>
        <p:grpSpPr>
          <a:xfrm>
            <a:off x="6472353" y="2945153"/>
            <a:ext cx="1835047" cy="2070396"/>
            <a:chOff x="4854264" y="2208865"/>
            <a:chExt cx="1376285" cy="1552797"/>
          </a:xfrm>
        </p:grpSpPr>
        <p:sp>
          <p:nvSpPr>
            <p:cNvPr id="40" name="星形: 七角 39"/>
            <p:cNvSpPr/>
            <p:nvPr/>
          </p:nvSpPr>
          <p:spPr>
            <a:xfrm>
              <a:off x="5174233" y="2208865"/>
              <a:ext cx="724373" cy="724374"/>
            </a:xfrm>
            <a:prstGeom prst="star7">
              <a:avLst>
                <a:gd name="adj" fmla="val 40882"/>
                <a:gd name="hf" fmla="val 102572"/>
                <a:gd name="vf" fmla="val 105210"/>
              </a:avLst>
            </a:prstGeom>
            <a:solidFill>
              <a:schemeClr val="accent3"/>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sp>
          <p:nvSpPr>
            <p:cNvPr id="41" name="任意多边形: 形状 40"/>
            <p:cNvSpPr/>
            <p:nvPr/>
          </p:nvSpPr>
          <p:spPr bwMode="auto">
            <a:xfrm>
              <a:off x="5448993" y="2389901"/>
              <a:ext cx="186827" cy="362302"/>
            </a:xfrm>
            <a:custGeom>
              <a:gdLst>
                <a:gd name="connsiteX0" fmla="*/ 159127 w 313668"/>
                <a:gd name="connsiteY0" fmla="*/ 411396 h 608274"/>
                <a:gd name="connsiteX1" fmla="*/ 159127 w 313668"/>
                <a:gd name="connsiteY1" fmla="*/ 577440 h 608274"/>
                <a:gd name="connsiteX2" fmla="*/ 128336 w 313668"/>
                <a:gd name="connsiteY2" fmla="*/ 608274 h 608274"/>
                <a:gd name="connsiteX3" fmla="*/ 97453 w 313668"/>
                <a:gd name="connsiteY3" fmla="*/ 577440 h 608274"/>
                <a:gd name="connsiteX4" fmla="*/ 97453 w 313668"/>
                <a:gd name="connsiteY4" fmla="*/ 458706 h 608274"/>
                <a:gd name="connsiteX5" fmla="*/ 128221 w 313668"/>
                <a:gd name="connsiteY5" fmla="*/ 306395 h 608274"/>
                <a:gd name="connsiteX6" fmla="*/ 168122 w 313668"/>
                <a:gd name="connsiteY6" fmla="*/ 358410 h 608274"/>
                <a:gd name="connsiteX7" fmla="*/ 171347 w 313668"/>
                <a:gd name="connsiteY7" fmla="*/ 370377 h 608274"/>
                <a:gd name="connsiteX8" fmla="*/ 165173 w 313668"/>
                <a:gd name="connsiteY8" fmla="*/ 381149 h 608274"/>
                <a:gd name="connsiteX9" fmla="*/ 71917 w 313668"/>
                <a:gd name="connsiteY9" fmla="*/ 452588 h 608274"/>
                <a:gd name="connsiteX10" fmla="*/ 62057 w 313668"/>
                <a:gd name="connsiteY10" fmla="*/ 455994 h 608274"/>
                <a:gd name="connsiteX11" fmla="*/ 49156 w 313668"/>
                <a:gd name="connsiteY11" fmla="*/ 449642 h 608274"/>
                <a:gd name="connsiteX12" fmla="*/ 3357 w 313668"/>
                <a:gd name="connsiteY12" fmla="*/ 390079 h 608274"/>
                <a:gd name="connsiteX13" fmla="*/ 132 w 313668"/>
                <a:gd name="connsiteY13" fmla="*/ 378019 h 608274"/>
                <a:gd name="connsiteX14" fmla="*/ 6398 w 313668"/>
                <a:gd name="connsiteY14" fmla="*/ 367339 h 608274"/>
                <a:gd name="connsiteX15" fmla="*/ 9162 w 313668"/>
                <a:gd name="connsiteY15" fmla="*/ 365130 h 608274"/>
                <a:gd name="connsiteX16" fmla="*/ 43904 w 313668"/>
                <a:gd name="connsiteY16" fmla="*/ 407754 h 608274"/>
                <a:gd name="connsiteX17" fmla="*/ 59661 w 313668"/>
                <a:gd name="connsiteY17" fmla="*/ 410240 h 608274"/>
                <a:gd name="connsiteX18" fmla="*/ 107948 w 313668"/>
                <a:gd name="connsiteY18" fmla="*/ 375165 h 608274"/>
                <a:gd name="connsiteX19" fmla="*/ 126009 w 313668"/>
                <a:gd name="connsiteY19" fmla="*/ 319836 h 608274"/>
                <a:gd name="connsiteX20" fmla="*/ 128221 w 313668"/>
                <a:gd name="connsiteY20" fmla="*/ 306395 h 608274"/>
                <a:gd name="connsiteX21" fmla="*/ 163534 w 313668"/>
                <a:gd name="connsiteY21" fmla="*/ 163741 h 608274"/>
                <a:gd name="connsiteX22" fmla="*/ 160861 w 313668"/>
                <a:gd name="connsiteY22" fmla="*/ 166411 h 608274"/>
                <a:gd name="connsiteX23" fmla="*/ 160861 w 313668"/>
                <a:gd name="connsiteY23" fmla="*/ 185098 h 608274"/>
                <a:gd name="connsiteX24" fmla="*/ 163534 w 313668"/>
                <a:gd name="connsiteY24" fmla="*/ 187767 h 608274"/>
                <a:gd name="connsiteX25" fmla="*/ 179484 w 313668"/>
                <a:gd name="connsiteY25" fmla="*/ 187767 h 608274"/>
                <a:gd name="connsiteX26" fmla="*/ 182157 w 313668"/>
                <a:gd name="connsiteY26" fmla="*/ 185098 h 608274"/>
                <a:gd name="connsiteX27" fmla="*/ 182157 w 313668"/>
                <a:gd name="connsiteY27" fmla="*/ 166411 h 608274"/>
                <a:gd name="connsiteX28" fmla="*/ 179484 w 313668"/>
                <a:gd name="connsiteY28" fmla="*/ 163741 h 608274"/>
                <a:gd name="connsiteX29" fmla="*/ 131358 w 313668"/>
                <a:gd name="connsiteY29" fmla="*/ 155456 h 608274"/>
                <a:gd name="connsiteX30" fmla="*/ 211383 w 313668"/>
                <a:gd name="connsiteY30" fmla="*/ 155456 h 608274"/>
                <a:gd name="connsiteX31" fmla="*/ 260338 w 313668"/>
                <a:gd name="connsiteY31" fmla="*/ 190989 h 608274"/>
                <a:gd name="connsiteX32" fmla="*/ 312151 w 313668"/>
                <a:gd name="connsiteY32" fmla="*/ 350060 h 608274"/>
                <a:gd name="connsiteX33" fmla="*/ 292606 w 313668"/>
                <a:gd name="connsiteY33" fmla="*/ 388447 h 608274"/>
                <a:gd name="connsiteX34" fmla="*/ 283110 w 313668"/>
                <a:gd name="connsiteY34" fmla="*/ 389920 h 608274"/>
                <a:gd name="connsiteX35" fmla="*/ 254069 w 313668"/>
                <a:gd name="connsiteY35" fmla="*/ 368931 h 608274"/>
                <a:gd name="connsiteX36" fmla="*/ 245310 w 313668"/>
                <a:gd name="connsiteY36" fmla="*/ 341867 h 608274"/>
                <a:gd name="connsiteX37" fmla="*/ 245310 w 313668"/>
                <a:gd name="connsiteY37" fmla="*/ 383108 h 608274"/>
                <a:gd name="connsiteX38" fmla="*/ 245310 w 313668"/>
                <a:gd name="connsiteY38" fmla="*/ 577436 h 608274"/>
                <a:gd name="connsiteX39" fmla="*/ 214425 w 313668"/>
                <a:gd name="connsiteY39" fmla="*/ 608274 h 608274"/>
                <a:gd name="connsiteX40" fmla="*/ 183540 w 313668"/>
                <a:gd name="connsiteY40" fmla="*/ 577436 h 608274"/>
                <a:gd name="connsiteX41" fmla="*/ 183540 w 313668"/>
                <a:gd name="connsiteY41" fmla="*/ 391301 h 608274"/>
                <a:gd name="connsiteX42" fmla="*/ 191561 w 313668"/>
                <a:gd name="connsiteY42" fmla="*/ 373074 h 608274"/>
                <a:gd name="connsiteX43" fmla="*/ 184278 w 313668"/>
                <a:gd name="connsiteY43" fmla="*/ 346102 h 608274"/>
                <a:gd name="connsiteX44" fmla="*/ 181789 w 313668"/>
                <a:gd name="connsiteY44" fmla="*/ 342788 h 608274"/>
                <a:gd name="connsiteX45" fmla="*/ 197646 w 313668"/>
                <a:gd name="connsiteY45" fmla="*/ 323825 h 608274"/>
                <a:gd name="connsiteX46" fmla="*/ 201242 w 313668"/>
                <a:gd name="connsiteY46" fmla="*/ 310661 h 608274"/>
                <a:gd name="connsiteX47" fmla="*/ 185015 w 313668"/>
                <a:gd name="connsiteY47" fmla="*/ 216396 h 608274"/>
                <a:gd name="connsiteX48" fmla="*/ 182526 w 313668"/>
                <a:gd name="connsiteY48" fmla="*/ 201760 h 608274"/>
                <a:gd name="connsiteX49" fmla="*/ 179853 w 313668"/>
                <a:gd name="connsiteY49" fmla="*/ 199550 h 608274"/>
                <a:gd name="connsiteX50" fmla="*/ 162797 w 313668"/>
                <a:gd name="connsiteY50" fmla="*/ 199550 h 608274"/>
                <a:gd name="connsiteX51" fmla="*/ 160123 w 313668"/>
                <a:gd name="connsiteY51" fmla="*/ 201760 h 608274"/>
                <a:gd name="connsiteX52" fmla="*/ 157634 w 313668"/>
                <a:gd name="connsiteY52" fmla="*/ 216396 h 608274"/>
                <a:gd name="connsiteX53" fmla="*/ 144266 w 313668"/>
                <a:gd name="connsiteY53" fmla="*/ 293999 h 608274"/>
                <a:gd name="connsiteX54" fmla="*/ 138550 w 313668"/>
                <a:gd name="connsiteY54" fmla="*/ 286450 h 608274"/>
                <a:gd name="connsiteX55" fmla="*/ 119650 w 313668"/>
                <a:gd name="connsiteY55" fmla="*/ 273747 h 608274"/>
                <a:gd name="connsiteX56" fmla="*/ 119189 w 313668"/>
                <a:gd name="connsiteY56" fmla="*/ 275127 h 608274"/>
                <a:gd name="connsiteX57" fmla="*/ 88580 w 313668"/>
                <a:gd name="connsiteY57" fmla="*/ 368931 h 608274"/>
                <a:gd name="connsiteX58" fmla="*/ 50135 w 313668"/>
                <a:gd name="connsiteY58" fmla="*/ 388447 h 608274"/>
                <a:gd name="connsiteX59" fmla="*/ 30590 w 313668"/>
                <a:gd name="connsiteY59" fmla="*/ 350060 h 608274"/>
                <a:gd name="connsiteX60" fmla="*/ 61107 w 313668"/>
                <a:gd name="connsiteY60" fmla="*/ 256256 h 608274"/>
                <a:gd name="connsiteX61" fmla="*/ 82403 w 313668"/>
                <a:gd name="connsiteY61" fmla="*/ 190989 h 608274"/>
                <a:gd name="connsiteX62" fmla="*/ 131358 w 313668"/>
                <a:gd name="connsiteY62" fmla="*/ 155456 h 608274"/>
                <a:gd name="connsiteX63" fmla="*/ 171336 w 313668"/>
                <a:gd name="connsiteY63" fmla="*/ 0 h 608274"/>
                <a:gd name="connsiteX64" fmla="*/ 238585 w 313668"/>
                <a:gd name="connsiteY64" fmla="*/ 67108 h 608274"/>
                <a:gd name="connsiteX65" fmla="*/ 171336 w 313668"/>
                <a:gd name="connsiteY65" fmla="*/ 134216 h 608274"/>
                <a:gd name="connsiteX66" fmla="*/ 104087 w 313668"/>
                <a:gd name="connsiteY66" fmla="*/ 67108 h 608274"/>
                <a:gd name="connsiteX67" fmla="*/ 171336 w 313668"/>
                <a:gd name="connsiteY67" fmla="*/ 0 h 60827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3668" h="608274">
                  <a:moveTo>
                    <a:pt x="159127" y="411396"/>
                  </a:moveTo>
                  <a:lnTo>
                    <a:pt x="159127" y="577440"/>
                  </a:lnTo>
                  <a:cubicBezTo>
                    <a:pt x="159127" y="594468"/>
                    <a:pt x="145391" y="608274"/>
                    <a:pt x="128336" y="608274"/>
                  </a:cubicBezTo>
                  <a:cubicBezTo>
                    <a:pt x="111282" y="608274"/>
                    <a:pt x="97453" y="594468"/>
                    <a:pt x="97453" y="577440"/>
                  </a:cubicBezTo>
                  <a:lnTo>
                    <a:pt x="97453" y="458706"/>
                  </a:lnTo>
                  <a:close/>
                  <a:moveTo>
                    <a:pt x="128221" y="306395"/>
                  </a:moveTo>
                  <a:lnTo>
                    <a:pt x="168122" y="358410"/>
                  </a:lnTo>
                  <a:cubicBezTo>
                    <a:pt x="170794" y="361816"/>
                    <a:pt x="171900" y="366143"/>
                    <a:pt x="171347" y="370377"/>
                  </a:cubicBezTo>
                  <a:cubicBezTo>
                    <a:pt x="170794" y="374612"/>
                    <a:pt x="168583" y="378479"/>
                    <a:pt x="165173" y="381149"/>
                  </a:cubicBezTo>
                  <a:lnTo>
                    <a:pt x="71917" y="452588"/>
                  </a:lnTo>
                  <a:cubicBezTo>
                    <a:pt x="68968" y="454889"/>
                    <a:pt x="65467" y="455994"/>
                    <a:pt x="62057" y="455994"/>
                  </a:cubicBezTo>
                  <a:cubicBezTo>
                    <a:pt x="57173" y="455994"/>
                    <a:pt x="52289" y="453785"/>
                    <a:pt x="49156" y="449642"/>
                  </a:cubicBezTo>
                  <a:lnTo>
                    <a:pt x="3357" y="390079"/>
                  </a:lnTo>
                  <a:cubicBezTo>
                    <a:pt x="777" y="386672"/>
                    <a:pt x="-421" y="382345"/>
                    <a:pt x="132" y="378019"/>
                  </a:cubicBezTo>
                  <a:cubicBezTo>
                    <a:pt x="685" y="373784"/>
                    <a:pt x="2988" y="369917"/>
                    <a:pt x="6398" y="367339"/>
                  </a:cubicBezTo>
                  <a:lnTo>
                    <a:pt x="9162" y="365130"/>
                  </a:lnTo>
                  <a:cubicBezTo>
                    <a:pt x="11374" y="384279"/>
                    <a:pt x="24367" y="401402"/>
                    <a:pt x="43904" y="407754"/>
                  </a:cubicBezTo>
                  <a:cubicBezTo>
                    <a:pt x="49064" y="409411"/>
                    <a:pt x="54409" y="410240"/>
                    <a:pt x="59661" y="410240"/>
                  </a:cubicBezTo>
                  <a:cubicBezTo>
                    <a:pt x="81040" y="410240"/>
                    <a:pt x="100945" y="396615"/>
                    <a:pt x="107948" y="375165"/>
                  </a:cubicBezTo>
                  <a:lnTo>
                    <a:pt x="126009" y="319836"/>
                  </a:lnTo>
                  <a:cubicBezTo>
                    <a:pt x="127484" y="315325"/>
                    <a:pt x="128037" y="310906"/>
                    <a:pt x="128221" y="306395"/>
                  </a:cubicBezTo>
                  <a:close/>
                  <a:moveTo>
                    <a:pt x="163534" y="163741"/>
                  </a:moveTo>
                  <a:cubicBezTo>
                    <a:pt x="162059" y="163741"/>
                    <a:pt x="160861" y="164938"/>
                    <a:pt x="160861" y="166411"/>
                  </a:cubicBezTo>
                  <a:lnTo>
                    <a:pt x="160861" y="185098"/>
                  </a:lnTo>
                  <a:cubicBezTo>
                    <a:pt x="160861" y="186571"/>
                    <a:pt x="162059" y="187767"/>
                    <a:pt x="163534" y="187767"/>
                  </a:cubicBezTo>
                  <a:lnTo>
                    <a:pt x="179484" y="187767"/>
                  </a:lnTo>
                  <a:cubicBezTo>
                    <a:pt x="180959" y="187767"/>
                    <a:pt x="182157" y="186571"/>
                    <a:pt x="182157" y="185098"/>
                  </a:cubicBezTo>
                  <a:lnTo>
                    <a:pt x="182157" y="166411"/>
                  </a:lnTo>
                  <a:cubicBezTo>
                    <a:pt x="182157" y="164938"/>
                    <a:pt x="180959" y="163741"/>
                    <a:pt x="179484" y="163741"/>
                  </a:cubicBezTo>
                  <a:close/>
                  <a:moveTo>
                    <a:pt x="131358" y="155456"/>
                  </a:moveTo>
                  <a:lnTo>
                    <a:pt x="211383" y="155456"/>
                  </a:lnTo>
                  <a:cubicBezTo>
                    <a:pt x="233694" y="155456"/>
                    <a:pt x="253424" y="169725"/>
                    <a:pt x="260338" y="190989"/>
                  </a:cubicBezTo>
                  <a:lnTo>
                    <a:pt x="312151" y="350060"/>
                  </a:lnTo>
                  <a:cubicBezTo>
                    <a:pt x="317406" y="366078"/>
                    <a:pt x="308556" y="383292"/>
                    <a:pt x="292606" y="388447"/>
                  </a:cubicBezTo>
                  <a:cubicBezTo>
                    <a:pt x="289471" y="389460"/>
                    <a:pt x="286245" y="389920"/>
                    <a:pt x="283110" y="389920"/>
                  </a:cubicBezTo>
                  <a:cubicBezTo>
                    <a:pt x="270295" y="389920"/>
                    <a:pt x="258310" y="381819"/>
                    <a:pt x="254069" y="368931"/>
                  </a:cubicBezTo>
                  <a:lnTo>
                    <a:pt x="245310" y="341867"/>
                  </a:lnTo>
                  <a:lnTo>
                    <a:pt x="245310" y="383108"/>
                  </a:lnTo>
                  <a:lnTo>
                    <a:pt x="245310" y="577436"/>
                  </a:lnTo>
                  <a:cubicBezTo>
                    <a:pt x="245310" y="594466"/>
                    <a:pt x="231481" y="608274"/>
                    <a:pt x="214425" y="608274"/>
                  </a:cubicBezTo>
                  <a:cubicBezTo>
                    <a:pt x="197369" y="608274"/>
                    <a:pt x="183540" y="594466"/>
                    <a:pt x="183540" y="577436"/>
                  </a:cubicBezTo>
                  <a:lnTo>
                    <a:pt x="183540" y="391301"/>
                  </a:lnTo>
                  <a:cubicBezTo>
                    <a:pt x="187873" y="386146"/>
                    <a:pt x="190639" y="379886"/>
                    <a:pt x="191561" y="373074"/>
                  </a:cubicBezTo>
                  <a:cubicBezTo>
                    <a:pt x="192852" y="363316"/>
                    <a:pt x="190271" y="353742"/>
                    <a:pt x="184278" y="346102"/>
                  </a:cubicBezTo>
                  <a:lnTo>
                    <a:pt x="181789" y="342788"/>
                  </a:lnTo>
                  <a:lnTo>
                    <a:pt x="197646" y="323825"/>
                  </a:lnTo>
                  <a:cubicBezTo>
                    <a:pt x="200688" y="320142"/>
                    <a:pt x="201979" y="315355"/>
                    <a:pt x="201242" y="310661"/>
                  </a:cubicBezTo>
                  <a:lnTo>
                    <a:pt x="185015" y="216396"/>
                  </a:lnTo>
                  <a:lnTo>
                    <a:pt x="182526" y="201760"/>
                  </a:lnTo>
                  <a:cubicBezTo>
                    <a:pt x="182250" y="200471"/>
                    <a:pt x="181143" y="199550"/>
                    <a:pt x="179853" y="199550"/>
                  </a:cubicBezTo>
                  <a:lnTo>
                    <a:pt x="162797" y="199550"/>
                  </a:lnTo>
                  <a:cubicBezTo>
                    <a:pt x="161506" y="199550"/>
                    <a:pt x="160400" y="200471"/>
                    <a:pt x="160123" y="201760"/>
                  </a:cubicBezTo>
                  <a:lnTo>
                    <a:pt x="157634" y="216396"/>
                  </a:lnTo>
                  <a:lnTo>
                    <a:pt x="144266" y="293999"/>
                  </a:lnTo>
                  <a:lnTo>
                    <a:pt x="138550" y="286450"/>
                  </a:lnTo>
                  <a:cubicBezTo>
                    <a:pt x="133663" y="280191"/>
                    <a:pt x="127025" y="275864"/>
                    <a:pt x="119650" y="273747"/>
                  </a:cubicBezTo>
                  <a:lnTo>
                    <a:pt x="119189" y="275127"/>
                  </a:lnTo>
                  <a:lnTo>
                    <a:pt x="88580" y="368931"/>
                  </a:lnTo>
                  <a:cubicBezTo>
                    <a:pt x="83418" y="384949"/>
                    <a:pt x="66177" y="393694"/>
                    <a:pt x="50135" y="388447"/>
                  </a:cubicBezTo>
                  <a:cubicBezTo>
                    <a:pt x="34094" y="383200"/>
                    <a:pt x="25335" y="366078"/>
                    <a:pt x="30590" y="350060"/>
                  </a:cubicBezTo>
                  <a:lnTo>
                    <a:pt x="61107" y="256256"/>
                  </a:lnTo>
                  <a:lnTo>
                    <a:pt x="82403" y="190989"/>
                  </a:lnTo>
                  <a:cubicBezTo>
                    <a:pt x="89318" y="169725"/>
                    <a:pt x="108955" y="155456"/>
                    <a:pt x="131358" y="155456"/>
                  </a:cubicBezTo>
                  <a:close/>
                  <a:moveTo>
                    <a:pt x="171336" y="0"/>
                  </a:moveTo>
                  <a:cubicBezTo>
                    <a:pt x="208477" y="0"/>
                    <a:pt x="238585" y="30045"/>
                    <a:pt x="238585" y="67108"/>
                  </a:cubicBezTo>
                  <a:cubicBezTo>
                    <a:pt x="238585" y="104171"/>
                    <a:pt x="208477" y="134216"/>
                    <a:pt x="171336" y="134216"/>
                  </a:cubicBezTo>
                  <a:cubicBezTo>
                    <a:pt x="134195" y="134216"/>
                    <a:pt x="104087" y="104171"/>
                    <a:pt x="104087" y="67108"/>
                  </a:cubicBezTo>
                  <a:cubicBezTo>
                    <a:pt x="104087" y="30045"/>
                    <a:pt x="134195" y="0"/>
                    <a:pt x="171336"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grpSp>
          <p:nvGrpSpPr>
            <p:cNvPr id="42" name="组合 41"/>
            <p:cNvGrpSpPr/>
            <p:nvPr/>
          </p:nvGrpSpPr>
          <p:grpSpPr>
            <a:xfrm>
              <a:off x="4854264" y="3129869"/>
              <a:ext cx="1376285" cy="631793"/>
              <a:chOff x="5122025" y="525814"/>
              <a:chExt cx="2020976" cy="927740"/>
            </a:xfrm>
          </p:grpSpPr>
          <p:sp>
            <p:nvSpPr>
              <p:cNvPr id="43" name="文本框 44"/>
              <p:cNvSpPr txBox="1"/>
              <p:nvPr/>
            </p:nvSpPr>
            <p:spPr>
              <a:xfrm>
                <a:off x="5122026" y="826908"/>
                <a:ext cx="2020975" cy="626646"/>
              </a:xfrm>
              <a:prstGeom prst="rect">
                <a:avLst/>
              </a:prstGeom>
              <a:noFill/>
            </p:spPr>
            <p:txBody>
              <a:bodyPr wrap="square" lIns="0" tIns="0" rIns="0" bIns="0" anchor="ctr" anchorCtr="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spcBef>
                    <a:spcPct val="0"/>
                  </a:spcBef>
                </a:pPr>
                <a:r>
                  <a:rPr lang="zh-CN" altLang="en-US" sz="935">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rPr>
                  <a:t>此部分内容作为文字排版占位显示 （建议使用主题字体）</a:t>
                </a:r>
                <a:endParaRPr lang="zh-CN" altLang="en-US" sz="935">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sp>
            <p:nvSpPr>
              <p:cNvPr id="44" name="矩形 43"/>
              <p:cNvSpPr/>
              <p:nvPr/>
            </p:nvSpPr>
            <p:spPr>
              <a:xfrm>
                <a:off x="5122025" y="525814"/>
                <a:ext cx="2020976" cy="325410"/>
              </a:xfrm>
              <a:prstGeom prst="rect">
                <a:avLst/>
              </a:prstGeom>
            </p:spPr>
            <p:txBody>
              <a:bodyPr wrap="none" lIns="0" tIns="0" rIns="0" bIns="0" anchor="ctr" anchorCtr="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200">
                  <a:spcBef>
                    <a:spcPct val="0"/>
                  </a:spcBef>
                  <a:defRPr/>
                </a:pPr>
                <a:r>
                  <a:rPr lang="zh-CN" altLang="en-US" sz="1865" b="1">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rPr>
                  <a:t>标题文本预设</a:t>
                </a:r>
                <a:endParaRPr lang="zh-CN" altLang="en-US" sz="1865" b="1">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grpSp>
      </p:grpSp>
      <p:grpSp>
        <p:nvGrpSpPr>
          <p:cNvPr id="45" name="组合 44"/>
          <p:cNvGrpSpPr/>
          <p:nvPr/>
        </p:nvGrpSpPr>
        <p:grpSpPr>
          <a:xfrm>
            <a:off x="9036153" y="2945153"/>
            <a:ext cx="1835047" cy="2070396"/>
            <a:chOff x="6777114" y="2208865"/>
            <a:chExt cx="1376285" cy="1552797"/>
          </a:xfrm>
        </p:grpSpPr>
        <p:sp>
          <p:nvSpPr>
            <p:cNvPr id="46" name="星形: 七角 45"/>
            <p:cNvSpPr/>
            <p:nvPr/>
          </p:nvSpPr>
          <p:spPr>
            <a:xfrm>
              <a:off x="7103070" y="2208865"/>
              <a:ext cx="724373" cy="724374"/>
            </a:xfrm>
            <a:prstGeom prst="star7">
              <a:avLst>
                <a:gd name="adj" fmla="val 40882"/>
                <a:gd name="hf" fmla="val 102572"/>
                <a:gd name="vf" fmla="val 105210"/>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sp>
          <p:nvSpPr>
            <p:cNvPr id="47" name="任意多边形: 形状 46"/>
            <p:cNvSpPr/>
            <p:nvPr/>
          </p:nvSpPr>
          <p:spPr bwMode="auto">
            <a:xfrm>
              <a:off x="7250512" y="2366989"/>
              <a:ext cx="429489" cy="408124"/>
            </a:xfrm>
            <a:custGeom>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grpSp>
          <p:nvGrpSpPr>
            <p:cNvPr id="48" name="组合 47"/>
            <p:cNvGrpSpPr/>
            <p:nvPr/>
          </p:nvGrpSpPr>
          <p:grpSpPr>
            <a:xfrm>
              <a:off x="6777114" y="3129869"/>
              <a:ext cx="1376285" cy="631793"/>
              <a:chOff x="5122025" y="525814"/>
              <a:chExt cx="2020976" cy="927740"/>
            </a:xfrm>
          </p:grpSpPr>
          <p:sp>
            <p:nvSpPr>
              <p:cNvPr id="49" name="文本框 42"/>
              <p:cNvSpPr txBox="1"/>
              <p:nvPr/>
            </p:nvSpPr>
            <p:spPr>
              <a:xfrm>
                <a:off x="5122026" y="826908"/>
                <a:ext cx="2020975" cy="626646"/>
              </a:xfrm>
              <a:prstGeom prst="rect">
                <a:avLst/>
              </a:prstGeom>
              <a:noFill/>
            </p:spPr>
            <p:txBody>
              <a:bodyPr wrap="square" lIns="0" tIns="0" rIns="0" bIns="0" anchor="ctr" anchorCtr="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spcBef>
                    <a:spcPct val="0"/>
                  </a:spcBef>
                </a:pPr>
                <a:r>
                  <a:rPr lang="zh-CN" altLang="en-US" sz="935">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rPr>
                  <a:t>此部分内容作为文字排版占位显示 （建议使用主题字体）</a:t>
                </a:r>
                <a:endParaRPr lang="zh-CN" altLang="en-US" sz="935">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sp>
            <p:nvSpPr>
              <p:cNvPr id="50" name="矩形 49"/>
              <p:cNvSpPr/>
              <p:nvPr/>
            </p:nvSpPr>
            <p:spPr>
              <a:xfrm>
                <a:off x="5122025" y="525814"/>
                <a:ext cx="2020976" cy="325410"/>
              </a:xfrm>
              <a:prstGeom prst="rect">
                <a:avLst/>
              </a:prstGeom>
            </p:spPr>
            <p:txBody>
              <a:bodyPr wrap="none" lIns="0" tIns="0" rIns="0" bIns="0" anchor="ctr" anchorCtr="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200">
                  <a:spcBef>
                    <a:spcPct val="0"/>
                  </a:spcBef>
                  <a:defRPr/>
                </a:pPr>
                <a:r>
                  <a:rPr lang="zh-CN" altLang="en-US" sz="1865" b="1">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rPr>
                  <a:t>标题文本预设</a:t>
                </a:r>
                <a:endParaRPr lang="zh-CN" altLang="en-US" sz="1865" b="1">
                  <a:solidFill>
                    <a:schemeClr val="bg1">
                      <a:lumMod val="50000"/>
                    </a:schemeClr>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grpSp>
      </p:grpSp>
      <p:sp>
        <p:nvSpPr>
          <p:cNvPr id="18" name="矩形: 圆角 17"/>
          <p:cNvSpPr/>
          <p:nvPr/>
        </p:nvSpPr>
        <p:spPr>
          <a:xfrm>
            <a:off x="4820702" y="1822229"/>
            <a:ext cx="2555309" cy="779443"/>
          </a:xfrm>
          <a:prstGeom prst="roundRect">
            <a:avLst>
              <a:gd name="adj" fmla="val 24861"/>
            </a:avLst>
          </a:prstGeom>
          <a:solidFill>
            <a:schemeClr val="bg1">
              <a:lumMod val="7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defTabSz="1219200">
              <a:spcBef>
                <a:spcPct val="0"/>
              </a:spcBef>
              <a:defRPr/>
            </a:pPr>
            <a:r>
              <a:rPr lang="zh-CN" altLang="en-US" sz="2665" b="1">
                <a:solidFill>
                  <a:schemeClr val="bg1"/>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rPr>
              <a:t>标题文本预设</a:t>
            </a:r>
            <a:endParaRPr lang="zh-CN" altLang="en-US" sz="2665" b="1">
              <a:solidFill>
                <a:schemeClr val="bg1"/>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sp>
        <p:nvSpPr>
          <p:cNvPr id="2" name="文本占位符 1"/>
          <p:cNvSpPr>
            <a:spLocks noGrp="1"/>
          </p:cNvSpPr>
          <p:nvPr>
            <p:ph type="body" sz="quarter" idx="4294967295"/>
          </p:nvPr>
        </p:nvSpPr>
        <p:spPr>
          <a:xfrm>
            <a:off x="170815" y="151130"/>
            <a:ext cx="3965756" cy="506095"/>
          </a:xfrm>
        </p:spPr>
        <p:txBody>
          <a:bodyPr>
            <a:normAutofit fontScale="97500"/>
          </a:bodyPr>
          <a:lstStyle/>
          <a:p>
            <a:pPr>
              <a:buFont typeface="Wingdings" panose="05000000000000000000" pitchFamily="2" charset="2"/>
              <a:buChar char="u"/>
            </a:pPr>
            <a:endParaRPr lang="zh-CN" altLang="en-US">
              <a:solidFill>
                <a:schemeClr val="accent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Tree>
  </p:cSld>
  <p:clrMapOvr>
    <a:masterClrMapping/>
  </p:clrMapOvr>
  <mc:AlternateContent>
    <mc:Choice xmlns:p14="http://schemas.microsoft.com/office/powerpoint/2010/main" Requires="p14">
      <p:transition spd="slow" advClick="0" advTm="0" p14:dur="1250">
        <p:randomBar dir="vert"/>
      </p:transition>
    </mc:Choice>
    <mc:Fallback>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nodeType="afterGroup">
                            <p:stCondLst>
                              <p:cond delay="500"/>
                            </p:stCondLst>
                            <p:childTnLst>
                              <p:par>
                                <p:cTn id="11" presetID="22" presetClass="entr" presetSubtype="1"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up)">
                                      <p:cBhvr>
                                        <p:cTn id="13" dur="500"/>
                                        <p:tgtEl>
                                          <p:spTgt spid="32"/>
                                        </p:tgtEl>
                                      </p:cBhvr>
                                    </p:animEffect>
                                  </p:childTnLst>
                                </p:cTn>
                              </p:par>
                            </p:childTnLst>
                          </p:cTn>
                        </p:par>
                        <p:par>
                          <p:cTn id="14" fill="hold" nodeType="afterGroup">
                            <p:stCondLst>
                              <p:cond delay="1000"/>
                            </p:stCondLst>
                            <p:childTnLst>
                              <p:par>
                                <p:cTn id="15" presetID="42" presetClass="entr" presetSubtype="0"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3" name="组合 42"/>
          <p:cNvGrpSpPr/>
          <p:nvPr/>
        </p:nvGrpSpPr>
        <p:grpSpPr>
          <a:xfrm>
            <a:off x="1125997" y="2899584"/>
            <a:ext cx="1476015" cy="1286493"/>
            <a:chOff x="844497" y="2174688"/>
            <a:chExt cx="1107011" cy="964870"/>
          </a:xfrm>
        </p:grpSpPr>
        <p:sp>
          <p:nvSpPr>
            <p:cNvPr id="4" name="TextBox 5"/>
            <p:cNvSpPr txBox="1"/>
            <p:nvPr/>
          </p:nvSpPr>
          <p:spPr>
            <a:xfrm>
              <a:off x="844497" y="2885642"/>
              <a:ext cx="1061829" cy="253916"/>
            </a:xfrm>
            <a:prstGeom prst="rect">
              <a:avLst/>
            </a:prstGeom>
            <a:noFill/>
          </p:spPr>
          <p:txBody>
            <a:bodyPr wrap="none">
              <a:normAutofit fontScale="92500" lnSpcReduction="20000"/>
            </a:bodyPr>
            <a:lstStyle/>
            <a:p>
              <a:pPr algn="ctr"/>
              <a:r>
                <a:rPr lang="zh-CN" altLang="en-US" sz="2135" b="1">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2135" b="1">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 name="TextBox 6"/>
            <p:cNvSpPr txBox="1"/>
            <p:nvPr/>
          </p:nvSpPr>
          <p:spPr>
            <a:xfrm>
              <a:off x="887275" y="2174688"/>
              <a:ext cx="1064233" cy="830997"/>
            </a:xfrm>
            <a:prstGeom prst="rect">
              <a:avLst/>
            </a:prstGeom>
            <a:noFill/>
          </p:spPr>
          <p:txBody>
            <a:bodyPr wrap="none">
              <a:normAutofit fontScale="85000" lnSpcReduction="20000"/>
            </a:bodyPr>
            <a:lstStyle/>
            <a:p>
              <a:pPr algn="ctr"/>
              <a:r>
                <a:rPr lang="en-US" altLang="zh-CN" sz="8800" b="1">
                  <a:solidFill>
                    <a:srgbClr val="424242"/>
                  </a:solidFill>
                  <a:latin typeface="方正黑体简体" panose="03000509000000000000" pitchFamily="2" charset="-122"/>
                  <a:ea typeface="方正黑体简体" panose="03000509000000000000" pitchFamily="2" charset="-122"/>
                  <a:sym typeface="方正黑体简体" panose="03000509000000000000" pitchFamily="2" charset="-122"/>
                </a:rPr>
                <a:t>95%</a:t>
              </a:r>
              <a:endParaRPr lang="en-US" altLang="zh-CN" sz="8800" b="1">
                <a:solidFill>
                  <a:srgbClr val="424242"/>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2" name="组合 1"/>
          <p:cNvGrpSpPr/>
          <p:nvPr/>
        </p:nvGrpSpPr>
        <p:grpSpPr>
          <a:xfrm>
            <a:off x="2838058" y="1250266"/>
            <a:ext cx="8634805" cy="4735020"/>
            <a:chOff x="2128543" y="937699"/>
            <a:chExt cx="6476104" cy="3551265"/>
          </a:xfrm>
        </p:grpSpPr>
        <p:sp>
          <p:nvSpPr>
            <p:cNvPr id="6" name="TextBox 7"/>
            <p:cNvSpPr txBox="1"/>
            <p:nvPr/>
          </p:nvSpPr>
          <p:spPr>
            <a:xfrm flipH="1">
              <a:off x="6663890" y="1135557"/>
              <a:ext cx="1940757" cy="390780"/>
            </a:xfrm>
            <a:prstGeom prst="rect">
              <a:avLst/>
            </a:prstGeom>
            <a:noFill/>
          </p:spPr>
          <p:txBody>
            <a:bodyPr wrap="square" lIns="0" tIns="0" rIns="0" bIns="0">
              <a:normAutofit fontScale="85000" lnSpcReduction="10000"/>
            </a:bodyPr>
            <a:lstStyle/>
            <a:p>
              <a:pPr>
                <a:lnSpc>
                  <a:spcPct val="120000"/>
                </a:lnSpc>
              </a:pPr>
              <a:r>
                <a:rPr lang="zh-CN" altLang="en-US" sz="14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4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4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 </a:t>
              </a:r>
              <a:endParaRPr lang="zh-CN" altLang="en-US" sz="14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7" name="Group 1"/>
            <p:cNvGrpSpPr/>
            <p:nvPr/>
          </p:nvGrpSpPr>
          <p:grpSpPr>
            <a:xfrm>
              <a:off x="2128543" y="937699"/>
              <a:ext cx="4439012" cy="3551265"/>
              <a:chOff x="2838056" y="1250264"/>
              <a:chExt cx="5918683" cy="4735020"/>
            </a:xfrm>
          </p:grpSpPr>
          <p:sp>
            <p:nvSpPr>
              <p:cNvPr id="11" name="Rectangle 49"/>
              <p:cNvSpPr/>
              <p:nvPr/>
            </p:nvSpPr>
            <p:spPr bwMode="auto">
              <a:xfrm>
                <a:off x="6349088" y="4836487"/>
                <a:ext cx="1819791" cy="1148797"/>
              </a:xfrm>
              <a:prstGeom prst="rect">
                <a:avLst/>
              </a:prstGeom>
              <a:solidFill>
                <a:schemeClr val="accent4"/>
              </a:solidFill>
              <a:ln>
                <a:noFill/>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2" name="Rectangle 50"/>
              <p:cNvSpPr/>
              <p:nvPr/>
            </p:nvSpPr>
            <p:spPr bwMode="auto">
              <a:xfrm>
                <a:off x="3868940" y="3816551"/>
                <a:ext cx="1380701" cy="172731"/>
              </a:xfrm>
              <a:prstGeom prst="rect">
                <a:avLst/>
              </a:prstGeom>
              <a:solidFill>
                <a:schemeClr val="accent4"/>
              </a:solidFill>
              <a:ln>
                <a:noFill/>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3" name="Freeform: Shape 51"/>
              <p:cNvSpPr/>
              <p:nvPr/>
            </p:nvSpPr>
            <p:spPr bwMode="auto">
              <a:xfrm>
                <a:off x="5249642" y="3816551"/>
                <a:ext cx="1099447" cy="2168733"/>
              </a:xfrm>
              <a:custGeom>
                <a:gdLst>
                  <a:gd name="T0" fmla="*/ 401 w 401"/>
                  <a:gd name="T1" fmla="*/ 791 h 791"/>
                  <a:gd name="T2" fmla="*/ 0 w 401"/>
                  <a:gd name="T3" fmla="*/ 63 h 791"/>
                  <a:gd name="T4" fmla="*/ 0 w 401"/>
                  <a:gd name="T5" fmla="*/ 0 h 791"/>
                  <a:gd name="T6" fmla="*/ 401 w 401"/>
                  <a:gd name="T7" fmla="*/ 372 h 791"/>
                  <a:gd name="T8" fmla="*/ 401 w 401"/>
                  <a:gd name="T9" fmla="*/ 791 h 791"/>
                </a:gdLst>
                <a:cxnLst>
                  <a:cxn ang="0">
                    <a:pos x="T0" y="T1"/>
                  </a:cxn>
                  <a:cxn ang="0">
                    <a:pos x="T2" y="T3"/>
                  </a:cxn>
                  <a:cxn ang="0">
                    <a:pos x="T4" y="T5"/>
                  </a:cxn>
                  <a:cxn ang="0">
                    <a:pos x="T6" y="T7"/>
                  </a:cxn>
                  <a:cxn ang="0">
                    <a:pos x="T8" y="T9"/>
                  </a:cxn>
                </a:cxnLst>
                <a:rect l="0" t="0" r="r" b="b"/>
                <a:pathLst>
                  <a:path w="401" h="791">
                    <a:moveTo>
                      <a:pt x="401" y="791"/>
                    </a:moveTo>
                    <a:lnTo>
                      <a:pt x="0" y="63"/>
                    </a:lnTo>
                    <a:lnTo>
                      <a:pt x="0" y="0"/>
                    </a:lnTo>
                    <a:lnTo>
                      <a:pt x="401" y="372"/>
                    </a:lnTo>
                    <a:lnTo>
                      <a:pt x="401" y="791"/>
                    </a:lnTo>
                    <a:close/>
                  </a:path>
                </a:pathLst>
              </a:custGeom>
              <a:solidFill>
                <a:schemeClr val="accent4">
                  <a:lumMod val="60000"/>
                  <a:lumOff val="40000"/>
                  <a:alpha val="82000"/>
                </a:schemeClr>
              </a:solidFill>
              <a:ln>
                <a:noFill/>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4" name="Oval 52"/>
              <p:cNvSpPr/>
              <p:nvPr/>
            </p:nvSpPr>
            <p:spPr>
              <a:xfrm flipH="1">
                <a:off x="7607942" y="4836486"/>
                <a:ext cx="1148797" cy="11487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5" name="Oval 48"/>
              <p:cNvSpPr/>
              <p:nvPr/>
            </p:nvSpPr>
            <p:spPr>
              <a:xfrm flipH="1">
                <a:off x="7733289" y="4964175"/>
                <a:ext cx="898105" cy="8981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6" name="Rectangle 43"/>
              <p:cNvSpPr/>
              <p:nvPr/>
            </p:nvSpPr>
            <p:spPr bwMode="auto">
              <a:xfrm>
                <a:off x="6349088" y="3643820"/>
                <a:ext cx="1819791" cy="1148796"/>
              </a:xfrm>
              <a:prstGeom prst="rect">
                <a:avLst/>
              </a:prstGeom>
              <a:solidFill>
                <a:schemeClr val="accent2"/>
              </a:solidFill>
              <a:ln>
                <a:noFill/>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7" name="Rectangle 44"/>
              <p:cNvSpPr/>
              <p:nvPr/>
            </p:nvSpPr>
            <p:spPr bwMode="auto">
              <a:xfrm>
                <a:off x="3868940" y="3624629"/>
                <a:ext cx="1380701" cy="178214"/>
              </a:xfrm>
              <a:prstGeom prst="rect">
                <a:avLst/>
              </a:prstGeom>
              <a:solidFill>
                <a:schemeClr val="accent2"/>
              </a:solidFill>
              <a:ln>
                <a:noFill/>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8" name="Freeform: Shape 45"/>
              <p:cNvSpPr/>
              <p:nvPr/>
            </p:nvSpPr>
            <p:spPr bwMode="auto">
              <a:xfrm>
                <a:off x="5249642" y="3624629"/>
                <a:ext cx="1099447" cy="1167990"/>
              </a:xfrm>
              <a:custGeom>
                <a:gdLst>
                  <a:gd name="T0" fmla="*/ 401 w 401"/>
                  <a:gd name="T1" fmla="*/ 426 h 426"/>
                  <a:gd name="T2" fmla="*/ 0 w 401"/>
                  <a:gd name="T3" fmla="*/ 65 h 426"/>
                  <a:gd name="T4" fmla="*/ 0 w 401"/>
                  <a:gd name="T5" fmla="*/ 0 h 426"/>
                  <a:gd name="T6" fmla="*/ 401 w 401"/>
                  <a:gd name="T7" fmla="*/ 7 h 426"/>
                  <a:gd name="T8" fmla="*/ 401 w 401"/>
                  <a:gd name="T9" fmla="*/ 426 h 426"/>
                </a:gdLst>
                <a:cxnLst>
                  <a:cxn ang="0">
                    <a:pos x="T0" y="T1"/>
                  </a:cxn>
                  <a:cxn ang="0">
                    <a:pos x="T2" y="T3"/>
                  </a:cxn>
                  <a:cxn ang="0">
                    <a:pos x="T4" y="T5"/>
                  </a:cxn>
                  <a:cxn ang="0">
                    <a:pos x="T6" y="T7"/>
                  </a:cxn>
                  <a:cxn ang="0">
                    <a:pos x="T8" y="T9"/>
                  </a:cxn>
                </a:cxnLst>
                <a:rect l="0" t="0" r="r" b="b"/>
                <a:pathLst>
                  <a:path w="401" h="426">
                    <a:moveTo>
                      <a:pt x="401" y="426"/>
                    </a:moveTo>
                    <a:lnTo>
                      <a:pt x="0" y="65"/>
                    </a:lnTo>
                    <a:lnTo>
                      <a:pt x="0" y="0"/>
                    </a:lnTo>
                    <a:lnTo>
                      <a:pt x="401" y="7"/>
                    </a:lnTo>
                    <a:lnTo>
                      <a:pt x="401" y="426"/>
                    </a:lnTo>
                    <a:close/>
                  </a:path>
                </a:pathLst>
              </a:custGeom>
              <a:solidFill>
                <a:schemeClr val="accent2">
                  <a:lumMod val="60000"/>
                  <a:lumOff val="40000"/>
                  <a:alpha val="82000"/>
                </a:schemeClr>
              </a:solidFill>
              <a:ln>
                <a:noFill/>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9" name="Oval 46"/>
              <p:cNvSpPr/>
              <p:nvPr/>
            </p:nvSpPr>
            <p:spPr>
              <a:xfrm flipH="1">
                <a:off x="7607942" y="3644301"/>
                <a:ext cx="1148797" cy="11487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0" name="Oval 42"/>
              <p:cNvSpPr/>
              <p:nvPr/>
            </p:nvSpPr>
            <p:spPr>
              <a:xfrm flipH="1">
                <a:off x="7733289" y="3766345"/>
                <a:ext cx="898105" cy="8981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1" name="Rectangle 37"/>
              <p:cNvSpPr/>
              <p:nvPr/>
            </p:nvSpPr>
            <p:spPr bwMode="auto">
              <a:xfrm>
                <a:off x="6349088" y="2448413"/>
                <a:ext cx="1819791" cy="1146055"/>
              </a:xfrm>
              <a:prstGeom prst="rect">
                <a:avLst/>
              </a:prstGeom>
              <a:solidFill>
                <a:schemeClr val="accent1"/>
              </a:solidFill>
              <a:ln>
                <a:noFill/>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2" name="Rectangle 38"/>
              <p:cNvSpPr/>
              <p:nvPr/>
            </p:nvSpPr>
            <p:spPr bwMode="auto">
              <a:xfrm>
                <a:off x="3868940" y="3438190"/>
                <a:ext cx="1380701" cy="172731"/>
              </a:xfrm>
              <a:prstGeom prst="rect">
                <a:avLst/>
              </a:prstGeom>
              <a:solidFill>
                <a:schemeClr val="accent1"/>
              </a:solidFill>
              <a:ln>
                <a:noFill/>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3" name="Freeform: Shape 39"/>
              <p:cNvSpPr/>
              <p:nvPr/>
            </p:nvSpPr>
            <p:spPr bwMode="auto">
              <a:xfrm>
                <a:off x="5249642" y="2448413"/>
                <a:ext cx="1099447" cy="1162506"/>
              </a:xfrm>
              <a:custGeom>
                <a:gdLst>
                  <a:gd name="T0" fmla="*/ 0 w 401"/>
                  <a:gd name="T1" fmla="*/ 361 h 424"/>
                  <a:gd name="T2" fmla="*/ 401 w 401"/>
                  <a:gd name="T3" fmla="*/ 0 h 424"/>
                  <a:gd name="T4" fmla="*/ 401 w 401"/>
                  <a:gd name="T5" fmla="*/ 418 h 424"/>
                  <a:gd name="T6" fmla="*/ 0 w 401"/>
                  <a:gd name="T7" fmla="*/ 424 h 424"/>
                  <a:gd name="T8" fmla="*/ 0 w 401"/>
                  <a:gd name="T9" fmla="*/ 361 h 424"/>
                </a:gdLst>
                <a:cxnLst>
                  <a:cxn ang="0">
                    <a:pos x="T0" y="T1"/>
                  </a:cxn>
                  <a:cxn ang="0">
                    <a:pos x="T2" y="T3"/>
                  </a:cxn>
                  <a:cxn ang="0">
                    <a:pos x="T4" y="T5"/>
                  </a:cxn>
                  <a:cxn ang="0">
                    <a:pos x="T6" y="T7"/>
                  </a:cxn>
                  <a:cxn ang="0">
                    <a:pos x="T8" y="T9"/>
                  </a:cxn>
                </a:cxnLst>
                <a:rect l="0" t="0" r="r" b="b"/>
                <a:pathLst>
                  <a:path w="401" h="422">
                    <a:moveTo>
                      <a:pt x="0" y="361"/>
                    </a:moveTo>
                    <a:lnTo>
                      <a:pt x="401" y="0"/>
                    </a:lnTo>
                    <a:lnTo>
                      <a:pt x="401" y="418"/>
                    </a:lnTo>
                    <a:lnTo>
                      <a:pt x="0" y="424"/>
                    </a:lnTo>
                    <a:lnTo>
                      <a:pt x="0" y="361"/>
                    </a:lnTo>
                    <a:close/>
                  </a:path>
                </a:pathLst>
              </a:custGeom>
              <a:solidFill>
                <a:schemeClr val="accent1">
                  <a:lumMod val="60000"/>
                  <a:lumOff val="40000"/>
                  <a:alpha val="82000"/>
                </a:schemeClr>
              </a:solidFill>
              <a:ln>
                <a:noFill/>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4" name="Oval 40"/>
              <p:cNvSpPr/>
              <p:nvPr/>
            </p:nvSpPr>
            <p:spPr>
              <a:xfrm flipH="1">
                <a:off x="7607942" y="2451998"/>
                <a:ext cx="1148797" cy="11487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5" name="Oval 36"/>
              <p:cNvSpPr/>
              <p:nvPr/>
            </p:nvSpPr>
            <p:spPr>
              <a:xfrm flipH="1">
                <a:off x="7733289" y="2570221"/>
                <a:ext cx="898105" cy="8981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6" name="Rectangle 31"/>
              <p:cNvSpPr/>
              <p:nvPr/>
            </p:nvSpPr>
            <p:spPr bwMode="auto">
              <a:xfrm>
                <a:off x="6349088" y="1250264"/>
                <a:ext cx="1819791" cy="1148796"/>
              </a:xfrm>
              <a:prstGeom prst="rect">
                <a:avLst/>
              </a:prstGeom>
              <a:solidFill>
                <a:schemeClr val="accent3"/>
              </a:solidFill>
              <a:ln>
                <a:noFill/>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7" name="Rectangle 32"/>
              <p:cNvSpPr/>
              <p:nvPr/>
            </p:nvSpPr>
            <p:spPr bwMode="auto">
              <a:xfrm>
                <a:off x="3868940" y="3251748"/>
                <a:ext cx="1380701" cy="172731"/>
              </a:xfrm>
              <a:prstGeom prst="rect">
                <a:avLst/>
              </a:prstGeom>
              <a:solidFill>
                <a:schemeClr val="accent3"/>
              </a:solidFill>
              <a:ln>
                <a:noFill/>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8" name="Freeform: Shape 33"/>
              <p:cNvSpPr/>
              <p:nvPr/>
            </p:nvSpPr>
            <p:spPr bwMode="auto">
              <a:xfrm>
                <a:off x="5249642" y="1250264"/>
                <a:ext cx="1099447" cy="2174215"/>
              </a:xfrm>
              <a:custGeom>
                <a:gdLst>
                  <a:gd name="T0" fmla="*/ 0 w 401"/>
                  <a:gd name="T1" fmla="*/ 730 h 793"/>
                  <a:gd name="T2" fmla="*/ 401 w 401"/>
                  <a:gd name="T3" fmla="*/ 0 h 793"/>
                  <a:gd name="T4" fmla="*/ 401 w 401"/>
                  <a:gd name="T5" fmla="*/ 419 h 793"/>
                  <a:gd name="T6" fmla="*/ 0 w 401"/>
                  <a:gd name="T7" fmla="*/ 793 h 793"/>
                  <a:gd name="T8" fmla="*/ 0 w 401"/>
                  <a:gd name="T9" fmla="*/ 730 h 793"/>
                </a:gdLst>
                <a:cxnLst>
                  <a:cxn ang="0">
                    <a:pos x="T0" y="T1"/>
                  </a:cxn>
                  <a:cxn ang="0">
                    <a:pos x="T2" y="T3"/>
                  </a:cxn>
                  <a:cxn ang="0">
                    <a:pos x="T4" y="T5"/>
                  </a:cxn>
                  <a:cxn ang="0">
                    <a:pos x="T6" y="T7"/>
                  </a:cxn>
                  <a:cxn ang="0">
                    <a:pos x="T8" y="T9"/>
                  </a:cxn>
                </a:cxnLst>
                <a:rect l="0" t="0" r="r" b="b"/>
                <a:pathLst>
                  <a:path w="401" h="793">
                    <a:moveTo>
                      <a:pt x="0" y="730"/>
                    </a:moveTo>
                    <a:lnTo>
                      <a:pt x="401" y="0"/>
                    </a:lnTo>
                    <a:lnTo>
                      <a:pt x="401" y="419"/>
                    </a:lnTo>
                    <a:lnTo>
                      <a:pt x="0" y="793"/>
                    </a:lnTo>
                    <a:lnTo>
                      <a:pt x="0" y="730"/>
                    </a:lnTo>
                    <a:close/>
                  </a:path>
                </a:pathLst>
              </a:custGeom>
              <a:solidFill>
                <a:schemeClr val="accent3">
                  <a:lumMod val="40000"/>
                  <a:lumOff val="60000"/>
                  <a:alpha val="82000"/>
                </a:schemeClr>
              </a:solidFill>
              <a:ln>
                <a:noFill/>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9" name="Oval 34"/>
              <p:cNvSpPr/>
              <p:nvPr/>
            </p:nvSpPr>
            <p:spPr>
              <a:xfrm flipH="1">
                <a:off x="7607942" y="1250264"/>
                <a:ext cx="1148797" cy="11487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0" name="Oval 30"/>
              <p:cNvSpPr/>
              <p:nvPr/>
            </p:nvSpPr>
            <p:spPr>
              <a:xfrm flipH="1">
                <a:off x="7733289" y="1372390"/>
                <a:ext cx="898105" cy="8981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1" name="TextBox 16"/>
              <p:cNvSpPr txBox="1"/>
              <p:nvPr/>
            </p:nvSpPr>
            <p:spPr>
              <a:xfrm flipH="1">
                <a:off x="6479712" y="1592796"/>
                <a:ext cx="1460604" cy="558289"/>
              </a:xfrm>
              <a:prstGeom prst="rect">
                <a:avLst/>
              </a:prstGeom>
            </p:spPr>
            <p:txBody>
              <a:bodyPr wrap="none" lIns="0" tIns="0" rIns="0" bIns="0" anchor="ctr">
                <a:normAutofit/>
              </a:bodyPr>
              <a:lstStyle/>
              <a:p>
                <a:r>
                  <a:rPr lang="zh-CN" altLang="en-US" sz="1600" b="1">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600" b="1">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2" name="TextBox 17"/>
              <p:cNvSpPr txBox="1"/>
              <p:nvPr/>
            </p:nvSpPr>
            <p:spPr>
              <a:xfrm flipH="1">
                <a:off x="6479712" y="2772593"/>
                <a:ext cx="1440183" cy="558289"/>
              </a:xfrm>
              <a:prstGeom prst="rect">
                <a:avLst/>
              </a:prstGeom>
            </p:spPr>
            <p:txBody>
              <a:bodyPr wrap="none" lIns="0" tIns="0" rIns="0" bIns="0" anchor="ctr">
                <a:normAutofit/>
              </a:bodyPr>
              <a:lstStyle/>
              <a:p>
                <a:r>
                  <a:rPr lang="zh-CN" altLang="en-US" sz="1600" b="1">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600" b="1">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3" name="TextBox 18"/>
              <p:cNvSpPr txBox="1"/>
              <p:nvPr/>
            </p:nvSpPr>
            <p:spPr>
              <a:xfrm flipH="1">
                <a:off x="6479712" y="3963864"/>
                <a:ext cx="1460604" cy="558289"/>
              </a:xfrm>
              <a:prstGeom prst="rect">
                <a:avLst/>
              </a:prstGeom>
            </p:spPr>
            <p:txBody>
              <a:bodyPr wrap="none" lIns="0" tIns="0" rIns="0" bIns="0" anchor="ctr">
                <a:normAutofit/>
              </a:bodyPr>
              <a:lstStyle/>
              <a:p>
                <a:r>
                  <a:rPr lang="zh-CN" altLang="en-US" sz="1600" b="1">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600" b="1">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4" name="TextBox 19"/>
              <p:cNvSpPr txBox="1"/>
              <p:nvPr/>
            </p:nvSpPr>
            <p:spPr>
              <a:xfrm flipH="1">
                <a:off x="6479710" y="5143662"/>
                <a:ext cx="1600190" cy="558289"/>
              </a:xfrm>
              <a:prstGeom prst="rect">
                <a:avLst/>
              </a:prstGeom>
            </p:spPr>
            <p:txBody>
              <a:bodyPr wrap="none" lIns="0" tIns="0" rIns="0" bIns="0" anchor="ctr">
                <a:normAutofit/>
              </a:bodyPr>
              <a:lstStyle/>
              <a:p>
                <a:r>
                  <a:rPr lang="zh-CN" altLang="en-US" sz="1600" b="1">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600" b="1">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5" name="Freeform: Shape 27"/>
              <p:cNvSpPr/>
              <p:nvPr/>
            </p:nvSpPr>
            <p:spPr bwMode="auto">
              <a:xfrm rot="5400000" flipH="1">
                <a:off x="2528593" y="3054971"/>
                <a:ext cx="1755662" cy="1136735"/>
              </a:xfrm>
              <a:custGeom>
                <a:gdLst>
                  <a:gd name="T0" fmla="*/ 260 w 520"/>
                  <a:gd name="T1" fmla="*/ 261 h 261"/>
                  <a:gd name="T2" fmla="*/ 0 w 520"/>
                  <a:gd name="T3" fmla="*/ 0 h 261"/>
                  <a:gd name="T4" fmla="*/ 520 w 520"/>
                  <a:gd name="T5" fmla="*/ 0 h 261"/>
                  <a:gd name="T6" fmla="*/ 260 w 520"/>
                  <a:gd name="T7" fmla="*/ 261 h 261"/>
                </a:gdLst>
                <a:cxnLst>
                  <a:cxn ang="0">
                    <a:pos x="T0" y="T1"/>
                  </a:cxn>
                  <a:cxn ang="0">
                    <a:pos x="T2" y="T3"/>
                  </a:cxn>
                  <a:cxn ang="0">
                    <a:pos x="T4" y="T5"/>
                  </a:cxn>
                  <a:cxn ang="0">
                    <a:pos x="T6" y="T7"/>
                  </a:cxn>
                </a:cxnLst>
                <a:rect l="0" t="0" r="r" b="b"/>
                <a:pathLst>
                  <a:path w="520" h="261">
                    <a:moveTo>
                      <a:pt x="260" y="261"/>
                    </a:moveTo>
                    <a:lnTo>
                      <a:pt x="0" y="0"/>
                    </a:lnTo>
                    <a:lnTo>
                      <a:pt x="520" y="0"/>
                    </a:lnTo>
                    <a:lnTo>
                      <a:pt x="260" y="261"/>
                    </a:lnTo>
                    <a:close/>
                  </a:path>
                </a:pathLst>
              </a:custGeom>
              <a:solidFill>
                <a:schemeClr val="accent6"/>
              </a:solidFill>
              <a:ln>
                <a:noFill/>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6" name="Freeform: Shape 21"/>
              <p:cNvSpPr/>
              <p:nvPr/>
            </p:nvSpPr>
            <p:spPr bwMode="auto">
              <a:xfrm>
                <a:off x="7919897" y="2729947"/>
                <a:ext cx="542861" cy="566721"/>
              </a:xfrm>
              <a:custGeom>
                <a:gdLst>
                  <a:gd name="T0" fmla="*/ 3 w 77"/>
                  <a:gd name="T1" fmla="*/ 30 h 77"/>
                  <a:gd name="T2" fmla="*/ 30 w 77"/>
                  <a:gd name="T3" fmla="*/ 5 h 77"/>
                  <a:gd name="T4" fmla="*/ 7 w 77"/>
                  <a:gd name="T5" fmla="*/ 31 h 77"/>
                  <a:gd name="T6" fmla="*/ 71 w 77"/>
                  <a:gd name="T7" fmla="*/ 31 h 77"/>
                  <a:gd name="T8" fmla="*/ 74 w 77"/>
                  <a:gd name="T9" fmla="*/ 30 h 77"/>
                  <a:gd name="T10" fmla="*/ 47 w 77"/>
                  <a:gd name="T11" fmla="*/ 5 h 77"/>
                  <a:gd name="T12" fmla="*/ 71 w 77"/>
                  <a:gd name="T13" fmla="*/ 31 h 77"/>
                  <a:gd name="T14" fmla="*/ 72 w 77"/>
                  <a:gd name="T15" fmla="*/ 43 h 77"/>
                  <a:gd name="T16" fmla="*/ 61 w 77"/>
                  <a:gd name="T17" fmla="*/ 40 h 77"/>
                  <a:gd name="T18" fmla="*/ 55 w 77"/>
                  <a:gd name="T19" fmla="*/ 61 h 77"/>
                  <a:gd name="T20" fmla="*/ 40 w 77"/>
                  <a:gd name="T21" fmla="*/ 68 h 77"/>
                  <a:gd name="T22" fmla="*/ 39 w 77"/>
                  <a:gd name="T23" fmla="*/ 77 h 77"/>
                  <a:gd name="T24" fmla="*/ 38 w 77"/>
                  <a:gd name="T25" fmla="*/ 68 h 77"/>
                  <a:gd name="T26" fmla="*/ 22 w 77"/>
                  <a:gd name="T27" fmla="*/ 61 h 77"/>
                  <a:gd name="T28" fmla="*/ 16 w 77"/>
                  <a:gd name="T29" fmla="*/ 40 h 77"/>
                  <a:gd name="T30" fmla="*/ 5 w 77"/>
                  <a:gd name="T31" fmla="*/ 43 h 77"/>
                  <a:gd name="T32" fmla="*/ 5 w 77"/>
                  <a:gd name="T33" fmla="*/ 34 h 77"/>
                  <a:gd name="T34" fmla="*/ 16 w 77"/>
                  <a:gd name="T35" fmla="*/ 38 h 77"/>
                  <a:gd name="T36" fmla="*/ 22 w 77"/>
                  <a:gd name="T37" fmla="*/ 16 h 77"/>
                  <a:gd name="T38" fmla="*/ 38 w 77"/>
                  <a:gd name="T39" fmla="*/ 9 h 77"/>
                  <a:gd name="T40" fmla="*/ 39 w 77"/>
                  <a:gd name="T41" fmla="*/ 0 h 77"/>
                  <a:gd name="T42" fmla="*/ 40 w 77"/>
                  <a:gd name="T43" fmla="*/ 9 h 77"/>
                  <a:gd name="T44" fmla="*/ 55 w 77"/>
                  <a:gd name="T45" fmla="*/ 16 h 77"/>
                  <a:gd name="T46" fmla="*/ 61 w 77"/>
                  <a:gd name="T47" fmla="*/ 38 h 77"/>
                  <a:gd name="T48" fmla="*/ 72 w 77"/>
                  <a:gd name="T49" fmla="*/ 34 h 77"/>
                  <a:gd name="T50" fmla="*/ 39 w 77"/>
                  <a:gd name="T51" fmla="*/ 8 h 77"/>
                  <a:gd name="T52" fmla="*/ 39 w 77"/>
                  <a:gd name="T53" fmla="*/ 2 h 77"/>
                  <a:gd name="T54" fmla="*/ 39 w 77"/>
                  <a:gd name="T55" fmla="*/ 8 h 77"/>
                  <a:gd name="T56" fmla="*/ 5 w 77"/>
                  <a:gd name="T57" fmla="*/ 36 h 77"/>
                  <a:gd name="T58" fmla="*/ 5 w 77"/>
                  <a:gd name="T59" fmla="*/ 41 h 77"/>
                  <a:gd name="T60" fmla="*/ 39 w 77"/>
                  <a:gd name="T61" fmla="*/ 70 h 77"/>
                  <a:gd name="T62" fmla="*/ 39 w 77"/>
                  <a:gd name="T63" fmla="*/ 75 h 77"/>
                  <a:gd name="T64" fmla="*/ 39 w 77"/>
                  <a:gd name="T65" fmla="*/ 70 h 77"/>
                  <a:gd name="T66" fmla="*/ 52 w 77"/>
                  <a:gd name="T67" fmla="*/ 47 h 77"/>
                  <a:gd name="T68" fmla="*/ 42 w 77"/>
                  <a:gd name="T69" fmla="*/ 39 h 77"/>
                  <a:gd name="T70" fmla="*/ 46 w 77"/>
                  <a:gd name="T71" fmla="*/ 33 h 77"/>
                  <a:gd name="T72" fmla="*/ 45 w 77"/>
                  <a:gd name="T73" fmla="*/ 30 h 77"/>
                  <a:gd name="T74" fmla="*/ 32 w 77"/>
                  <a:gd name="T75" fmla="*/ 30 h 77"/>
                  <a:gd name="T76" fmla="*/ 31 w 77"/>
                  <a:gd name="T77" fmla="*/ 33 h 77"/>
                  <a:gd name="T78" fmla="*/ 35 w 77"/>
                  <a:gd name="T79" fmla="*/ 39 h 77"/>
                  <a:gd name="T80" fmla="*/ 25 w 77"/>
                  <a:gd name="T81" fmla="*/ 47 h 77"/>
                  <a:gd name="T82" fmla="*/ 55 w 77"/>
                  <a:gd name="T83" fmla="*/ 54 h 77"/>
                  <a:gd name="T84" fmla="*/ 72 w 77"/>
                  <a:gd name="T85" fmla="*/ 36 h 77"/>
                  <a:gd name="T86" fmla="*/ 72 w 77"/>
                  <a:gd name="T87" fmla="*/ 41 h 77"/>
                  <a:gd name="T88" fmla="*/ 71 w 77"/>
                  <a:gd name="T89" fmla="*/ 47 h 77"/>
                  <a:gd name="T90" fmla="*/ 47 w 77"/>
                  <a:gd name="T91" fmla="*/ 73 h 77"/>
                  <a:gd name="T92" fmla="*/ 74 w 77"/>
                  <a:gd name="T93" fmla="*/ 47 h 77"/>
                  <a:gd name="T94" fmla="*/ 71 w 77"/>
                  <a:gd name="T95" fmla="*/ 47 h 77"/>
                  <a:gd name="T96" fmla="*/ 5 w 77"/>
                  <a:gd name="T97" fmla="*/ 47 h 77"/>
                  <a:gd name="T98" fmla="*/ 30 w 77"/>
                  <a:gd name="T99" fmla="*/ 74 h 77"/>
                  <a:gd name="T100" fmla="*/ 30 w 77"/>
                  <a:gd name="T101" fmla="*/ 71 h 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7" h="77">
                    <a:moveTo>
                      <a:pt x="5" y="30"/>
                    </a:moveTo>
                    <a:cubicBezTo>
                      <a:pt x="4" y="30"/>
                      <a:pt x="4" y="30"/>
                      <a:pt x="3" y="30"/>
                    </a:cubicBezTo>
                    <a:cubicBezTo>
                      <a:pt x="7" y="17"/>
                      <a:pt x="17" y="7"/>
                      <a:pt x="30" y="4"/>
                    </a:cubicBezTo>
                    <a:cubicBezTo>
                      <a:pt x="30" y="4"/>
                      <a:pt x="30" y="4"/>
                      <a:pt x="30" y="5"/>
                    </a:cubicBezTo>
                    <a:cubicBezTo>
                      <a:pt x="30" y="5"/>
                      <a:pt x="30" y="6"/>
                      <a:pt x="30" y="7"/>
                    </a:cubicBezTo>
                    <a:cubicBezTo>
                      <a:pt x="19" y="10"/>
                      <a:pt x="9" y="19"/>
                      <a:pt x="7" y="31"/>
                    </a:cubicBezTo>
                    <a:cubicBezTo>
                      <a:pt x="6" y="30"/>
                      <a:pt x="5" y="30"/>
                      <a:pt x="5" y="30"/>
                    </a:cubicBezTo>
                    <a:close/>
                    <a:moveTo>
                      <a:pt x="71" y="31"/>
                    </a:moveTo>
                    <a:cubicBezTo>
                      <a:pt x="71" y="30"/>
                      <a:pt x="72" y="30"/>
                      <a:pt x="72" y="30"/>
                    </a:cubicBezTo>
                    <a:cubicBezTo>
                      <a:pt x="73" y="30"/>
                      <a:pt x="73" y="30"/>
                      <a:pt x="74" y="30"/>
                    </a:cubicBezTo>
                    <a:cubicBezTo>
                      <a:pt x="70" y="17"/>
                      <a:pt x="60" y="7"/>
                      <a:pt x="47" y="4"/>
                    </a:cubicBezTo>
                    <a:cubicBezTo>
                      <a:pt x="47" y="4"/>
                      <a:pt x="47" y="4"/>
                      <a:pt x="47" y="5"/>
                    </a:cubicBezTo>
                    <a:cubicBezTo>
                      <a:pt x="47" y="5"/>
                      <a:pt x="47" y="6"/>
                      <a:pt x="47" y="7"/>
                    </a:cubicBezTo>
                    <a:cubicBezTo>
                      <a:pt x="58" y="10"/>
                      <a:pt x="68" y="19"/>
                      <a:pt x="71" y="31"/>
                    </a:cubicBezTo>
                    <a:close/>
                    <a:moveTo>
                      <a:pt x="77" y="39"/>
                    </a:moveTo>
                    <a:cubicBezTo>
                      <a:pt x="77" y="41"/>
                      <a:pt x="75" y="43"/>
                      <a:pt x="72" y="43"/>
                    </a:cubicBezTo>
                    <a:cubicBezTo>
                      <a:pt x="70" y="43"/>
                      <a:pt x="68" y="42"/>
                      <a:pt x="68" y="40"/>
                    </a:cubicBezTo>
                    <a:cubicBezTo>
                      <a:pt x="61" y="40"/>
                      <a:pt x="61" y="40"/>
                      <a:pt x="61" y="40"/>
                    </a:cubicBezTo>
                    <a:cubicBezTo>
                      <a:pt x="61" y="55"/>
                      <a:pt x="61" y="55"/>
                      <a:pt x="61" y="55"/>
                    </a:cubicBezTo>
                    <a:cubicBezTo>
                      <a:pt x="61" y="58"/>
                      <a:pt x="58" y="61"/>
                      <a:pt x="55" y="61"/>
                    </a:cubicBezTo>
                    <a:cubicBezTo>
                      <a:pt x="40" y="61"/>
                      <a:pt x="40" y="61"/>
                      <a:pt x="40" y="61"/>
                    </a:cubicBezTo>
                    <a:cubicBezTo>
                      <a:pt x="40" y="68"/>
                      <a:pt x="40" y="68"/>
                      <a:pt x="40" y="68"/>
                    </a:cubicBezTo>
                    <a:cubicBezTo>
                      <a:pt x="42" y="68"/>
                      <a:pt x="43" y="70"/>
                      <a:pt x="43" y="73"/>
                    </a:cubicBezTo>
                    <a:cubicBezTo>
                      <a:pt x="43" y="75"/>
                      <a:pt x="41" y="77"/>
                      <a:pt x="39" y="77"/>
                    </a:cubicBezTo>
                    <a:cubicBezTo>
                      <a:pt x="36" y="77"/>
                      <a:pt x="34" y="75"/>
                      <a:pt x="34" y="73"/>
                    </a:cubicBezTo>
                    <a:cubicBezTo>
                      <a:pt x="34" y="70"/>
                      <a:pt x="35" y="68"/>
                      <a:pt x="38" y="68"/>
                    </a:cubicBezTo>
                    <a:cubicBezTo>
                      <a:pt x="38" y="61"/>
                      <a:pt x="38" y="61"/>
                      <a:pt x="38" y="61"/>
                    </a:cubicBezTo>
                    <a:cubicBezTo>
                      <a:pt x="22" y="61"/>
                      <a:pt x="22" y="61"/>
                      <a:pt x="22" y="61"/>
                    </a:cubicBezTo>
                    <a:cubicBezTo>
                      <a:pt x="19" y="61"/>
                      <a:pt x="16" y="58"/>
                      <a:pt x="16" y="55"/>
                    </a:cubicBezTo>
                    <a:cubicBezTo>
                      <a:pt x="16" y="40"/>
                      <a:pt x="16" y="40"/>
                      <a:pt x="16" y="40"/>
                    </a:cubicBezTo>
                    <a:cubicBezTo>
                      <a:pt x="9" y="40"/>
                      <a:pt x="9" y="40"/>
                      <a:pt x="9" y="40"/>
                    </a:cubicBezTo>
                    <a:cubicBezTo>
                      <a:pt x="9" y="42"/>
                      <a:pt x="7" y="43"/>
                      <a:pt x="5" y="43"/>
                    </a:cubicBezTo>
                    <a:cubicBezTo>
                      <a:pt x="2" y="43"/>
                      <a:pt x="0" y="41"/>
                      <a:pt x="0" y="39"/>
                    </a:cubicBezTo>
                    <a:cubicBezTo>
                      <a:pt x="0" y="36"/>
                      <a:pt x="2" y="34"/>
                      <a:pt x="5" y="34"/>
                    </a:cubicBezTo>
                    <a:cubicBezTo>
                      <a:pt x="7" y="34"/>
                      <a:pt x="9" y="36"/>
                      <a:pt x="9" y="38"/>
                    </a:cubicBezTo>
                    <a:cubicBezTo>
                      <a:pt x="16" y="38"/>
                      <a:pt x="16" y="38"/>
                      <a:pt x="16" y="38"/>
                    </a:cubicBezTo>
                    <a:cubicBezTo>
                      <a:pt x="16" y="22"/>
                      <a:pt x="16" y="22"/>
                      <a:pt x="16" y="22"/>
                    </a:cubicBezTo>
                    <a:cubicBezTo>
                      <a:pt x="16" y="19"/>
                      <a:pt x="19" y="16"/>
                      <a:pt x="22" y="16"/>
                    </a:cubicBezTo>
                    <a:cubicBezTo>
                      <a:pt x="38" y="16"/>
                      <a:pt x="38" y="16"/>
                      <a:pt x="38" y="16"/>
                    </a:cubicBezTo>
                    <a:cubicBezTo>
                      <a:pt x="38" y="9"/>
                      <a:pt x="38" y="9"/>
                      <a:pt x="38" y="9"/>
                    </a:cubicBezTo>
                    <a:cubicBezTo>
                      <a:pt x="35" y="9"/>
                      <a:pt x="34" y="7"/>
                      <a:pt x="34" y="5"/>
                    </a:cubicBezTo>
                    <a:cubicBezTo>
                      <a:pt x="34" y="2"/>
                      <a:pt x="36" y="0"/>
                      <a:pt x="39" y="0"/>
                    </a:cubicBezTo>
                    <a:cubicBezTo>
                      <a:pt x="41" y="0"/>
                      <a:pt x="43" y="2"/>
                      <a:pt x="43" y="5"/>
                    </a:cubicBezTo>
                    <a:cubicBezTo>
                      <a:pt x="43" y="7"/>
                      <a:pt x="42" y="9"/>
                      <a:pt x="40" y="9"/>
                    </a:cubicBezTo>
                    <a:cubicBezTo>
                      <a:pt x="40" y="16"/>
                      <a:pt x="40" y="16"/>
                      <a:pt x="40" y="16"/>
                    </a:cubicBezTo>
                    <a:cubicBezTo>
                      <a:pt x="55" y="16"/>
                      <a:pt x="55" y="16"/>
                      <a:pt x="55" y="16"/>
                    </a:cubicBezTo>
                    <a:cubicBezTo>
                      <a:pt x="58" y="16"/>
                      <a:pt x="61" y="19"/>
                      <a:pt x="61" y="22"/>
                    </a:cubicBezTo>
                    <a:cubicBezTo>
                      <a:pt x="61" y="38"/>
                      <a:pt x="61" y="38"/>
                      <a:pt x="61" y="38"/>
                    </a:cubicBezTo>
                    <a:cubicBezTo>
                      <a:pt x="68" y="38"/>
                      <a:pt x="68" y="38"/>
                      <a:pt x="68" y="38"/>
                    </a:cubicBezTo>
                    <a:cubicBezTo>
                      <a:pt x="68" y="36"/>
                      <a:pt x="70" y="34"/>
                      <a:pt x="72" y="34"/>
                    </a:cubicBezTo>
                    <a:cubicBezTo>
                      <a:pt x="75" y="34"/>
                      <a:pt x="77" y="36"/>
                      <a:pt x="77" y="39"/>
                    </a:cubicBezTo>
                    <a:close/>
                    <a:moveTo>
                      <a:pt x="39" y="8"/>
                    </a:moveTo>
                    <a:cubicBezTo>
                      <a:pt x="40" y="8"/>
                      <a:pt x="41" y="6"/>
                      <a:pt x="41" y="5"/>
                    </a:cubicBezTo>
                    <a:cubicBezTo>
                      <a:pt x="41" y="3"/>
                      <a:pt x="40" y="2"/>
                      <a:pt x="39" y="2"/>
                    </a:cubicBezTo>
                    <a:cubicBezTo>
                      <a:pt x="37" y="2"/>
                      <a:pt x="36" y="3"/>
                      <a:pt x="36" y="5"/>
                    </a:cubicBezTo>
                    <a:cubicBezTo>
                      <a:pt x="36" y="6"/>
                      <a:pt x="37" y="8"/>
                      <a:pt x="39" y="8"/>
                    </a:cubicBezTo>
                    <a:close/>
                    <a:moveTo>
                      <a:pt x="7" y="39"/>
                    </a:moveTo>
                    <a:cubicBezTo>
                      <a:pt x="7" y="37"/>
                      <a:pt x="6" y="36"/>
                      <a:pt x="5" y="36"/>
                    </a:cubicBezTo>
                    <a:cubicBezTo>
                      <a:pt x="3" y="36"/>
                      <a:pt x="2" y="37"/>
                      <a:pt x="2" y="39"/>
                    </a:cubicBezTo>
                    <a:cubicBezTo>
                      <a:pt x="2" y="40"/>
                      <a:pt x="3" y="41"/>
                      <a:pt x="5" y="41"/>
                    </a:cubicBezTo>
                    <a:cubicBezTo>
                      <a:pt x="6" y="41"/>
                      <a:pt x="7" y="40"/>
                      <a:pt x="7" y="39"/>
                    </a:cubicBezTo>
                    <a:close/>
                    <a:moveTo>
                      <a:pt x="39" y="70"/>
                    </a:moveTo>
                    <a:cubicBezTo>
                      <a:pt x="37" y="70"/>
                      <a:pt x="36" y="71"/>
                      <a:pt x="36" y="73"/>
                    </a:cubicBezTo>
                    <a:cubicBezTo>
                      <a:pt x="36" y="74"/>
                      <a:pt x="37" y="75"/>
                      <a:pt x="39" y="75"/>
                    </a:cubicBezTo>
                    <a:cubicBezTo>
                      <a:pt x="40" y="75"/>
                      <a:pt x="41" y="74"/>
                      <a:pt x="41" y="73"/>
                    </a:cubicBezTo>
                    <a:cubicBezTo>
                      <a:pt x="41" y="71"/>
                      <a:pt x="40" y="70"/>
                      <a:pt x="39" y="70"/>
                    </a:cubicBezTo>
                    <a:close/>
                    <a:moveTo>
                      <a:pt x="55" y="54"/>
                    </a:moveTo>
                    <a:cubicBezTo>
                      <a:pt x="55" y="54"/>
                      <a:pt x="54" y="49"/>
                      <a:pt x="52" y="47"/>
                    </a:cubicBezTo>
                    <a:cubicBezTo>
                      <a:pt x="51" y="45"/>
                      <a:pt x="44" y="44"/>
                      <a:pt x="43" y="43"/>
                    </a:cubicBezTo>
                    <a:cubicBezTo>
                      <a:pt x="42" y="42"/>
                      <a:pt x="42" y="40"/>
                      <a:pt x="42" y="39"/>
                    </a:cubicBezTo>
                    <a:cubicBezTo>
                      <a:pt x="43" y="38"/>
                      <a:pt x="44" y="37"/>
                      <a:pt x="44" y="35"/>
                    </a:cubicBezTo>
                    <a:cubicBezTo>
                      <a:pt x="45" y="35"/>
                      <a:pt x="45" y="34"/>
                      <a:pt x="46" y="33"/>
                    </a:cubicBezTo>
                    <a:cubicBezTo>
                      <a:pt x="46" y="32"/>
                      <a:pt x="45" y="32"/>
                      <a:pt x="45" y="31"/>
                    </a:cubicBezTo>
                    <a:cubicBezTo>
                      <a:pt x="45" y="31"/>
                      <a:pt x="45" y="31"/>
                      <a:pt x="45" y="30"/>
                    </a:cubicBezTo>
                    <a:cubicBezTo>
                      <a:pt x="45" y="26"/>
                      <a:pt x="42" y="23"/>
                      <a:pt x="39" y="23"/>
                    </a:cubicBezTo>
                    <a:cubicBezTo>
                      <a:pt x="35" y="23"/>
                      <a:pt x="32" y="26"/>
                      <a:pt x="32" y="30"/>
                    </a:cubicBezTo>
                    <a:cubicBezTo>
                      <a:pt x="32" y="31"/>
                      <a:pt x="32" y="31"/>
                      <a:pt x="32" y="31"/>
                    </a:cubicBezTo>
                    <a:cubicBezTo>
                      <a:pt x="32" y="32"/>
                      <a:pt x="31" y="32"/>
                      <a:pt x="31" y="33"/>
                    </a:cubicBezTo>
                    <a:cubicBezTo>
                      <a:pt x="32" y="34"/>
                      <a:pt x="32" y="35"/>
                      <a:pt x="33" y="35"/>
                    </a:cubicBezTo>
                    <a:cubicBezTo>
                      <a:pt x="33" y="37"/>
                      <a:pt x="34" y="38"/>
                      <a:pt x="35" y="39"/>
                    </a:cubicBezTo>
                    <a:cubicBezTo>
                      <a:pt x="35" y="40"/>
                      <a:pt x="35" y="42"/>
                      <a:pt x="34" y="43"/>
                    </a:cubicBezTo>
                    <a:cubicBezTo>
                      <a:pt x="34" y="44"/>
                      <a:pt x="26" y="45"/>
                      <a:pt x="25" y="47"/>
                    </a:cubicBezTo>
                    <a:cubicBezTo>
                      <a:pt x="24" y="49"/>
                      <a:pt x="22" y="54"/>
                      <a:pt x="22" y="54"/>
                    </a:cubicBezTo>
                    <a:lnTo>
                      <a:pt x="55" y="54"/>
                    </a:lnTo>
                    <a:close/>
                    <a:moveTo>
                      <a:pt x="75" y="39"/>
                    </a:moveTo>
                    <a:cubicBezTo>
                      <a:pt x="75" y="37"/>
                      <a:pt x="74" y="36"/>
                      <a:pt x="72" y="36"/>
                    </a:cubicBezTo>
                    <a:cubicBezTo>
                      <a:pt x="71" y="36"/>
                      <a:pt x="70" y="37"/>
                      <a:pt x="70" y="39"/>
                    </a:cubicBezTo>
                    <a:cubicBezTo>
                      <a:pt x="70" y="40"/>
                      <a:pt x="71" y="41"/>
                      <a:pt x="72" y="41"/>
                    </a:cubicBezTo>
                    <a:cubicBezTo>
                      <a:pt x="74" y="41"/>
                      <a:pt x="75" y="40"/>
                      <a:pt x="75" y="39"/>
                    </a:cubicBezTo>
                    <a:close/>
                    <a:moveTo>
                      <a:pt x="71" y="47"/>
                    </a:moveTo>
                    <a:cubicBezTo>
                      <a:pt x="68" y="58"/>
                      <a:pt x="58" y="68"/>
                      <a:pt x="47" y="71"/>
                    </a:cubicBezTo>
                    <a:cubicBezTo>
                      <a:pt x="47" y="71"/>
                      <a:pt x="47" y="72"/>
                      <a:pt x="47" y="73"/>
                    </a:cubicBezTo>
                    <a:cubicBezTo>
                      <a:pt x="47" y="73"/>
                      <a:pt x="47" y="73"/>
                      <a:pt x="47" y="74"/>
                    </a:cubicBezTo>
                    <a:cubicBezTo>
                      <a:pt x="60" y="71"/>
                      <a:pt x="70" y="60"/>
                      <a:pt x="74" y="47"/>
                    </a:cubicBezTo>
                    <a:cubicBezTo>
                      <a:pt x="73" y="47"/>
                      <a:pt x="73" y="47"/>
                      <a:pt x="72" y="47"/>
                    </a:cubicBezTo>
                    <a:cubicBezTo>
                      <a:pt x="72" y="47"/>
                      <a:pt x="71" y="47"/>
                      <a:pt x="71" y="47"/>
                    </a:cubicBezTo>
                    <a:close/>
                    <a:moveTo>
                      <a:pt x="7" y="47"/>
                    </a:moveTo>
                    <a:cubicBezTo>
                      <a:pt x="6" y="47"/>
                      <a:pt x="5" y="47"/>
                      <a:pt x="5" y="47"/>
                    </a:cubicBezTo>
                    <a:cubicBezTo>
                      <a:pt x="4" y="47"/>
                      <a:pt x="4" y="47"/>
                      <a:pt x="3" y="47"/>
                    </a:cubicBezTo>
                    <a:cubicBezTo>
                      <a:pt x="7" y="60"/>
                      <a:pt x="17" y="71"/>
                      <a:pt x="30" y="74"/>
                    </a:cubicBezTo>
                    <a:cubicBezTo>
                      <a:pt x="30" y="73"/>
                      <a:pt x="30" y="73"/>
                      <a:pt x="30" y="73"/>
                    </a:cubicBezTo>
                    <a:cubicBezTo>
                      <a:pt x="30" y="72"/>
                      <a:pt x="30" y="71"/>
                      <a:pt x="30" y="71"/>
                    </a:cubicBezTo>
                    <a:cubicBezTo>
                      <a:pt x="19" y="68"/>
                      <a:pt x="9" y="58"/>
                      <a:pt x="7" y="47"/>
                    </a:cubicBezTo>
                    <a:close/>
                  </a:path>
                </a:pathLst>
              </a:custGeom>
              <a:solidFill>
                <a:schemeClr val="accent6"/>
              </a:solidFill>
              <a:ln>
                <a:noFill/>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7" name="Freeform: Shape 22"/>
              <p:cNvSpPr/>
              <p:nvPr/>
            </p:nvSpPr>
            <p:spPr bwMode="auto">
              <a:xfrm>
                <a:off x="7950031" y="5180796"/>
                <a:ext cx="498634" cy="495178"/>
              </a:xfrm>
              <a:custGeom>
                <a:gdLst>
                  <a:gd name="T0" fmla="*/ 0 w 120"/>
                  <a:gd name="T1" fmla="*/ 60 h 120"/>
                  <a:gd name="T2" fmla="*/ 120 w 120"/>
                  <a:gd name="T3" fmla="*/ 60 h 120"/>
                  <a:gd name="T4" fmla="*/ 83 w 120"/>
                  <a:gd name="T5" fmla="*/ 24 h 120"/>
                  <a:gd name="T6" fmla="*/ 86 w 120"/>
                  <a:gd name="T7" fmla="*/ 14 h 120"/>
                  <a:gd name="T8" fmla="*/ 86 w 120"/>
                  <a:gd name="T9" fmla="*/ 28 h 120"/>
                  <a:gd name="T10" fmla="*/ 47 w 120"/>
                  <a:gd name="T11" fmla="*/ 77 h 120"/>
                  <a:gd name="T12" fmla="*/ 41 w 120"/>
                  <a:gd name="T13" fmla="*/ 88 h 120"/>
                  <a:gd name="T14" fmla="*/ 38 w 120"/>
                  <a:gd name="T15" fmla="*/ 95 h 120"/>
                  <a:gd name="T16" fmla="*/ 37 w 120"/>
                  <a:gd name="T17" fmla="*/ 110 h 120"/>
                  <a:gd name="T18" fmla="*/ 31 w 120"/>
                  <a:gd name="T19" fmla="*/ 99 h 120"/>
                  <a:gd name="T20" fmla="*/ 26 w 120"/>
                  <a:gd name="T21" fmla="*/ 89 h 120"/>
                  <a:gd name="T22" fmla="*/ 17 w 120"/>
                  <a:gd name="T23" fmla="*/ 82 h 120"/>
                  <a:gd name="T24" fmla="*/ 16 w 120"/>
                  <a:gd name="T25" fmla="*/ 68 h 120"/>
                  <a:gd name="T26" fmla="*/ 15 w 120"/>
                  <a:gd name="T27" fmla="*/ 60 h 120"/>
                  <a:gd name="T28" fmla="*/ 10 w 120"/>
                  <a:gd name="T29" fmla="*/ 54 h 120"/>
                  <a:gd name="T30" fmla="*/ 10 w 120"/>
                  <a:gd name="T31" fmla="*/ 45 h 120"/>
                  <a:gd name="T32" fmla="*/ 38 w 120"/>
                  <a:gd name="T33" fmla="*/ 20 h 120"/>
                  <a:gd name="T34" fmla="*/ 31 w 120"/>
                  <a:gd name="T35" fmla="*/ 20 h 120"/>
                  <a:gd name="T36" fmla="*/ 28 w 120"/>
                  <a:gd name="T37" fmla="*/ 26 h 120"/>
                  <a:gd name="T38" fmla="*/ 32 w 120"/>
                  <a:gd name="T39" fmla="*/ 28 h 120"/>
                  <a:gd name="T40" fmla="*/ 31 w 120"/>
                  <a:gd name="T41" fmla="*/ 24 h 120"/>
                  <a:gd name="T42" fmla="*/ 47 w 120"/>
                  <a:gd name="T43" fmla="*/ 30 h 120"/>
                  <a:gd name="T44" fmla="*/ 41 w 120"/>
                  <a:gd name="T45" fmla="*/ 34 h 120"/>
                  <a:gd name="T46" fmla="*/ 37 w 120"/>
                  <a:gd name="T47" fmla="*/ 36 h 120"/>
                  <a:gd name="T48" fmla="*/ 38 w 120"/>
                  <a:gd name="T49" fmla="*/ 43 h 120"/>
                  <a:gd name="T50" fmla="*/ 33 w 120"/>
                  <a:gd name="T51" fmla="*/ 49 h 120"/>
                  <a:gd name="T52" fmla="*/ 29 w 120"/>
                  <a:gd name="T53" fmla="*/ 51 h 120"/>
                  <a:gd name="T54" fmla="*/ 21 w 120"/>
                  <a:gd name="T55" fmla="*/ 49 h 120"/>
                  <a:gd name="T56" fmla="*/ 15 w 120"/>
                  <a:gd name="T57" fmla="*/ 54 h 120"/>
                  <a:gd name="T58" fmla="*/ 16 w 120"/>
                  <a:gd name="T59" fmla="*/ 58 h 120"/>
                  <a:gd name="T60" fmla="*/ 27 w 120"/>
                  <a:gd name="T61" fmla="*/ 62 h 120"/>
                  <a:gd name="T62" fmla="*/ 41 w 120"/>
                  <a:gd name="T63" fmla="*/ 66 h 120"/>
                  <a:gd name="T64" fmla="*/ 47 w 120"/>
                  <a:gd name="T65" fmla="*/ 77 h 120"/>
                  <a:gd name="T66" fmla="*/ 55 w 120"/>
                  <a:gd name="T67" fmla="*/ 21 h 120"/>
                  <a:gd name="T68" fmla="*/ 44 w 120"/>
                  <a:gd name="T69" fmla="*/ 15 h 120"/>
                  <a:gd name="T70" fmla="*/ 63 w 120"/>
                  <a:gd name="T71" fmla="*/ 10 h 120"/>
                  <a:gd name="T72" fmla="*/ 107 w 120"/>
                  <a:gd name="T73" fmla="*/ 62 h 120"/>
                  <a:gd name="T74" fmla="*/ 92 w 120"/>
                  <a:gd name="T75" fmla="*/ 102 h 120"/>
                  <a:gd name="T76" fmla="*/ 91 w 120"/>
                  <a:gd name="T77" fmla="*/ 92 h 120"/>
                  <a:gd name="T78" fmla="*/ 84 w 120"/>
                  <a:gd name="T79" fmla="*/ 81 h 120"/>
                  <a:gd name="T80" fmla="*/ 66 w 120"/>
                  <a:gd name="T81" fmla="*/ 67 h 120"/>
                  <a:gd name="T82" fmla="*/ 97 w 120"/>
                  <a:gd name="T83" fmla="*/ 56 h 120"/>
                  <a:gd name="T84" fmla="*/ 105 w 120"/>
                  <a:gd name="T85" fmla="*/ 49 h 120"/>
                  <a:gd name="T86" fmla="*/ 93 w 120"/>
                  <a:gd name="T87" fmla="*/ 39 h 120"/>
                  <a:gd name="T88" fmla="*/ 91 w 120"/>
                  <a:gd name="T89" fmla="*/ 52 h 120"/>
                  <a:gd name="T90" fmla="*/ 79 w 120"/>
                  <a:gd name="T91" fmla="*/ 49 h 120"/>
                  <a:gd name="T92" fmla="*/ 73 w 120"/>
                  <a:gd name="T93" fmla="*/ 44 h 120"/>
                  <a:gd name="T94" fmla="*/ 76 w 120"/>
                  <a:gd name="T95" fmla="*/ 35 h 120"/>
                  <a:gd name="T96" fmla="*/ 90 w 120"/>
                  <a:gd name="T97" fmla="*/ 36 h 120"/>
                  <a:gd name="T98" fmla="*/ 100 w 120"/>
                  <a:gd name="T99" fmla="*/ 36 h 120"/>
                  <a:gd name="T100" fmla="*/ 105 w 120"/>
                  <a:gd name="T101" fmla="*/ 32 h 120"/>
                  <a:gd name="T102" fmla="*/ 110 w 120"/>
                  <a:gd name="T103" fmla="*/ 57 h 120"/>
                  <a:gd name="T104" fmla="*/ 107 w 120"/>
                  <a:gd name="T105" fmla="*/ 62 h 1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accent4"/>
              </a:solidFill>
              <a:ln>
                <a:noFill/>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38" name="Group 23"/>
              <p:cNvGrpSpPr/>
              <p:nvPr/>
            </p:nvGrpSpPr>
            <p:grpSpPr>
              <a:xfrm>
                <a:off x="7957065" y="1628845"/>
                <a:ext cx="471871" cy="362798"/>
                <a:chOff x="2849564" y="3636963"/>
                <a:chExt cx="315912" cy="242888"/>
              </a:xfrm>
              <a:solidFill>
                <a:schemeClr val="accent3"/>
              </a:solidFill>
            </p:grpSpPr>
            <p:sp>
              <p:nvSpPr>
                <p:cNvPr id="40" name="Freeform: Shape 25"/>
                <p:cNvSpPr/>
                <p:nvPr/>
              </p:nvSpPr>
              <p:spPr bwMode="auto">
                <a:xfrm>
                  <a:off x="2849564" y="3671888"/>
                  <a:ext cx="298450" cy="207963"/>
                </a:xfrm>
                <a:custGeom>
                  <a:gdLst>
                    <a:gd name="T0" fmla="*/ 103 w 112"/>
                    <a:gd name="T1" fmla="*/ 78 h 78"/>
                    <a:gd name="T2" fmla="*/ 9 w 112"/>
                    <a:gd name="T3" fmla="*/ 78 h 78"/>
                    <a:gd name="T4" fmla="*/ 0 w 112"/>
                    <a:gd name="T5" fmla="*/ 69 h 78"/>
                    <a:gd name="T6" fmla="*/ 0 w 112"/>
                    <a:gd name="T7" fmla="*/ 8 h 78"/>
                    <a:gd name="T8" fmla="*/ 9 w 112"/>
                    <a:gd name="T9" fmla="*/ 0 h 78"/>
                    <a:gd name="T10" fmla="*/ 42 w 112"/>
                    <a:gd name="T11" fmla="*/ 0 h 78"/>
                    <a:gd name="T12" fmla="*/ 46 w 112"/>
                    <a:gd name="T13" fmla="*/ 4 h 78"/>
                    <a:gd name="T14" fmla="*/ 42 w 112"/>
                    <a:gd name="T15" fmla="*/ 8 h 78"/>
                    <a:gd name="T16" fmla="*/ 9 w 112"/>
                    <a:gd name="T17" fmla="*/ 8 h 78"/>
                    <a:gd name="T18" fmla="*/ 8 w 112"/>
                    <a:gd name="T19" fmla="*/ 8 h 78"/>
                    <a:gd name="T20" fmla="*/ 8 w 112"/>
                    <a:gd name="T21" fmla="*/ 69 h 78"/>
                    <a:gd name="T22" fmla="*/ 9 w 112"/>
                    <a:gd name="T23" fmla="*/ 70 h 78"/>
                    <a:gd name="T24" fmla="*/ 103 w 112"/>
                    <a:gd name="T25" fmla="*/ 70 h 78"/>
                    <a:gd name="T26" fmla="*/ 104 w 112"/>
                    <a:gd name="T27" fmla="*/ 69 h 78"/>
                    <a:gd name="T28" fmla="*/ 104 w 112"/>
                    <a:gd name="T29" fmla="*/ 43 h 78"/>
                    <a:gd name="T30" fmla="*/ 108 w 112"/>
                    <a:gd name="T31" fmla="*/ 39 h 78"/>
                    <a:gd name="T32" fmla="*/ 112 w 112"/>
                    <a:gd name="T33" fmla="*/ 43 h 78"/>
                    <a:gd name="T34" fmla="*/ 112 w 112"/>
                    <a:gd name="T35" fmla="*/ 69 h 78"/>
                    <a:gd name="T36" fmla="*/ 103 w 112"/>
                    <a:gd name="T37" fmla="*/ 78 h 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2" h="78">
                      <a:moveTo>
                        <a:pt x="103" y="78"/>
                      </a:moveTo>
                      <a:cubicBezTo>
                        <a:pt x="9" y="78"/>
                        <a:pt x="9" y="78"/>
                        <a:pt x="9" y="78"/>
                      </a:cubicBezTo>
                      <a:cubicBezTo>
                        <a:pt x="4" y="78"/>
                        <a:pt x="0" y="74"/>
                        <a:pt x="0" y="69"/>
                      </a:cubicBezTo>
                      <a:cubicBezTo>
                        <a:pt x="0" y="8"/>
                        <a:pt x="0" y="8"/>
                        <a:pt x="0" y="8"/>
                      </a:cubicBezTo>
                      <a:cubicBezTo>
                        <a:pt x="0" y="4"/>
                        <a:pt x="4" y="0"/>
                        <a:pt x="9" y="0"/>
                      </a:cubicBezTo>
                      <a:cubicBezTo>
                        <a:pt x="42" y="0"/>
                        <a:pt x="42" y="0"/>
                        <a:pt x="42" y="0"/>
                      </a:cubicBezTo>
                      <a:cubicBezTo>
                        <a:pt x="44" y="0"/>
                        <a:pt x="46" y="1"/>
                        <a:pt x="46" y="4"/>
                      </a:cubicBezTo>
                      <a:cubicBezTo>
                        <a:pt x="46" y="6"/>
                        <a:pt x="44" y="8"/>
                        <a:pt x="42" y="8"/>
                      </a:cubicBezTo>
                      <a:cubicBezTo>
                        <a:pt x="9" y="8"/>
                        <a:pt x="9" y="8"/>
                        <a:pt x="9" y="8"/>
                      </a:cubicBezTo>
                      <a:cubicBezTo>
                        <a:pt x="8" y="8"/>
                        <a:pt x="8" y="8"/>
                        <a:pt x="8" y="8"/>
                      </a:cubicBezTo>
                      <a:cubicBezTo>
                        <a:pt x="8" y="69"/>
                        <a:pt x="8" y="69"/>
                        <a:pt x="8" y="69"/>
                      </a:cubicBezTo>
                      <a:cubicBezTo>
                        <a:pt x="8" y="70"/>
                        <a:pt x="8" y="70"/>
                        <a:pt x="9" y="70"/>
                      </a:cubicBezTo>
                      <a:cubicBezTo>
                        <a:pt x="103" y="70"/>
                        <a:pt x="103" y="70"/>
                        <a:pt x="103" y="70"/>
                      </a:cubicBezTo>
                      <a:cubicBezTo>
                        <a:pt x="103" y="70"/>
                        <a:pt x="104" y="70"/>
                        <a:pt x="104" y="69"/>
                      </a:cubicBezTo>
                      <a:cubicBezTo>
                        <a:pt x="104" y="43"/>
                        <a:pt x="104" y="43"/>
                        <a:pt x="104" y="43"/>
                      </a:cubicBezTo>
                      <a:cubicBezTo>
                        <a:pt x="104" y="41"/>
                        <a:pt x="105" y="39"/>
                        <a:pt x="108" y="39"/>
                      </a:cubicBezTo>
                      <a:cubicBezTo>
                        <a:pt x="110" y="39"/>
                        <a:pt x="112" y="41"/>
                        <a:pt x="112" y="43"/>
                      </a:cubicBezTo>
                      <a:cubicBezTo>
                        <a:pt x="112" y="69"/>
                        <a:pt x="112" y="69"/>
                        <a:pt x="112" y="69"/>
                      </a:cubicBezTo>
                      <a:cubicBezTo>
                        <a:pt x="112" y="74"/>
                        <a:pt x="108" y="78"/>
                        <a:pt x="103" y="78"/>
                      </a:cubicBezTo>
                      <a:close/>
                    </a:path>
                  </a:pathLst>
                </a:custGeom>
                <a:grpFill/>
                <a:ln w="9525">
                  <a:noFill/>
                  <a:round/>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1" name="Freeform: Shape 26"/>
                <p:cNvSpPr/>
                <p:nvPr/>
              </p:nvSpPr>
              <p:spPr bwMode="auto">
                <a:xfrm>
                  <a:off x="2943226" y="3636963"/>
                  <a:ext cx="222250" cy="200025"/>
                </a:xfrm>
                <a:custGeom>
                  <a:gdLst>
                    <a:gd name="T0" fmla="*/ 46 w 83"/>
                    <a:gd name="T1" fmla="*/ 58 h 75"/>
                    <a:gd name="T2" fmla="*/ 83 w 83"/>
                    <a:gd name="T3" fmla="*/ 29 h 75"/>
                    <a:gd name="T4" fmla="*/ 46 w 83"/>
                    <a:gd name="T5" fmla="*/ 0 h 75"/>
                    <a:gd name="T6" fmla="*/ 46 w 83"/>
                    <a:gd name="T7" fmla="*/ 20 h 75"/>
                    <a:gd name="T8" fmla="*/ 0 w 83"/>
                    <a:gd name="T9" fmla="*/ 75 h 75"/>
                    <a:gd name="T10" fmla="*/ 46 w 83"/>
                    <a:gd name="T11" fmla="*/ 40 h 75"/>
                    <a:gd name="T12" fmla="*/ 46 w 83"/>
                    <a:gd name="T13" fmla="*/ 58 h 75"/>
                  </a:gdLst>
                  <a:cxnLst>
                    <a:cxn ang="0">
                      <a:pos x="T0" y="T1"/>
                    </a:cxn>
                    <a:cxn ang="0">
                      <a:pos x="T2" y="T3"/>
                    </a:cxn>
                    <a:cxn ang="0">
                      <a:pos x="T4" y="T5"/>
                    </a:cxn>
                    <a:cxn ang="0">
                      <a:pos x="T6" y="T7"/>
                    </a:cxn>
                    <a:cxn ang="0">
                      <a:pos x="T8" y="T9"/>
                    </a:cxn>
                    <a:cxn ang="0">
                      <a:pos x="T10" y="T11"/>
                    </a:cxn>
                    <a:cxn ang="0">
                      <a:pos x="T12" y="T13"/>
                    </a:cxn>
                  </a:cxnLst>
                  <a:rect l="0" t="0" r="r" b="b"/>
                  <a:pathLst>
                    <a:path w="83" h="75">
                      <a:moveTo>
                        <a:pt x="46" y="58"/>
                      </a:moveTo>
                      <a:cubicBezTo>
                        <a:pt x="83" y="29"/>
                        <a:pt x="83" y="29"/>
                        <a:pt x="83" y="29"/>
                      </a:cubicBezTo>
                      <a:cubicBezTo>
                        <a:pt x="46" y="0"/>
                        <a:pt x="46" y="0"/>
                        <a:pt x="46" y="0"/>
                      </a:cubicBezTo>
                      <a:cubicBezTo>
                        <a:pt x="46" y="20"/>
                        <a:pt x="46" y="20"/>
                        <a:pt x="46" y="20"/>
                      </a:cubicBezTo>
                      <a:cubicBezTo>
                        <a:pt x="10" y="21"/>
                        <a:pt x="0" y="38"/>
                        <a:pt x="0" y="75"/>
                      </a:cubicBezTo>
                      <a:cubicBezTo>
                        <a:pt x="15" y="43"/>
                        <a:pt x="30" y="41"/>
                        <a:pt x="46" y="40"/>
                      </a:cubicBezTo>
                      <a:cubicBezTo>
                        <a:pt x="46" y="58"/>
                        <a:pt x="46" y="58"/>
                        <a:pt x="46" y="58"/>
                      </a:cubicBezTo>
                      <a:close/>
                    </a:path>
                  </a:pathLst>
                </a:custGeom>
                <a:grpFill/>
                <a:ln w="9525">
                  <a:noFill/>
                  <a:round/>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39" name="Freeform: Shape 24"/>
              <p:cNvSpPr/>
              <p:nvPr/>
            </p:nvSpPr>
            <p:spPr>
              <a:xfrm>
                <a:off x="7952754" y="3994423"/>
                <a:ext cx="478284" cy="448409"/>
              </a:xfrm>
              <a:custGeom>
                <a:cxnLst>
                  <a:cxn ang="0">
                    <a:pos x="wd2" y="hd2"/>
                  </a:cxn>
                  <a:cxn ang="5400000">
                    <a:pos x="wd2" y="hd2"/>
                  </a:cxn>
                  <a:cxn ang="10800000">
                    <a:pos x="wd2" y="hd2"/>
                  </a:cxn>
                  <a:cxn ang="16200000">
                    <a:pos x="wd2" y="hd2"/>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chemeClr val="accent2"/>
              </a:solidFill>
              <a:ln w="12700" cap="flat">
                <a:noFill/>
                <a:miter lim="400000"/>
              </a:ln>
              <a:effectLst/>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8" name="TextBox 47"/>
            <p:cNvSpPr txBox="1"/>
            <p:nvPr/>
          </p:nvSpPr>
          <p:spPr>
            <a:xfrm flipH="1">
              <a:off x="6663890" y="2081721"/>
              <a:ext cx="1940757" cy="390780"/>
            </a:xfrm>
            <a:prstGeom prst="rect">
              <a:avLst/>
            </a:prstGeom>
            <a:noFill/>
          </p:spPr>
          <p:txBody>
            <a:bodyPr wrap="square" lIns="0" tIns="0" rIns="0" bIns="0">
              <a:normAutofit fontScale="85000" lnSpcReduction="10000"/>
            </a:bodyPr>
            <a:lstStyle/>
            <a:p>
              <a:pPr>
                <a:lnSpc>
                  <a:spcPct val="120000"/>
                </a:lnSpc>
              </a:pPr>
              <a:r>
                <a:rPr lang="zh-CN" altLang="en-US" sz="14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4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4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 </a:t>
              </a:r>
              <a:endParaRPr lang="zh-CN" altLang="en-US" sz="14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9" name="TextBox 53"/>
            <p:cNvSpPr txBox="1"/>
            <p:nvPr/>
          </p:nvSpPr>
          <p:spPr>
            <a:xfrm flipH="1">
              <a:off x="6663890" y="2976795"/>
              <a:ext cx="1940757" cy="390780"/>
            </a:xfrm>
            <a:prstGeom prst="rect">
              <a:avLst/>
            </a:prstGeom>
            <a:noFill/>
          </p:spPr>
          <p:txBody>
            <a:bodyPr wrap="square" lIns="0" tIns="0" rIns="0" bIns="0">
              <a:normAutofit fontScale="85000" lnSpcReduction="10000"/>
            </a:bodyPr>
            <a:lstStyle/>
            <a:p>
              <a:pPr>
                <a:lnSpc>
                  <a:spcPct val="120000"/>
                </a:lnSpc>
              </a:pPr>
              <a:r>
                <a:rPr lang="zh-CN" altLang="en-US" sz="14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4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4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 </a:t>
              </a:r>
              <a:endParaRPr lang="zh-CN" altLang="en-US" sz="14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0" name="TextBox 54"/>
            <p:cNvSpPr txBox="1"/>
            <p:nvPr/>
          </p:nvSpPr>
          <p:spPr>
            <a:xfrm flipH="1">
              <a:off x="6663890" y="3921900"/>
              <a:ext cx="1940757" cy="390780"/>
            </a:xfrm>
            <a:prstGeom prst="rect">
              <a:avLst/>
            </a:prstGeom>
            <a:noFill/>
          </p:spPr>
          <p:txBody>
            <a:bodyPr wrap="square" lIns="0" tIns="0" rIns="0" bIns="0">
              <a:normAutofit fontScale="85000" lnSpcReduction="10000"/>
            </a:bodyPr>
            <a:lstStyle/>
            <a:p>
              <a:pPr>
                <a:lnSpc>
                  <a:spcPct val="120000"/>
                </a:lnSpc>
              </a:pPr>
              <a:r>
                <a:rPr lang="zh-CN" altLang="en-US" sz="14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4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4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 </a:t>
              </a:r>
              <a:endParaRPr lang="zh-CN" altLang="en-US" sz="14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42" name="文本占位符 1"/>
          <p:cNvSpPr>
            <a:spLocks noGrp="1"/>
          </p:cNvSpPr>
          <p:nvPr>
            <p:ph type="body" sz="quarter" idx="4294967295"/>
          </p:nvPr>
        </p:nvSpPr>
        <p:spPr>
          <a:xfrm>
            <a:off x="170815" y="151130"/>
            <a:ext cx="3965756" cy="506095"/>
          </a:xfrm>
        </p:spPr>
        <p:txBody>
          <a:bodyPr>
            <a:normAutofit fontScale="97500"/>
          </a:bodyPr>
          <a:lstStyle/>
          <a:p>
            <a:pPr>
              <a:buFont typeface="Wingdings" panose="05000000000000000000" pitchFamily="2" charset="2"/>
              <a:buChar char="u"/>
            </a:pPr>
            <a:endParaRPr lang="zh-CN" altLang="en-US">
              <a:solidFill>
                <a:schemeClr val="accent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Tree>
  </p:cSld>
  <p:clrMapOvr>
    <a:masterClrMapping/>
  </p:clrMapOvr>
  <mc:AlternateContent>
    <mc:Choice xmlns:p14="http://schemas.microsoft.com/office/powerpoint/2010/main" Requires="p14">
      <p:transition spd="slow" advClick="0" advTm="0" p14:dur="1250">
        <p:randomBar dir="vert"/>
      </p:transition>
    </mc:Choice>
    <mc:Fallback>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ppt_w</p:attrName>
                                        </p:attrNameLst>
                                      </p:cBhvr>
                                      <p:tavLst>
                                        <p:tav tm="0">
                                          <p:val>
                                            <p:fltVal val="0"/>
                                          </p:val>
                                        </p:tav>
                                        <p:tav tm="100000">
                                          <p:val>
                                            <p:strVal val="#ppt_w"/>
                                          </p:val>
                                        </p:tav>
                                      </p:tavLst>
                                    </p:anim>
                                    <p:anim calcmode="lin" valueType="num">
                                      <p:cBhvr>
                                        <p:cTn id="14" dur="500" fill="hold"/>
                                        <p:tgtEl>
                                          <p:spTgt spid="43"/>
                                        </p:tgtEl>
                                        <p:attrNameLst>
                                          <p:attrName>ppt_h</p:attrName>
                                        </p:attrNameLst>
                                      </p:cBhvr>
                                      <p:tavLst>
                                        <p:tav tm="0">
                                          <p:val>
                                            <p:fltVal val="0"/>
                                          </p:val>
                                        </p:tav>
                                        <p:tav tm="100000">
                                          <p:val>
                                            <p:strVal val="#ppt_h"/>
                                          </p:val>
                                        </p:tav>
                                      </p:tavLst>
                                    </p:anim>
                                    <p:animEffect transition="in" filter="fade">
                                      <p:cBhvr>
                                        <p:cTn id="1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6" name="组合 5"/>
          <p:cNvGrpSpPr/>
          <p:nvPr/>
        </p:nvGrpSpPr>
        <p:grpSpPr>
          <a:xfrm>
            <a:off x="1829145" y="595122"/>
            <a:ext cx="1780825" cy="1780825"/>
            <a:chOff x="2193192" y="1899415"/>
            <a:chExt cx="2421376" cy="2421376"/>
          </a:xfrm>
          <a:effectLst/>
        </p:grpSpPr>
        <p:sp>
          <p:nvSpPr>
            <p:cNvPr id="7" name="椭圆 6"/>
            <p:cNvSpPr/>
            <p:nvPr/>
          </p:nvSpPr>
          <p:spPr>
            <a:xfrm>
              <a:off x="2193192"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65">
                <a:solidFill>
                  <a:srgbClr val="FFFFFF"/>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8" name="椭圆 7"/>
            <p:cNvSpPr/>
            <p:nvPr/>
          </p:nvSpPr>
          <p:spPr>
            <a:xfrm>
              <a:off x="2345502" y="2051726"/>
              <a:ext cx="2116756" cy="2116756"/>
            </a:xfrm>
            <a:prstGeom prst="ellipse">
              <a:avLst/>
            </a:prstGeom>
            <a:solidFill>
              <a:schemeClr val="bg1">
                <a:lumMod val="95000"/>
              </a:schemeClr>
            </a:solidFill>
            <a:ln w="50800">
              <a:no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65">
                <a:solidFill>
                  <a:srgbClr val="FFFFFF"/>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15" name="文本框 14"/>
          <p:cNvSpPr txBox="1"/>
          <p:nvPr/>
        </p:nvSpPr>
        <p:spPr>
          <a:xfrm>
            <a:off x="3770700" y="1203313"/>
            <a:ext cx="4239532" cy="701040"/>
          </a:xfrm>
          <a:prstGeom prst="rect">
            <a:avLst/>
          </a:prstGeom>
          <a:noFill/>
        </p:spPr>
        <p:txBody>
          <a:bodyPr wrap="square" lIns="91440" tIns="45720" rIns="91440" bIns="45720" rtlCol="0">
            <a:spAutoFit/>
          </a:bodyPr>
          <a:lstStyle/>
          <a:p>
            <a:r>
              <a:rPr lang="en-US" altLang="zh-CN" sz="4000">
                <a:solidFill>
                  <a:schemeClr val="tx1">
                    <a:lumMod val="65000"/>
                    <a:lumOff val="3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CONTENTS </a:t>
            </a:r>
            <a:endParaRPr lang="zh-CN" altLang="en-US" sz="4000">
              <a:solidFill>
                <a:schemeClr val="tx1">
                  <a:lumMod val="65000"/>
                  <a:lumOff val="3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7" name="文本框 14"/>
          <p:cNvSpPr txBox="1"/>
          <p:nvPr/>
        </p:nvSpPr>
        <p:spPr>
          <a:xfrm>
            <a:off x="1824612" y="1107597"/>
            <a:ext cx="1692445" cy="707886"/>
          </a:xfrm>
          <a:prstGeom prst="rect">
            <a:avLst/>
          </a:prstGeom>
          <a:noFill/>
        </p:spPr>
        <p:txBody>
          <a:bodyPr wrap="square" lIns="91440" tIns="45720" rIns="91440" bIns="45720" rtlCol="0">
            <a:spAutoFit/>
          </a:bodyPr>
          <a:lstStyle/>
          <a:p>
            <a:pPr algn="ctr"/>
            <a:r>
              <a:rPr lang="zh-CN" altLang="en-US" sz="4000">
                <a:solidFill>
                  <a:schemeClr val="tx1">
                    <a:lumMod val="65000"/>
                    <a:lumOff val="3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目录</a:t>
            </a:r>
            <a:endParaRPr lang="zh-CN" altLang="en-US" sz="4000">
              <a:solidFill>
                <a:schemeClr val="tx1">
                  <a:lumMod val="65000"/>
                  <a:lumOff val="3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1" name="圆角矩形 40"/>
          <p:cNvSpPr/>
          <p:nvPr/>
        </p:nvSpPr>
        <p:spPr>
          <a:xfrm>
            <a:off x="3875927" y="1972516"/>
            <a:ext cx="4856297" cy="60959"/>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endParaRPr lang="zh-CN" altLang="en-US" sz="1865">
              <a:solidFill>
                <a:srgbClr val="FFFFFF"/>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2" name="组合 1"/>
          <p:cNvGrpSpPr/>
          <p:nvPr/>
        </p:nvGrpSpPr>
        <p:grpSpPr>
          <a:xfrm>
            <a:off x="4321732" y="2291198"/>
            <a:ext cx="4869574" cy="4160042"/>
            <a:chOff x="4321732" y="2291198"/>
            <a:chExt cx="4869574" cy="4160042"/>
          </a:xfrm>
        </p:grpSpPr>
        <p:grpSp>
          <p:nvGrpSpPr>
            <p:cNvPr id="23" name="组合 15"/>
            <p:cNvGrpSpPr/>
            <p:nvPr/>
          </p:nvGrpSpPr>
          <p:grpSpPr>
            <a:xfrm>
              <a:off x="4338668" y="2291198"/>
              <a:ext cx="4852638" cy="886760"/>
              <a:chOff x="4247964" y="2084830"/>
              <a:chExt cx="3810414" cy="696533"/>
            </a:xfrm>
          </p:grpSpPr>
          <p:sp>
            <p:nvSpPr>
              <p:cNvPr id="24" name="TextBox 6"/>
              <p:cNvSpPr txBox="1"/>
              <p:nvPr/>
            </p:nvSpPr>
            <p:spPr>
              <a:xfrm>
                <a:off x="5022158" y="2084830"/>
                <a:ext cx="2319682" cy="410979"/>
              </a:xfrm>
              <a:prstGeom prst="rect">
                <a:avLst/>
              </a:prstGeom>
              <a:noFill/>
            </p:spPr>
            <p:txBody>
              <a:bodyPr wrap="square">
                <a:spAutoFit/>
              </a:bodyPr>
              <a:lstStyle/>
              <a:p>
                <a:pPr algn="dist" defTabSz="914400"/>
                <a:r>
                  <a:rPr lang="zh-CN" altLang="en-US" sz="2800">
                    <a:solidFill>
                      <a:schemeClr val="bg2">
                        <a:lumMod val="1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公司团队介绍</a:t>
                </a:r>
                <a:endParaRPr lang="zh-CN" altLang="en-US" sz="2800">
                  <a:solidFill>
                    <a:schemeClr val="bg2">
                      <a:lumMod val="1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5" name="圆角矩形​​ 10"/>
              <p:cNvSpPr>
                <a:spLocks noChangeArrowheads="1"/>
              </p:cNvSpPr>
              <p:nvPr/>
            </p:nvSpPr>
            <p:spPr bwMode="auto">
              <a:xfrm>
                <a:off x="4247964" y="2133922"/>
                <a:ext cx="647740" cy="647441"/>
              </a:xfrm>
              <a:prstGeom prst="roundRect">
                <a:avLst>
                  <a:gd name="adj" fmla="val 16667"/>
                </a:avLst>
              </a:prstGeom>
              <a:solidFill>
                <a:schemeClr val="accent5"/>
              </a:solidFill>
              <a:ln w="25400" algn="ctr">
                <a:solidFill>
                  <a:srgbClr val="BFBFBF"/>
                </a:solidFill>
                <a:round/>
              </a:ln>
            </p:spPr>
            <p:txBody>
              <a:bodyPr anchor="ctr"/>
              <a:lstStyle/>
              <a:p>
                <a:pPr algn="ctr" defTabSz="913765" fontAlgn="base">
                  <a:spcBef>
                    <a:spcPct val="0"/>
                  </a:spcBef>
                  <a:spcAft>
                    <a:spcPct val="0"/>
                  </a:spcAft>
                </a:pPr>
                <a:r>
                  <a:rPr lang="en-US" altLang="zh-CN" sz="4265">
                    <a:solidFill>
                      <a:srgbClr val="FFFFFF"/>
                    </a:solidFill>
                    <a:latin typeface="方正黑体简体" panose="03000509000000000000" pitchFamily="2" charset="-122"/>
                    <a:ea typeface="方正黑体简体" panose="03000509000000000000" pitchFamily="2" charset="-122"/>
                    <a:cs typeface="Arial" panose="020b0604020202020204" pitchFamily="34" charset="0"/>
                    <a:sym typeface="方正黑体简体" panose="03000509000000000000" pitchFamily="2" charset="-122"/>
                  </a:rPr>
                  <a:t>1</a:t>
                </a:r>
                <a:endParaRPr lang="zh-CN" altLang="en-US" sz="4265">
                  <a:solidFill>
                    <a:srgbClr val="FFFFFF"/>
                  </a:solidFill>
                  <a:latin typeface="方正黑体简体" panose="03000509000000000000" pitchFamily="2" charset="-122"/>
                  <a:ea typeface="方正黑体简体" panose="03000509000000000000" pitchFamily="2" charset="-122"/>
                  <a:cs typeface="Arial" panose="020b0604020202020204" pitchFamily="34" charset="0"/>
                  <a:sym typeface="方正黑体简体" panose="03000509000000000000" pitchFamily="2" charset="-122"/>
                </a:endParaRPr>
              </a:p>
            </p:txBody>
          </p:sp>
          <p:sp>
            <p:nvSpPr>
              <p:cNvPr id="26" name="TextBox 11"/>
              <p:cNvSpPr txBox="1"/>
              <p:nvPr/>
            </p:nvSpPr>
            <p:spPr>
              <a:xfrm>
                <a:off x="5013286" y="2501078"/>
                <a:ext cx="3045092" cy="265928"/>
              </a:xfrm>
              <a:prstGeom prst="rect">
                <a:avLst/>
              </a:prstGeom>
              <a:noFill/>
            </p:spPr>
            <p:txBody>
              <a:bodyPr wrap="none">
                <a:spAutoFit/>
              </a:bodyPr>
              <a:lstStyle/>
              <a:p>
                <a:pPr defTabSz="913765">
                  <a:defRPr/>
                </a:pPr>
                <a:r>
                  <a:rPr lang="zh-CN" altLang="en-US" sz="1600">
                    <a:solidFill>
                      <a:srgbClr val="000000">
                        <a:lumMod val="85000"/>
                        <a:lumOff val="15000"/>
                      </a:srgbClr>
                    </a:solidFill>
                    <a:latin typeface="方正黑体简体" panose="03000509000000000000" pitchFamily="2" charset="-122"/>
                    <a:ea typeface="方正黑体简体" panose="03000509000000000000" pitchFamily="2" charset="-122"/>
                    <a:sym typeface="方正黑体简体" panose="03000509000000000000" pitchFamily="2" charset="-122"/>
                  </a:rPr>
                  <a:t>在此录入此部分的内容及说明，简单扼要</a:t>
                </a:r>
                <a:endParaRPr lang="zh-CN" altLang="en-US" sz="1600">
                  <a:solidFill>
                    <a:srgbClr val="000000">
                      <a:lumMod val="85000"/>
                      <a:lumOff val="15000"/>
                    </a:srgb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42" name="组合 16"/>
            <p:cNvGrpSpPr/>
            <p:nvPr/>
          </p:nvGrpSpPr>
          <p:grpSpPr>
            <a:xfrm>
              <a:off x="4333031" y="3383070"/>
              <a:ext cx="4852638" cy="886760"/>
              <a:chOff x="4247964" y="2084830"/>
              <a:chExt cx="3810414" cy="696533"/>
            </a:xfrm>
          </p:grpSpPr>
          <p:sp>
            <p:nvSpPr>
              <p:cNvPr id="43" name="TextBox 17"/>
              <p:cNvSpPr txBox="1"/>
              <p:nvPr/>
            </p:nvSpPr>
            <p:spPr>
              <a:xfrm>
                <a:off x="5022158" y="2084830"/>
                <a:ext cx="2319682" cy="410979"/>
              </a:xfrm>
              <a:prstGeom prst="rect">
                <a:avLst/>
              </a:prstGeom>
              <a:noFill/>
            </p:spPr>
            <p:txBody>
              <a:bodyPr wrap="square">
                <a:spAutoFit/>
              </a:bodyPr>
              <a:lstStyle/>
              <a:p>
                <a:pPr algn="dist" defTabSz="914400"/>
                <a:r>
                  <a:rPr lang="zh-CN" altLang="en-US" sz="2800">
                    <a:solidFill>
                      <a:schemeClr val="bg2">
                        <a:lumMod val="1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商业项目简介</a:t>
                </a:r>
                <a:endParaRPr lang="zh-CN" altLang="en-US" sz="2800">
                  <a:solidFill>
                    <a:schemeClr val="bg2">
                      <a:lumMod val="1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4" name="圆角矩形​​ 18"/>
              <p:cNvSpPr>
                <a:spLocks noChangeArrowheads="1"/>
              </p:cNvSpPr>
              <p:nvPr/>
            </p:nvSpPr>
            <p:spPr bwMode="auto">
              <a:xfrm>
                <a:off x="4247964" y="2133922"/>
                <a:ext cx="647740" cy="647441"/>
              </a:xfrm>
              <a:prstGeom prst="roundRect">
                <a:avLst>
                  <a:gd name="adj" fmla="val 16667"/>
                </a:avLst>
              </a:prstGeom>
              <a:solidFill>
                <a:schemeClr val="accent4"/>
              </a:solidFill>
              <a:ln w="25400" algn="ctr">
                <a:solidFill>
                  <a:srgbClr val="BFBFBF"/>
                </a:solidFill>
                <a:round/>
              </a:ln>
            </p:spPr>
            <p:txBody>
              <a:bodyPr anchor="ctr"/>
              <a:lstStyle/>
              <a:p>
                <a:pPr algn="ctr" defTabSz="913765" fontAlgn="base">
                  <a:spcBef>
                    <a:spcPct val="0"/>
                  </a:spcBef>
                  <a:spcAft>
                    <a:spcPct val="0"/>
                  </a:spcAft>
                </a:pPr>
                <a:r>
                  <a:rPr lang="en-US" altLang="zh-CN" sz="4265">
                    <a:solidFill>
                      <a:srgbClr val="FFFFFF"/>
                    </a:solidFill>
                    <a:latin typeface="方正黑体简体" panose="03000509000000000000" pitchFamily="2" charset="-122"/>
                    <a:ea typeface="方正黑体简体" panose="03000509000000000000" pitchFamily="2" charset="-122"/>
                    <a:cs typeface="Arial" panose="020b0604020202020204" pitchFamily="34" charset="0"/>
                    <a:sym typeface="方正黑体简体" panose="03000509000000000000" pitchFamily="2" charset="-122"/>
                  </a:rPr>
                  <a:t>2</a:t>
                </a:r>
                <a:endParaRPr lang="zh-CN" altLang="en-US" sz="4265">
                  <a:solidFill>
                    <a:srgbClr val="FFFFFF"/>
                  </a:solidFill>
                  <a:latin typeface="方正黑体简体" panose="03000509000000000000" pitchFamily="2" charset="-122"/>
                  <a:ea typeface="方正黑体简体" panose="03000509000000000000" pitchFamily="2" charset="-122"/>
                  <a:cs typeface="Arial" panose="020b0604020202020204" pitchFamily="34" charset="0"/>
                  <a:sym typeface="方正黑体简体" panose="03000509000000000000" pitchFamily="2" charset="-122"/>
                </a:endParaRPr>
              </a:p>
            </p:txBody>
          </p:sp>
          <p:sp>
            <p:nvSpPr>
              <p:cNvPr id="45" name="TextBox 19"/>
              <p:cNvSpPr txBox="1"/>
              <p:nvPr/>
            </p:nvSpPr>
            <p:spPr>
              <a:xfrm>
                <a:off x="5013286" y="2501078"/>
                <a:ext cx="3045092" cy="265928"/>
              </a:xfrm>
              <a:prstGeom prst="rect">
                <a:avLst/>
              </a:prstGeom>
              <a:noFill/>
            </p:spPr>
            <p:txBody>
              <a:bodyPr wrap="none">
                <a:spAutoFit/>
              </a:bodyPr>
              <a:lstStyle/>
              <a:p>
                <a:pPr defTabSz="913765">
                  <a:defRPr/>
                </a:pPr>
                <a:r>
                  <a:rPr lang="zh-CN" altLang="en-US" sz="1600">
                    <a:solidFill>
                      <a:srgbClr val="000000">
                        <a:lumMod val="85000"/>
                        <a:lumOff val="15000"/>
                      </a:srgbClr>
                    </a:solidFill>
                    <a:latin typeface="方正黑体简体" panose="03000509000000000000" pitchFamily="2" charset="-122"/>
                    <a:ea typeface="方正黑体简体" panose="03000509000000000000" pitchFamily="2" charset="-122"/>
                    <a:sym typeface="方正黑体简体" panose="03000509000000000000" pitchFamily="2" charset="-122"/>
                  </a:rPr>
                  <a:t>在此录入此部分的内容及说明，简单扼要</a:t>
                </a:r>
                <a:endParaRPr lang="zh-CN" altLang="en-US" sz="1600">
                  <a:solidFill>
                    <a:srgbClr val="000000">
                      <a:lumMod val="85000"/>
                      <a:lumOff val="15000"/>
                    </a:srgb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46" name="组合 20"/>
            <p:cNvGrpSpPr/>
            <p:nvPr/>
          </p:nvGrpSpPr>
          <p:grpSpPr>
            <a:xfrm>
              <a:off x="4338668" y="4474942"/>
              <a:ext cx="4852638" cy="886760"/>
              <a:chOff x="4247964" y="2084830"/>
              <a:chExt cx="3810414" cy="696533"/>
            </a:xfrm>
          </p:grpSpPr>
          <p:sp>
            <p:nvSpPr>
              <p:cNvPr id="47" name="TextBox 21"/>
              <p:cNvSpPr txBox="1"/>
              <p:nvPr/>
            </p:nvSpPr>
            <p:spPr>
              <a:xfrm>
                <a:off x="5022158" y="2084830"/>
                <a:ext cx="2319682" cy="410979"/>
              </a:xfrm>
              <a:prstGeom prst="rect">
                <a:avLst/>
              </a:prstGeom>
              <a:noFill/>
            </p:spPr>
            <p:txBody>
              <a:bodyPr wrap="square">
                <a:spAutoFit/>
              </a:bodyPr>
              <a:lstStyle/>
              <a:p>
                <a:pPr algn="dist" defTabSz="914400"/>
                <a:r>
                  <a:rPr lang="zh-CN" altLang="en-US" sz="2800">
                    <a:solidFill>
                      <a:schemeClr val="bg2">
                        <a:lumMod val="1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产品以及运营</a:t>
                </a:r>
                <a:endParaRPr lang="zh-CN" altLang="en-US" sz="2800">
                  <a:solidFill>
                    <a:schemeClr val="bg2">
                      <a:lumMod val="1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8" name="圆角矩形​​ 22"/>
              <p:cNvSpPr>
                <a:spLocks noChangeArrowheads="1"/>
              </p:cNvSpPr>
              <p:nvPr/>
            </p:nvSpPr>
            <p:spPr bwMode="auto">
              <a:xfrm>
                <a:off x="4247964" y="2133922"/>
                <a:ext cx="647740" cy="647441"/>
              </a:xfrm>
              <a:prstGeom prst="roundRect">
                <a:avLst>
                  <a:gd name="adj" fmla="val 16667"/>
                </a:avLst>
              </a:prstGeom>
              <a:solidFill>
                <a:schemeClr val="accent3"/>
              </a:solidFill>
              <a:ln w="25400" algn="ctr">
                <a:solidFill>
                  <a:srgbClr val="BFBFBF"/>
                </a:solidFill>
                <a:round/>
              </a:ln>
            </p:spPr>
            <p:txBody>
              <a:bodyPr anchor="ctr"/>
              <a:lstStyle/>
              <a:p>
                <a:pPr algn="ctr" defTabSz="913765" fontAlgn="base">
                  <a:spcBef>
                    <a:spcPct val="0"/>
                  </a:spcBef>
                  <a:spcAft>
                    <a:spcPct val="0"/>
                  </a:spcAft>
                </a:pPr>
                <a:r>
                  <a:rPr lang="en-US" altLang="zh-CN" sz="4265">
                    <a:solidFill>
                      <a:srgbClr val="FFFFFF"/>
                    </a:solidFill>
                    <a:latin typeface="方正黑体简体" panose="03000509000000000000" pitchFamily="2" charset="-122"/>
                    <a:ea typeface="方正黑体简体" panose="03000509000000000000" pitchFamily="2" charset="-122"/>
                    <a:cs typeface="Arial" panose="020b0604020202020204" pitchFamily="34" charset="0"/>
                    <a:sym typeface="方正黑体简体" panose="03000509000000000000" pitchFamily="2" charset="-122"/>
                  </a:rPr>
                  <a:t>3</a:t>
                </a:r>
                <a:endParaRPr lang="zh-CN" altLang="en-US" sz="4265">
                  <a:solidFill>
                    <a:srgbClr val="FFFFFF"/>
                  </a:solidFill>
                  <a:latin typeface="方正黑体简体" panose="03000509000000000000" pitchFamily="2" charset="-122"/>
                  <a:ea typeface="方正黑体简体" panose="03000509000000000000" pitchFamily="2" charset="-122"/>
                  <a:cs typeface="Arial" panose="020b0604020202020204" pitchFamily="34" charset="0"/>
                  <a:sym typeface="方正黑体简体" panose="03000509000000000000" pitchFamily="2" charset="-122"/>
                </a:endParaRPr>
              </a:p>
            </p:txBody>
          </p:sp>
          <p:sp>
            <p:nvSpPr>
              <p:cNvPr id="49" name="TextBox 23"/>
              <p:cNvSpPr txBox="1"/>
              <p:nvPr/>
            </p:nvSpPr>
            <p:spPr>
              <a:xfrm>
                <a:off x="5013286" y="2501078"/>
                <a:ext cx="3045092" cy="265928"/>
              </a:xfrm>
              <a:prstGeom prst="rect">
                <a:avLst/>
              </a:prstGeom>
              <a:noFill/>
            </p:spPr>
            <p:txBody>
              <a:bodyPr wrap="none">
                <a:spAutoFit/>
              </a:bodyPr>
              <a:lstStyle/>
              <a:p>
                <a:pPr defTabSz="913765">
                  <a:defRPr/>
                </a:pPr>
                <a:r>
                  <a:rPr lang="zh-CN" altLang="en-US" sz="1600">
                    <a:solidFill>
                      <a:srgbClr val="000000">
                        <a:lumMod val="85000"/>
                        <a:lumOff val="15000"/>
                      </a:srgbClr>
                    </a:solidFill>
                    <a:latin typeface="方正黑体简体" panose="03000509000000000000" pitchFamily="2" charset="-122"/>
                    <a:ea typeface="方正黑体简体" panose="03000509000000000000" pitchFamily="2" charset="-122"/>
                    <a:sym typeface="方正黑体简体" panose="03000509000000000000" pitchFamily="2" charset="-122"/>
                  </a:rPr>
                  <a:t>在此录入此部分的内容及说明，简单扼要</a:t>
                </a:r>
                <a:endParaRPr lang="zh-CN" altLang="en-US" sz="1600">
                  <a:solidFill>
                    <a:srgbClr val="000000">
                      <a:lumMod val="85000"/>
                      <a:lumOff val="15000"/>
                    </a:srgb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50" name="组合 24"/>
            <p:cNvGrpSpPr/>
            <p:nvPr/>
          </p:nvGrpSpPr>
          <p:grpSpPr>
            <a:xfrm>
              <a:off x="4321732" y="5566812"/>
              <a:ext cx="4852638" cy="884428"/>
              <a:chOff x="4247964" y="2084899"/>
              <a:chExt cx="3810414" cy="696464"/>
            </a:xfrm>
          </p:grpSpPr>
          <p:sp>
            <p:nvSpPr>
              <p:cNvPr id="51" name="TextBox 25"/>
              <p:cNvSpPr txBox="1"/>
              <p:nvPr/>
            </p:nvSpPr>
            <p:spPr>
              <a:xfrm>
                <a:off x="5022158" y="2084899"/>
                <a:ext cx="2319682" cy="412022"/>
              </a:xfrm>
              <a:prstGeom prst="rect">
                <a:avLst/>
              </a:prstGeom>
              <a:noFill/>
            </p:spPr>
            <p:txBody>
              <a:bodyPr wrap="square">
                <a:spAutoFit/>
              </a:bodyPr>
              <a:lstStyle/>
              <a:p>
                <a:pPr algn="dist" defTabSz="914400"/>
                <a:r>
                  <a:rPr lang="zh-CN" altLang="en-US" sz="2800">
                    <a:solidFill>
                      <a:schemeClr val="bg2">
                        <a:lumMod val="1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项目发展计划</a:t>
                </a:r>
                <a:endParaRPr lang="zh-CN" altLang="en-US" sz="2800">
                  <a:solidFill>
                    <a:schemeClr val="bg2">
                      <a:lumMod val="1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2" name="圆角矩形​​ 26"/>
              <p:cNvSpPr>
                <a:spLocks noChangeArrowheads="1"/>
              </p:cNvSpPr>
              <p:nvPr/>
            </p:nvSpPr>
            <p:spPr bwMode="auto">
              <a:xfrm>
                <a:off x="4247964" y="2132499"/>
                <a:ext cx="647740" cy="648864"/>
              </a:xfrm>
              <a:prstGeom prst="roundRect">
                <a:avLst>
                  <a:gd name="adj" fmla="val 16667"/>
                </a:avLst>
              </a:prstGeom>
              <a:solidFill>
                <a:schemeClr val="accent2"/>
              </a:solidFill>
              <a:ln w="25400" algn="ctr">
                <a:solidFill>
                  <a:srgbClr val="BFBFBF"/>
                </a:solidFill>
                <a:round/>
              </a:ln>
            </p:spPr>
            <p:txBody>
              <a:bodyPr anchor="ctr"/>
              <a:lstStyle/>
              <a:p>
                <a:pPr algn="ctr" defTabSz="913765" fontAlgn="base">
                  <a:spcBef>
                    <a:spcPct val="0"/>
                  </a:spcBef>
                  <a:spcAft>
                    <a:spcPct val="0"/>
                  </a:spcAft>
                </a:pPr>
                <a:r>
                  <a:rPr lang="en-US" altLang="zh-CN" sz="4265">
                    <a:solidFill>
                      <a:srgbClr val="FFFFFF"/>
                    </a:solidFill>
                    <a:latin typeface="方正黑体简体" panose="03000509000000000000" pitchFamily="2" charset="-122"/>
                    <a:ea typeface="方正黑体简体" panose="03000509000000000000" pitchFamily="2" charset="-122"/>
                    <a:cs typeface="Arial" panose="020b0604020202020204" pitchFamily="34" charset="0"/>
                    <a:sym typeface="方正黑体简体" panose="03000509000000000000" pitchFamily="2" charset="-122"/>
                  </a:rPr>
                  <a:t>4</a:t>
                </a:r>
                <a:endParaRPr lang="zh-CN" altLang="en-US" sz="4265">
                  <a:solidFill>
                    <a:srgbClr val="FFFFFF"/>
                  </a:solidFill>
                  <a:latin typeface="方正黑体简体" panose="03000509000000000000" pitchFamily="2" charset="-122"/>
                  <a:ea typeface="方正黑体简体" panose="03000509000000000000" pitchFamily="2" charset="-122"/>
                  <a:cs typeface="Arial" panose="020b0604020202020204" pitchFamily="34" charset="0"/>
                  <a:sym typeface="方正黑体简体" panose="03000509000000000000" pitchFamily="2" charset="-122"/>
                </a:endParaRPr>
              </a:p>
            </p:txBody>
          </p:sp>
          <p:sp>
            <p:nvSpPr>
              <p:cNvPr id="53" name="TextBox 27"/>
              <p:cNvSpPr txBox="1"/>
              <p:nvPr/>
            </p:nvSpPr>
            <p:spPr>
              <a:xfrm>
                <a:off x="5013286" y="2500366"/>
                <a:ext cx="3045092" cy="266602"/>
              </a:xfrm>
              <a:prstGeom prst="rect">
                <a:avLst/>
              </a:prstGeom>
              <a:noFill/>
            </p:spPr>
            <p:txBody>
              <a:bodyPr wrap="none">
                <a:spAutoFit/>
              </a:bodyPr>
              <a:lstStyle/>
              <a:p>
                <a:pPr defTabSz="913765">
                  <a:defRPr/>
                </a:pPr>
                <a:r>
                  <a:rPr lang="zh-CN" altLang="en-US" sz="1600">
                    <a:solidFill>
                      <a:srgbClr val="000000">
                        <a:lumMod val="85000"/>
                        <a:lumOff val="15000"/>
                      </a:srgbClr>
                    </a:solidFill>
                    <a:latin typeface="方正黑体简体" panose="03000509000000000000" pitchFamily="2" charset="-122"/>
                    <a:ea typeface="方正黑体简体" panose="03000509000000000000" pitchFamily="2" charset="-122"/>
                    <a:sym typeface="方正黑体简体" panose="03000509000000000000" pitchFamily="2" charset="-122"/>
                  </a:rPr>
                  <a:t>在此录入此部分的内容及说明，简单扼要</a:t>
                </a:r>
                <a:endParaRPr lang="zh-CN" altLang="en-US" sz="1600">
                  <a:solidFill>
                    <a:srgbClr val="000000">
                      <a:lumMod val="85000"/>
                      <a:lumOff val="15000"/>
                    </a:srgb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spTree>
  </p:cSld>
  <p:clrMapOvr>
    <a:masterClrMapping/>
  </p:clrMapOvr>
  <mc:AlternateContent>
    <mc:Choice xmlns:p14="http://schemas.microsoft.com/office/powerpoint/2010/main" Requires="p14">
      <p:transition spd="slow" advClick="0" advTm="0" p14:dur="1250">
        <p:split orient="vert"/>
      </p:transition>
    </mc:Choice>
    <mc:Fallback>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grpId="0" nodeType="with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p:bldP spid="41" grpId="0" animBg="1"/>
    </p:bldLst>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 name="组合 3"/>
          <p:cNvGrpSpPr/>
          <p:nvPr/>
        </p:nvGrpSpPr>
        <p:grpSpPr>
          <a:xfrm>
            <a:off x="1829144" y="1967998"/>
            <a:ext cx="1780825" cy="1780825"/>
            <a:chOff x="2193191" y="1899415"/>
            <a:chExt cx="2421376" cy="2421376"/>
          </a:xfrm>
          <a:effectLst/>
        </p:grpSpPr>
        <p:sp>
          <p:nvSpPr>
            <p:cNvPr id="5" name="椭圆 4"/>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65">
                <a:solidFill>
                  <a:srgbClr val="FFFFFF"/>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65">
                <a:solidFill>
                  <a:srgbClr val="FFFFFF"/>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14" name="圆角矩形 13"/>
          <p:cNvSpPr/>
          <p:nvPr/>
        </p:nvSpPr>
        <p:spPr>
          <a:xfrm>
            <a:off x="4002060" y="4379076"/>
            <a:ext cx="6838231" cy="42891"/>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endParaRPr lang="zh-CN" altLang="en-US" sz="1865">
              <a:solidFill>
                <a:srgbClr val="FFFFFF"/>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6" name="文本框 15"/>
          <p:cNvSpPr txBox="1"/>
          <p:nvPr/>
        </p:nvSpPr>
        <p:spPr>
          <a:xfrm>
            <a:off x="3856487" y="2092177"/>
            <a:ext cx="5331056" cy="1569660"/>
          </a:xfrm>
          <a:prstGeom prst="rect">
            <a:avLst/>
          </a:prstGeom>
          <a:noFill/>
        </p:spPr>
        <p:txBody>
          <a:bodyPr wrap="square" lIns="91440" tIns="45720" rIns="91440" bIns="45720" rtlCol="0">
            <a:spAutoFit/>
          </a:bodyPr>
          <a:lstStyle/>
          <a:p>
            <a:r>
              <a:rPr lang="en-US" altLang="zh-CN" sz="9600">
                <a:solidFill>
                  <a:schemeClr val="accent4"/>
                </a:solidFill>
                <a:latin typeface="方正黑体简体" panose="03000509000000000000" pitchFamily="2" charset="-122"/>
                <a:ea typeface="方正黑体简体" panose="03000509000000000000" pitchFamily="2" charset="-122"/>
                <a:sym typeface="方正黑体简体" panose="03000509000000000000" pitchFamily="2" charset="-122"/>
              </a:rPr>
              <a:t>PART 04</a:t>
            </a:r>
            <a:endParaRPr lang="en-US" altLang="zh-CN" sz="9600">
              <a:solidFill>
                <a:schemeClr val="accent4"/>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8" name="文本框 17"/>
          <p:cNvSpPr txBox="1"/>
          <p:nvPr/>
        </p:nvSpPr>
        <p:spPr>
          <a:xfrm>
            <a:off x="3866455" y="3777733"/>
            <a:ext cx="3314875" cy="523220"/>
          </a:xfrm>
          <a:prstGeom prst="rect">
            <a:avLst/>
          </a:prstGeom>
          <a:noFill/>
        </p:spPr>
        <p:txBody>
          <a:bodyPr wrap="square" rtlCol="0">
            <a:spAutoFit/>
          </a:bodyPr>
          <a:lstStyle/>
          <a:p>
            <a:pPr algn="dist" defTabSz="914400"/>
            <a:r>
              <a:rPr lang="zh-CN" altLang="en-US" sz="2800">
                <a:solidFill>
                  <a:schemeClr val="bg2">
                    <a:lumMod val="1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项目发展计划</a:t>
            </a:r>
            <a:endParaRPr lang="zh-CN" altLang="en-US" sz="2800">
              <a:solidFill>
                <a:schemeClr val="bg2">
                  <a:lumMod val="1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0" name="文本框 19"/>
          <p:cNvSpPr txBox="1"/>
          <p:nvPr/>
        </p:nvSpPr>
        <p:spPr bwMode="auto">
          <a:xfrm>
            <a:off x="3902318" y="4510789"/>
            <a:ext cx="6937973" cy="824865"/>
          </a:xfrm>
          <a:prstGeom prst="rect">
            <a:avLst/>
          </a:prstGeom>
          <a:noFill/>
        </p:spPr>
        <p:txBody>
          <a:bodyPr wrap="square" lIns="91440" tIns="45720" rIns="91440" bIns="45720">
            <a:spAutoFit/>
          </a:bodyPr>
          <a:lstStyle/>
          <a:p>
            <a:pPr>
              <a:lnSpc>
                <a:spcPct val="120000"/>
              </a:lnSpc>
            </a:pPr>
            <a:r>
              <a:rPr lang="zh-CN" altLang="en-US"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详细内容</a:t>
            </a:r>
            <a:r>
              <a:rPr lang="en-US" altLang="zh-CN"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a:t>
            </a:r>
            <a:r>
              <a:rPr lang="zh-CN" altLang="en-US"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点击输入本栏的具体文字，简明扼要的说明分项内容，此为概念图解，请根据您的具体内容酌情修改。详细内容</a:t>
            </a:r>
            <a:r>
              <a:rPr lang="en-US" altLang="zh-CN"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a:t>
            </a:r>
            <a:r>
              <a:rPr lang="zh-CN" altLang="en-US"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点击输入本栏的具体文字，简明扼要的说明分项内容，此为概念图解，请根据您的具体内容酌情修改。</a:t>
            </a:r>
            <a:endParaRPr lang="en-US" altLang="zh-CN"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25" name="组合 24"/>
          <p:cNvGrpSpPr/>
          <p:nvPr/>
        </p:nvGrpSpPr>
        <p:grpSpPr>
          <a:xfrm>
            <a:off x="2383327" y="2490049"/>
            <a:ext cx="702937" cy="707692"/>
            <a:chOff x="5042691" y="2273920"/>
            <a:chExt cx="702937" cy="707692"/>
          </a:xfrm>
          <a:solidFill>
            <a:schemeClr val="accent5"/>
          </a:solidFill>
        </p:grpSpPr>
        <p:sp>
          <p:nvSpPr>
            <p:cNvPr id="26" name="Freeform 12"/>
            <p:cNvSpPr/>
            <p:nvPr/>
          </p:nvSpPr>
          <p:spPr bwMode="auto">
            <a:xfrm>
              <a:off x="5284806" y="2789968"/>
              <a:ext cx="460822" cy="191644"/>
            </a:xfrm>
            <a:custGeom>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1">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7" name="Freeform 13"/>
            <p:cNvSpPr>
              <a:spLocks noEditPoints="1"/>
            </p:cNvSpPr>
            <p:nvPr/>
          </p:nvSpPr>
          <p:spPr bwMode="auto">
            <a:xfrm>
              <a:off x="5042691" y="2273920"/>
              <a:ext cx="529214" cy="655758"/>
            </a:xfrm>
            <a:custGeom>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Tree>
  </p:cSld>
  <p:clrMapOvr>
    <a:masterClrMapping/>
  </p:clrMapOvr>
  <mc:AlternateContent>
    <mc:Choice xmlns:p14="http://schemas.microsoft.com/office/powerpoint/2010/main" Requires="p14">
      <p:transition spd="slow" advClick="0" advTm="0" p14:dur="1250">
        <p:split orient="vert"/>
      </p:transition>
    </mc:Choice>
    <mc:Fallback>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nodeType="afterGroup">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nodeType="afterGroup">
                            <p:stCondLst>
                              <p:cond delay="150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P spid="20" grpId="0"/>
    </p:bld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30" name="组合 29"/>
          <p:cNvGrpSpPr/>
          <p:nvPr/>
        </p:nvGrpSpPr>
        <p:grpSpPr>
          <a:xfrm>
            <a:off x="1559499" y="1664808"/>
            <a:ext cx="10022591" cy="4149713"/>
            <a:chOff x="1169624" y="1248605"/>
            <a:chExt cx="7516943" cy="3112285"/>
          </a:xfrm>
        </p:grpSpPr>
        <p:sp>
          <p:nvSpPr>
            <p:cNvPr id="4" name="Freeform: Shape 13"/>
            <p:cNvSpPr/>
            <p:nvPr/>
          </p:nvSpPr>
          <p:spPr>
            <a:xfrm rot="2561600">
              <a:off x="2321534" y="3371555"/>
              <a:ext cx="450491" cy="65321"/>
            </a:xfrm>
            <a:custGeom>
              <a:rect l="0" t="0" r="0" b="0"/>
              <a:pathLst>
                <a:path>
                  <a:moveTo>
                    <a:pt x="0" y="28828"/>
                  </a:moveTo>
                  <a:lnTo>
                    <a:pt x="397630" y="28828"/>
                  </a:lnTo>
                </a:path>
              </a:pathLst>
            </a:custGeom>
            <a:noFill/>
            <a:ln w="19050">
              <a:solidFill>
                <a:schemeClr val="tx1">
                  <a:lumMod val="75000"/>
                  <a:lumOff val="25000"/>
                </a:schemeClr>
              </a:solidFill>
              <a:prstDash val="dash"/>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 name="Freeform: Shape 14"/>
            <p:cNvSpPr/>
            <p:nvPr/>
          </p:nvSpPr>
          <p:spPr>
            <a:xfrm>
              <a:off x="2381226" y="2758564"/>
              <a:ext cx="500655" cy="65321"/>
            </a:xfrm>
            <a:custGeom>
              <a:rect l="0" t="0" r="0" b="0"/>
              <a:pathLst>
                <a:path>
                  <a:moveTo>
                    <a:pt x="0" y="28828"/>
                  </a:moveTo>
                  <a:lnTo>
                    <a:pt x="441908" y="28828"/>
                  </a:lnTo>
                </a:path>
              </a:pathLst>
            </a:custGeom>
            <a:noFill/>
            <a:ln w="19050">
              <a:solidFill>
                <a:schemeClr val="tx1">
                  <a:lumMod val="75000"/>
                  <a:lumOff val="25000"/>
                </a:schemeClr>
              </a:solidFill>
              <a:prstDash val="dash"/>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 name="Freeform: Shape 15"/>
            <p:cNvSpPr/>
            <p:nvPr/>
          </p:nvSpPr>
          <p:spPr>
            <a:xfrm rot="19038400">
              <a:off x="2321534" y="2145578"/>
              <a:ext cx="450469" cy="65321"/>
            </a:xfrm>
            <a:custGeom>
              <a:rect l="0" t="0" r="0" b="0"/>
              <a:pathLst>
                <a:path>
                  <a:moveTo>
                    <a:pt x="0" y="28828"/>
                  </a:moveTo>
                  <a:lnTo>
                    <a:pt x="397611" y="28828"/>
                  </a:lnTo>
                </a:path>
              </a:pathLst>
            </a:custGeom>
            <a:noFill/>
            <a:ln w="19050">
              <a:solidFill>
                <a:schemeClr val="tx1">
                  <a:lumMod val="75000"/>
                  <a:lumOff val="25000"/>
                </a:schemeClr>
              </a:solidFill>
              <a:prstDash val="dash"/>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8" name="Freeform: Shape 17"/>
            <p:cNvSpPr/>
            <p:nvPr/>
          </p:nvSpPr>
          <p:spPr>
            <a:xfrm>
              <a:off x="2599006" y="1307867"/>
              <a:ext cx="855248" cy="855341"/>
            </a:xfrm>
            <a:custGeom>
              <a:gdLst>
                <a:gd name="connsiteX0" fmla="*/ 0 w 754893"/>
                <a:gd name="connsiteY0" fmla="*/ 377488 h 754976"/>
                <a:gd name="connsiteX1" fmla="*/ 377447 w 754893"/>
                <a:gd name="connsiteY1" fmla="*/ 0 h 754976"/>
                <a:gd name="connsiteX2" fmla="*/ 754894 w 754893"/>
                <a:gd name="connsiteY2" fmla="*/ 377488 h 754976"/>
                <a:gd name="connsiteX3" fmla="*/ 377447 w 754893"/>
                <a:gd name="connsiteY3" fmla="*/ 754976 h 754976"/>
                <a:gd name="connsiteX4" fmla="*/ 0 w 754893"/>
                <a:gd name="connsiteY4" fmla="*/ 377488 h 754976"/>
              </a:gd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976">
                  <a:moveTo>
                    <a:pt x="0" y="377488"/>
                  </a:moveTo>
                  <a:cubicBezTo>
                    <a:pt x="0" y="169007"/>
                    <a:pt x="168989" y="0"/>
                    <a:pt x="377447" y="0"/>
                  </a:cubicBezTo>
                  <a:cubicBezTo>
                    <a:pt x="585905" y="0"/>
                    <a:pt x="754894" y="169007"/>
                    <a:pt x="754894" y="377488"/>
                  </a:cubicBezTo>
                  <a:cubicBezTo>
                    <a:pt x="754894" y="585969"/>
                    <a:pt x="585905" y="754976"/>
                    <a:pt x="377447" y="754976"/>
                  </a:cubicBezTo>
                  <a:cubicBezTo>
                    <a:pt x="168989" y="754976"/>
                    <a:pt x="0" y="585969"/>
                    <a:pt x="0" y="377488"/>
                  </a:cubicBezTo>
                  <a:close/>
                </a:path>
              </a:pathLst>
            </a:custGeom>
            <a:solidFill>
              <a:schemeClr val="accent1"/>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59257" tIns="159273" rIns="159257" bIns="159273" anchor="ctr" anchorCtr="0">
              <a:normAutofit/>
            </a:bodyPr>
            <a:lstStyle/>
            <a:p>
              <a:pPr algn="ctr" defTabSz="829945">
                <a:spcBef>
                  <a:spcPct val="0"/>
                </a:spcBef>
                <a:spcAft>
                  <a:spcPct val="0"/>
                </a:spcAft>
              </a:pPr>
              <a:r>
                <a:rPr lang="en-US" sz="3200" b="1">
                  <a:latin typeface="方正黑体简体" panose="03000509000000000000" pitchFamily="2" charset="-122"/>
                  <a:ea typeface="方正黑体简体" panose="03000509000000000000" pitchFamily="2" charset="-122"/>
                  <a:sym typeface="方正黑体简体" panose="03000509000000000000" pitchFamily="2" charset="-122"/>
                </a:rPr>
                <a:t>20%</a:t>
              </a:r>
              <a:endParaRPr lang="en-US" sz="3200" b="1">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9" name="Freeform: Shape 18"/>
            <p:cNvSpPr/>
            <p:nvPr/>
          </p:nvSpPr>
          <p:spPr>
            <a:xfrm>
              <a:off x="2881878" y="2363601"/>
              <a:ext cx="855248" cy="855248"/>
            </a:xfrm>
            <a:custGeom>
              <a:gdLst>
                <a:gd name="connsiteX0" fmla="*/ 0 w 754893"/>
                <a:gd name="connsiteY0" fmla="*/ 377447 h 754893"/>
                <a:gd name="connsiteX1" fmla="*/ 377447 w 754893"/>
                <a:gd name="connsiteY1" fmla="*/ 0 h 754893"/>
                <a:gd name="connsiteX2" fmla="*/ 754894 w 754893"/>
                <a:gd name="connsiteY2" fmla="*/ 377447 h 754893"/>
                <a:gd name="connsiteX3" fmla="*/ 377447 w 754893"/>
                <a:gd name="connsiteY3" fmla="*/ 754894 h 754893"/>
                <a:gd name="connsiteX4" fmla="*/ 0 w 754893"/>
                <a:gd name="connsiteY4" fmla="*/ 377447 h 754893"/>
              </a:gd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893">
                  <a:moveTo>
                    <a:pt x="0" y="377447"/>
                  </a:moveTo>
                  <a:cubicBezTo>
                    <a:pt x="0" y="168989"/>
                    <a:pt x="168989" y="0"/>
                    <a:pt x="377447" y="0"/>
                  </a:cubicBezTo>
                  <a:cubicBezTo>
                    <a:pt x="585905" y="0"/>
                    <a:pt x="754894" y="168989"/>
                    <a:pt x="754894" y="377447"/>
                  </a:cubicBezTo>
                  <a:cubicBezTo>
                    <a:pt x="754894" y="585905"/>
                    <a:pt x="585905" y="754894"/>
                    <a:pt x="377447" y="754894"/>
                  </a:cubicBezTo>
                  <a:cubicBezTo>
                    <a:pt x="168989" y="754894"/>
                    <a:pt x="0" y="585905"/>
                    <a:pt x="0" y="377447"/>
                  </a:cubicBezTo>
                  <a:close/>
                </a:path>
              </a:pathLst>
            </a:custGeom>
            <a:solidFill>
              <a:schemeClr val="accent2"/>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59257" tIns="159257" rIns="159257" bIns="159257" anchor="ctr" anchorCtr="0">
              <a:normAutofit/>
            </a:bodyPr>
            <a:lstStyle/>
            <a:p>
              <a:pPr algn="ctr" defTabSz="829945">
                <a:spcBef>
                  <a:spcPct val="0"/>
                </a:spcBef>
                <a:spcAft>
                  <a:spcPct val="0"/>
                </a:spcAft>
              </a:pPr>
              <a:r>
                <a:rPr lang="en-US" sz="3200" b="1">
                  <a:latin typeface="方正黑体简体" panose="03000509000000000000" pitchFamily="2" charset="-122"/>
                  <a:ea typeface="方正黑体简体" panose="03000509000000000000" pitchFamily="2" charset="-122"/>
                  <a:sym typeface="方正黑体简体" panose="03000509000000000000" pitchFamily="2" charset="-122"/>
                </a:rPr>
                <a:t>40%</a:t>
              </a:r>
              <a:endParaRPr lang="en-US" sz="3200" b="1">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0" name="Freeform: Shape 26"/>
            <p:cNvSpPr/>
            <p:nvPr/>
          </p:nvSpPr>
          <p:spPr>
            <a:xfrm>
              <a:off x="2599006" y="3419286"/>
              <a:ext cx="855248" cy="855248"/>
            </a:xfrm>
            <a:custGeom>
              <a:gdLst>
                <a:gd name="connsiteX0" fmla="*/ 0 w 754893"/>
                <a:gd name="connsiteY0" fmla="*/ 377447 h 754893"/>
                <a:gd name="connsiteX1" fmla="*/ 377447 w 754893"/>
                <a:gd name="connsiteY1" fmla="*/ 0 h 754893"/>
                <a:gd name="connsiteX2" fmla="*/ 754894 w 754893"/>
                <a:gd name="connsiteY2" fmla="*/ 377447 h 754893"/>
                <a:gd name="connsiteX3" fmla="*/ 377447 w 754893"/>
                <a:gd name="connsiteY3" fmla="*/ 754894 h 754893"/>
                <a:gd name="connsiteX4" fmla="*/ 0 w 754893"/>
                <a:gd name="connsiteY4" fmla="*/ 377447 h 754893"/>
              </a:gd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893">
                  <a:moveTo>
                    <a:pt x="0" y="377447"/>
                  </a:moveTo>
                  <a:cubicBezTo>
                    <a:pt x="0" y="168989"/>
                    <a:pt x="168989" y="0"/>
                    <a:pt x="377447" y="0"/>
                  </a:cubicBezTo>
                  <a:cubicBezTo>
                    <a:pt x="585905" y="0"/>
                    <a:pt x="754894" y="168989"/>
                    <a:pt x="754894" y="377447"/>
                  </a:cubicBezTo>
                  <a:cubicBezTo>
                    <a:pt x="754894" y="585905"/>
                    <a:pt x="585905" y="754894"/>
                    <a:pt x="377447" y="754894"/>
                  </a:cubicBezTo>
                  <a:cubicBezTo>
                    <a:pt x="168989" y="754894"/>
                    <a:pt x="0" y="585905"/>
                    <a:pt x="0" y="377447"/>
                  </a:cubicBezTo>
                  <a:close/>
                </a:path>
              </a:pathLst>
            </a:custGeom>
            <a:solidFill>
              <a:schemeClr val="accent3"/>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59257" tIns="159257" rIns="159257" bIns="159257" anchor="ctr" anchorCtr="0">
              <a:normAutofit/>
            </a:bodyPr>
            <a:lstStyle/>
            <a:p>
              <a:pPr algn="ctr" defTabSz="829945">
                <a:spcBef>
                  <a:spcPct val="0"/>
                </a:spcBef>
                <a:spcAft>
                  <a:spcPct val="0"/>
                </a:spcAft>
              </a:pPr>
              <a:r>
                <a:rPr lang="en-US" sz="3200" b="1">
                  <a:latin typeface="方正黑体简体" panose="03000509000000000000" pitchFamily="2" charset="-122"/>
                  <a:ea typeface="方正黑体简体" panose="03000509000000000000" pitchFamily="2" charset="-122"/>
                  <a:sym typeface="方正黑体简体" panose="03000509000000000000" pitchFamily="2" charset="-122"/>
                </a:rPr>
                <a:t>80%</a:t>
              </a:r>
              <a:endParaRPr lang="en-US" sz="3200" b="1">
                <a:latin typeface="方正黑体简体" panose="03000509000000000000" pitchFamily="2" charset="-122"/>
                <a:ea typeface="方正黑体简体" panose="03000509000000000000" pitchFamily="2" charset="-122"/>
                <a:sym typeface="方正黑体简体" panose="03000509000000000000" pitchFamily="2" charset="-122"/>
              </a:endParaRPr>
            </a:p>
          </p:txBody>
        </p:sp>
        <p:cxnSp>
          <p:nvCxnSpPr>
            <p:cNvPr id="11" name="Straight Connector 6"/>
            <p:cNvCxnSpPr/>
            <p:nvPr/>
          </p:nvCxnSpPr>
          <p:spPr>
            <a:xfrm>
              <a:off x="3436764" y="1684662"/>
              <a:ext cx="1864727" cy="2"/>
            </a:xfrm>
            <a:prstGeom prst="line">
              <a:avLst/>
            </a:prstGeom>
            <a:ln w="1905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7"/>
            <p:cNvCxnSpPr/>
            <p:nvPr/>
          </p:nvCxnSpPr>
          <p:spPr>
            <a:xfrm>
              <a:off x="3710664" y="2806285"/>
              <a:ext cx="2175514" cy="0"/>
            </a:xfrm>
            <a:prstGeom prst="line">
              <a:avLst/>
            </a:prstGeom>
            <a:ln w="1905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8"/>
            <p:cNvCxnSpPr/>
            <p:nvPr/>
          </p:nvCxnSpPr>
          <p:spPr>
            <a:xfrm>
              <a:off x="3436764" y="3924828"/>
              <a:ext cx="1864727" cy="0"/>
            </a:xfrm>
            <a:prstGeom prst="line">
              <a:avLst/>
            </a:prstGeom>
            <a:ln w="1905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Oval 9"/>
            <p:cNvSpPr/>
            <p:nvPr/>
          </p:nvSpPr>
          <p:spPr>
            <a:xfrm>
              <a:off x="5327789" y="3488773"/>
              <a:ext cx="872117" cy="872117"/>
            </a:xfrm>
            <a:prstGeom prst="ellipse">
              <a:avLst/>
            </a:prstGeom>
            <a:noFill/>
            <a:ln w="19050">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5" name="Oval 10"/>
            <p:cNvSpPr/>
            <p:nvPr/>
          </p:nvSpPr>
          <p:spPr>
            <a:xfrm>
              <a:off x="5327789" y="1248605"/>
              <a:ext cx="872117" cy="872117"/>
            </a:xfrm>
            <a:prstGeom prst="ellipse">
              <a:avLst/>
            </a:prstGeom>
            <a:noFill/>
            <a:ln w="19050">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6" name="Oval 11"/>
            <p:cNvSpPr/>
            <p:nvPr/>
          </p:nvSpPr>
          <p:spPr>
            <a:xfrm>
              <a:off x="5940917" y="2370231"/>
              <a:ext cx="872117" cy="872117"/>
            </a:xfrm>
            <a:prstGeom prst="ellipse">
              <a:avLst/>
            </a:prstGeom>
            <a:noFill/>
            <a:ln w="19050">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2" name="组合 1"/>
            <p:cNvGrpSpPr/>
            <p:nvPr/>
          </p:nvGrpSpPr>
          <p:grpSpPr>
            <a:xfrm>
              <a:off x="1169624" y="2078521"/>
              <a:ext cx="1425413" cy="1425413"/>
              <a:chOff x="1169624" y="2078521"/>
              <a:chExt cx="1425413" cy="1425413"/>
            </a:xfrm>
          </p:grpSpPr>
          <p:sp>
            <p:nvSpPr>
              <p:cNvPr id="7" name="Oval 16"/>
              <p:cNvSpPr/>
              <p:nvPr/>
            </p:nvSpPr>
            <p:spPr>
              <a:xfrm>
                <a:off x="1169624" y="2078521"/>
                <a:ext cx="1425413" cy="1425413"/>
              </a:xfrm>
              <a:prstGeom prst="ellipse">
                <a:avLst/>
              </a:prstGeom>
              <a:solidFill>
                <a:schemeClr val="accent4"/>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17" name="Group 30"/>
              <p:cNvGrpSpPr/>
              <p:nvPr/>
            </p:nvGrpSpPr>
            <p:grpSpPr>
              <a:xfrm>
                <a:off x="1618802" y="2428278"/>
                <a:ext cx="519557" cy="756019"/>
                <a:chOff x="4075113" y="1909763"/>
                <a:chExt cx="247650" cy="360363"/>
              </a:xfrm>
              <a:solidFill>
                <a:schemeClr val="bg1"/>
              </a:solidFill>
            </p:grpSpPr>
            <p:sp>
              <p:nvSpPr>
                <p:cNvPr id="27" name="Freeform: Shape 31"/>
                <p:cNvSpPr/>
                <p:nvPr/>
              </p:nvSpPr>
              <p:spPr bwMode="auto">
                <a:xfrm>
                  <a:off x="4075113" y="1909763"/>
                  <a:ext cx="247650" cy="360363"/>
                </a:xfrm>
                <a:custGeom>
                  <a:cxnLst>
                    <a:cxn ang="0">
                      <a:pos x="42" y="0"/>
                    </a:cxn>
                    <a:cxn ang="0">
                      <a:pos x="0" y="42"/>
                    </a:cxn>
                    <a:cxn ang="0">
                      <a:pos x="19" y="88"/>
                    </a:cxn>
                    <a:cxn ang="0">
                      <a:pos x="42" y="123"/>
                    </a:cxn>
                    <a:cxn ang="0">
                      <a:pos x="65" y="88"/>
                    </a:cxn>
                    <a:cxn ang="0">
                      <a:pos x="85" y="42"/>
                    </a:cxn>
                    <a:cxn ang="0">
                      <a:pos x="42" y="0"/>
                    </a:cxn>
                    <a:cxn ang="0">
                      <a:pos x="52" y="104"/>
                    </a:cxn>
                    <a:cxn ang="0">
                      <a:pos x="33" y="106"/>
                    </a:cxn>
                    <a:cxn ang="0">
                      <a:pos x="31" y="99"/>
                    </a:cxn>
                    <a:cxn ang="0">
                      <a:pos x="31" y="99"/>
                    </a:cxn>
                    <a:cxn ang="0">
                      <a:pos x="55" y="96"/>
                    </a:cxn>
                    <a:cxn ang="0">
                      <a:pos x="54" y="99"/>
                    </a:cxn>
                    <a:cxn ang="0">
                      <a:pos x="52" y="104"/>
                    </a:cxn>
                    <a:cxn ang="0">
                      <a:pos x="30" y="95"/>
                    </a:cxn>
                    <a:cxn ang="0">
                      <a:pos x="27" y="88"/>
                    </a:cxn>
                    <a:cxn ang="0">
                      <a:pos x="57" y="88"/>
                    </a:cxn>
                    <a:cxn ang="0">
                      <a:pos x="56" y="92"/>
                    </a:cxn>
                    <a:cxn ang="0">
                      <a:pos x="30" y="95"/>
                    </a:cxn>
                    <a:cxn ang="0">
                      <a:pos x="42" y="115"/>
                    </a:cxn>
                    <a:cxn ang="0">
                      <a:pos x="35" y="110"/>
                    </a:cxn>
                    <a:cxn ang="0">
                      <a:pos x="51" y="108"/>
                    </a:cxn>
                    <a:cxn ang="0">
                      <a:pos x="42" y="115"/>
                    </a:cxn>
                    <a:cxn ang="0">
                      <a:pos x="60" y="80"/>
                    </a:cxn>
                    <a:cxn ang="0">
                      <a:pos x="24" y="80"/>
                    </a:cxn>
                    <a:cxn ang="0">
                      <a:pos x="18" y="68"/>
                    </a:cxn>
                    <a:cxn ang="0">
                      <a:pos x="8" y="42"/>
                    </a:cxn>
                    <a:cxn ang="0">
                      <a:pos x="42" y="8"/>
                    </a:cxn>
                    <a:cxn ang="0">
                      <a:pos x="77" y="42"/>
                    </a:cxn>
                    <a:cxn ang="0">
                      <a:pos x="67" y="68"/>
                    </a:cxn>
                    <a:cxn ang="0">
                      <a:pos x="60" y="80"/>
                    </a:cxn>
                    <a:cxn ang="0">
                      <a:pos x="60" y="80"/>
                    </a:cxn>
                    <a:cxn ang="0">
                      <a:pos x="60" y="80"/>
                    </a:cxn>
                  </a:cxnLst>
                  <a:rect l="0" t="0" r="r" b="b"/>
                  <a:pathLst>
                    <a:path w="85" h="123">
                      <a:moveTo>
                        <a:pt x="42" y="0"/>
                      </a:moveTo>
                      <a:cubicBezTo>
                        <a:pt x="19" y="0"/>
                        <a:pt x="0" y="19"/>
                        <a:pt x="0" y="42"/>
                      </a:cubicBezTo>
                      <a:cubicBezTo>
                        <a:pt x="0" y="57"/>
                        <a:pt x="14" y="74"/>
                        <a:pt x="19" y="88"/>
                      </a:cubicBezTo>
                      <a:cubicBezTo>
                        <a:pt x="27" y="110"/>
                        <a:pt x="26" y="123"/>
                        <a:pt x="42" y="123"/>
                      </a:cubicBezTo>
                      <a:cubicBezTo>
                        <a:pt x="59" y="123"/>
                        <a:pt x="58" y="110"/>
                        <a:pt x="65" y="88"/>
                      </a:cubicBezTo>
                      <a:cubicBezTo>
                        <a:pt x="70" y="74"/>
                        <a:pt x="85" y="57"/>
                        <a:pt x="85" y="42"/>
                      </a:cubicBezTo>
                      <a:cubicBezTo>
                        <a:pt x="85" y="19"/>
                        <a:pt x="66" y="0"/>
                        <a:pt x="42" y="0"/>
                      </a:cubicBezTo>
                      <a:close/>
                      <a:moveTo>
                        <a:pt x="52" y="104"/>
                      </a:moveTo>
                      <a:cubicBezTo>
                        <a:pt x="33" y="106"/>
                        <a:pt x="33" y="106"/>
                        <a:pt x="33" y="106"/>
                      </a:cubicBezTo>
                      <a:cubicBezTo>
                        <a:pt x="33" y="104"/>
                        <a:pt x="32" y="102"/>
                        <a:pt x="31" y="99"/>
                      </a:cubicBezTo>
                      <a:cubicBezTo>
                        <a:pt x="31" y="99"/>
                        <a:pt x="31" y="99"/>
                        <a:pt x="31" y="99"/>
                      </a:cubicBezTo>
                      <a:cubicBezTo>
                        <a:pt x="55" y="96"/>
                        <a:pt x="55" y="96"/>
                        <a:pt x="55" y="96"/>
                      </a:cubicBezTo>
                      <a:cubicBezTo>
                        <a:pt x="54" y="97"/>
                        <a:pt x="54" y="98"/>
                        <a:pt x="54" y="99"/>
                      </a:cubicBezTo>
                      <a:cubicBezTo>
                        <a:pt x="53" y="101"/>
                        <a:pt x="53" y="103"/>
                        <a:pt x="52" y="104"/>
                      </a:cubicBezTo>
                      <a:close/>
                      <a:moveTo>
                        <a:pt x="30" y="95"/>
                      </a:moveTo>
                      <a:cubicBezTo>
                        <a:pt x="29" y="93"/>
                        <a:pt x="28" y="91"/>
                        <a:pt x="27" y="88"/>
                      </a:cubicBezTo>
                      <a:cubicBezTo>
                        <a:pt x="57" y="88"/>
                        <a:pt x="57" y="88"/>
                        <a:pt x="57" y="88"/>
                      </a:cubicBezTo>
                      <a:cubicBezTo>
                        <a:pt x="57" y="89"/>
                        <a:pt x="56" y="91"/>
                        <a:pt x="56" y="92"/>
                      </a:cubicBezTo>
                      <a:lnTo>
                        <a:pt x="30" y="95"/>
                      </a:lnTo>
                      <a:close/>
                      <a:moveTo>
                        <a:pt x="42" y="115"/>
                      </a:moveTo>
                      <a:cubicBezTo>
                        <a:pt x="38" y="115"/>
                        <a:pt x="37" y="114"/>
                        <a:pt x="35" y="110"/>
                      </a:cubicBezTo>
                      <a:cubicBezTo>
                        <a:pt x="51" y="108"/>
                        <a:pt x="51" y="108"/>
                        <a:pt x="51" y="108"/>
                      </a:cubicBezTo>
                      <a:cubicBezTo>
                        <a:pt x="49" y="114"/>
                        <a:pt x="47" y="115"/>
                        <a:pt x="42" y="115"/>
                      </a:cubicBezTo>
                      <a:close/>
                      <a:moveTo>
                        <a:pt x="60" y="80"/>
                      </a:moveTo>
                      <a:cubicBezTo>
                        <a:pt x="24" y="80"/>
                        <a:pt x="24" y="80"/>
                        <a:pt x="24" y="80"/>
                      </a:cubicBezTo>
                      <a:cubicBezTo>
                        <a:pt x="23" y="76"/>
                        <a:pt x="20" y="72"/>
                        <a:pt x="18" y="68"/>
                      </a:cubicBezTo>
                      <a:cubicBezTo>
                        <a:pt x="13" y="59"/>
                        <a:pt x="8" y="50"/>
                        <a:pt x="8" y="42"/>
                      </a:cubicBezTo>
                      <a:cubicBezTo>
                        <a:pt x="8" y="23"/>
                        <a:pt x="23" y="8"/>
                        <a:pt x="42" y="8"/>
                      </a:cubicBezTo>
                      <a:cubicBezTo>
                        <a:pt x="61" y="8"/>
                        <a:pt x="77" y="23"/>
                        <a:pt x="77" y="42"/>
                      </a:cubicBezTo>
                      <a:cubicBezTo>
                        <a:pt x="77" y="50"/>
                        <a:pt x="72" y="59"/>
                        <a:pt x="67" y="68"/>
                      </a:cubicBezTo>
                      <a:cubicBezTo>
                        <a:pt x="64" y="72"/>
                        <a:pt x="62" y="76"/>
                        <a:pt x="60" y="80"/>
                      </a:cubicBezTo>
                      <a:close/>
                      <a:moveTo>
                        <a:pt x="60" y="80"/>
                      </a:moveTo>
                      <a:cubicBezTo>
                        <a:pt x="60" y="80"/>
                        <a:pt x="60" y="80"/>
                        <a:pt x="60" y="80"/>
                      </a:cubicBezTo>
                    </a:path>
                  </a:pathLst>
                </a:custGeom>
                <a:grpFill/>
                <a:ln w="9525">
                  <a:noFill/>
                  <a:round/>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8" name="Freeform: Shape 32"/>
                <p:cNvSpPr/>
                <p:nvPr/>
              </p:nvSpPr>
              <p:spPr bwMode="auto">
                <a:xfrm>
                  <a:off x="4130675" y="1965326"/>
                  <a:ext cx="73025" cy="73025"/>
                </a:xfrm>
                <a:custGeom>
                  <a:cxnLst>
                    <a:cxn ang="0">
                      <a:pos x="23" y="0"/>
                    </a:cxn>
                    <a:cxn ang="0">
                      <a:pos x="0" y="23"/>
                    </a:cxn>
                    <a:cxn ang="0">
                      <a:pos x="2" y="25"/>
                    </a:cxn>
                    <a:cxn ang="0">
                      <a:pos x="4" y="23"/>
                    </a:cxn>
                    <a:cxn ang="0">
                      <a:pos x="23" y="4"/>
                    </a:cxn>
                    <a:cxn ang="0">
                      <a:pos x="25" y="2"/>
                    </a:cxn>
                    <a:cxn ang="0">
                      <a:pos x="23" y="0"/>
                    </a:cxn>
                    <a:cxn ang="0">
                      <a:pos x="23" y="0"/>
                    </a:cxn>
                    <a:cxn ang="0">
                      <a:pos x="23" y="0"/>
                    </a:cxn>
                  </a:cxnLst>
                  <a:rect l="0" t="0" r="r" b="b"/>
                  <a:pathLst>
                    <a:path w="25" h="25">
                      <a:moveTo>
                        <a:pt x="23" y="0"/>
                      </a:moveTo>
                      <a:cubicBezTo>
                        <a:pt x="11" y="0"/>
                        <a:pt x="0" y="10"/>
                        <a:pt x="0" y="23"/>
                      </a:cubicBezTo>
                      <a:cubicBezTo>
                        <a:pt x="0" y="24"/>
                        <a:pt x="1" y="25"/>
                        <a:pt x="2" y="25"/>
                      </a:cubicBezTo>
                      <a:cubicBezTo>
                        <a:pt x="3" y="25"/>
                        <a:pt x="4" y="24"/>
                        <a:pt x="4" y="23"/>
                      </a:cubicBezTo>
                      <a:cubicBezTo>
                        <a:pt x="4" y="12"/>
                        <a:pt x="13" y="4"/>
                        <a:pt x="23" y="4"/>
                      </a:cubicBezTo>
                      <a:cubicBezTo>
                        <a:pt x="24" y="4"/>
                        <a:pt x="25" y="3"/>
                        <a:pt x="25" y="2"/>
                      </a:cubicBezTo>
                      <a:cubicBezTo>
                        <a:pt x="25" y="1"/>
                        <a:pt x="24" y="0"/>
                        <a:pt x="23" y="0"/>
                      </a:cubicBezTo>
                      <a:close/>
                      <a:moveTo>
                        <a:pt x="23" y="0"/>
                      </a:moveTo>
                      <a:cubicBezTo>
                        <a:pt x="23" y="0"/>
                        <a:pt x="23" y="0"/>
                        <a:pt x="23" y="0"/>
                      </a:cubicBezTo>
                    </a:path>
                  </a:pathLst>
                </a:custGeom>
                <a:grpFill/>
                <a:ln w="9525">
                  <a:noFill/>
                  <a:round/>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sp>
          <p:nvSpPr>
            <p:cNvPr id="18" name="Freeform: Shape 33"/>
            <p:cNvSpPr/>
            <p:nvPr/>
          </p:nvSpPr>
          <p:spPr bwMode="auto">
            <a:xfrm>
              <a:off x="6220688" y="2578866"/>
              <a:ext cx="312575" cy="454838"/>
            </a:xfrm>
            <a:custGeom>
              <a:cxnLst>
                <a:cxn ang="0">
                  <a:pos x="38" y="109"/>
                </a:cxn>
                <a:cxn ang="0">
                  <a:pos x="40" y="107"/>
                </a:cxn>
                <a:cxn ang="0">
                  <a:pos x="44" y="107"/>
                </a:cxn>
                <a:cxn ang="0">
                  <a:pos x="46" y="109"/>
                </a:cxn>
                <a:cxn ang="0">
                  <a:pos x="44" y="111"/>
                </a:cxn>
                <a:cxn ang="0">
                  <a:pos x="40" y="111"/>
                </a:cxn>
                <a:cxn ang="0">
                  <a:pos x="38" y="109"/>
                </a:cxn>
                <a:cxn ang="0">
                  <a:pos x="48" y="12"/>
                </a:cxn>
                <a:cxn ang="0">
                  <a:pos x="37" y="12"/>
                </a:cxn>
                <a:cxn ang="0">
                  <a:pos x="35" y="14"/>
                </a:cxn>
                <a:cxn ang="0">
                  <a:pos x="37" y="15"/>
                </a:cxn>
                <a:cxn ang="0">
                  <a:pos x="48" y="15"/>
                </a:cxn>
                <a:cxn ang="0">
                  <a:pos x="50" y="14"/>
                </a:cxn>
                <a:cxn ang="0">
                  <a:pos x="48" y="12"/>
                </a:cxn>
                <a:cxn ang="0">
                  <a:pos x="85" y="12"/>
                </a:cxn>
                <a:cxn ang="0">
                  <a:pos x="85" y="111"/>
                </a:cxn>
                <a:cxn ang="0">
                  <a:pos x="73" y="123"/>
                </a:cxn>
                <a:cxn ang="0">
                  <a:pos x="12" y="123"/>
                </a:cxn>
                <a:cxn ang="0">
                  <a:pos x="0" y="111"/>
                </a:cxn>
                <a:cxn ang="0">
                  <a:pos x="0" y="12"/>
                </a:cxn>
                <a:cxn ang="0">
                  <a:pos x="12" y="0"/>
                </a:cxn>
                <a:cxn ang="0">
                  <a:pos x="73" y="0"/>
                </a:cxn>
                <a:cxn ang="0">
                  <a:pos x="85" y="12"/>
                </a:cxn>
                <a:cxn ang="0">
                  <a:pos x="77" y="104"/>
                </a:cxn>
                <a:cxn ang="0">
                  <a:pos x="8" y="104"/>
                </a:cxn>
                <a:cxn ang="0">
                  <a:pos x="8" y="111"/>
                </a:cxn>
                <a:cxn ang="0">
                  <a:pos x="12" y="115"/>
                </a:cxn>
                <a:cxn ang="0">
                  <a:pos x="73" y="115"/>
                </a:cxn>
                <a:cxn ang="0">
                  <a:pos x="77" y="111"/>
                </a:cxn>
                <a:cxn ang="0">
                  <a:pos x="77" y="104"/>
                </a:cxn>
                <a:cxn ang="0">
                  <a:pos x="77" y="23"/>
                </a:cxn>
                <a:cxn ang="0">
                  <a:pos x="8" y="23"/>
                </a:cxn>
                <a:cxn ang="0">
                  <a:pos x="8" y="100"/>
                </a:cxn>
                <a:cxn ang="0">
                  <a:pos x="77" y="100"/>
                </a:cxn>
                <a:cxn ang="0">
                  <a:pos x="77" y="23"/>
                </a:cxn>
                <a:cxn ang="0">
                  <a:pos x="77" y="12"/>
                </a:cxn>
                <a:cxn ang="0">
                  <a:pos x="73" y="8"/>
                </a:cxn>
                <a:cxn ang="0">
                  <a:pos x="12" y="8"/>
                </a:cxn>
                <a:cxn ang="0">
                  <a:pos x="8" y="12"/>
                </a:cxn>
                <a:cxn ang="0">
                  <a:pos x="8" y="19"/>
                </a:cxn>
                <a:cxn ang="0">
                  <a:pos x="77" y="19"/>
                </a:cxn>
                <a:cxn ang="0">
                  <a:pos x="77" y="12"/>
                </a:cxn>
                <a:cxn ang="0">
                  <a:pos x="77" y="12"/>
                </a:cxn>
                <a:cxn ang="0">
                  <a:pos x="77" y="12"/>
                </a:cxn>
              </a:cxnLst>
              <a:rect l="0" t="0" r="r" b="b"/>
              <a:pathLst>
                <a:path w="85" h="123">
                  <a:moveTo>
                    <a:pt x="38" y="109"/>
                  </a:moveTo>
                  <a:cubicBezTo>
                    <a:pt x="38" y="108"/>
                    <a:pt x="39" y="107"/>
                    <a:pt x="40" y="107"/>
                  </a:cubicBezTo>
                  <a:cubicBezTo>
                    <a:pt x="44" y="107"/>
                    <a:pt x="44" y="107"/>
                    <a:pt x="44" y="107"/>
                  </a:cubicBezTo>
                  <a:cubicBezTo>
                    <a:pt x="45" y="107"/>
                    <a:pt x="46" y="108"/>
                    <a:pt x="46" y="109"/>
                  </a:cubicBezTo>
                  <a:cubicBezTo>
                    <a:pt x="46" y="110"/>
                    <a:pt x="45" y="111"/>
                    <a:pt x="44" y="111"/>
                  </a:cubicBezTo>
                  <a:cubicBezTo>
                    <a:pt x="40" y="111"/>
                    <a:pt x="40" y="111"/>
                    <a:pt x="40" y="111"/>
                  </a:cubicBezTo>
                  <a:cubicBezTo>
                    <a:pt x="39" y="111"/>
                    <a:pt x="38" y="110"/>
                    <a:pt x="38" y="109"/>
                  </a:cubicBezTo>
                  <a:close/>
                  <a:moveTo>
                    <a:pt x="48" y="12"/>
                  </a:moveTo>
                  <a:cubicBezTo>
                    <a:pt x="37" y="12"/>
                    <a:pt x="37" y="12"/>
                    <a:pt x="37" y="12"/>
                  </a:cubicBezTo>
                  <a:cubicBezTo>
                    <a:pt x="36" y="12"/>
                    <a:pt x="35" y="12"/>
                    <a:pt x="35" y="14"/>
                  </a:cubicBezTo>
                  <a:cubicBezTo>
                    <a:pt x="35" y="15"/>
                    <a:pt x="36" y="15"/>
                    <a:pt x="37" y="15"/>
                  </a:cubicBezTo>
                  <a:cubicBezTo>
                    <a:pt x="48" y="15"/>
                    <a:pt x="48" y="15"/>
                    <a:pt x="48" y="15"/>
                  </a:cubicBezTo>
                  <a:cubicBezTo>
                    <a:pt x="49" y="15"/>
                    <a:pt x="50" y="15"/>
                    <a:pt x="50" y="14"/>
                  </a:cubicBezTo>
                  <a:cubicBezTo>
                    <a:pt x="50" y="12"/>
                    <a:pt x="49" y="12"/>
                    <a:pt x="48" y="12"/>
                  </a:cubicBezTo>
                  <a:close/>
                  <a:moveTo>
                    <a:pt x="85" y="12"/>
                  </a:moveTo>
                  <a:cubicBezTo>
                    <a:pt x="85" y="111"/>
                    <a:pt x="85" y="111"/>
                    <a:pt x="85" y="111"/>
                  </a:cubicBezTo>
                  <a:cubicBezTo>
                    <a:pt x="85" y="118"/>
                    <a:pt x="79" y="123"/>
                    <a:pt x="73" y="123"/>
                  </a:cubicBezTo>
                  <a:cubicBezTo>
                    <a:pt x="12" y="123"/>
                    <a:pt x="12" y="123"/>
                    <a:pt x="12" y="123"/>
                  </a:cubicBezTo>
                  <a:cubicBezTo>
                    <a:pt x="5" y="123"/>
                    <a:pt x="0" y="118"/>
                    <a:pt x="0" y="111"/>
                  </a:cubicBezTo>
                  <a:cubicBezTo>
                    <a:pt x="0" y="12"/>
                    <a:pt x="0" y="12"/>
                    <a:pt x="0" y="12"/>
                  </a:cubicBezTo>
                  <a:cubicBezTo>
                    <a:pt x="0" y="5"/>
                    <a:pt x="5" y="0"/>
                    <a:pt x="12" y="0"/>
                  </a:cubicBezTo>
                  <a:cubicBezTo>
                    <a:pt x="73" y="0"/>
                    <a:pt x="73" y="0"/>
                    <a:pt x="73" y="0"/>
                  </a:cubicBezTo>
                  <a:cubicBezTo>
                    <a:pt x="79" y="0"/>
                    <a:pt x="85" y="5"/>
                    <a:pt x="85" y="12"/>
                  </a:cubicBezTo>
                  <a:close/>
                  <a:moveTo>
                    <a:pt x="77" y="104"/>
                  </a:moveTo>
                  <a:cubicBezTo>
                    <a:pt x="8" y="104"/>
                    <a:pt x="8" y="104"/>
                    <a:pt x="8" y="104"/>
                  </a:cubicBezTo>
                  <a:cubicBezTo>
                    <a:pt x="8" y="111"/>
                    <a:pt x="8" y="111"/>
                    <a:pt x="8" y="111"/>
                  </a:cubicBezTo>
                  <a:cubicBezTo>
                    <a:pt x="8" y="113"/>
                    <a:pt x="10" y="115"/>
                    <a:pt x="12" y="115"/>
                  </a:cubicBezTo>
                  <a:cubicBezTo>
                    <a:pt x="73" y="115"/>
                    <a:pt x="73" y="115"/>
                    <a:pt x="73" y="115"/>
                  </a:cubicBezTo>
                  <a:cubicBezTo>
                    <a:pt x="75" y="115"/>
                    <a:pt x="77" y="113"/>
                    <a:pt x="77" y="111"/>
                  </a:cubicBezTo>
                  <a:lnTo>
                    <a:pt x="77" y="104"/>
                  </a:lnTo>
                  <a:close/>
                  <a:moveTo>
                    <a:pt x="77" y="23"/>
                  </a:moveTo>
                  <a:cubicBezTo>
                    <a:pt x="8" y="23"/>
                    <a:pt x="8" y="23"/>
                    <a:pt x="8" y="23"/>
                  </a:cubicBezTo>
                  <a:cubicBezTo>
                    <a:pt x="8" y="100"/>
                    <a:pt x="8" y="100"/>
                    <a:pt x="8" y="100"/>
                  </a:cubicBezTo>
                  <a:cubicBezTo>
                    <a:pt x="77" y="100"/>
                    <a:pt x="77" y="100"/>
                    <a:pt x="77" y="100"/>
                  </a:cubicBezTo>
                  <a:lnTo>
                    <a:pt x="77" y="23"/>
                  </a:lnTo>
                  <a:close/>
                  <a:moveTo>
                    <a:pt x="77" y="12"/>
                  </a:moveTo>
                  <a:cubicBezTo>
                    <a:pt x="77" y="9"/>
                    <a:pt x="75" y="8"/>
                    <a:pt x="73" y="8"/>
                  </a:cubicBezTo>
                  <a:cubicBezTo>
                    <a:pt x="12" y="8"/>
                    <a:pt x="12" y="8"/>
                    <a:pt x="12" y="8"/>
                  </a:cubicBezTo>
                  <a:cubicBezTo>
                    <a:pt x="10" y="8"/>
                    <a:pt x="8" y="9"/>
                    <a:pt x="8" y="12"/>
                  </a:cubicBezTo>
                  <a:cubicBezTo>
                    <a:pt x="8" y="19"/>
                    <a:pt x="8" y="19"/>
                    <a:pt x="8" y="19"/>
                  </a:cubicBezTo>
                  <a:cubicBezTo>
                    <a:pt x="77" y="19"/>
                    <a:pt x="77" y="19"/>
                    <a:pt x="77" y="19"/>
                  </a:cubicBezTo>
                  <a:lnTo>
                    <a:pt x="77" y="12"/>
                  </a:lnTo>
                  <a:close/>
                  <a:moveTo>
                    <a:pt x="77" y="12"/>
                  </a:moveTo>
                  <a:cubicBezTo>
                    <a:pt x="77" y="12"/>
                    <a:pt x="77" y="12"/>
                    <a:pt x="77" y="12"/>
                  </a:cubicBezTo>
                </a:path>
              </a:pathLst>
            </a:custGeom>
            <a:solidFill>
              <a:schemeClr val="accent2"/>
            </a:solidFill>
            <a:ln w="9525">
              <a:noFill/>
              <a:round/>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9" name="Freeform: Shape 34"/>
            <p:cNvSpPr/>
            <p:nvPr/>
          </p:nvSpPr>
          <p:spPr bwMode="auto">
            <a:xfrm>
              <a:off x="5566485" y="1457241"/>
              <a:ext cx="394726" cy="454838"/>
            </a:xfrm>
            <a:custGeom>
              <a:cxnLst>
                <a:cxn ang="0">
                  <a:pos x="53" y="0"/>
                </a:cxn>
                <a:cxn ang="0">
                  <a:pos x="0" y="25"/>
                </a:cxn>
                <a:cxn ang="0">
                  <a:pos x="0" y="98"/>
                </a:cxn>
                <a:cxn ang="0">
                  <a:pos x="53" y="123"/>
                </a:cxn>
                <a:cxn ang="0">
                  <a:pos x="107" y="98"/>
                </a:cxn>
                <a:cxn ang="0">
                  <a:pos x="107" y="25"/>
                </a:cxn>
                <a:cxn ang="0">
                  <a:pos x="53" y="0"/>
                </a:cxn>
                <a:cxn ang="0">
                  <a:pos x="99" y="98"/>
                </a:cxn>
                <a:cxn ang="0">
                  <a:pos x="53" y="115"/>
                </a:cxn>
                <a:cxn ang="0">
                  <a:pos x="7" y="98"/>
                </a:cxn>
                <a:cxn ang="0">
                  <a:pos x="7" y="83"/>
                </a:cxn>
                <a:cxn ang="0">
                  <a:pos x="53" y="96"/>
                </a:cxn>
                <a:cxn ang="0">
                  <a:pos x="99" y="83"/>
                </a:cxn>
                <a:cxn ang="0">
                  <a:pos x="99" y="98"/>
                </a:cxn>
                <a:cxn ang="0">
                  <a:pos x="99" y="75"/>
                </a:cxn>
                <a:cxn ang="0">
                  <a:pos x="99" y="75"/>
                </a:cxn>
                <a:cxn ang="0">
                  <a:pos x="99" y="75"/>
                </a:cxn>
                <a:cxn ang="0">
                  <a:pos x="53" y="92"/>
                </a:cxn>
                <a:cxn ang="0">
                  <a:pos x="7" y="75"/>
                </a:cxn>
                <a:cxn ang="0">
                  <a:pos x="7" y="75"/>
                </a:cxn>
                <a:cxn ang="0">
                  <a:pos x="7" y="60"/>
                </a:cxn>
                <a:cxn ang="0">
                  <a:pos x="53" y="73"/>
                </a:cxn>
                <a:cxn ang="0">
                  <a:pos x="99" y="60"/>
                </a:cxn>
                <a:cxn ang="0">
                  <a:pos x="99" y="75"/>
                </a:cxn>
                <a:cxn ang="0">
                  <a:pos x="99" y="52"/>
                </a:cxn>
                <a:cxn ang="0">
                  <a:pos x="99" y="52"/>
                </a:cxn>
                <a:cxn ang="0">
                  <a:pos x="99" y="52"/>
                </a:cxn>
                <a:cxn ang="0">
                  <a:pos x="53" y="69"/>
                </a:cxn>
                <a:cxn ang="0">
                  <a:pos x="7" y="52"/>
                </a:cxn>
                <a:cxn ang="0">
                  <a:pos x="7" y="52"/>
                </a:cxn>
                <a:cxn ang="0">
                  <a:pos x="7" y="39"/>
                </a:cxn>
                <a:cxn ang="0">
                  <a:pos x="53" y="50"/>
                </a:cxn>
                <a:cxn ang="0">
                  <a:pos x="99" y="39"/>
                </a:cxn>
                <a:cxn ang="0">
                  <a:pos x="99" y="52"/>
                </a:cxn>
                <a:cxn ang="0">
                  <a:pos x="53" y="42"/>
                </a:cxn>
                <a:cxn ang="0">
                  <a:pos x="7" y="25"/>
                </a:cxn>
                <a:cxn ang="0">
                  <a:pos x="53" y="8"/>
                </a:cxn>
                <a:cxn ang="0">
                  <a:pos x="99" y="25"/>
                </a:cxn>
                <a:cxn ang="0">
                  <a:pos x="53" y="42"/>
                </a:cxn>
                <a:cxn ang="0">
                  <a:pos x="53" y="42"/>
                </a:cxn>
                <a:cxn ang="0">
                  <a:pos x="53" y="42"/>
                </a:cxn>
              </a:cxnLst>
              <a:rect l="0" t="0" r="r" b="b"/>
              <a:pathLst>
                <a:path w="107" h="123">
                  <a:moveTo>
                    <a:pt x="53" y="0"/>
                  </a:moveTo>
                  <a:cubicBezTo>
                    <a:pt x="27" y="0"/>
                    <a:pt x="0" y="8"/>
                    <a:pt x="0" y="25"/>
                  </a:cubicBezTo>
                  <a:cubicBezTo>
                    <a:pt x="0" y="98"/>
                    <a:pt x="0" y="98"/>
                    <a:pt x="0" y="98"/>
                  </a:cubicBezTo>
                  <a:cubicBezTo>
                    <a:pt x="0" y="115"/>
                    <a:pt x="27" y="123"/>
                    <a:pt x="53" y="123"/>
                  </a:cubicBezTo>
                  <a:cubicBezTo>
                    <a:pt x="79" y="123"/>
                    <a:pt x="107" y="115"/>
                    <a:pt x="107" y="98"/>
                  </a:cubicBezTo>
                  <a:cubicBezTo>
                    <a:pt x="107" y="25"/>
                    <a:pt x="107" y="25"/>
                    <a:pt x="107" y="25"/>
                  </a:cubicBezTo>
                  <a:cubicBezTo>
                    <a:pt x="107" y="8"/>
                    <a:pt x="79" y="0"/>
                    <a:pt x="53" y="0"/>
                  </a:cubicBezTo>
                  <a:close/>
                  <a:moveTo>
                    <a:pt x="99" y="98"/>
                  </a:moveTo>
                  <a:cubicBezTo>
                    <a:pt x="99" y="107"/>
                    <a:pt x="79" y="115"/>
                    <a:pt x="53" y="115"/>
                  </a:cubicBezTo>
                  <a:cubicBezTo>
                    <a:pt x="28" y="115"/>
                    <a:pt x="7" y="107"/>
                    <a:pt x="7" y="98"/>
                  </a:cubicBezTo>
                  <a:cubicBezTo>
                    <a:pt x="7" y="83"/>
                    <a:pt x="7" y="83"/>
                    <a:pt x="7" y="83"/>
                  </a:cubicBezTo>
                  <a:cubicBezTo>
                    <a:pt x="15" y="92"/>
                    <a:pt x="34" y="96"/>
                    <a:pt x="53" y="96"/>
                  </a:cubicBezTo>
                  <a:cubicBezTo>
                    <a:pt x="72" y="96"/>
                    <a:pt x="91" y="92"/>
                    <a:pt x="99" y="83"/>
                  </a:cubicBezTo>
                  <a:lnTo>
                    <a:pt x="99" y="98"/>
                  </a:lnTo>
                  <a:close/>
                  <a:moveTo>
                    <a:pt x="99" y="75"/>
                  </a:moveTo>
                  <a:cubicBezTo>
                    <a:pt x="99" y="75"/>
                    <a:pt x="99" y="75"/>
                    <a:pt x="99" y="75"/>
                  </a:cubicBezTo>
                  <a:cubicBezTo>
                    <a:pt x="99" y="75"/>
                    <a:pt x="99" y="75"/>
                    <a:pt x="99" y="75"/>
                  </a:cubicBezTo>
                  <a:cubicBezTo>
                    <a:pt x="99" y="84"/>
                    <a:pt x="79" y="92"/>
                    <a:pt x="53" y="92"/>
                  </a:cubicBezTo>
                  <a:cubicBezTo>
                    <a:pt x="28" y="92"/>
                    <a:pt x="7" y="84"/>
                    <a:pt x="7" y="75"/>
                  </a:cubicBezTo>
                  <a:cubicBezTo>
                    <a:pt x="7" y="75"/>
                    <a:pt x="7" y="75"/>
                    <a:pt x="7" y="75"/>
                  </a:cubicBezTo>
                  <a:cubicBezTo>
                    <a:pt x="7" y="60"/>
                    <a:pt x="7" y="60"/>
                    <a:pt x="7" y="60"/>
                  </a:cubicBezTo>
                  <a:cubicBezTo>
                    <a:pt x="15" y="69"/>
                    <a:pt x="34" y="73"/>
                    <a:pt x="53" y="73"/>
                  </a:cubicBezTo>
                  <a:cubicBezTo>
                    <a:pt x="72" y="73"/>
                    <a:pt x="91" y="69"/>
                    <a:pt x="99" y="60"/>
                  </a:cubicBezTo>
                  <a:lnTo>
                    <a:pt x="99" y="75"/>
                  </a:lnTo>
                  <a:close/>
                  <a:moveTo>
                    <a:pt x="99" y="52"/>
                  </a:moveTo>
                  <a:cubicBezTo>
                    <a:pt x="99" y="52"/>
                    <a:pt x="99" y="52"/>
                    <a:pt x="99" y="52"/>
                  </a:cubicBezTo>
                  <a:cubicBezTo>
                    <a:pt x="99" y="52"/>
                    <a:pt x="99" y="52"/>
                    <a:pt x="99" y="52"/>
                  </a:cubicBezTo>
                  <a:cubicBezTo>
                    <a:pt x="99" y="61"/>
                    <a:pt x="79" y="69"/>
                    <a:pt x="53" y="69"/>
                  </a:cubicBezTo>
                  <a:cubicBezTo>
                    <a:pt x="28" y="69"/>
                    <a:pt x="7" y="61"/>
                    <a:pt x="7" y="52"/>
                  </a:cubicBezTo>
                  <a:cubicBezTo>
                    <a:pt x="7" y="52"/>
                    <a:pt x="7" y="52"/>
                    <a:pt x="7" y="52"/>
                  </a:cubicBezTo>
                  <a:cubicBezTo>
                    <a:pt x="7" y="39"/>
                    <a:pt x="7" y="39"/>
                    <a:pt x="7" y="39"/>
                  </a:cubicBezTo>
                  <a:cubicBezTo>
                    <a:pt x="17" y="46"/>
                    <a:pt x="36" y="50"/>
                    <a:pt x="53" y="50"/>
                  </a:cubicBezTo>
                  <a:cubicBezTo>
                    <a:pt x="71" y="50"/>
                    <a:pt x="89" y="46"/>
                    <a:pt x="99" y="39"/>
                  </a:cubicBezTo>
                  <a:lnTo>
                    <a:pt x="99" y="52"/>
                  </a:lnTo>
                  <a:close/>
                  <a:moveTo>
                    <a:pt x="53" y="42"/>
                  </a:moveTo>
                  <a:cubicBezTo>
                    <a:pt x="28" y="42"/>
                    <a:pt x="7" y="34"/>
                    <a:pt x="7" y="25"/>
                  </a:cubicBezTo>
                  <a:cubicBezTo>
                    <a:pt x="7" y="15"/>
                    <a:pt x="28" y="8"/>
                    <a:pt x="53" y="8"/>
                  </a:cubicBezTo>
                  <a:cubicBezTo>
                    <a:pt x="79" y="8"/>
                    <a:pt x="99" y="15"/>
                    <a:pt x="99" y="25"/>
                  </a:cubicBezTo>
                  <a:cubicBezTo>
                    <a:pt x="99" y="34"/>
                    <a:pt x="79" y="42"/>
                    <a:pt x="53" y="42"/>
                  </a:cubicBezTo>
                  <a:close/>
                  <a:moveTo>
                    <a:pt x="53" y="42"/>
                  </a:moveTo>
                  <a:cubicBezTo>
                    <a:pt x="53" y="42"/>
                    <a:pt x="53" y="42"/>
                    <a:pt x="53" y="42"/>
                  </a:cubicBezTo>
                </a:path>
              </a:pathLst>
            </a:custGeom>
            <a:solidFill>
              <a:schemeClr val="accent1"/>
            </a:solidFill>
            <a:ln w="9525">
              <a:noFill/>
              <a:round/>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0" name="Freeform: Shape 35"/>
            <p:cNvSpPr/>
            <p:nvPr/>
          </p:nvSpPr>
          <p:spPr bwMode="auto">
            <a:xfrm>
              <a:off x="5536425" y="3711435"/>
              <a:ext cx="454838" cy="426786"/>
            </a:xfrm>
            <a:custGeom>
              <a:cxnLst>
                <a:cxn ang="0">
                  <a:pos x="111" y="0"/>
                </a:cxn>
                <a:cxn ang="0">
                  <a:pos x="12" y="0"/>
                </a:cxn>
                <a:cxn ang="0">
                  <a:pos x="0" y="12"/>
                </a:cxn>
                <a:cxn ang="0">
                  <a:pos x="0" y="88"/>
                </a:cxn>
                <a:cxn ang="0">
                  <a:pos x="12" y="100"/>
                </a:cxn>
                <a:cxn ang="0">
                  <a:pos x="50" y="100"/>
                </a:cxn>
                <a:cxn ang="0">
                  <a:pos x="50" y="104"/>
                </a:cxn>
                <a:cxn ang="0">
                  <a:pos x="26" y="108"/>
                </a:cxn>
                <a:cxn ang="0">
                  <a:pos x="23" y="111"/>
                </a:cxn>
                <a:cxn ang="0">
                  <a:pos x="27" y="115"/>
                </a:cxn>
                <a:cxn ang="0">
                  <a:pos x="96" y="115"/>
                </a:cxn>
                <a:cxn ang="0">
                  <a:pos x="100" y="111"/>
                </a:cxn>
                <a:cxn ang="0">
                  <a:pos x="97" y="108"/>
                </a:cxn>
                <a:cxn ang="0">
                  <a:pos x="73" y="104"/>
                </a:cxn>
                <a:cxn ang="0">
                  <a:pos x="73" y="100"/>
                </a:cxn>
                <a:cxn ang="0">
                  <a:pos x="111" y="100"/>
                </a:cxn>
                <a:cxn ang="0">
                  <a:pos x="123" y="88"/>
                </a:cxn>
                <a:cxn ang="0">
                  <a:pos x="123" y="12"/>
                </a:cxn>
                <a:cxn ang="0">
                  <a:pos x="111" y="0"/>
                </a:cxn>
                <a:cxn ang="0">
                  <a:pos x="115" y="88"/>
                </a:cxn>
                <a:cxn ang="0">
                  <a:pos x="111" y="92"/>
                </a:cxn>
                <a:cxn ang="0">
                  <a:pos x="12" y="92"/>
                </a:cxn>
                <a:cxn ang="0">
                  <a:pos x="8" y="88"/>
                </a:cxn>
                <a:cxn ang="0">
                  <a:pos x="8" y="12"/>
                </a:cxn>
                <a:cxn ang="0">
                  <a:pos x="12" y="8"/>
                </a:cxn>
                <a:cxn ang="0">
                  <a:pos x="111" y="8"/>
                </a:cxn>
                <a:cxn ang="0">
                  <a:pos x="115" y="12"/>
                </a:cxn>
                <a:cxn ang="0">
                  <a:pos x="115" y="88"/>
                </a:cxn>
                <a:cxn ang="0">
                  <a:pos x="104" y="15"/>
                </a:cxn>
                <a:cxn ang="0">
                  <a:pos x="19" y="15"/>
                </a:cxn>
                <a:cxn ang="0">
                  <a:pos x="16" y="19"/>
                </a:cxn>
                <a:cxn ang="0">
                  <a:pos x="16" y="73"/>
                </a:cxn>
                <a:cxn ang="0">
                  <a:pos x="19" y="77"/>
                </a:cxn>
                <a:cxn ang="0">
                  <a:pos x="104" y="77"/>
                </a:cxn>
                <a:cxn ang="0">
                  <a:pos x="108" y="73"/>
                </a:cxn>
                <a:cxn ang="0">
                  <a:pos x="108" y="19"/>
                </a:cxn>
                <a:cxn ang="0">
                  <a:pos x="104" y="15"/>
                </a:cxn>
                <a:cxn ang="0">
                  <a:pos x="104" y="73"/>
                </a:cxn>
                <a:cxn ang="0">
                  <a:pos x="19" y="73"/>
                </a:cxn>
                <a:cxn ang="0">
                  <a:pos x="19" y="19"/>
                </a:cxn>
                <a:cxn ang="0">
                  <a:pos x="104" y="19"/>
                </a:cxn>
                <a:cxn ang="0">
                  <a:pos x="104" y="73"/>
                </a:cxn>
                <a:cxn ang="0">
                  <a:pos x="104" y="73"/>
                </a:cxn>
                <a:cxn ang="0">
                  <a:pos x="104" y="73"/>
                </a:cxn>
              </a:cxnLst>
              <a:rect l="0" t="0" r="r" b="b"/>
              <a:pathLst>
                <a:path w="123" h="115">
                  <a:moveTo>
                    <a:pt x="111" y="0"/>
                  </a:moveTo>
                  <a:cubicBezTo>
                    <a:pt x="12" y="0"/>
                    <a:pt x="12" y="0"/>
                    <a:pt x="12" y="0"/>
                  </a:cubicBezTo>
                  <a:cubicBezTo>
                    <a:pt x="5" y="0"/>
                    <a:pt x="0" y="5"/>
                    <a:pt x="0" y="12"/>
                  </a:cubicBezTo>
                  <a:cubicBezTo>
                    <a:pt x="0" y="88"/>
                    <a:pt x="0" y="88"/>
                    <a:pt x="0" y="88"/>
                  </a:cubicBezTo>
                  <a:cubicBezTo>
                    <a:pt x="0" y="95"/>
                    <a:pt x="5" y="100"/>
                    <a:pt x="12" y="100"/>
                  </a:cubicBezTo>
                  <a:cubicBezTo>
                    <a:pt x="50" y="100"/>
                    <a:pt x="50" y="100"/>
                    <a:pt x="50" y="100"/>
                  </a:cubicBezTo>
                  <a:cubicBezTo>
                    <a:pt x="50" y="104"/>
                    <a:pt x="50" y="104"/>
                    <a:pt x="50" y="104"/>
                  </a:cubicBezTo>
                  <a:cubicBezTo>
                    <a:pt x="26" y="108"/>
                    <a:pt x="26" y="108"/>
                    <a:pt x="26" y="108"/>
                  </a:cubicBezTo>
                  <a:cubicBezTo>
                    <a:pt x="24" y="108"/>
                    <a:pt x="23" y="109"/>
                    <a:pt x="23" y="111"/>
                  </a:cubicBezTo>
                  <a:cubicBezTo>
                    <a:pt x="23" y="113"/>
                    <a:pt x="25" y="115"/>
                    <a:pt x="27" y="115"/>
                  </a:cubicBezTo>
                  <a:cubicBezTo>
                    <a:pt x="96" y="115"/>
                    <a:pt x="96" y="115"/>
                    <a:pt x="96" y="115"/>
                  </a:cubicBezTo>
                  <a:cubicBezTo>
                    <a:pt x="98" y="115"/>
                    <a:pt x="100" y="113"/>
                    <a:pt x="100" y="111"/>
                  </a:cubicBezTo>
                  <a:cubicBezTo>
                    <a:pt x="100" y="109"/>
                    <a:pt x="99" y="108"/>
                    <a:pt x="97" y="108"/>
                  </a:cubicBezTo>
                  <a:cubicBezTo>
                    <a:pt x="73" y="104"/>
                    <a:pt x="73" y="104"/>
                    <a:pt x="73" y="104"/>
                  </a:cubicBezTo>
                  <a:cubicBezTo>
                    <a:pt x="73" y="100"/>
                    <a:pt x="73" y="100"/>
                    <a:pt x="73" y="100"/>
                  </a:cubicBezTo>
                  <a:cubicBezTo>
                    <a:pt x="111" y="100"/>
                    <a:pt x="111" y="100"/>
                    <a:pt x="111" y="100"/>
                  </a:cubicBezTo>
                  <a:cubicBezTo>
                    <a:pt x="118" y="100"/>
                    <a:pt x="123" y="95"/>
                    <a:pt x="123" y="88"/>
                  </a:cubicBezTo>
                  <a:cubicBezTo>
                    <a:pt x="123" y="12"/>
                    <a:pt x="123" y="12"/>
                    <a:pt x="123" y="12"/>
                  </a:cubicBezTo>
                  <a:cubicBezTo>
                    <a:pt x="123" y="5"/>
                    <a:pt x="118" y="0"/>
                    <a:pt x="111" y="0"/>
                  </a:cubicBezTo>
                  <a:close/>
                  <a:moveTo>
                    <a:pt x="115" y="88"/>
                  </a:moveTo>
                  <a:cubicBezTo>
                    <a:pt x="115" y="90"/>
                    <a:pt x="114" y="92"/>
                    <a:pt x="111" y="92"/>
                  </a:cubicBezTo>
                  <a:cubicBezTo>
                    <a:pt x="12" y="92"/>
                    <a:pt x="12" y="92"/>
                    <a:pt x="12" y="92"/>
                  </a:cubicBezTo>
                  <a:cubicBezTo>
                    <a:pt x="10" y="92"/>
                    <a:pt x="8" y="90"/>
                    <a:pt x="8" y="88"/>
                  </a:cubicBezTo>
                  <a:cubicBezTo>
                    <a:pt x="8" y="12"/>
                    <a:pt x="8" y="12"/>
                    <a:pt x="8" y="12"/>
                  </a:cubicBezTo>
                  <a:cubicBezTo>
                    <a:pt x="8" y="9"/>
                    <a:pt x="10" y="8"/>
                    <a:pt x="12" y="8"/>
                  </a:cubicBezTo>
                  <a:cubicBezTo>
                    <a:pt x="111" y="8"/>
                    <a:pt x="111" y="8"/>
                    <a:pt x="111" y="8"/>
                  </a:cubicBezTo>
                  <a:cubicBezTo>
                    <a:pt x="114" y="8"/>
                    <a:pt x="115" y="9"/>
                    <a:pt x="115" y="12"/>
                  </a:cubicBezTo>
                  <a:lnTo>
                    <a:pt x="115" y="88"/>
                  </a:lnTo>
                  <a:close/>
                  <a:moveTo>
                    <a:pt x="104" y="15"/>
                  </a:moveTo>
                  <a:cubicBezTo>
                    <a:pt x="19" y="15"/>
                    <a:pt x="19" y="15"/>
                    <a:pt x="19" y="15"/>
                  </a:cubicBezTo>
                  <a:cubicBezTo>
                    <a:pt x="17" y="15"/>
                    <a:pt x="16" y="17"/>
                    <a:pt x="16" y="19"/>
                  </a:cubicBezTo>
                  <a:cubicBezTo>
                    <a:pt x="16" y="73"/>
                    <a:pt x="16" y="73"/>
                    <a:pt x="16" y="73"/>
                  </a:cubicBezTo>
                  <a:cubicBezTo>
                    <a:pt x="16" y="75"/>
                    <a:pt x="17" y="77"/>
                    <a:pt x="19" y="77"/>
                  </a:cubicBezTo>
                  <a:cubicBezTo>
                    <a:pt x="104" y="77"/>
                    <a:pt x="104" y="77"/>
                    <a:pt x="104" y="77"/>
                  </a:cubicBezTo>
                  <a:cubicBezTo>
                    <a:pt x="106" y="77"/>
                    <a:pt x="108" y="75"/>
                    <a:pt x="108" y="73"/>
                  </a:cubicBezTo>
                  <a:cubicBezTo>
                    <a:pt x="108" y="19"/>
                    <a:pt x="108" y="19"/>
                    <a:pt x="108" y="19"/>
                  </a:cubicBezTo>
                  <a:cubicBezTo>
                    <a:pt x="108" y="17"/>
                    <a:pt x="106" y="15"/>
                    <a:pt x="104" y="15"/>
                  </a:cubicBezTo>
                  <a:close/>
                  <a:moveTo>
                    <a:pt x="104" y="73"/>
                  </a:moveTo>
                  <a:cubicBezTo>
                    <a:pt x="19" y="73"/>
                    <a:pt x="19" y="73"/>
                    <a:pt x="19" y="73"/>
                  </a:cubicBezTo>
                  <a:cubicBezTo>
                    <a:pt x="19" y="19"/>
                    <a:pt x="19" y="19"/>
                    <a:pt x="19" y="19"/>
                  </a:cubicBezTo>
                  <a:cubicBezTo>
                    <a:pt x="104" y="19"/>
                    <a:pt x="104" y="19"/>
                    <a:pt x="104" y="19"/>
                  </a:cubicBezTo>
                  <a:lnTo>
                    <a:pt x="104" y="73"/>
                  </a:lnTo>
                  <a:close/>
                  <a:moveTo>
                    <a:pt x="104" y="73"/>
                  </a:moveTo>
                  <a:cubicBezTo>
                    <a:pt x="104" y="73"/>
                    <a:pt x="104" y="73"/>
                    <a:pt x="104" y="73"/>
                  </a:cubicBezTo>
                </a:path>
              </a:pathLst>
            </a:custGeom>
            <a:solidFill>
              <a:schemeClr val="accent3"/>
            </a:solidFill>
            <a:ln w="9525">
              <a:noFill/>
              <a:round/>
            </a:ln>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1" name="Rectangle 1"/>
            <p:cNvSpPr/>
            <p:nvPr/>
          </p:nvSpPr>
          <p:spPr>
            <a:xfrm>
              <a:off x="3454254" y="1411923"/>
              <a:ext cx="1199443" cy="253915"/>
            </a:xfrm>
            <a:prstGeom prst="rect">
              <a:avLst/>
            </a:prstGeom>
          </p:spPr>
          <p:txBody>
            <a:bodyPr wrap="none" lIns="288000" anchor="ctr" anchorCtr="0">
              <a:normAutofit fontScale="92500" lnSpcReduction="20000"/>
            </a:bodyPr>
            <a:lstStyle/>
            <a:p>
              <a:r>
                <a:rPr lang="zh-CN" altLang="en-US" sz="213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 </a:t>
              </a:r>
              <a:endParaRPr lang="zh-CN" altLang="en-US" sz="213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2" name="Rectangle 27"/>
            <p:cNvSpPr/>
            <p:nvPr/>
          </p:nvSpPr>
          <p:spPr>
            <a:xfrm>
              <a:off x="3737125" y="2521763"/>
              <a:ext cx="1199443" cy="253915"/>
            </a:xfrm>
            <a:prstGeom prst="rect">
              <a:avLst/>
            </a:prstGeom>
          </p:spPr>
          <p:txBody>
            <a:bodyPr wrap="none" lIns="288000" anchor="ctr" anchorCtr="0">
              <a:normAutofit fontScale="92500" lnSpcReduction="20000"/>
            </a:bodyPr>
            <a:lstStyle/>
            <a:p>
              <a:r>
                <a:rPr lang="zh-CN" altLang="en-US" sz="213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 </a:t>
              </a:r>
              <a:endParaRPr lang="zh-CN" altLang="en-US" sz="213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3" name="Rectangle 29"/>
            <p:cNvSpPr/>
            <p:nvPr/>
          </p:nvSpPr>
          <p:spPr>
            <a:xfrm>
              <a:off x="3454254" y="3638636"/>
              <a:ext cx="1199443" cy="253915"/>
            </a:xfrm>
            <a:prstGeom prst="rect">
              <a:avLst/>
            </a:prstGeom>
          </p:spPr>
          <p:txBody>
            <a:bodyPr wrap="none" lIns="288000" anchor="ctr" anchorCtr="0">
              <a:normAutofit fontScale="92500" lnSpcReduction="20000"/>
            </a:bodyPr>
            <a:lstStyle/>
            <a:p>
              <a:r>
                <a:rPr lang="zh-CN" altLang="en-US" sz="213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 </a:t>
              </a:r>
              <a:endParaRPr lang="zh-CN" altLang="en-US" sz="213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4" name="TextBox 39"/>
            <p:cNvSpPr txBox="1"/>
            <p:nvPr/>
          </p:nvSpPr>
          <p:spPr bwMode="auto">
            <a:xfrm>
              <a:off x="6199905" y="1476096"/>
              <a:ext cx="1873534" cy="417134"/>
            </a:xfrm>
            <a:prstGeom prst="rect">
              <a:avLst/>
            </a:prstGeom>
            <a:noFill/>
          </p:spPr>
          <p:txBody>
            <a:bodyPr wrap="square" lIns="288000" tIns="62400" rIns="120000" bIns="62400">
              <a:normAutofit fontScale="77500" lnSpcReduction="20000"/>
            </a:bodyPr>
            <a:lstStyle/>
            <a:p>
              <a:pPr algn="l" latinLnBrk="0">
                <a:lnSpc>
                  <a:spcPct val="120000"/>
                </a:lnSpc>
              </a:pPr>
              <a: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 （建议使用主题字体）</a:t>
              </a:r>
              <a:endPar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5" name="TextBox 40"/>
            <p:cNvSpPr txBox="1"/>
            <p:nvPr/>
          </p:nvSpPr>
          <p:spPr bwMode="auto">
            <a:xfrm>
              <a:off x="6813033" y="2597723"/>
              <a:ext cx="1873534" cy="417134"/>
            </a:xfrm>
            <a:prstGeom prst="rect">
              <a:avLst/>
            </a:prstGeom>
            <a:noFill/>
          </p:spPr>
          <p:txBody>
            <a:bodyPr wrap="square" lIns="288000" tIns="62400" rIns="120000" bIns="62400">
              <a:normAutofit fontScale="77500" lnSpcReduction="20000"/>
            </a:bodyPr>
            <a:lstStyle/>
            <a:p>
              <a:pPr algn="l" latinLnBrk="0">
                <a:lnSpc>
                  <a:spcPct val="120000"/>
                </a:lnSpc>
              </a:pPr>
              <a: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 （建议使用主题字体）</a:t>
              </a:r>
              <a:endPar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6" name="TextBox 42"/>
            <p:cNvSpPr txBox="1"/>
            <p:nvPr/>
          </p:nvSpPr>
          <p:spPr bwMode="auto">
            <a:xfrm>
              <a:off x="6199905" y="3716264"/>
              <a:ext cx="1873534" cy="417134"/>
            </a:xfrm>
            <a:prstGeom prst="rect">
              <a:avLst/>
            </a:prstGeom>
            <a:noFill/>
          </p:spPr>
          <p:txBody>
            <a:bodyPr wrap="square" lIns="288000" tIns="62400" rIns="120000" bIns="62400">
              <a:normAutofit fontScale="77500" lnSpcReduction="20000"/>
            </a:bodyPr>
            <a:lstStyle/>
            <a:p>
              <a:pPr algn="l" latinLnBrk="0">
                <a:lnSpc>
                  <a:spcPct val="120000"/>
                </a:lnSpc>
              </a:pPr>
              <a: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 （建议使用主题字体）</a:t>
              </a:r>
              <a:endPar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31" name="文本占位符 1"/>
          <p:cNvSpPr>
            <a:spLocks noGrp="1"/>
          </p:cNvSpPr>
          <p:nvPr>
            <p:ph type="body" sz="quarter" idx="4294967295"/>
          </p:nvPr>
        </p:nvSpPr>
        <p:spPr>
          <a:xfrm>
            <a:off x="170815" y="151130"/>
            <a:ext cx="3965756" cy="506095"/>
          </a:xfrm>
        </p:spPr>
        <p:txBody>
          <a:bodyPr>
            <a:normAutofit fontScale="97500"/>
          </a:bodyPr>
          <a:lstStyle/>
          <a:p>
            <a:pPr>
              <a:buFont typeface="Wingdings" panose="05000000000000000000" pitchFamily="2" charset="2"/>
              <a:buChar char="u"/>
            </a:pPr>
            <a:endParaRPr lang="zh-CN" altLang="en-US">
              <a:solidFill>
                <a:schemeClr val="accent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Tree>
  </p:cSld>
  <p:clrMapOvr>
    <a:masterClrMapping/>
  </p:clrMapOvr>
  <mc:AlternateContent>
    <mc:Choice xmlns:p14="http://schemas.microsoft.com/office/powerpoint/2010/main" Requires="p14">
      <p:transition spd="slow" advClick="0" advTm="0" p14:dur="1250">
        <p:randomBar dir="vert"/>
      </p:transition>
    </mc:Choice>
    <mc:Fallback>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2000"/>
                                        <p:tgtEl>
                                          <p:spTgt spid="30"/>
                                        </p:tgtEl>
                                      </p:cBhvr>
                                    </p:animEffect>
                                  </p:childTnLst>
                                </p:cTn>
                              </p:par>
                              <p:par>
                                <p:cTn id="8" presetID="63" presetClass="path" presetSubtype="0" accel="50000" decel="50000" fill="hold" nodeType="withEffect">
                                  <p:stCondLst>
                                    <p:cond delay="0"/>
                                  </p:stCondLst>
                                  <p:childTnLst>
                                    <p:animMotion origin="layout" path="M -0.672872 -0.034736 L 0 0 E" pathEditMode="relative" ptsTypes="">
                                      <p:cBhvr>
                                        <p:cTn id="9" dur="2000" fill="hold"/>
                                        <p:tgtEl>
                                          <p:spTgt spid="30"/>
                                        </p:tgtEl>
                                        <p:attrNameLst>
                                          <p:attrName>ppt_x</p:attrName>
                                          <p:attrName>ppt_y</p:attrName>
                                        </p:attrNameLst>
                                      </p:cBhvr>
                                    </p:animMotion>
                                  </p:childTnLst>
                                </p:cTn>
                              </p:par>
                              <p:par>
                                <p:cTn id="10" presetID="6" presetClass="emph" presetSubtype="0" accel="50000" decel="50000" fill="hold" nodeType="withEffect">
                                  <p:stCondLst>
                                    <p:cond delay="0"/>
                                  </p:stCondLst>
                                  <p:childTnLst>
                                    <p:animScale>
                                      <p:cBhvr>
                                        <p:cTn id="11" dur="2000" fill="hold"/>
                                        <p:tgtEl>
                                          <p:spTgt spid="30"/>
                                        </p:tgtEl>
                                      </p:cBhvr>
                                      <p:by x="150000" y="150000"/>
                                      <p:from x="6706" y="12711"/>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3" name="af7dcf01-6a0f-4fcd-b523-a845d2963cf0"/>
          <p:cNvGrpSpPr>
            <a:grpSpLocks noChangeAspect="1"/>
          </p:cNvGrpSpPr>
          <p:nvPr/>
        </p:nvGrpSpPr>
        <p:grpSpPr>
          <a:xfrm>
            <a:off x="-218364" y="1438873"/>
            <a:ext cx="12432704" cy="4489355"/>
            <a:chOff x="-218364" y="1438874"/>
            <a:chExt cx="12432704" cy="4489354"/>
          </a:xfrm>
        </p:grpSpPr>
        <p:cxnSp>
          <p:nvCxnSpPr>
            <p:cNvPr id="4" name="Straight Connector 4"/>
            <p:cNvCxnSpPr/>
            <p:nvPr/>
          </p:nvCxnSpPr>
          <p:spPr>
            <a:xfrm flipH="1">
              <a:off x="8281552" y="4407779"/>
              <a:ext cx="0" cy="1520449"/>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5" name="Freeform: Shape 5"/>
            <p:cNvSpPr/>
            <p:nvPr/>
          </p:nvSpPr>
          <p:spPr bwMode="auto">
            <a:xfrm>
              <a:off x="-218364" y="2420888"/>
              <a:ext cx="12432704" cy="3014961"/>
            </a:xfrm>
            <a:custGeom>
              <a:gdLst>
                <a:gd name="T0" fmla="*/ 0 w 10768"/>
                <a:gd name="T1" fmla="*/ 2802 h 2802"/>
                <a:gd name="T2" fmla="*/ 2630 w 10768"/>
                <a:gd name="T3" fmla="*/ 2802 h 2802"/>
                <a:gd name="T4" fmla="*/ 5091 w 10768"/>
                <a:gd name="T5" fmla="*/ 1359 h 2802"/>
                <a:gd name="T6" fmla="*/ 7891 w 10768"/>
                <a:gd name="T7" fmla="*/ 1593 h 2802"/>
                <a:gd name="T8" fmla="*/ 8777 w 10768"/>
                <a:gd name="T9" fmla="*/ 424 h 2802"/>
                <a:gd name="T10" fmla="*/ 10768 w 10768"/>
                <a:gd name="T11" fmla="*/ 0 h 2802"/>
                <a:gd name="connsiteX0" fmla="*/ 0 w 10000"/>
                <a:gd name="connsiteY0" fmla="*/ 10000 h 10000"/>
                <a:gd name="connsiteX1" fmla="*/ 2442 w 10000"/>
                <a:gd name="connsiteY1" fmla="*/ 10000 h 10000"/>
                <a:gd name="connsiteX2" fmla="*/ 4728 w 10000"/>
                <a:gd name="connsiteY2" fmla="*/ 4850 h 10000"/>
                <a:gd name="connsiteX3" fmla="*/ 7297 w 10000"/>
                <a:gd name="connsiteY3" fmla="*/ 6798 h 10000"/>
                <a:gd name="connsiteX4" fmla="*/ 8151 w 10000"/>
                <a:gd name="connsiteY4" fmla="*/ 1513 h 10000"/>
                <a:gd name="connsiteX5" fmla="*/ 10000 w 10000"/>
                <a:gd name="connsiteY5" fmla="*/ 0 h 10000"/>
                <a:gd name="connsiteX0-1" fmla="*/ 0 w 10552"/>
                <a:gd name="connsiteY0-2" fmla="*/ 9969 h 9969"/>
                <a:gd name="connsiteX1-3" fmla="*/ 2442 w 10552"/>
                <a:gd name="connsiteY1-4" fmla="*/ 9969 h 9969"/>
                <a:gd name="connsiteX2-5" fmla="*/ 4728 w 10552"/>
                <a:gd name="connsiteY2-6" fmla="*/ 4819 h 9969"/>
                <a:gd name="connsiteX3-7" fmla="*/ 7297 w 10552"/>
                <a:gd name="connsiteY3-8" fmla="*/ 6767 h 9969"/>
                <a:gd name="connsiteX4-9" fmla="*/ 8151 w 10552"/>
                <a:gd name="connsiteY4-10" fmla="*/ 1482 h 9969"/>
                <a:gd name="connsiteX5-11" fmla="*/ 10552 w 10552"/>
                <a:gd name="connsiteY5-12" fmla="*/ 0 h 9969"/>
                <a:gd name="connsiteX0-13" fmla="*/ 0 w 10000"/>
                <a:gd name="connsiteY0-14" fmla="*/ 10000 h 10000"/>
                <a:gd name="connsiteX1-15" fmla="*/ 2314 w 10000"/>
                <a:gd name="connsiteY1-16" fmla="*/ 10000 h 10000"/>
                <a:gd name="connsiteX2-17" fmla="*/ 4941 w 10000"/>
                <a:gd name="connsiteY2-18" fmla="*/ 5403 h 10000"/>
                <a:gd name="connsiteX3-19" fmla="*/ 6915 w 10000"/>
                <a:gd name="connsiteY3-20" fmla="*/ 6788 h 10000"/>
                <a:gd name="connsiteX4-21" fmla="*/ 7725 w 10000"/>
                <a:gd name="connsiteY4-22" fmla="*/ 1487 h 10000"/>
                <a:gd name="connsiteX5-23" fmla="*/ 10000 w 10000"/>
                <a:gd name="connsiteY5-24" fmla="*/ 0 h 10000"/>
                <a:gd name="connsiteX0-25" fmla="*/ 0 w 10000"/>
                <a:gd name="connsiteY0-26" fmla="*/ 10000 h 10000"/>
                <a:gd name="connsiteX1-27" fmla="*/ 3118 w 10000"/>
                <a:gd name="connsiteY1-28" fmla="*/ 10000 h 10000"/>
                <a:gd name="connsiteX2-29" fmla="*/ 4941 w 10000"/>
                <a:gd name="connsiteY2-30" fmla="*/ 5403 h 10000"/>
                <a:gd name="connsiteX3-31" fmla="*/ 6915 w 10000"/>
                <a:gd name="connsiteY3-32" fmla="*/ 6788 h 10000"/>
                <a:gd name="connsiteX4-33" fmla="*/ 7725 w 10000"/>
                <a:gd name="connsiteY4-34" fmla="*/ 1487 h 10000"/>
                <a:gd name="connsiteX5-35" fmla="*/ 10000 w 10000"/>
                <a:gd name="connsiteY5-36" fmla="*/ 0 h 10000"/>
                <a:gd name="connsiteX0-37" fmla="*/ 0 w 10000"/>
                <a:gd name="connsiteY0-38" fmla="*/ 10000 h 10000"/>
                <a:gd name="connsiteX1-39" fmla="*/ 3118 w 10000"/>
                <a:gd name="connsiteY1-40" fmla="*/ 10000 h 10000"/>
                <a:gd name="connsiteX2-41" fmla="*/ 5230 w 10000"/>
                <a:gd name="connsiteY2-42" fmla="*/ 5845 h 10000"/>
                <a:gd name="connsiteX3-43" fmla="*/ 6915 w 10000"/>
                <a:gd name="connsiteY3-44" fmla="*/ 6788 h 10000"/>
                <a:gd name="connsiteX4-45" fmla="*/ 7725 w 10000"/>
                <a:gd name="connsiteY4-46" fmla="*/ 1487 h 10000"/>
                <a:gd name="connsiteX5-47" fmla="*/ 10000 w 10000"/>
                <a:gd name="connsiteY5-48" fmla="*/ 0 h 10000"/>
              </a:gd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0000" h="10000">
                  <a:moveTo>
                    <a:pt x="0" y="10000"/>
                  </a:moveTo>
                  <a:lnTo>
                    <a:pt x="3118" y="10000"/>
                  </a:lnTo>
                  <a:lnTo>
                    <a:pt x="5230" y="5845"/>
                  </a:lnTo>
                  <a:lnTo>
                    <a:pt x="6915" y="6788"/>
                  </a:lnTo>
                  <a:lnTo>
                    <a:pt x="7725" y="1487"/>
                  </a:lnTo>
                  <a:cubicBezTo>
                    <a:pt x="8308" y="981"/>
                    <a:pt x="9416" y="506"/>
                    <a:pt x="10000" y="0"/>
                  </a:cubicBezTo>
                </a:path>
              </a:pathLst>
            </a:custGeom>
            <a:noFill/>
            <a:ln w="76200">
              <a:solidFill>
                <a:schemeClr val="bg1">
                  <a:lumMod val="50000"/>
                </a:schemeClr>
              </a:solidFill>
              <a:prstDash val="solid"/>
              <a:round/>
            </a:ln>
            <a:extLst>
              <a:ext uri="{909E8E84-426E-40DD-AFC4-6F175D3DCCD1}">
                <a14:hiddenFill xmlns:a14="http://schemas.microsoft.com/office/drawing/2010/main">
                  <a:solidFill>
                    <a:srgbClr val="FFFFFF"/>
                  </a:solidFill>
                </a14:hiddenFill>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cxnSp>
          <p:nvCxnSpPr>
            <p:cNvPr id="6" name="Straight Connector 9"/>
            <p:cNvCxnSpPr/>
            <p:nvPr/>
          </p:nvCxnSpPr>
          <p:spPr>
            <a:xfrm flipH="1">
              <a:off x="3623831" y="3193231"/>
              <a:ext cx="0" cy="224517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 name="Straight Connector 13"/>
            <p:cNvCxnSpPr/>
            <p:nvPr/>
          </p:nvCxnSpPr>
          <p:spPr>
            <a:xfrm flipH="1">
              <a:off x="6232618" y="2545287"/>
              <a:ext cx="0" cy="167249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Straight Connector 17"/>
            <p:cNvCxnSpPr/>
            <p:nvPr/>
          </p:nvCxnSpPr>
          <p:spPr>
            <a:xfrm flipH="1">
              <a:off x="9261568" y="1438874"/>
              <a:ext cx="0" cy="1444184"/>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Freeform: Shape 28"/>
            <p:cNvSpPr/>
            <p:nvPr/>
          </p:nvSpPr>
          <p:spPr bwMode="auto">
            <a:xfrm>
              <a:off x="624282" y="2611193"/>
              <a:ext cx="2637111" cy="2632335"/>
            </a:xfrm>
            <a:custGeom>
              <a:gdLst>
                <a:gd name="T0" fmla="*/ 2208 w 2208"/>
                <a:gd name="T1" fmla="*/ 1170 h 2204"/>
                <a:gd name="T2" fmla="*/ 2208 w 2208"/>
                <a:gd name="T3" fmla="*/ 1170 h 2204"/>
                <a:gd name="T4" fmla="*/ 2208 w 2208"/>
                <a:gd name="T5" fmla="*/ 2204 h 2204"/>
                <a:gd name="T6" fmla="*/ 2208 w 2208"/>
                <a:gd name="T7" fmla="*/ 2204 h 2204"/>
                <a:gd name="T8" fmla="*/ 2208 w 2208"/>
                <a:gd name="T9" fmla="*/ 1170 h 2204"/>
                <a:gd name="T10" fmla="*/ 971 w 2208"/>
                <a:gd name="T11" fmla="*/ 0 h 2204"/>
                <a:gd name="T12" fmla="*/ 0 w 2208"/>
                <a:gd name="T13" fmla="*/ 0 h 2204"/>
                <a:gd name="T14" fmla="*/ 0 w 2208"/>
                <a:gd name="T15" fmla="*/ 2204 h 2204"/>
                <a:gd name="T16" fmla="*/ 968 w 2208"/>
                <a:gd name="T17" fmla="*/ 2204 h 2204"/>
                <a:gd name="T18" fmla="*/ 968 w 2208"/>
                <a:gd name="T19" fmla="*/ 2203 h 2204"/>
                <a:gd name="T20" fmla="*/ 0 w 2208"/>
                <a:gd name="T21" fmla="*/ 2203 h 2204"/>
                <a:gd name="T22" fmla="*/ 0 w 2208"/>
                <a:gd name="T23" fmla="*/ 1029 h 2204"/>
                <a:gd name="T24" fmla="*/ 3 w 2208"/>
                <a:gd name="T25" fmla="*/ 1029 h 2204"/>
                <a:gd name="T26" fmla="*/ 3 w 2208"/>
                <a:gd name="T27" fmla="*/ 1 h 2204"/>
                <a:gd name="T28" fmla="*/ 971 w 2208"/>
                <a:gd name="T29" fmla="*/ 1 h 2204"/>
                <a:gd name="T30" fmla="*/ 971 w 2208"/>
                <a:gd name="T31" fmla="*/ 0 h 220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08" h="2204">
                  <a:moveTo>
                    <a:pt x="2208" y="1170"/>
                  </a:moveTo>
                  <a:lnTo>
                    <a:pt x="2208" y="1170"/>
                  </a:lnTo>
                  <a:lnTo>
                    <a:pt x="2208" y="2204"/>
                  </a:lnTo>
                  <a:lnTo>
                    <a:pt x="2208" y="2204"/>
                  </a:lnTo>
                  <a:lnTo>
                    <a:pt x="2208" y="1170"/>
                  </a:lnTo>
                  <a:moveTo>
                    <a:pt x="971" y="0"/>
                  </a:moveTo>
                  <a:lnTo>
                    <a:pt x="0" y="0"/>
                  </a:lnTo>
                  <a:lnTo>
                    <a:pt x="0" y="2204"/>
                  </a:lnTo>
                  <a:lnTo>
                    <a:pt x="968" y="2204"/>
                  </a:lnTo>
                  <a:lnTo>
                    <a:pt x="968" y="2203"/>
                  </a:lnTo>
                  <a:lnTo>
                    <a:pt x="0" y="2203"/>
                  </a:lnTo>
                  <a:lnTo>
                    <a:pt x="0" y="1029"/>
                  </a:lnTo>
                  <a:lnTo>
                    <a:pt x="3" y="1029"/>
                  </a:lnTo>
                  <a:lnTo>
                    <a:pt x="3" y="1"/>
                  </a:lnTo>
                  <a:lnTo>
                    <a:pt x="971" y="1"/>
                  </a:lnTo>
                  <a:lnTo>
                    <a:pt x="97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10" name="Group 1065"/>
            <p:cNvGrpSpPr/>
            <p:nvPr/>
          </p:nvGrpSpPr>
          <p:grpSpPr>
            <a:xfrm>
              <a:off x="995306" y="3344318"/>
              <a:ext cx="1986147" cy="2016747"/>
              <a:chOff x="1214288" y="2784295"/>
              <a:chExt cx="1550258" cy="1574145"/>
            </a:xfrm>
          </p:grpSpPr>
          <p:sp>
            <p:nvSpPr>
              <p:cNvPr id="35" name="Freeform: Shape 29"/>
              <p:cNvSpPr/>
              <p:nvPr/>
            </p:nvSpPr>
            <p:spPr bwMode="auto">
              <a:xfrm>
                <a:off x="2512539" y="3387438"/>
                <a:ext cx="194678" cy="170791"/>
              </a:xfrm>
              <a:custGeom>
                <a:gdLst>
                  <a:gd name="T0" fmla="*/ 47 w 236"/>
                  <a:gd name="T1" fmla="*/ 209 h 209"/>
                  <a:gd name="T2" fmla="*/ 223 w 236"/>
                  <a:gd name="T3" fmla="*/ 72 h 209"/>
                  <a:gd name="T4" fmla="*/ 183 w 236"/>
                  <a:gd name="T5" fmla="*/ 15 h 209"/>
                  <a:gd name="T6" fmla="*/ 103 w 236"/>
                  <a:gd name="T7" fmla="*/ 65 h 209"/>
                  <a:gd name="T8" fmla="*/ 113 w 236"/>
                  <a:gd name="T9" fmla="*/ 14 h 209"/>
                  <a:gd name="T10" fmla="*/ 0 w 236"/>
                  <a:gd name="T11" fmla="*/ 114 h 209"/>
                  <a:gd name="T12" fmla="*/ 47 w 236"/>
                  <a:gd name="T13" fmla="*/ 209 h 209"/>
                </a:gdLst>
                <a:cxnLst>
                  <a:cxn ang="0">
                    <a:pos x="T0" y="T1"/>
                  </a:cxn>
                  <a:cxn ang="0">
                    <a:pos x="T2" y="T3"/>
                  </a:cxn>
                  <a:cxn ang="0">
                    <a:pos x="T4" y="T5"/>
                  </a:cxn>
                  <a:cxn ang="0">
                    <a:pos x="T6" y="T7"/>
                  </a:cxn>
                  <a:cxn ang="0">
                    <a:pos x="T8" y="T9"/>
                  </a:cxn>
                  <a:cxn ang="0">
                    <a:pos x="T10" y="T11"/>
                  </a:cxn>
                  <a:cxn ang="0">
                    <a:pos x="T12" y="T13"/>
                  </a:cxn>
                </a:cxnLst>
                <a:rect l="0" t="0" r="r" b="b"/>
                <a:pathLst>
                  <a:path w="236" h="209">
                    <a:moveTo>
                      <a:pt x="47" y="209"/>
                    </a:moveTo>
                    <a:cubicBezTo>
                      <a:pt x="47" y="209"/>
                      <a:pt x="211" y="115"/>
                      <a:pt x="223" y="72"/>
                    </a:cubicBezTo>
                    <a:cubicBezTo>
                      <a:pt x="236" y="29"/>
                      <a:pt x="210" y="8"/>
                      <a:pt x="183" y="15"/>
                    </a:cubicBezTo>
                    <a:cubicBezTo>
                      <a:pt x="159" y="21"/>
                      <a:pt x="103" y="65"/>
                      <a:pt x="103" y="65"/>
                    </a:cubicBezTo>
                    <a:cubicBezTo>
                      <a:pt x="103" y="65"/>
                      <a:pt x="165" y="27"/>
                      <a:pt x="113" y="14"/>
                    </a:cubicBezTo>
                    <a:cubicBezTo>
                      <a:pt x="61" y="0"/>
                      <a:pt x="0" y="114"/>
                      <a:pt x="0" y="114"/>
                    </a:cubicBezTo>
                    <a:lnTo>
                      <a:pt x="47" y="209"/>
                    </a:lnTo>
                    <a:close/>
                  </a:path>
                </a:pathLst>
              </a:custGeom>
              <a:solidFill>
                <a:srgbClr val="EBB1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6" name="Freeform: Shape 30"/>
              <p:cNvSpPr/>
              <p:nvPr/>
            </p:nvSpPr>
            <p:spPr bwMode="auto">
              <a:xfrm>
                <a:off x="2102879" y="3251283"/>
                <a:ext cx="464600" cy="402494"/>
              </a:xfrm>
              <a:custGeom>
                <a:gdLst>
                  <a:gd name="T0" fmla="*/ 511 w 564"/>
                  <a:gd name="T1" fmla="*/ 240 h 489"/>
                  <a:gd name="T2" fmla="*/ 502 w 564"/>
                  <a:gd name="T3" fmla="*/ 243 h 489"/>
                  <a:gd name="T4" fmla="*/ 266 w 564"/>
                  <a:gd name="T5" fmla="*/ 323 h 489"/>
                  <a:gd name="T6" fmla="*/ 146 w 564"/>
                  <a:gd name="T7" fmla="*/ 37 h 489"/>
                  <a:gd name="T8" fmla="*/ 54 w 564"/>
                  <a:gd name="T9" fmla="*/ 23 h 489"/>
                  <a:gd name="T10" fmla="*/ 16 w 564"/>
                  <a:gd name="T11" fmla="*/ 120 h 489"/>
                  <a:gd name="T12" fmla="*/ 158 w 564"/>
                  <a:gd name="T13" fmla="*/ 444 h 489"/>
                  <a:gd name="T14" fmla="*/ 212 w 564"/>
                  <a:gd name="T15" fmla="*/ 486 h 489"/>
                  <a:gd name="T16" fmla="*/ 249 w 564"/>
                  <a:gd name="T17" fmla="*/ 484 h 489"/>
                  <a:gd name="T18" fmla="*/ 550 w 564"/>
                  <a:gd name="T19" fmla="*/ 382 h 489"/>
                  <a:gd name="T20" fmla="*/ 564 w 564"/>
                  <a:gd name="T21" fmla="*/ 376 h 489"/>
                  <a:gd name="T22" fmla="*/ 511 w 564"/>
                  <a:gd name="T23" fmla="*/ 240 h 48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4" h="489">
                    <a:moveTo>
                      <a:pt x="511" y="240"/>
                    </a:moveTo>
                    <a:cubicBezTo>
                      <a:pt x="508" y="241"/>
                      <a:pt x="505" y="242"/>
                      <a:pt x="502" y="243"/>
                    </a:cubicBezTo>
                    <a:cubicBezTo>
                      <a:pt x="266" y="323"/>
                      <a:pt x="266" y="323"/>
                      <a:pt x="266" y="323"/>
                    </a:cubicBezTo>
                    <a:cubicBezTo>
                      <a:pt x="146" y="37"/>
                      <a:pt x="146" y="37"/>
                      <a:pt x="146" y="37"/>
                    </a:cubicBezTo>
                    <a:cubicBezTo>
                      <a:pt x="130" y="0"/>
                      <a:pt x="91" y="7"/>
                      <a:pt x="54" y="23"/>
                    </a:cubicBezTo>
                    <a:cubicBezTo>
                      <a:pt x="17" y="40"/>
                      <a:pt x="0" y="83"/>
                      <a:pt x="16" y="120"/>
                    </a:cubicBezTo>
                    <a:cubicBezTo>
                      <a:pt x="158" y="444"/>
                      <a:pt x="158" y="444"/>
                      <a:pt x="158" y="444"/>
                    </a:cubicBezTo>
                    <a:cubicBezTo>
                      <a:pt x="168" y="467"/>
                      <a:pt x="189" y="482"/>
                      <a:pt x="212" y="486"/>
                    </a:cubicBezTo>
                    <a:cubicBezTo>
                      <a:pt x="224" y="489"/>
                      <a:pt x="237" y="488"/>
                      <a:pt x="249" y="484"/>
                    </a:cubicBezTo>
                    <a:cubicBezTo>
                      <a:pt x="550" y="382"/>
                      <a:pt x="550" y="382"/>
                      <a:pt x="550" y="382"/>
                    </a:cubicBezTo>
                    <a:cubicBezTo>
                      <a:pt x="555" y="380"/>
                      <a:pt x="559" y="378"/>
                      <a:pt x="564" y="376"/>
                    </a:cubicBezTo>
                    <a:cubicBezTo>
                      <a:pt x="543" y="331"/>
                      <a:pt x="519" y="289"/>
                      <a:pt x="511" y="240"/>
                    </a:cubicBezTo>
                    <a:close/>
                  </a:path>
                </a:pathLst>
              </a:custGeom>
              <a:solidFill>
                <a:srgbClr val="E3E5E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7" name="Freeform: Shape 1023"/>
              <p:cNvSpPr/>
              <p:nvPr/>
            </p:nvSpPr>
            <p:spPr bwMode="auto">
              <a:xfrm>
                <a:off x="2148264" y="3162902"/>
                <a:ext cx="101519" cy="103908"/>
              </a:xfrm>
              <a:custGeom>
                <a:gdLst>
                  <a:gd name="T0" fmla="*/ 33 w 85"/>
                  <a:gd name="T1" fmla="*/ 0 h 87"/>
                  <a:gd name="T2" fmla="*/ 0 w 85"/>
                  <a:gd name="T3" fmla="*/ 33 h 87"/>
                  <a:gd name="T4" fmla="*/ 71 w 85"/>
                  <a:gd name="T5" fmla="*/ 87 h 87"/>
                  <a:gd name="T6" fmla="*/ 85 w 85"/>
                  <a:gd name="T7" fmla="*/ 44 h 87"/>
                  <a:gd name="T8" fmla="*/ 33 w 85"/>
                  <a:gd name="T9" fmla="*/ 0 h 87"/>
                </a:gdLst>
                <a:cxnLst>
                  <a:cxn ang="0">
                    <a:pos x="T0" y="T1"/>
                  </a:cxn>
                  <a:cxn ang="0">
                    <a:pos x="T2" y="T3"/>
                  </a:cxn>
                  <a:cxn ang="0">
                    <a:pos x="T4" y="T5"/>
                  </a:cxn>
                  <a:cxn ang="0">
                    <a:pos x="T6" y="T7"/>
                  </a:cxn>
                  <a:cxn ang="0">
                    <a:pos x="T8" y="T9"/>
                  </a:cxn>
                </a:cxnLst>
                <a:rect l="0" t="0" r="r" b="b"/>
                <a:pathLst>
                  <a:path w="85" h="87">
                    <a:moveTo>
                      <a:pt x="33" y="0"/>
                    </a:moveTo>
                    <a:lnTo>
                      <a:pt x="0" y="33"/>
                    </a:lnTo>
                    <a:lnTo>
                      <a:pt x="71" y="87"/>
                    </a:lnTo>
                    <a:lnTo>
                      <a:pt x="85" y="44"/>
                    </a:lnTo>
                    <a:lnTo>
                      <a:pt x="33" y="0"/>
                    </a:lnTo>
                    <a:close/>
                  </a:path>
                </a:pathLst>
              </a:custGeom>
              <a:solidFill>
                <a:srgbClr val="E3AE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8" name="Freeform: Shape 1024"/>
              <p:cNvSpPr/>
              <p:nvPr/>
            </p:nvSpPr>
            <p:spPr bwMode="auto">
              <a:xfrm>
                <a:off x="1368358" y="4150624"/>
                <a:ext cx="217371" cy="207816"/>
              </a:xfrm>
              <a:custGeom>
                <a:gdLst>
                  <a:gd name="T0" fmla="*/ 115 w 265"/>
                  <a:gd name="T1" fmla="*/ 0 h 252"/>
                  <a:gd name="T2" fmla="*/ 85 w 265"/>
                  <a:gd name="T3" fmla="*/ 20 h 252"/>
                  <a:gd name="T4" fmla="*/ 0 w 265"/>
                  <a:gd name="T5" fmla="*/ 86 h 252"/>
                  <a:gd name="T6" fmla="*/ 55 w 265"/>
                  <a:gd name="T7" fmla="*/ 141 h 252"/>
                  <a:gd name="T8" fmla="*/ 90 w 265"/>
                  <a:gd name="T9" fmla="*/ 137 h 252"/>
                  <a:gd name="T10" fmla="*/ 153 w 265"/>
                  <a:gd name="T11" fmla="*/ 249 h 252"/>
                  <a:gd name="T12" fmla="*/ 251 w 265"/>
                  <a:gd name="T13" fmla="*/ 252 h 252"/>
                  <a:gd name="T14" fmla="*/ 204 w 265"/>
                  <a:gd name="T15" fmla="*/ 199 h 252"/>
                  <a:gd name="T16" fmla="*/ 179 w 265"/>
                  <a:gd name="T17" fmla="*/ 126 h 252"/>
                  <a:gd name="T18" fmla="*/ 193 w 265"/>
                  <a:gd name="T19" fmla="*/ 68 h 252"/>
                  <a:gd name="T20" fmla="*/ 115 w 265"/>
                  <a:gd name="T21" fmla="*/ 0 h 2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5" h="251">
                    <a:moveTo>
                      <a:pt x="115" y="0"/>
                    </a:moveTo>
                    <a:cubicBezTo>
                      <a:pt x="115" y="0"/>
                      <a:pt x="106" y="7"/>
                      <a:pt x="85" y="20"/>
                    </a:cubicBezTo>
                    <a:cubicBezTo>
                      <a:pt x="64" y="33"/>
                      <a:pt x="0" y="86"/>
                      <a:pt x="0" y="86"/>
                    </a:cubicBezTo>
                    <a:cubicBezTo>
                      <a:pt x="55" y="141"/>
                      <a:pt x="55" y="141"/>
                      <a:pt x="55" y="141"/>
                    </a:cubicBezTo>
                    <a:cubicBezTo>
                      <a:pt x="90" y="137"/>
                      <a:pt x="90" y="137"/>
                      <a:pt x="90" y="137"/>
                    </a:cubicBezTo>
                    <a:cubicBezTo>
                      <a:pt x="90" y="137"/>
                      <a:pt x="90" y="231"/>
                      <a:pt x="153" y="249"/>
                    </a:cubicBezTo>
                    <a:cubicBezTo>
                      <a:pt x="214" y="249"/>
                      <a:pt x="228" y="252"/>
                      <a:pt x="251" y="252"/>
                    </a:cubicBezTo>
                    <a:cubicBezTo>
                      <a:pt x="265" y="229"/>
                      <a:pt x="221" y="212"/>
                      <a:pt x="204" y="199"/>
                    </a:cubicBezTo>
                    <a:cubicBezTo>
                      <a:pt x="186" y="186"/>
                      <a:pt x="184" y="147"/>
                      <a:pt x="179" y="126"/>
                    </a:cubicBezTo>
                    <a:cubicBezTo>
                      <a:pt x="175" y="106"/>
                      <a:pt x="193" y="68"/>
                      <a:pt x="193" y="68"/>
                    </a:cubicBezTo>
                    <a:lnTo>
                      <a:pt x="115" y="0"/>
                    </a:lnTo>
                    <a:close/>
                  </a:path>
                </a:pathLst>
              </a:custGeom>
              <a:solidFill>
                <a:srgbClr val="1E1A1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9" name="Freeform: Shape 1025"/>
              <p:cNvSpPr/>
              <p:nvPr/>
            </p:nvSpPr>
            <p:spPr bwMode="auto">
              <a:xfrm>
                <a:off x="1438824" y="3555841"/>
                <a:ext cx="543426" cy="673610"/>
              </a:xfrm>
              <a:custGeom>
                <a:gdLst>
                  <a:gd name="T0" fmla="*/ 626 w 661"/>
                  <a:gd name="T1" fmla="*/ 96 h 818"/>
                  <a:gd name="T2" fmla="*/ 534 w 661"/>
                  <a:gd name="T3" fmla="*/ 20 h 818"/>
                  <a:gd name="T4" fmla="*/ 467 w 661"/>
                  <a:gd name="T5" fmla="*/ 7 h 818"/>
                  <a:gd name="T6" fmla="*/ 417 w 661"/>
                  <a:gd name="T7" fmla="*/ 55 h 818"/>
                  <a:gd name="T8" fmla="*/ 299 w 661"/>
                  <a:gd name="T9" fmla="*/ 422 h 818"/>
                  <a:gd name="T10" fmla="*/ 8 w 661"/>
                  <a:gd name="T11" fmla="*/ 708 h 818"/>
                  <a:gd name="T12" fmla="*/ 119 w 661"/>
                  <a:gd name="T13" fmla="*/ 818 h 818"/>
                  <a:gd name="T14" fmla="*/ 121 w 661"/>
                  <a:gd name="T15" fmla="*/ 816 h 818"/>
                  <a:gd name="T16" fmla="*/ 417 w 661"/>
                  <a:gd name="T17" fmla="*/ 510 h 818"/>
                  <a:gd name="T18" fmla="*/ 639 w 661"/>
                  <a:gd name="T19" fmla="*/ 195 h 818"/>
                  <a:gd name="T20" fmla="*/ 626 w 661"/>
                  <a:gd name="T21" fmla="*/ 96 h 8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61" h="818">
                    <a:moveTo>
                      <a:pt x="626" y="96"/>
                    </a:moveTo>
                    <a:cubicBezTo>
                      <a:pt x="534" y="20"/>
                      <a:pt x="534" y="20"/>
                      <a:pt x="534" y="20"/>
                    </a:cubicBezTo>
                    <a:cubicBezTo>
                      <a:pt x="515" y="5"/>
                      <a:pt x="490" y="0"/>
                      <a:pt x="467" y="7"/>
                    </a:cubicBezTo>
                    <a:cubicBezTo>
                      <a:pt x="443" y="13"/>
                      <a:pt x="425" y="31"/>
                      <a:pt x="417" y="55"/>
                    </a:cubicBezTo>
                    <a:cubicBezTo>
                      <a:pt x="417" y="55"/>
                      <a:pt x="308" y="407"/>
                      <a:pt x="299" y="422"/>
                    </a:cubicBezTo>
                    <a:cubicBezTo>
                      <a:pt x="290" y="436"/>
                      <a:pt x="8" y="708"/>
                      <a:pt x="8" y="708"/>
                    </a:cubicBezTo>
                    <a:cubicBezTo>
                      <a:pt x="0" y="716"/>
                      <a:pt x="85" y="794"/>
                      <a:pt x="119" y="818"/>
                    </a:cubicBezTo>
                    <a:cubicBezTo>
                      <a:pt x="120" y="818"/>
                      <a:pt x="121" y="817"/>
                      <a:pt x="121" y="816"/>
                    </a:cubicBezTo>
                    <a:cubicBezTo>
                      <a:pt x="121" y="816"/>
                      <a:pt x="402" y="525"/>
                      <a:pt x="417" y="510"/>
                    </a:cubicBezTo>
                    <a:cubicBezTo>
                      <a:pt x="432" y="494"/>
                      <a:pt x="639" y="195"/>
                      <a:pt x="639" y="195"/>
                    </a:cubicBezTo>
                    <a:cubicBezTo>
                      <a:pt x="661" y="163"/>
                      <a:pt x="656" y="120"/>
                      <a:pt x="626" y="96"/>
                    </a:cubicBezTo>
                    <a:close/>
                  </a:path>
                </a:pathLst>
              </a:custGeom>
              <a:solidFill>
                <a:srgbClr val="4C3B2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0" name="Freeform: Shape 1026"/>
              <p:cNvSpPr/>
              <p:nvPr/>
            </p:nvSpPr>
            <p:spPr bwMode="auto">
              <a:xfrm>
                <a:off x="2528066" y="3271587"/>
                <a:ext cx="77632" cy="42996"/>
              </a:xfrm>
              <a:custGeom>
                <a:gdLst>
                  <a:gd name="T0" fmla="*/ 93 w 94"/>
                  <a:gd name="T1" fmla="*/ 17 h 52"/>
                  <a:gd name="T2" fmla="*/ 33 w 94"/>
                  <a:gd name="T3" fmla="*/ 11 h 52"/>
                  <a:gd name="T4" fmla="*/ 7 w 94"/>
                  <a:gd name="T5" fmla="*/ 39 h 52"/>
                  <a:gd name="T6" fmla="*/ 93 w 94"/>
                  <a:gd name="T7" fmla="*/ 17 h 52"/>
                </a:gdLst>
                <a:cxnLst>
                  <a:cxn ang="0">
                    <a:pos x="T0" y="T1"/>
                  </a:cxn>
                  <a:cxn ang="0">
                    <a:pos x="T2" y="T3"/>
                  </a:cxn>
                  <a:cxn ang="0">
                    <a:pos x="T4" y="T5"/>
                  </a:cxn>
                  <a:cxn ang="0">
                    <a:pos x="T6" y="T7"/>
                  </a:cxn>
                </a:cxnLst>
                <a:rect l="0" t="0" r="r" b="b"/>
                <a:pathLst>
                  <a:path w="94" h="52">
                    <a:moveTo>
                      <a:pt x="93" y="17"/>
                    </a:moveTo>
                    <a:cubicBezTo>
                      <a:pt x="94" y="15"/>
                      <a:pt x="61" y="0"/>
                      <a:pt x="33" y="11"/>
                    </a:cubicBezTo>
                    <a:cubicBezTo>
                      <a:pt x="5" y="22"/>
                      <a:pt x="0" y="26"/>
                      <a:pt x="7" y="39"/>
                    </a:cubicBezTo>
                    <a:cubicBezTo>
                      <a:pt x="14" y="52"/>
                      <a:pt x="76" y="45"/>
                      <a:pt x="93" y="17"/>
                    </a:cubicBezTo>
                    <a:close/>
                  </a:path>
                </a:pathLst>
              </a:custGeom>
              <a:solidFill>
                <a:srgbClr val="B0810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1" name="Freeform: Shape 1027"/>
              <p:cNvSpPr/>
              <p:nvPr/>
            </p:nvSpPr>
            <p:spPr bwMode="auto">
              <a:xfrm>
                <a:off x="2456405" y="3265615"/>
                <a:ext cx="308141" cy="567313"/>
              </a:xfrm>
              <a:custGeom>
                <a:gdLst>
                  <a:gd name="T0" fmla="*/ 265 w 375"/>
                  <a:gd name="T1" fmla="*/ 165 h 689"/>
                  <a:gd name="T2" fmla="*/ 313 w 375"/>
                  <a:gd name="T3" fmla="*/ 55 h 689"/>
                  <a:gd name="T4" fmla="*/ 284 w 375"/>
                  <a:gd name="T5" fmla="*/ 18 h 689"/>
                  <a:gd name="T6" fmla="*/ 221 w 375"/>
                  <a:gd name="T7" fmla="*/ 4 h 689"/>
                  <a:gd name="T8" fmla="*/ 168 w 375"/>
                  <a:gd name="T9" fmla="*/ 30 h 689"/>
                  <a:gd name="T10" fmla="*/ 100 w 375"/>
                  <a:gd name="T11" fmla="*/ 29 h 689"/>
                  <a:gd name="T12" fmla="*/ 171 w 375"/>
                  <a:gd name="T13" fmla="*/ 19 h 689"/>
                  <a:gd name="T14" fmla="*/ 93 w 375"/>
                  <a:gd name="T15" fmla="*/ 48 h 689"/>
                  <a:gd name="T16" fmla="*/ 159 w 375"/>
                  <a:gd name="T17" fmla="*/ 183 h 689"/>
                  <a:gd name="T18" fmla="*/ 18 w 375"/>
                  <a:gd name="T19" fmla="*/ 417 h 689"/>
                  <a:gd name="T20" fmla="*/ 188 w 375"/>
                  <a:gd name="T21" fmla="*/ 679 h 689"/>
                  <a:gd name="T22" fmla="*/ 364 w 375"/>
                  <a:gd name="T23" fmla="*/ 444 h 689"/>
                  <a:gd name="T24" fmla="*/ 265 w 375"/>
                  <a:gd name="T25" fmla="*/ 165 h 68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5" h="689">
                    <a:moveTo>
                      <a:pt x="265" y="165"/>
                    </a:moveTo>
                    <a:cubicBezTo>
                      <a:pt x="266" y="160"/>
                      <a:pt x="313" y="55"/>
                      <a:pt x="313" y="55"/>
                    </a:cubicBezTo>
                    <a:cubicBezTo>
                      <a:pt x="313" y="55"/>
                      <a:pt x="326" y="12"/>
                      <a:pt x="284" y="18"/>
                    </a:cubicBezTo>
                    <a:cubicBezTo>
                      <a:pt x="245" y="23"/>
                      <a:pt x="258" y="0"/>
                      <a:pt x="221" y="4"/>
                    </a:cubicBezTo>
                    <a:cubicBezTo>
                      <a:pt x="184" y="9"/>
                      <a:pt x="194" y="19"/>
                      <a:pt x="168" y="30"/>
                    </a:cubicBezTo>
                    <a:cubicBezTo>
                      <a:pt x="142" y="42"/>
                      <a:pt x="71" y="54"/>
                      <a:pt x="100" y="29"/>
                    </a:cubicBezTo>
                    <a:cubicBezTo>
                      <a:pt x="126" y="8"/>
                      <a:pt x="153" y="17"/>
                      <a:pt x="171" y="19"/>
                    </a:cubicBezTo>
                    <a:cubicBezTo>
                      <a:pt x="125" y="1"/>
                      <a:pt x="72" y="21"/>
                      <a:pt x="93" y="48"/>
                    </a:cubicBezTo>
                    <a:cubicBezTo>
                      <a:pt x="115" y="75"/>
                      <a:pt x="164" y="183"/>
                      <a:pt x="159" y="183"/>
                    </a:cubicBezTo>
                    <a:cubicBezTo>
                      <a:pt x="154" y="183"/>
                      <a:pt x="36" y="344"/>
                      <a:pt x="18" y="417"/>
                    </a:cubicBezTo>
                    <a:cubicBezTo>
                      <a:pt x="0" y="489"/>
                      <a:pt x="38" y="669"/>
                      <a:pt x="188" y="679"/>
                    </a:cubicBezTo>
                    <a:cubicBezTo>
                      <a:pt x="337" y="689"/>
                      <a:pt x="352" y="568"/>
                      <a:pt x="364" y="444"/>
                    </a:cubicBezTo>
                    <a:cubicBezTo>
                      <a:pt x="375" y="321"/>
                      <a:pt x="262" y="194"/>
                      <a:pt x="265" y="165"/>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2" name="Freeform: Shape 1028"/>
              <p:cNvSpPr/>
              <p:nvPr/>
            </p:nvSpPr>
            <p:spPr bwMode="auto">
              <a:xfrm>
                <a:off x="2573451" y="3400576"/>
                <a:ext cx="118240" cy="33442"/>
              </a:xfrm>
              <a:custGeom>
                <a:gdLst>
                  <a:gd name="T0" fmla="*/ 15 w 143"/>
                  <a:gd name="T1" fmla="*/ 10 h 41"/>
                  <a:gd name="T2" fmla="*/ 122 w 143"/>
                  <a:gd name="T3" fmla="*/ 3 h 41"/>
                  <a:gd name="T4" fmla="*/ 88 w 143"/>
                  <a:gd name="T5" fmla="*/ 37 h 41"/>
                  <a:gd name="T6" fmla="*/ 10 w 143"/>
                  <a:gd name="T7" fmla="*/ 28 h 41"/>
                  <a:gd name="T8" fmla="*/ 15 w 143"/>
                  <a:gd name="T9" fmla="*/ 10 h 41"/>
                </a:gdLst>
                <a:cxnLst>
                  <a:cxn ang="0">
                    <a:pos x="T0" y="T1"/>
                  </a:cxn>
                  <a:cxn ang="0">
                    <a:pos x="T2" y="T3"/>
                  </a:cxn>
                  <a:cxn ang="0">
                    <a:pos x="T4" y="T5"/>
                  </a:cxn>
                  <a:cxn ang="0">
                    <a:pos x="T6" y="T7"/>
                  </a:cxn>
                  <a:cxn ang="0">
                    <a:pos x="T8" y="T9"/>
                  </a:cxn>
                </a:cxnLst>
                <a:rect l="0" t="0" r="r" b="b"/>
                <a:pathLst>
                  <a:path w="143" h="41">
                    <a:moveTo>
                      <a:pt x="15" y="10"/>
                    </a:moveTo>
                    <a:cubicBezTo>
                      <a:pt x="15" y="10"/>
                      <a:pt x="29" y="41"/>
                      <a:pt x="122" y="3"/>
                    </a:cubicBezTo>
                    <a:cubicBezTo>
                      <a:pt x="130" y="0"/>
                      <a:pt x="143" y="32"/>
                      <a:pt x="88" y="37"/>
                    </a:cubicBezTo>
                    <a:cubicBezTo>
                      <a:pt x="33" y="41"/>
                      <a:pt x="20" y="35"/>
                      <a:pt x="10" y="28"/>
                    </a:cubicBezTo>
                    <a:cubicBezTo>
                      <a:pt x="0" y="21"/>
                      <a:pt x="15" y="10"/>
                      <a:pt x="15" y="10"/>
                    </a:cubicBezTo>
                    <a:close/>
                  </a:path>
                </a:pathLst>
              </a:custGeom>
              <a:solidFill>
                <a:srgbClr val="503D2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3" name="Freeform: Shape 1029"/>
              <p:cNvSpPr/>
              <p:nvPr/>
            </p:nvSpPr>
            <p:spPr bwMode="auto">
              <a:xfrm>
                <a:off x="2550758" y="3545092"/>
                <a:ext cx="114657" cy="182735"/>
              </a:xfrm>
              <a:custGeom>
                <a:gdLst>
                  <a:gd name="T0" fmla="*/ 139 w 139"/>
                  <a:gd name="T1" fmla="*/ 141 h 222"/>
                  <a:gd name="T2" fmla="*/ 135 w 139"/>
                  <a:gd name="T3" fmla="*/ 161 h 222"/>
                  <a:gd name="T4" fmla="*/ 131 w 139"/>
                  <a:gd name="T5" fmla="*/ 168 h 222"/>
                  <a:gd name="T6" fmla="*/ 116 w 139"/>
                  <a:gd name="T7" fmla="*/ 184 h 222"/>
                  <a:gd name="T8" fmla="*/ 96 w 139"/>
                  <a:gd name="T9" fmla="*/ 194 h 222"/>
                  <a:gd name="T10" fmla="*/ 64 w 139"/>
                  <a:gd name="T11" fmla="*/ 195 h 222"/>
                  <a:gd name="T12" fmla="*/ 43 w 139"/>
                  <a:gd name="T13" fmla="*/ 190 h 222"/>
                  <a:gd name="T14" fmla="*/ 0 w 139"/>
                  <a:gd name="T15" fmla="*/ 166 h 222"/>
                  <a:gd name="T16" fmla="*/ 9 w 139"/>
                  <a:gd name="T17" fmla="*/ 135 h 222"/>
                  <a:gd name="T18" fmla="*/ 12 w 139"/>
                  <a:gd name="T19" fmla="*/ 117 h 222"/>
                  <a:gd name="T20" fmla="*/ 18 w 139"/>
                  <a:gd name="T21" fmla="*/ 116 h 222"/>
                  <a:gd name="T22" fmla="*/ 27 w 139"/>
                  <a:gd name="T23" fmla="*/ 119 h 222"/>
                  <a:gd name="T24" fmla="*/ 37 w 139"/>
                  <a:gd name="T25" fmla="*/ 122 h 222"/>
                  <a:gd name="T26" fmla="*/ 48 w 139"/>
                  <a:gd name="T27" fmla="*/ 124 h 222"/>
                  <a:gd name="T28" fmla="*/ 55 w 139"/>
                  <a:gd name="T29" fmla="*/ 122 h 222"/>
                  <a:gd name="T30" fmla="*/ 58 w 139"/>
                  <a:gd name="T31" fmla="*/ 121 h 222"/>
                  <a:gd name="T32" fmla="*/ 37 w 139"/>
                  <a:gd name="T33" fmla="*/ 95 h 222"/>
                  <a:gd name="T34" fmla="*/ 8 w 139"/>
                  <a:gd name="T35" fmla="*/ 70 h 222"/>
                  <a:gd name="T36" fmla="*/ 3 w 139"/>
                  <a:gd name="T37" fmla="*/ 56 h 222"/>
                  <a:gd name="T38" fmla="*/ 3 w 139"/>
                  <a:gd name="T39" fmla="*/ 54 h 222"/>
                  <a:gd name="T40" fmla="*/ 8 w 139"/>
                  <a:gd name="T41" fmla="*/ 42 h 222"/>
                  <a:gd name="T42" fmla="*/ 37 w 139"/>
                  <a:gd name="T43" fmla="*/ 19 h 222"/>
                  <a:gd name="T44" fmla="*/ 71 w 139"/>
                  <a:gd name="T45" fmla="*/ 17 h 222"/>
                  <a:gd name="T46" fmla="*/ 83 w 139"/>
                  <a:gd name="T47" fmla="*/ 19 h 222"/>
                  <a:gd name="T48" fmla="*/ 114 w 139"/>
                  <a:gd name="T49" fmla="*/ 24 h 222"/>
                  <a:gd name="T50" fmla="*/ 124 w 139"/>
                  <a:gd name="T51" fmla="*/ 27 h 222"/>
                  <a:gd name="T52" fmla="*/ 133 w 139"/>
                  <a:gd name="T53" fmla="*/ 31 h 222"/>
                  <a:gd name="T54" fmla="*/ 139 w 139"/>
                  <a:gd name="T55" fmla="*/ 37 h 222"/>
                  <a:gd name="T56" fmla="*/ 138 w 139"/>
                  <a:gd name="T57" fmla="*/ 53 h 222"/>
                  <a:gd name="T58" fmla="*/ 136 w 139"/>
                  <a:gd name="T59" fmla="*/ 78 h 222"/>
                  <a:gd name="T60" fmla="*/ 134 w 139"/>
                  <a:gd name="T61" fmla="*/ 90 h 222"/>
                  <a:gd name="T62" fmla="*/ 129 w 139"/>
                  <a:gd name="T63" fmla="*/ 92 h 222"/>
                  <a:gd name="T64" fmla="*/ 121 w 139"/>
                  <a:gd name="T65" fmla="*/ 90 h 222"/>
                  <a:gd name="T66" fmla="*/ 114 w 139"/>
                  <a:gd name="T67" fmla="*/ 85 h 222"/>
                  <a:gd name="T68" fmla="*/ 93 w 139"/>
                  <a:gd name="T69" fmla="*/ 77 h 222"/>
                  <a:gd name="T70" fmla="*/ 92 w 139"/>
                  <a:gd name="T71" fmla="*/ 78 h 222"/>
                  <a:gd name="T72" fmla="*/ 122 w 139"/>
                  <a:gd name="T73" fmla="*/ 107 h 222"/>
                  <a:gd name="T74" fmla="*/ 139 w 139"/>
                  <a:gd name="T75" fmla="*/ 141 h 222"/>
                  <a:gd name="T76" fmla="*/ 72 w 139"/>
                  <a:gd name="T77" fmla="*/ 0 h 222"/>
                  <a:gd name="T78" fmla="*/ 101 w 139"/>
                  <a:gd name="T79" fmla="*/ 4 h 222"/>
                  <a:gd name="T80" fmla="*/ 99 w 139"/>
                  <a:gd name="T81" fmla="*/ 23 h 222"/>
                  <a:gd name="T82" fmla="*/ 69 w 139"/>
                  <a:gd name="T83" fmla="*/ 23 h 222"/>
                  <a:gd name="T84" fmla="*/ 72 w 139"/>
                  <a:gd name="T85" fmla="*/ 0 h 222"/>
                  <a:gd name="T86" fmla="*/ 54 w 139"/>
                  <a:gd name="T87" fmla="*/ 186 h 222"/>
                  <a:gd name="T88" fmla="*/ 88 w 139"/>
                  <a:gd name="T89" fmla="*/ 191 h 222"/>
                  <a:gd name="T90" fmla="*/ 84 w 139"/>
                  <a:gd name="T91" fmla="*/ 222 h 222"/>
                  <a:gd name="T92" fmla="*/ 50 w 139"/>
                  <a:gd name="T93" fmla="*/ 217 h 222"/>
                  <a:gd name="T94" fmla="*/ 54 w 139"/>
                  <a:gd name="T95" fmla="*/ 186 h 22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9" h="221">
                    <a:moveTo>
                      <a:pt x="139" y="141"/>
                    </a:moveTo>
                    <a:cubicBezTo>
                      <a:pt x="139" y="149"/>
                      <a:pt x="138" y="156"/>
                      <a:pt x="135" y="161"/>
                    </a:cubicBezTo>
                    <a:cubicBezTo>
                      <a:pt x="134" y="163"/>
                      <a:pt x="133" y="165"/>
                      <a:pt x="131" y="168"/>
                    </a:cubicBezTo>
                    <a:cubicBezTo>
                      <a:pt x="129" y="173"/>
                      <a:pt x="124" y="179"/>
                      <a:pt x="116" y="184"/>
                    </a:cubicBezTo>
                    <a:cubicBezTo>
                      <a:pt x="109" y="189"/>
                      <a:pt x="102" y="193"/>
                      <a:pt x="96" y="194"/>
                    </a:cubicBezTo>
                    <a:cubicBezTo>
                      <a:pt x="87" y="196"/>
                      <a:pt x="76" y="197"/>
                      <a:pt x="64" y="195"/>
                    </a:cubicBezTo>
                    <a:cubicBezTo>
                      <a:pt x="57" y="194"/>
                      <a:pt x="50" y="193"/>
                      <a:pt x="43" y="190"/>
                    </a:cubicBezTo>
                    <a:cubicBezTo>
                      <a:pt x="24" y="184"/>
                      <a:pt x="10" y="176"/>
                      <a:pt x="0" y="166"/>
                    </a:cubicBezTo>
                    <a:cubicBezTo>
                      <a:pt x="2" y="157"/>
                      <a:pt x="5" y="147"/>
                      <a:pt x="9" y="135"/>
                    </a:cubicBezTo>
                    <a:cubicBezTo>
                      <a:pt x="10" y="129"/>
                      <a:pt x="12" y="123"/>
                      <a:pt x="12" y="117"/>
                    </a:cubicBezTo>
                    <a:cubicBezTo>
                      <a:pt x="13" y="116"/>
                      <a:pt x="15" y="116"/>
                      <a:pt x="18" y="116"/>
                    </a:cubicBezTo>
                    <a:cubicBezTo>
                      <a:pt x="20" y="116"/>
                      <a:pt x="23" y="117"/>
                      <a:pt x="27" y="119"/>
                    </a:cubicBezTo>
                    <a:cubicBezTo>
                      <a:pt x="32" y="120"/>
                      <a:pt x="35" y="121"/>
                      <a:pt x="37" y="122"/>
                    </a:cubicBezTo>
                    <a:cubicBezTo>
                      <a:pt x="42" y="123"/>
                      <a:pt x="45" y="123"/>
                      <a:pt x="48" y="124"/>
                    </a:cubicBezTo>
                    <a:cubicBezTo>
                      <a:pt x="47" y="124"/>
                      <a:pt x="50" y="123"/>
                      <a:pt x="55" y="122"/>
                    </a:cubicBezTo>
                    <a:cubicBezTo>
                      <a:pt x="56" y="122"/>
                      <a:pt x="57" y="122"/>
                      <a:pt x="58" y="121"/>
                    </a:cubicBezTo>
                    <a:cubicBezTo>
                      <a:pt x="61" y="114"/>
                      <a:pt x="54" y="105"/>
                      <a:pt x="37" y="95"/>
                    </a:cubicBezTo>
                    <a:cubicBezTo>
                      <a:pt x="24" y="87"/>
                      <a:pt x="15" y="79"/>
                      <a:pt x="8" y="70"/>
                    </a:cubicBezTo>
                    <a:cubicBezTo>
                      <a:pt x="6" y="68"/>
                      <a:pt x="4" y="63"/>
                      <a:pt x="3" y="56"/>
                    </a:cubicBezTo>
                    <a:cubicBezTo>
                      <a:pt x="3" y="55"/>
                      <a:pt x="3" y="55"/>
                      <a:pt x="3" y="54"/>
                    </a:cubicBezTo>
                    <a:cubicBezTo>
                      <a:pt x="4" y="52"/>
                      <a:pt x="5" y="48"/>
                      <a:pt x="8" y="42"/>
                    </a:cubicBezTo>
                    <a:cubicBezTo>
                      <a:pt x="14" y="31"/>
                      <a:pt x="24" y="23"/>
                      <a:pt x="37" y="19"/>
                    </a:cubicBezTo>
                    <a:cubicBezTo>
                      <a:pt x="45" y="17"/>
                      <a:pt x="57" y="17"/>
                      <a:pt x="71" y="17"/>
                    </a:cubicBezTo>
                    <a:cubicBezTo>
                      <a:pt x="76" y="18"/>
                      <a:pt x="80" y="18"/>
                      <a:pt x="83" y="19"/>
                    </a:cubicBezTo>
                    <a:cubicBezTo>
                      <a:pt x="95" y="21"/>
                      <a:pt x="105" y="23"/>
                      <a:pt x="114" y="24"/>
                    </a:cubicBezTo>
                    <a:cubicBezTo>
                      <a:pt x="116" y="25"/>
                      <a:pt x="120" y="26"/>
                      <a:pt x="124" y="27"/>
                    </a:cubicBezTo>
                    <a:cubicBezTo>
                      <a:pt x="133" y="31"/>
                      <a:pt x="133" y="31"/>
                      <a:pt x="133" y="31"/>
                    </a:cubicBezTo>
                    <a:cubicBezTo>
                      <a:pt x="135" y="33"/>
                      <a:pt x="137" y="35"/>
                      <a:pt x="139" y="37"/>
                    </a:cubicBezTo>
                    <a:cubicBezTo>
                      <a:pt x="139" y="38"/>
                      <a:pt x="139" y="44"/>
                      <a:pt x="138" y="53"/>
                    </a:cubicBezTo>
                    <a:cubicBezTo>
                      <a:pt x="137" y="69"/>
                      <a:pt x="136" y="78"/>
                      <a:pt x="136" y="78"/>
                    </a:cubicBezTo>
                    <a:cubicBezTo>
                      <a:pt x="136" y="81"/>
                      <a:pt x="136" y="85"/>
                      <a:pt x="134" y="90"/>
                    </a:cubicBezTo>
                    <a:cubicBezTo>
                      <a:pt x="133" y="92"/>
                      <a:pt x="131" y="93"/>
                      <a:pt x="129" y="92"/>
                    </a:cubicBezTo>
                    <a:cubicBezTo>
                      <a:pt x="127" y="92"/>
                      <a:pt x="124" y="91"/>
                      <a:pt x="121" y="90"/>
                    </a:cubicBezTo>
                    <a:cubicBezTo>
                      <a:pt x="119" y="88"/>
                      <a:pt x="116" y="87"/>
                      <a:pt x="114" y="85"/>
                    </a:cubicBezTo>
                    <a:cubicBezTo>
                      <a:pt x="104" y="80"/>
                      <a:pt x="98" y="78"/>
                      <a:pt x="93" y="77"/>
                    </a:cubicBezTo>
                    <a:cubicBezTo>
                      <a:pt x="92" y="78"/>
                      <a:pt x="92" y="78"/>
                      <a:pt x="92" y="78"/>
                    </a:cubicBezTo>
                    <a:cubicBezTo>
                      <a:pt x="98" y="87"/>
                      <a:pt x="108" y="97"/>
                      <a:pt x="122" y="107"/>
                    </a:cubicBezTo>
                    <a:cubicBezTo>
                      <a:pt x="133" y="115"/>
                      <a:pt x="139" y="127"/>
                      <a:pt x="139" y="141"/>
                    </a:cubicBezTo>
                    <a:close/>
                    <a:moveTo>
                      <a:pt x="72" y="0"/>
                    </a:moveTo>
                    <a:cubicBezTo>
                      <a:pt x="101" y="4"/>
                      <a:pt x="101" y="4"/>
                      <a:pt x="101" y="4"/>
                    </a:cubicBezTo>
                    <a:cubicBezTo>
                      <a:pt x="99" y="23"/>
                      <a:pt x="99" y="23"/>
                      <a:pt x="99" y="23"/>
                    </a:cubicBezTo>
                    <a:cubicBezTo>
                      <a:pt x="69" y="23"/>
                      <a:pt x="69" y="23"/>
                      <a:pt x="69" y="23"/>
                    </a:cubicBezTo>
                    <a:lnTo>
                      <a:pt x="72" y="0"/>
                    </a:lnTo>
                    <a:close/>
                    <a:moveTo>
                      <a:pt x="54" y="186"/>
                    </a:moveTo>
                    <a:cubicBezTo>
                      <a:pt x="88" y="191"/>
                      <a:pt x="88" y="191"/>
                      <a:pt x="88" y="191"/>
                    </a:cubicBezTo>
                    <a:cubicBezTo>
                      <a:pt x="84" y="222"/>
                      <a:pt x="84" y="222"/>
                      <a:pt x="84" y="222"/>
                    </a:cubicBezTo>
                    <a:cubicBezTo>
                      <a:pt x="50" y="217"/>
                      <a:pt x="50" y="217"/>
                      <a:pt x="50" y="217"/>
                    </a:cubicBezTo>
                    <a:lnTo>
                      <a:pt x="54" y="18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4" name="Freeform: Shape 1045"/>
              <p:cNvSpPr/>
              <p:nvPr/>
            </p:nvSpPr>
            <p:spPr bwMode="auto">
              <a:xfrm>
                <a:off x="2597338" y="3426852"/>
                <a:ext cx="16721" cy="13138"/>
              </a:xfrm>
              <a:custGeom>
                <a:gdLst>
                  <a:gd name="T0" fmla="*/ 0 w 20"/>
                  <a:gd name="T1" fmla="*/ 17 h 17"/>
                  <a:gd name="T2" fmla="*/ 14 w 20"/>
                  <a:gd name="T3" fmla="*/ 7 h 17"/>
                  <a:gd name="T4" fmla="*/ 20 w 20"/>
                  <a:gd name="T5" fmla="*/ 0 h 17"/>
                  <a:gd name="T6" fmla="*/ 0 w 20"/>
                  <a:gd name="T7" fmla="*/ 17 h 17"/>
                </a:gdLst>
                <a:cxnLst>
                  <a:cxn ang="0">
                    <a:pos x="T0" y="T1"/>
                  </a:cxn>
                  <a:cxn ang="0">
                    <a:pos x="T2" y="T3"/>
                  </a:cxn>
                  <a:cxn ang="0">
                    <a:pos x="T4" y="T5"/>
                  </a:cxn>
                  <a:cxn ang="0">
                    <a:pos x="T6" y="T7"/>
                  </a:cxn>
                </a:cxnLst>
                <a:rect l="0" t="0" r="r" b="b"/>
                <a:pathLst>
                  <a:path w="20" h="17">
                    <a:moveTo>
                      <a:pt x="0" y="17"/>
                    </a:moveTo>
                    <a:cubicBezTo>
                      <a:pt x="0" y="17"/>
                      <a:pt x="7" y="13"/>
                      <a:pt x="14" y="7"/>
                    </a:cubicBezTo>
                    <a:cubicBezTo>
                      <a:pt x="16" y="5"/>
                      <a:pt x="18" y="3"/>
                      <a:pt x="20" y="0"/>
                    </a:cubicBezTo>
                    <a:cubicBezTo>
                      <a:pt x="8" y="10"/>
                      <a:pt x="0" y="17"/>
                      <a:pt x="0" y="17"/>
                    </a:cubicBezTo>
                    <a:close/>
                  </a:path>
                </a:pathLst>
              </a:custGeom>
              <a:solidFill>
                <a:srgbClr val="F3B98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5" name="Freeform: Shape 1046"/>
              <p:cNvSpPr/>
              <p:nvPr/>
            </p:nvSpPr>
            <p:spPr bwMode="auto">
              <a:xfrm>
                <a:off x="2609281" y="3425657"/>
                <a:ext cx="5972" cy="5972"/>
              </a:xfrm>
              <a:custGeom>
                <a:gdLst>
                  <a:gd name="T0" fmla="*/ 0 w 8"/>
                  <a:gd name="T1" fmla="*/ 8 h 8"/>
                  <a:gd name="T2" fmla="*/ 8 w 8"/>
                  <a:gd name="T3" fmla="*/ 0 h 8"/>
                  <a:gd name="T4" fmla="*/ 6 w 8"/>
                  <a:gd name="T5" fmla="*/ 1 h 8"/>
                  <a:gd name="T6" fmla="*/ 0 w 8"/>
                  <a:gd name="T7" fmla="*/ 8 h 8"/>
                </a:gdLst>
                <a:cxnLst>
                  <a:cxn ang="0">
                    <a:pos x="T0" y="T1"/>
                  </a:cxn>
                  <a:cxn ang="0">
                    <a:pos x="T2" y="T3"/>
                  </a:cxn>
                  <a:cxn ang="0">
                    <a:pos x="T4" y="T5"/>
                  </a:cxn>
                  <a:cxn ang="0">
                    <a:pos x="T6" y="T7"/>
                  </a:cxn>
                </a:cxnLst>
                <a:rect l="0" t="0" r="r" b="b"/>
                <a:pathLst>
                  <a:path w="8" h="8">
                    <a:moveTo>
                      <a:pt x="0" y="8"/>
                    </a:moveTo>
                    <a:cubicBezTo>
                      <a:pt x="3" y="6"/>
                      <a:pt x="5" y="3"/>
                      <a:pt x="8" y="0"/>
                    </a:cubicBezTo>
                    <a:cubicBezTo>
                      <a:pt x="7" y="1"/>
                      <a:pt x="7" y="1"/>
                      <a:pt x="6" y="1"/>
                    </a:cubicBezTo>
                    <a:cubicBezTo>
                      <a:pt x="4" y="4"/>
                      <a:pt x="2" y="6"/>
                      <a:pt x="0" y="8"/>
                    </a:cubicBezTo>
                    <a:close/>
                  </a:path>
                </a:pathLst>
              </a:custGeom>
              <a:solidFill>
                <a:srgbClr val="F3B98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6" name="Freeform: Shape 1047"/>
              <p:cNvSpPr/>
              <p:nvPr/>
            </p:nvSpPr>
            <p:spPr bwMode="auto">
              <a:xfrm>
                <a:off x="2614059" y="3420880"/>
                <a:ext cx="5972" cy="5972"/>
              </a:xfrm>
              <a:custGeom>
                <a:gdLst>
                  <a:gd name="T0" fmla="*/ 0 w 7"/>
                  <a:gd name="T1" fmla="*/ 7 h 7"/>
                  <a:gd name="T2" fmla="*/ 2 w 7"/>
                  <a:gd name="T3" fmla="*/ 6 h 7"/>
                  <a:gd name="T4" fmla="*/ 7 w 7"/>
                  <a:gd name="T5" fmla="*/ 0 h 7"/>
                  <a:gd name="T6" fmla="*/ 0 w 7"/>
                  <a:gd name="T7" fmla="*/ 7 h 7"/>
                </a:gdLst>
                <a:cxnLst>
                  <a:cxn ang="0">
                    <a:pos x="T0" y="T1"/>
                  </a:cxn>
                  <a:cxn ang="0">
                    <a:pos x="T2" y="T3"/>
                  </a:cxn>
                  <a:cxn ang="0">
                    <a:pos x="T4" y="T5"/>
                  </a:cxn>
                  <a:cxn ang="0">
                    <a:pos x="T6" y="T7"/>
                  </a:cxn>
                </a:cxnLst>
                <a:rect l="0" t="0" r="r" b="b"/>
                <a:pathLst>
                  <a:path w="7" h="7">
                    <a:moveTo>
                      <a:pt x="0" y="7"/>
                    </a:moveTo>
                    <a:cubicBezTo>
                      <a:pt x="1" y="7"/>
                      <a:pt x="1" y="7"/>
                      <a:pt x="2" y="6"/>
                    </a:cubicBezTo>
                    <a:cubicBezTo>
                      <a:pt x="4" y="4"/>
                      <a:pt x="6" y="2"/>
                      <a:pt x="7" y="0"/>
                    </a:cubicBezTo>
                    <a:cubicBezTo>
                      <a:pt x="5" y="2"/>
                      <a:pt x="3" y="5"/>
                      <a:pt x="0" y="7"/>
                    </a:cubicBezTo>
                    <a:close/>
                  </a:path>
                </a:pathLst>
              </a:custGeom>
              <a:solidFill>
                <a:srgbClr val="F3B98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7" name="Freeform: Shape 1051"/>
              <p:cNvSpPr/>
              <p:nvPr/>
            </p:nvSpPr>
            <p:spPr bwMode="auto">
              <a:xfrm>
                <a:off x="2524483" y="3391021"/>
                <a:ext cx="118240" cy="85993"/>
              </a:xfrm>
              <a:custGeom>
                <a:gdLst>
                  <a:gd name="T0" fmla="*/ 137 w 143"/>
                  <a:gd name="T1" fmla="*/ 21 h 104"/>
                  <a:gd name="T2" fmla="*/ 89 w 143"/>
                  <a:gd name="T3" fmla="*/ 5 h 104"/>
                  <a:gd name="T4" fmla="*/ 0 w 143"/>
                  <a:gd name="T5" fmla="*/ 84 h 104"/>
                  <a:gd name="T6" fmla="*/ 6 w 143"/>
                  <a:gd name="T7" fmla="*/ 104 h 104"/>
                  <a:gd name="T8" fmla="*/ 137 w 143"/>
                  <a:gd name="T9" fmla="*/ 21 h 104"/>
                </a:gdLst>
                <a:cxnLst>
                  <a:cxn ang="0">
                    <a:pos x="T0" y="T1"/>
                  </a:cxn>
                  <a:cxn ang="0">
                    <a:pos x="T2" y="T3"/>
                  </a:cxn>
                  <a:cxn ang="0">
                    <a:pos x="T4" y="T5"/>
                  </a:cxn>
                  <a:cxn ang="0">
                    <a:pos x="T6" y="T7"/>
                  </a:cxn>
                  <a:cxn ang="0">
                    <a:pos x="T8" y="T9"/>
                  </a:cxn>
                </a:cxnLst>
                <a:rect l="0" t="0" r="r" b="b"/>
                <a:pathLst>
                  <a:path w="143" h="104">
                    <a:moveTo>
                      <a:pt x="137" y="21"/>
                    </a:moveTo>
                    <a:cubicBezTo>
                      <a:pt x="143" y="0"/>
                      <a:pt x="113" y="1"/>
                      <a:pt x="89" y="5"/>
                    </a:cubicBezTo>
                    <a:cubicBezTo>
                      <a:pt x="53" y="10"/>
                      <a:pt x="19" y="55"/>
                      <a:pt x="0" y="84"/>
                    </a:cubicBezTo>
                    <a:cubicBezTo>
                      <a:pt x="2" y="87"/>
                      <a:pt x="6" y="104"/>
                      <a:pt x="6" y="104"/>
                    </a:cubicBezTo>
                    <a:cubicBezTo>
                      <a:pt x="54" y="85"/>
                      <a:pt x="131" y="40"/>
                      <a:pt x="137" y="21"/>
                    </a:cubicBezTo>
                    <a:close/>
                  </a:path>
                </a:pathLst>
              </a:custGeom>
              <a:solidFill>
                <a:srgbClr val="F3B98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8" name="Freeform: Shape 1052"/>
              <p:cNvSpPr/>
              <p:nvPr/>
            </p:nvSpPr>
            <p:spPr bwMode="auto">
              <a:xfrm>
                <a:off x="1804293" y="3994165"/>
                <a:ext cx="140933" cy="218565"/>
              </a:xfrm>
              <a:custGeom>
                <a:gdLst>
                  <a:gd name="T0" fmla="*/ 85 w 172"/>
                  <a:gd name="T1" fmla="*/ 0 h 266"/>
                  <a:gd name="T2" fmla="*/ 0 w 172"/>
                  <a:gd name="T3" fmla="*/ 59 h 266"/>
                  <a:gd name="T4" fmla="*/ 31 w 172"/>
                  <a:gd name="T5" fmla="*/ 109 h 266"/>
                  <a:gd name="T6" fmla="*/ 62 w 172"/>
                  <a:gd name="T7" fmla="*/ 104 h 266"/>
                  <a:gd name="T8" fmla="*/ 69 w 172"/>
                  <a:gd name="T9" fmla="*/ 179 h 266"/>
                  <a:gd name="T10" fmla="*/ 132 w 172"/>
                  <a:gd name="T11" fmla="*/ 253 h 266"/>
                  <a:gd name="T12" fmla="*/ 151 w 172"/>
                  <a:gd name="T13" fmla="*/ 197 h 266"/>
                  <a:gd name="T14" fmla="*/ 146 w 172"/>
                  <a:gd name="T15" fmla="*/ 116 h 266"/>
                  <a:gd name="T16" fmla="*/ 172 w 172"/>
                  <a:gd name="T17" fmla="*/ 81 h 266"/>
                  <a:gd name="T18" fmla="*/ 85 w 172"/>
                  <a:gd name="T19" fmla="*/ 0 h 26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266">
                    <a:moveTo>
                      <a:pt x="85" y="0"/>
                    </a:moveTo>
                    <a:cubicBezTo>
                      <a:pt x="0" y="59"/>
                      <a:pt x="0" y="59"/>
                      <a:pt x="0" y="59"/>
                    </a:cubicBezTo>
                    <a:cubicBezTo>
                      <a:pt x="31" y="109"/>
                      <a:pt x="31" y="109"/>
                      <a:pt x="31" y="109"/>
                    </a:cubicBezTo>
                    <a:cubicBezTo>
                      <a:pt x="31" y="109"/>
                      <a:pt x="59" y="95"/>
                      <a:pt x="62" y="104"/>
                    </a:cubicBezTo>
                    <a:cubicBezTo>
                      <a:pt x="64" y="113"/>
                      <a:pt x="63" y="157"/>
                      <a:pt x="69" y="179"/>
                    </a:cubicBezTo>
                    <a:cubicBezTo>
                      <a:pt x="74" y="200"/>
                      <a:pt x="105" y="240"/>
                      <a:pt x="132" y="253"/>
                    </a:cubicBezTo>
                    <a:cubicBezTo>
                      <a:pt x="159" y="266"/>
                      <a:pt x="160" y="222"/>
                      <a:pt x="151" y="197"/>
                    </a:cubicBezTo>
                    <a:cubicBezTo>
                      <a:pt x="145" y="181"/>
                      <a:pt x="139" y="124"/>
                      <a:pt x="146" y="116"/>
                    </a:cubicBezTo>
                    <a:cubicBezTo>
                      <a:pt x="152" y="108"/>
                      <a:pt x="172" y="81"/>
                      <a:pt x="172" y="81"/>
                    </a:cubicBezTo>
                    <a:lnTo>
                      <a:pt x="85" y="0"/>
                    </a:ln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9" name="Freeform: Shape 1053"/>
              <p:cNvSpPr/>
              <p:nvPr/>
            </p:nvSpPr>
            <p:spPr bwMode="auto">
              <a:xfrm>
                <a:off x="1787573" y="3571367"/>
                <a:ext cx="427575" cy="513568"/>
              </a:xfrm>
              <a:custGeom>
                <a:gdLst>
                  <a:gd name="T0" fmla="*/ 494 w 519"/>
                  <a:gd name="T1" fmla="*/ 279 h 625"/>
                  <a:gd name="T2" fmla="*/ 290 w 519"/>
                  <a:gd name="T3" fmla="*/ 90 h 625"/>
                  <a:gd name="T4" fmla="*/ 96 w 519"/>
                  <a:gd name="T5" fmla="*/ 0 h 625"/>
                  <a:gd name="T6" fmla="*/ 30 w 519"/>
                  <a:gd name="T7" fmla="*/ 49 h 625"/>
                  <a:gd name="T8" fmla="*/ 1 w 519"/>
                  <a:gd name="T9" fmla="*/ 110 h 625"/>
                  <a:gd name="T10" fmla="*/ 33 w 519"/>
                  <a:gd name="T11" fmla="*/ 169 h 625"/>
                  <a:gd name="T12" fmla="*/ 297 w 519"/>
                  <a:gd name="T13" fmla="*/ 351 h 625"/>
                  <a:gd name="T14" fmla="*/ 97 w 519"/>
                  <a:gd name="T15" fmla="*/ 508 h 625"/>
                  <a:gd name="T16" fmla="*/ 181 w 519"/>
                  <a:gd name="T17" fmla="*/ 625 h 625"/>
                  <a:gd name="T18" fmla="*/ 488 w 519"/>
                  <a:gd name="T19" fmla="*/ 393 h 625"/>
                  <a:gd name="T20" fmla="*/ 518 w 519"/>
                  <a:gd name="T21" fmla="*/ 338 h 625"/>
                  <a:gd name="T22" fmla="*/ 494 w 519"/>
                  <a:gd name="T23" fmla="*/ 279 h 62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9" h="625">
                    <a:moveTo>
                      <a:pt x="494" y="279"/>
                    </a:moveTo>
                    <a:cubicBezTo>
                      <a:pt x="290" y="90"/>
                      <a:pt x="290" y="90"/>
                      <a:pt x="290" y="90"/>
                    </a:cubicBezTo>
                    <a:cubicBezTo>
                      <a:pt x="290" y="90"/>
                      <a:pt x="189" y="48"/>
                      <a:pt x="96" y="0"/>
                    </a:cubicBezTo>
                    <a:cubicBezTo>
                      <a:pt x="30" y="49"/>
                      <a:pt x="30" y="49"/>
                      <a:pt x="30" y="49"/>
                    </a:cubicBezTo>
                    <a:cubicBezTo>
                      <a:pt x="11" y="64"/>
                      <a:pt x="0" y="86"/>
                      <a:pt x="1" y="110"/>
                    </a:cubicBezTo>
                    <a:cubicBezTo>
                      <a:pt x="1" y="134"/>
                      <a:pt x="13" y="156"/>
                      <a:pt x="33" y="169"/>
                    </a:cubicBezTo>
                    <a:cubicBezTo>
                      <a:pt x="297" y="351"/>
                      <a:pt x="297" y="351"/>
                      <a:pt x="297" y="351"/>
                    </a:cubicBezTo>
                    <a:cubicBezTo>
                      <a:pt x="97" y="508"/>
                      <a:pt x="97" y="508"/>
                      <a:pt x="97" y="508"/>
                    </a:cubicBezTo>
                    <a:cubicBezTo>
                      <a:pt x="140" y="560"/>
                      <a:pt x="153" y="585"/>
                      <a:pt x="181" y="625"/>
                    </a:cubicBezTo>
                    <a:cubicBezTo>
                      <a:pt x="186" y="623"/>
                      <a:pt x="488" y="393"/>
                      <a:pt x="488" y="393"/>
                    </a:cubicBezTo>
                    <a:cubicBezTo>
                      <a:pt x="506" y="380"/>
                      <a:pt x="517" y="360"/>
                      <a:pt x="518" y="338"/>
                    </a:cubicBezTo>
                    <a:cubicBezTo>
                      <a:pt x="519" y="316"/>
                      <a:pt x="510" y="294"/>
                      <a:pt x="494" y="279"/>
                    </a:cubicBezTo>
                    <a:close/>
                  </a:path>
                </a:pathLst>
              </a:custGeom>
              <a:solidFill>
                <a:srgbClr val="5845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0" name="Freeform: Shape 1054"/>
              <p:cNvSpPr/>
              <p:nvPr/>
            </p:nvSpPr>
            <p:spPr bwMode="auto">
              <a:xfrm>
                <a:off x="1739799" y="3517622"/>
                <a:ext cx="275893" cy="279477"/>
              </a:xfrm>
              <a:custGeom>
                <a:gdLst>
                  <a:gd name="T0" fmla="*/ 335 w 335"/>
                  <a:gd name="T1" fmla="*/ 159 h 339"/>
                  <a:gd name="T2" fmla="*/ 237 w 335"/>
                  <a:gd name="T3" fmla="*/ 335 h 339"/>
                  <a:gd name="T4" fmla="*/ 31 w 335"/>
                  <a:gd name="T5" fmla="*/ 193 h 339"/>
                  <a:gd name="T6" fmla="*/ 102 w 335"/>
                  <a:gd name="T7" fmla="*/ 0 h 339"/>
                  <a:gd name="T8" fmla="*/ 335 w 335"/>
                  <a:gd name="T9" fmla="*/ 159 h 339"/>
                </a:gdLst>
                <a:cxnLst>
                  <a:cxn ang="0">
                    <a:pos x="T0" y="T1"/>
                  </a:cxn>
                  <a:cxn ang="0">
                    <a:pos x="T2" y="T3"/>
                  </a:cxn>
                  <a:cxn ang="0">
                    <a:pos x="T4" y="T5"/>
                  </a:cxn>
                  <a:cxn ang="0">
                    <a:pos x="T6" y="T7"/>
                  </a:cxn>
                  <a:cxn ang="0">
                    <a:pos x="T8" y="T9"/>
                  </a:cxn>
                </a:cxnLst>
                <a:rect l="0" t="0" r="r" b="b"/>
                <a:pathLst>
                  <a:path w="335" h="339">
                    <a:moveTo>
                      <a:pt x="335" y="159"/>
                    </a:moveTo>
                    <a:cubicBezTo>
                      <a:pt x="335" y="159"/>
                      <a:pt x="308" y="339"/>
                      <a:pt x="237" y="335"/>
                    </a:cubicBezTo>
                    <a:cubicBezTo>
                      <a:pt x="177" y="300"/>
                      <a:pt x="62" y="257"/>
                      <a:pt x="31" y="193"/>
                    </a:cubicBezTo>
                    <a:cubicBezTo>
                      <a:pt x="0" y="129"/>
                      <a:pt x="102" y="0"/>
                      <a:pt x="102" y="0"/>
                    </a:cubicBezTo>
                    <a:lnTo>
                      <a:pt x="335" y="159"/>
                    </a:lnTo>
                    <a:close/>
                  </a:path>
                </a:pathLst>
              </a:custGeom>
              <a:solidFill>
                <a:srgbClr val="5845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1" name="Freeform: Shape 1055"/>
              <p:cNvSpPr/>
              <p:nvPr/>
            </p:nvSpPr>
            <p:spPr bwMode="auto">
              <a:xfrm>
                <a:off x="1804293" y="3178428"/>
                <a:ext cx="429964" cy="466989"/>
              </a:xfrm>
              <a:custGeom>
                <a:gdLst>
                  <a:gd name="T0" fmla="*/ 423 w 523"/>
                  <a:gd name="T1" fmla="*/ 23 h 567"/>
                  <a:gd name="T2" fmla="*/ 294 w 523"/>
                  <a:gd name="T3" fmla="*/ 38 h 567"/>
                  <a:gd name="T4" fmla="*/ 0 w 523"/>
                  <a:gd name="T5" fmla="*/ 446 h 567"/>
                  <a:gd name="T6" fmla="*/ 270 w 523"/>
                  <a:gd name="T7" fmla="*/ 567 h 567"/>
                  <a:gd name="T8" fmla="*/ 523 w 523"/>
                  <a:gd name="T9" fmla="*/ 101 h 567"/>
                  <a:gd name="T10" fmla="*/ 423 w 523"/>
                  <a:gd name="T11" fmla="*/ 23 h 567"/>
                </a:gdLst>
                <a:cxnLst>
                  <a:cxn ang="0">
                    <a:pos x="T0" y="T1"/>
                  </a:cxn>
                  <a:cxn ang="0">
                    <a:pos x="T2" y="T3"/>
                  </a:cxn>
                  <a:cxn ang="0">
                    <a:pos x="T4" y="T5"/>
                  </a:cxn>
                  <a:cxn ang="0">
                    <a:pos x="T6" y="T7"/>
                  </a:cxn>
                  <a:cxn ang="0">
                    <a:pos x="T8" y="T9"/>
                  </a:cxn>
                  <a:cxn ang="0">
                    <a:pos x="T10" y="T11"/>
                  </a:cxn>
                </a:cxnLst>
                <a:rect l="0" t="0" r="r" b="b"/>
                <a:pathLst>
                  <a:path w="523" h="567">
                    <a:moveTo>
                      <a:pt x="423" y="23"/>
                    </a:moveTo>
                    <a:cubicBezTo>
                      <a:pt x="423" y="23"/>
                      <a:pt x="340" y="0"/>
                      <a:pt x="294" y="38"/>
                    </a:cubicBezTo>
                    <a:cubicBezTo>
                      <a:pt x="214" y="104"/>
                      <a:pt x="16" y="420"/>
                      <a:pt x="0" y="446"/>
                    </a:cubicBezTo>
                    <a:cubicBezTo>
                      <a:pt x="83" y="474"/>
                      <a:pt x="83" y="486"/>
                      <a:pt x="270" y="567"/>
                    </a:cubicBezTo>
                    <a:cubicBezTo>
                      <a:pt x="459" y="353"/>
                      <a:pt x="523" y="101"/>
                      <a:pt x="523" y="101"/>
                    </a:cubicBezTo>
                    <a:lnTo>
                      <a:pt x="423" y="23"/>
                    </a:lnTo>
                    <a:close/>
                  </a:path>
                </a:pathLst>
              </a:custGeom>
              <a:solidFill>
                <a:schemeClr val="bg1">
                  <a:lumMod val="85000"/>
                </a:schemeClr>
              </a:solidFill>
              <a:ln>
                <a:noFill/>
              </a:ln>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2" name="Freeform: Shape 1056"/>
              <p:cNvSpPr/>
              <p:nvPr/>
            </p:nvSpPr>
            <p:spPr bwMode="auto">
              <a:xfrm>
                <a:off x="2151847" y="2872676"/>
                <a:ext cx="347554" cy="419215"/>
              </a:xfrm>
              <a:custGeom>
                <a:gdLst>
                  <a:gd name="T0" fmla="*/ 409 w 422"/>
                  <a:gd name="T1" fmla="*/ 121 h 509"/>
                  <a:gd name="T2" fmla="*/ 261 w 422"/>
                  <a:gd name="T3" fmla="*/ 422 h 509"/>
                  <a:gd name="T4" fmla="*/ 2 w 422"/>
                  <a:gd name="T5" fmla="*/ 250 h 509"/>
                  <a:gd name="T6" fmla="*/ 130 w 422"/>
                  <a:gd name="T7" fmla="*/ 26 h 509"/>
                  <a:gd name="T8" fmla="*/ 291 w 422"/>
                  <a:gd name="T9" fmla="*/ 26 h 509"/>
                  <a:gd name="T10" fmla="*/ 409 w 422"/>
                  <a:gd name="T11" fmla="*/ 121 h 509"/>
                </a:gdLst>
                <a:cxnLst>
                  <a:cxn ang="0">
                    <a:pos x="T0" y="T1"/>
                  </a:cxn>
                  <a:cxn ang="0">
                    <a:pos x="T2" y="T3"/>
                  </a:cxn>
                  <a:cxn ang="0">
                    <a:pos x="T4" y="T5"/>
                  </a:cxn>
                  <a:cxn ang="0">
                    <a:pos x="T6" y="T7"/>
                  </a:cxn>
                  <a:cxn ang="0">
                    <a:pos x="T8" y="T9"/>
                  </a:cxn>
                  <a:cxn ang="0">
                    <a:pos x="T10" y="T11"/>
                  </a:cxn>
                </a:cxnLst>
                <a:rect l="0" t="0" r="r" b="b"/>
                <a:pathLst>
                  <a:path w="422" h="509">
                    <a:moveTo>
                      <a:pt x="409" y="121"/>
                    </a:moveTo>
                    <a:cubicBezTo>
                      <a:pt x="397" y="170"/>
                      <a:pt x="377" y="334"/>
                      <a:pt x="261" y="422"/>
                    </a:cubicBezTo>
                    <a:cubicBezTo>
                      <a:pt x="145" y="509"/>
                      <a:pt x="4" y="360"/>
                      <a:pt x="2" y="250"/>
                    </a:cubicBezTo>
                    <a:cubicBezTo>
                      <a:pt x="0" y="140"/>
                      <a:pt x="66" y="45"/>
                      <a:pt x="130" y="26"/>
                    </a:cubicBezTo>
                    <a:cubicBezTo>
                      <a:pt x="194" y="6"/>
                      <a:pt x="202" y="0"/>
                      <a:pt x="291" y="26"/>
                    </a:cubicBezTo>
                    <a:cubicBezTo>
                      <a:pt x="380" y="53"/>
                      <a:pt x="422" y="71"/>
                      <a:pt x="409" y="121"/>
                    </a:cubicBezTo>
                    <a:close/>
                  </a:path>
                </a:pathLst>
              </a:custGeom>
              <a:solidFill>
                <a:srgbClr val="F3B98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3" name="Freeform: Shape 1057"/>
              <p:cNvSpPr/>
              <p:nvPr/>
            </p:nvSpPr>
            <p:spPr bwMode="auto">
              <a:xfrm>
                <a:off x="2121989" y="2784295"/>
                <a:ext cx="440713" cy="304558"/>
              </a:xfrm>
              <a:custGeom>
                <a:gdLst>
                  <a:gd name="T0" fmla="*/ 422 w 535"/>
                  <a:gd name="T1" fmla="*/ 232 h 370"/>
                  <a:gd name="T2" fmla="*/ 499 w 535"/>
                  <a:gd name="T3" fmla="*/ 86 h 370"/>
                  <a:gd name="T4" fmla="*/ 370 w 535"/>
                  <a:gd name="T5" fmla="*/ 73 h 370"/>
                  <a:gd name="T6" fmla="*/ 238 w 535"/>
                  <a:gd name="T7" fmla="*/ 8 h 370"/>
                  <a:gd name="T8" fmla="*/ 15 w 535"/>
                  <a:gd name="T9" fmla="*/ 233 h 370"/>
                  <a:gd name="T10" fmla="*/ 48 w 535"/>
                  <a:gd name="T11" fmla="*/ 366 h 370"/>
                  <a:gd name="T12" fmla="*/ 110 w 535"/>
                  <a:gd name="T13" fmla="*/ 314 h 370"/>
                  <a:gd name="T14" fmla="*/ 163 w 535"/>
                  <a:gd name="T15" fmla="*/ 215 h 370"/>
                  <a:gd name="T16" fmla="*/ 158 w 535"/>
                  <a:gd name="T17" fmla="*/ 315 h 370"/>
                  <a:gd name="T18" fmla="*/ 202 w 535"/>
                  <a:gd name="T19" fmla="*/ 321 h 370"/>
                  <a:gd name="T20" fmla="*/ 226 w 535"/>
                  <a:gd name="T21" fmla="*/ 169 h 370"/>
                  <a:gd name="T22" fmla="*/ 422 w 535"/>
                  <a:gd name="T23" fmla="*/ 232 h 3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5" h="370">
                    <a:moveTo>
                      <a:pt x="422" y="232"/>
                    </a:moveTo>
                    <a:cubicBezTo>
                      <a:pt x="519" y="305"/>
                      <a:pt x="535" y="98"/>
                      <a:pt x="499" y="86"/>
                    </a:cubicBezTo>
                    <a:cubicBezTo>
                      <a:pt x="463" y="75"/>
                      <a:pt x="442" y="117"/>
                      <a:pt x="370" y="73"/>
                    </a:cubicBezTo>
                    <a:cubicBezTo>
                      <a:pt x="322" y="44"/>
                      <a:pt x="301" y="13"/>
                      <a:pt x="238" y="8"/>
                    </a:cubicBezTo>
                    <a:cubicBezTo>
                      <a:pt x="132" y="0"/>
                      <a:pt x="29" y="151"/>
                      <a:pt x="15" y="233"/>
                    </a:cubicBezTo>
                    <a:cubicBezTo>
                      <a:pt x="0" y="316"/>
                      <a:pt x="28" y="370"/>
                      <a:pt x="48" y="366"/>
                    </a:cubicBezTo>
                    <a:cubicBezTo>
                      <a:pt x="69" y="362"/>
                      <a:pt x="101" y="346"/>
                      <a:pt x="110" y="314"/>
                    </a:cubicBezTo>
                    <a:cubicBezTo>
                      <a:pt x="119" y="282"/>
                      <a:pt x="122" y="200"/>
                      <a:pt x="163" y="215"/>
                    </a:cubicBezTo>
                    <a:cubicBezTo>
                      <a:pt x="203" y="229"/>
                      <a:pt x="158" y="315"/>
                      <a:pt x="158" y="315"/>
                    </a:cubicBezTo>
                    <a:cubicBezTo>
                      <a:pt x="158" y="315"/>
                      <a:pt x="192" y="335"/>
                      <a:pt x="202" y="321"/>
                    </a:cubicBezTo>
                    <a:cubicBezTo>
                      <a:pt x="211" y="307"/>
                      <a:pt x="186" y="201"/>
                      <a:pt x="226" y="169"/>
                    </a:cubicBezTo>
                    <a:cubicBezTo>
                      <a:pt x="265" y="138"/>
                      <a:pt x="324" y="160"/>
                      <a:pt x="422" y="232"/>
                    </a:cubicBez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4" name="Freeform: Shape 1058"/>
              <p:cNvSpPr/>
              <p:nvPr/>
            </p:nvSpPr>
            <p:spPr bwMode="auto">
              <a:xfrm>
                <a:off x="1455545" y="3357580"/>
                <a:ext cx="156459" cy="169597"/>
              </a:xfrm>
              <a:custGeom>
                <a:gdLst>
                  <a:gd name="T0" fmla="*/ 142 w 190"/>
                  <a:gd name="T1" fmla="*/ 0 h 207"/>
                  <a:gd name="T2" fmla="*/ 33 w 190"/>
                  <a:gd name="T3" fmla="*/ 100 h 207"/>
                  <a:gd name="T4" fmla="*/ 39 w 190"/>
                  <a:gd name="T5" fmla="*/ 176 h 207"/>
                  <a:gd name="T6" fmla="*/ 116 w 190"/>
                  <a:gd name="T7" fmla="*/ 158 h 207"/>
                  <a:gd name="T8" fmla="*/ 137 w 190"/>
                  <a:gd name="T9" fmla="*/ 196 h 207"/>
                  <a:gd name="T10" fmla="*/ 190 w 190"/>
                  <a:gd name="T11" fmla="*/ 86 h 207"/>
                  <a:gd name="T12" fmla="*/ 142 w 190"/>
                  <a:gd name="T13" fmla="*/ 0 h 207"/>
                </a:gdLst>
                <a:cxnLst>
                  <a:cxn ang="0">
                    <a:pos x="T0" y="T1"/>
                  </a:cxn>
                  <a:cxn ang="0">
                    <a:pos x="T2" y="T3"/>
                  </a:cxn>
                  <a:cxn ang="0">
                    <a:pos x="T4" y="T5"/>
                  </a:cxn>
                  <a:cxn ang="0">
                    <a:pos x="T6" y="T7"/>
                  </a:cxn>
                  <a:cxn ang="0">
                    <a:pos x="T8" y="T9"/>
                  </a:cxn>
                  <a:cxn ang="0">
                    <a:pos x="T10" y="T11"/>
                  </a:cxn>
                  <a:cxn ang="0">
                    <a:pos x="T12" y="T13"/>
                  </a:cxn>
                </a:cxnLst>
                <a:rect l="0" t="0" r="r" b="b"/>
                <a:pathLst>
                  <a:path w="190" h="206">
                    <a:moveTo>
                      <a:pt x="142" y="0"/>
                    </a:moveTo>
                    <a:cubicBezTo>
                      <a:pt x="142" y="0"/>
                      <a:pt x="71" y="33"/>
                      <a:pt x="33" y="100"/>
                    </a:cubicBezTo>
                    <a:cubicBezTo>
                      <a:pt x="0" y="159"/>
                      <a:pt x="18" y="169"/>
                      <a:pt x="39" y="176"/>
                    </a:cubicBezTo>
                    <a:cubicBezTo>
                      <a:pt x="96" y="195"/>
                      <a:pt x="116" y="158"/>
                      <a:pt x="116" y="158"/>
                    </a:cubicBezTo>
                    <a:cubicBezTo>
                      <a:pt x="116" y="158"/>
                      <a:pt x="96" y="207"/>
                      <a:pt x="137" y="196"/>
                    </a:cubicBezTo>
                    <a:cubicBezTo>
                      <a:pt x="178" y="186"/>
                      <a:pt x="190" y="86"/>
                      <a:pt x="190" y="86"/>
                    </a:cubicBezTo>
                    <a:lnTo>
                      <a:pt x="142" y="0"/>
                    </a:lnTo>
                    <a:close/>
                  </a:path>
                </a:pathLst>
              </a:custGeom>
              <a:solidFill>
                <a:srgbClr val="F3B98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5" name="Freeform: Shape 1059"/>
              <p:cNvSpPr/>
              <p:nvPr/>
            </p:nvSpPr>
            <p:spPr bwMode="auto">
              <a:xfrm>
                <a:off x="1555870" y="3190372"/>
                <a:ext cx="598366" cy="262756"/>
              </a:xfrm>
              <a:custGeom>
                <a:gdLst>
                  <a:gd name="T0" fmla="*/ 677 w 726"/>
                  <a:gd name="T1" fmla="*/ 4 h 319"/>
                  <a:gd name="T2" fmla="*/ 325 w 726"/>
                  <a:gd name="T3" fmla="*/ 1 h 319"/>
                  <a:gd name="T4" fmla="*/ 281 w 726"/>
                  <a:gd name="T5" fmla="*/ 13 h 319"/>
                  <a:gd name="T6" fmla="*/ 0 w 726"/>
                  <a:gd name="T7" fmla="*/ 196 h 319"/>
                  <a:gd name="T8" fmla="*/ 81 w 726"/>
                  <a:gd name="T9" fmla="*/ 319 h 319"/>
                  <a:gd name="T10" fmla="*/ 341 w 726"/>
                  <a:gd name="T11" fmla="*/ 150 h 319"/>
                  <a:gd name="T12" fmla="*/ 625 w 726"/>
                  <a:gd name="T13" fmla="*/ 165 h 319"/>
                  <a:gd name="T14" fmla="*/ 724 w 726"/>
                  <a:gd name="T15" fmla="*/ 97 h 319"/>
                  <a:gd name="T16" fmla="*/ 677 w 726"/>
                  <a:gd name="T17" fmla="*/ 4 h 31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6" h="319">
                    <a:moveTo>
                      <a:pt x="677" y="4"/>
                    </a:moveTo>
                    <a:cubicBezTo>
                      <a:pt x="325" y="1"/>
                      <a:pt x="325" y="1"/>
                      <a:pt x="325" y="1"/>
                    </a:cubicBezTo>
                    <a:cubicBezTo>
                      <a:pt x="309" y="0"/>
                      <a:pt x="294" y="5"/>
                      <a:pt x="281" y="13"/>
                    </a:cubicBezTo>
                    <a:cubicBezTo>
                      <a:pt x="0" y="196"/>
                      <a:pt x="0" y="196"/>
                      <a:pt x="0" y="196"/>
                    </a:cubicBezTo>
                    <a:cubicBezTo>
                      <a:pt x="26" y="239"/>
                      <a:pt x="50" y="281"/>
                      <a:pt x="81" y="319"/>
                    </a:cubicBezTo>
                    <a:cubicBezTo>
                      <a:pt x="341" y="150"/>
                      <a:pt x="341" y="150"/>
                      <a:pt x="341" y="150"/>
                    </a:cubicBezTo>
                    <a:cubicBezTo>
                      <a:pt x="625" y="165"/>
                      <a:pt x="625" y="165"/>
                      <a:pt x="625" y="165"/>
                    </a:cubicBezTo>
                    <a:cubicBezTo>
                      <a:pt x="666" y="167"/>
                      <a:pt x="722" y="138"/>
                      <a:pt x="724" y="97"/>
                    </a:cubicBezTo>
                    <a:cubicBezTo>
                      <a:pt x="726" y="56"/>
                      <a:pt x="717" y="6"/>
                      <a:pt x="677" y="4"/>
                    </a:cubicBezTo>
                    <a:close/>
                  </a:path>
                </a:pathLst>
              </a:custGeom>
              <a:solidFill>
                <a:schemeClr val="bg1">
                  <a:lumMod val="95000"/>
                </a:schemeClr>
              </a:solidFill>
              <a:ln>
                <a:noFill/>
              </a:ln>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6" name="Freeform: Shape 1060"/>
              <p:cNvSpPr/>
              <p:nvPr/>
            </p:nvSpPr>
            <p:spPr bwMode="auto">
              <a:xfrm>
                <a:off x="1437630" y="3283530"/>
                <a:ext cx="89576" cy="45385"/>
              </a:xfrm>
              <a:custGeom>
                <a:gdLst>
                  <a:gd name="T0" fmla="*/ 106 w 108"/>
                  <a:gd name="T1" fmla="*/ 29 h 54"/>
                  <a:gd name="T2" fmla="*/ 41 w 108"/>
                  <a:gd name="T3" fmla="*/ 4 h 54"/>
                  <a:gd name="T4" fmla="*/ 4 w 108"/>
                  <a:gd name="T5" fmla="*/ 27 h 54"/>
                  <a:gd name="T6" fmla="*/ 106 w 108"/>
                  <a:gd name="T7" fmla="*/ 29 h 54"/>
                </a:gdLst>
                <a:cxnLst>
                  <a:cxn ang="0">
                    <a:pos x="T0" y="T1"/>
                  </a:cxn>
                  <a:cxn ang="0">
                    <a:pos x="T2" y="T3"/>
                  </a:cxn>
                  <a:cxn ang="0">
                    <a:pos x="T4" y="T5"/>
                  </a:cxn>
                  <a:cxn ang="0">
                    <a:pos x="T6" y="T7"/>
                  </a:cxn>
                </a:cxnLst>
                <a:rect l="0" t="0" r="r" b="b"/>
                <a:pathLst>
                  <a:path w="108" h="54">
                    <a:moveTo>
                      <a:pt x="106" y="29"/>
                    </a:moveTo>
                    <a:cubicBezTo>
                      <a:pt x="108" y="27"/>
                      <a:pt x="76" y="0"/>
                      <a:pt x="41" y="4"/>
                    </a:cubicBezTo>
                    <a:cubicBezTo>
                      <a:pt x="7" y="8"/>
                      <a:pt x="0" y="10"/>
                      <a:pt x="4" y="27"/>
                    </a:cubicBezTo>
                    <a:cubicBezTo>
                      <a:pt x="8" y="43"/>
                      <a:pt x="79" y="54"/>
                      <a:pt x="106" y="29"/>
                    </a:cubicBezTo>
                    <a:close/>
                  </a:path>
                </a:pathLst>
              </a:custGeom>
              <a:solidFill>
                <a:srgbClr val="B8890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7" name="Freeform: Shape 1061"/>
              <p:cNvSpPr/>
              <p:nvPr/>
            </p:nvSpPr>
            <p:spPr bwMode="auto">
              <a:xfrm>
                <a:off x="1214288" y="3272781"/>
                <a:ext cx="445490" cy="695108"/>
              </a:xfrm>
              <a:custGeom>
                <a:gdLst>
                  <a:gd name="T0" fmla="*/ 430 w 542"/>
                  <a:gd name="T1" fmla="*/ 223 h 845"/>
                  <a:gd name="T2" fmla="*/ 514 w 542"/>
                  <a:gd name="T3" fmla="*/ 115 h 845"/>
                  <a:gd name="T4" fmla="*/ 494 w 542"/>
                  <a:gd name="T5" fmla="*/ 66 h 845"/>
                  <a:gd name="T6" fmla="*/ 428 w 542"/>
                  <a:gd name="T7" fmla="*/ 32 h 845"/>
                  <a:gd name="T8" fmla="*/ 362 w 542"/>
                  <a:gd name="T9" fmla="*/ 46 h 845"/>
                  <a:gd name="T10" fmla="*/ 287 w 542"/>
                  <a:gd name="T11" fmla="*/ 24 h 845"/>
                  <a:gd name="T12" fmla="*/ 368 w 542"/>
                  <a:gd name="T13" fmla="*/ 34 h 845"/>
                  <a:gd name="T14" fmla="*/ 273 w 542"/>
                  <a:gd name="T15" fmla="*/ 43 h 845"/>
                  <a:gd name="T16" fmla="*/ 306 w 542"/>
                  <a:gd name="T17" fmla="*/ 212 h 845"/>
                  <a:gd name="T18" fmla="*/ 119 w 542"/>
                  <a:gd name="T19" fmla="*/ 440 h 845"/>
                  <a:gd name="T20" fmla="*/ 238 w 542"/>
                  <a:gd name="T21" fmla="*/ 785 h 845"/>
                  <a:gd name="T22" fmla="*/ 483 w 542"/>
                  <a:gd name="T23" fmla="*/ 506 h 845"/>
                  <a:gd name="T24" fmla="*/ 430 w 542"/>
                  <a:gd name="T25" fmla="*/ 223 h 8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2" h="845">
                    <a:moveTo>
                      <a:pt x="430" y="223"/>
                    </a:moveTo>
                    <a:cubicBezTo>
                      <a:pt x="432" y="218"/>
                      <a:pt x="514" y="115"/>
                      <a:pt x="514" y="115"/>
                    </a:cubicBezTo>
                    <a:cubicBezTo>
                      <a:pt x="514" y="115"/>
                      <a:pt x="542" y="72"/>
                      <a:pt x="494" y="66"/>
                    </a:cubicBezTo>
                    <a:cubicBezTo>
                      <a:pt x="449" y="60"/>
                      <a:pt x="470" y="38"/>
                      <a:pt x="428" y="32"/>
                    </a:cubicBezTo>
                    <a:cubicBezTo>
                      <a:pt x="385" y="27"/>
                      <a:pt x="394" y="40"/>
                      <a:pt x="362" y="46"/>
                    </a:cubicBezTo>
                    <a:cubicBezTo>
                      <a:pt x="330" y="51"/>
                      <a:pt x="246" y="43"/>
                      <a:pt x="287" y="24"/>
                    </a:cubicBezTo>
                    <a:cubicBezTo>
                      <a:pt x="321" y="8"/>
                      <a:pt x="348" y="27"/>
                      <a:pt x="368" y="34"/>
                    </a:cubicBezTo>
                    <a:cubicBezTo>
                      <a:pt x="323" y="0"/>
                      <a:pt x="258" y="7"/>
                      <a:pt x="273" y="43"/>
                    </a:cubicBezTo>
                    <a:cubicBezTo>
                      <a:pt x="289" y="79"/>
                      <a:pt x="312" y="213"/>
                      <a:pt x="306" y="212"/>
                    </a:cubicBezTo>
                    <a:cubicBezTo>
                      <a:pt x="301" y="211"/>
                      <a:pt x="200" y="328"/>
                      <a:pt x="119" y="440"/>
                    </a:cubicBezTo>
                    <a:cubicBezTo>
                      <a:pt x="38" y="553"/>
                      <a:pt x="0" y="724"/>
                      <a:pt x="238" y="785"/>
                    </a:cubicBezTo>
                    <a:cubicBezTo>
                      <a:pt x="476" y="845"/>
                      <a:pt x="485" y="601"/>
                      <a:pt x="483" y="506"/>
                    </a:cubicBezTo>
                    <a:cubicBezTo>
                      <a:pt x="481" y="411"/>
                      <a:pt x="418" y="255"/>
                      <a:pt x="430" y="223"/>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8" name="Freeform: Shape 1062"/>
              <p:cNvSpPr/>
              <p:nvPr/>
            </p:nvSpPr>
            <p:spPr bwMode="auto">
              <a:xfrm>
                <a:off x="1450768" y="3438795"/>
                <a:ext cx="127795" cy="51357"/>
              </a:xfrm>
              <a:custGeom>
                <a:gdLst>
                  <a:gd name="T0" fmla="*/ 20 w 155"/>
                  <a:gd name="T1" fmla="*/ 0 h 62"/>
                  <a:gd name="T2" fmla="*/ 141 w 155"/>
                  <a:gd name="T3" fmla="*/ 24 h 62"/>
                  <a:gd name="T4" fmla="*/ 93 w 155"/>
                  <a:gd name="T5" fmla="*/ 51 h 62"/>
                  <a:gd name="T6" fmla="*/ 9 w 155"/>
                  <a:gd name="T7" fmla="*/ 18 h 62"/>
                  <a:gd name="T8" fmla="*/ 20 w 155"/>
                  <a:gd name="T9" fmla="*/ 0 h 62"/>
                </a:gdLst>
                <a:cxnLst>
                  <a:cxn ang="0">
                    <a:pos x="T0" y="T1"/>
                  </a:cxn>
                  <a:cxn ang="0">
                    <a:pos x="T2" y="T3"/>
                  </a:cxn>
                  <a:cxn ang="0">
                    <a:pos x="T4" y="T5"/>
                  </a:cxn>
                  <a:cxn ang="0">
                    <a:pos x="T6" y="T7"/>
                  </a:cxn>
                  <a:cxn ang="0">
                    <a:pos x="T8" y="T9"/>
                  </a:cxn>
                </a:cxnLst>
                <a:rect l="0" t="0" r="r" b="b"/>
                <a:pathLst>
                  <a:path w="155" h="62">
                    <a:moveTo>
                      <a:pt x="20" y="0"/>
                    </a:moveTo>
                    <a:cubicBezTo>
                      <a:pt x="20" y="0"/>
                      <a:pt x="26" y="38"/>
                      <a:pt x="141" y="24"/>
                    </a:cubicBezTo>
                    <a:cubicBezTo>
                      <a:pt x="150" y="22"/>
                      <a:pt x="155" y="62"/>
                      <a:pt x="93" y="51"/>
                    </a:cubicBezTo>
                    <a:cubicBezTo>
                      <a:pt x="31" y="40"/>
                      <a:pt x="19" y="29"/>
                      <a:pt x="9" y="18"/>
                    </a:cubicBezTo>
                    <a:cubicBezTo>
                      <a:pt x="0" y="8"/>
                      <a:pt x="20" y="0"/>
                      <a:pt x="20" y="0"/>
                    </a:cubicBezTo>
                    <a:close/>
                  </a:path>
                </a:pathLst>
              </a:custGeom>
              <a:solidFill>
                <a:srgbClr val="5845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9" name="Freeform: Shape 1063"/>
              <p:cNvSpPr/>
              <p:nvPr/>
            </p:nvSpPr>
            <p:spPr bwMode="auto">
              <a:xfrm>
                <a:off x="1375524" y="3614364"/>
                <a:ext cx="143321" cy="203039"/>
              </a:xfrm>
              <a:custGeom>
                <a:gdLst>
                  <a:gd name="T0" fmla="*/ 161 w 174"/>
                  <a:gd name="T1" fmla="*/ 165 h 246"/>
                  <a:gd name="T2" fmla="*/ 154 w 174"/>
                  <a:gd name="T3" fmla="*/ 187 h 246"/>
                  <a:gd name="T4" fmla="*/ 149 w 174"/>
                  <a:gd name="T5" fmla="*/ 193 h 246"/>
                  <a:gd name="T6" fmla="*/ 130 w 174"/>
                  <a:gd name="T7" fmla="*/ 210 h 246"/>
                  <a:gd name="T8" fmla="*/ 105 w 174"/>
                  <a:gd name="T9" fmla="*/ 218 h 246"/>
                  <a:gd name="T10" fmla="*/ 69 w 174"/>
                  <a:gd name="T11" fmla="*/ 215 h 246"/>
                  <a:gd name="T12" fmla="*/ 46 w 174"/>
                  <a:gd name="T13" fmla="*/ 206 h 246"/>
                  <a:gd name="T14" fmla="*/ 0 w 174"/>
                  <a:gd name="T15" fmla="*/ 173 h 246"/>
                  <a:gd name="T16" fmla="*/ 13 w 174"/>
                  <a:gd name="T17" fmla="*/ 140 h 246"/>
                  <a:gd name="T18" fmla="*/ 20 w 174"/>
                  <a:gd name="T19" fmla="*/ 121 h 246"/>
                  <a:gd name="T20" fmla="*/ 26 w 174"/>
                  <a:gd name="T21" fmla="*/ 121 h 246"/>
                  <a:gd name="T22" fmla="*/ 37 w 174"/>
                  <a:gd name="T23" fmla="*/ 125 h 246"/>
                  <a:gd name="T24" fmla="*/ 47 w 174"/>
                  <a:gd name="T25" fmla="*/ 129 h 246"/>
                  <a:gd name="T26" fmla="*/ 59 w 174"/>
                  <a:gd name="T27" fmla="*/ 133 h 246"/>
                  <a:gd name="T28" fmla="*/ 68 w 174"/>
                  <a:gd name="T29" fmla="*/ 133 h 246"/>
                  <a:gd name="T30" fmla="*/ 72 w 174"/>
                  <a:gd name="T31" fmla="*/ 132 h 246"/>
                  <a:gd name="T32" fmla="*/ 50 w 174"/>
                  <a:gd name="T33" fmla="*/ 100 h 246"/>
                  <a:gd name="T34" fmla="*/ 20 w 174"/>
                  <a:gd name="T35" fmla="*/ 68 h 246"/>
                  <a:gd name="T36" fmla="*/ 17 w 174"/>
                  <a:gd name="T37" fmla="*/ 52 h 246"/>
                  <a:gd name="T38" fmla="*/ 17 w 174"/>
                  <a:gd name="T39" fmla="*/ 50 h 246"/>
                  <a:gd name="T40" fmla="*/ 24 w 174"/>
                  <a:gd name="T41" fmla="*/ 38 h 246"/>
                  <a:gd name="T42" fmla="*/ 60 w 174"/>
                  <a:gd name="T43" fmla="*/ 17 h 246"/>
                  <a:gd name="T44" fmla="*/ 100 w 174"/>
                  <a:gd name="T45" fmla="*/ 20 h 246"/>
                  <a:gd name="T46" fmla="*/ 113 w 174"/>
                  <a:gd name="T47" fmla="*/ 23 h 246"/>
                  <a:gd name="T48" fmla="*/ 148 w 174"/>
                  <a:gd name="T49" fmla="*/ 33 h 246"/>
                  <a:gd name="T50" fmla="*/ 158 w 174"/>
                  <a:gd name="T51" fmla="*/ 38 h 246"/>
                  <a:gd name="T52" fmla="*/ 168 w 174"/>
                  <a:gd name="T53" fmla="*/ 44 h 246"/>
                  <a:gd name="T54" fmla="*/ 174 w 174"/>
                  <a:gd name="T55" fmla="*/ 51 h 246"/>
                  <a:gd name="T56" fmla="*/ 171 w 174"/>
                  <a:gd name="T57" fmla="*/ 68 h 246"/>
                  <a:gd name="T58" fmla="*/ 166 w 174"/>
                  <a:gd name="T59" fmla="*/ 96 h 246"/>
                  <a:gd name="T60" fmla="*/ 162 w 174"/>
                  <a:gd name="T61" fmla="*/ 108 h 246"/>
                  <a:gd name="T62" fmla="*/ 156 w 174"/>
                  <a:gd name="T63" fmla="*/ 110 h 246"/>
                  <a:gd name="T64" fmla="*/ 148 w 174"/>
                  <a:gd name="T65" fmla="*/ 106 h 246"/>
                  <a:gd name="T66" fmla="*/ 140 w 174"/>
                  <a:gd name="T67" fmla="*/ 100 h 246"/>
                  <a:gd name="T68" fmla="*/ 117 w 174"/>
                  <a:gd name="T69" fmla="*/ 89 h 246"/>
                  <a:gd name="T70" fmla="*/ 116 w 174"/>
                  <a:gd name="T71" fmla="*/ 89 h 246"/>
                  <a:gd name="T72" fmla="*/ 146 w 174"/>
                  <a:gd name="T73" fmla="*/ 125 h 246"/>
                  <a:gd name="T74" fmla="*/ 161 w 174"/>
                  <a:gd name="T75" fmla="*/ 165 h 246"/>
                  <a:gd name="T76" fmla="*/ 103 w 174"/>
                  <a:gd name="T77" fmla="*/ 0 h 246"/>
                  <a:gd name="T78" fmla="*/ 135 w 174"/>
                  <a:gd name="T79" fmla="*/ 9 h 246"/>
                  <a:gd name="T80" fmla="*/ 131 w 174"/>
                  <a:gd name="T81" fmla="*/ 30 h 246"/>
                  <a:gd name="T82" fmla="*/ 96 w 174"/>
                  <a:gd name="T83" fmla="*/ 26 h 246"/>
                  <a:gd name="T84" fmla="*/ 103 w 174"/>
                  <a:gd name="T85" fmla="*/ 0 h 246"/>
                  <a:gd name="T86" fmla="*/ 59 w 174"/>
                  <a:gd name="T87" fmla="*/ 203 h 246"/>
                  <a:gd name="T88" fmla="*/ 97 w 174"/>
                  <a:gd name="T89" fmla="*/ 213 h 246"/>
                  <a:gd name="T90" fmla="*/ 88 w 174"/>
                  <a:gd name="T91" fmla="*/ 246 h 246"/>
                  <a:gd name="T92" fmla="*/ 50 w 174"/>
                  <a:gd name="T93" fmla="*/ 237 h 246"/>
                  <a:gd name="T94" fmla="*/ 59 w 174"/>
                  <a:gd name="T95" fmla="*/ 203 h 2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 h="246">
                    <a:moveTo>
                      <a:pt x="161" y="165"/>
                    </a:moveTo>
                    <a:cubicBezTo>
                      <a:pt x="160" y="174"/>
                      <a:pt x="158" y="181"/>
                      <a:pt x="154" y="187"/>
                    </a:cubicBezTo>
                    <a:cubicBezTo>
                      <a:pt x="153" y="189"/>
                      <a:pt x="151" y="191"/>
                      <a:pt x="149" y="193"/>
                    </a:cubicBezTo>
                    <a:cubicBezTo>
                      <a:pt x="146" y="200"/>
                      <a:pt x="139" y="205"/>
                      <a:pt x="130" y="210"/>
                    </a:cubicBezTo>
                    <a:cubicBezTo>
                      <a:pt x="121" y="214"/>
                      <a:pt x="113" y="217"/>
                      <a:pt x="105" y="218"/>
                    </a:cubicBezTo>
                    <a:cubicBezTo>
                      <a:pt x="95" y="219"/>
                      <a:pt x="83" y="218"/>
                      <a:pt x="69" y="215"/>
                    </a:cubicBezTo>
                    <a:cubicBezTo>
                      <a:pt x="61" y="212"/>
                      <a:pt x="53" y="210"/>
                      <a:pt x="46" y="206"/>
                    </a:cubicBezTo>
                    <a:cubicBezTo>
                      <a:pt x="25" y="197"/>
                      <a:pt x="9" y="186"/>
                      <a:pt x="0" y="173"/>
                    </a:cubicBezTo>
                    <a:cubicBezTo>
                      <a:pt x="3" y="164"/>
                      <a:pt x="8" y="153"/>
                      <a:pt x="13" y="140"/>
                    </a:cubicBezTo>
                    <a:cubicBezTo>
                      <a:pt x="16" y="134"/>
                      <a:pt x="18" y="127"/>
                      <a:pt x="20" y="121"/>
                    </a:cubicBezTo>
                    <a:cubicBezTo>
                      <a:pt x="21" y="120"/>
                      <a:pt x="23" y="120"/>
                      <a:pt x="26" y="121"/>
                    </a:cubicBezTo>
                    <a:cubicBezTo>
                      <a:pt x="28" y="121"/>
                      <a:pt x="32" y="123"/>
                      <a:pt x="37" y="125"/>
                    </a:cubicBezTo>
                    <a:cubicBezTo>
                      <a:pt x="42" y="127"/>
                      <a:pt x="45" y="129"/>
                      <a:pt x="47" y="129"/>
                    </a:cubicBezTo>
                    <a:cubicBezTo>
                      <a:pt x="53" y="131"/>
                      <a:pt x="57" y="133"/>
                      <a:pt x="59" y="133"/>
                    </a:cubicBezTo>
                    <a:cubicBezTo>
                      <a:pt x="59" y="133"/>
                      <a:pt x="62" y="133"/>
                      <a:pt x="68" y="133"/>
                    </a:cubicBezTo>
                    <a:cubicBezTo>
                      <a:pt x="69" y="133"/>
                      <a:pt x="70" y="132"/>
                      <a:pt x="72" y="132"/>
                    </a:cubicBezTo>
                    <a:cubicBezTo>
                      <a:pt x="75" y="125"/>
                      <a:pt x="68" y="114"/>
                      <a:pt x="50" y="100"/>
                    </a:cubicBezTo>
                    <a:cubicBezTo>
                      <a:pt x="37" y="90"/>
                      <a:pt x="27" y="79"/>
                      <a:pt x="20" y="68"/>
                    </a:cubicBezTo>
                    <a:cubicBezTo>
                      <a:pt x="19" y="66"/>
                      <a:pt x="17" y="60"/>
                      <a:pt x="17" y="52"/>
                    </a:cubicBezTo>
                    <a:cubicBezTo>
                      <a:pt x="17" y="52"/>
                      <a:pt x="17" y="51"/>
                      <a:pt x="17" y="50"/>
                    </a:cubicBezTo>
                    <a:cubicBezTo>
                      <a:pt x="18" y="48"/>
                      <a:pt x="20" y="44"/>
                      <a:pt x="24" y="38"/>
                    </a:cubicBezTo>
                    <a:cubicBezTo>
                      <a:pt x="32" y="26"/>
                      <a:pt x="44" y="19"/>
                      <a:pt x="60" y="17"/>
                    </a:cubicBezTo>
                    <a:cubicBezTo>
                      <a:pt x="70" y="16"/>
                      <a:pt x="83" y="17"/>
                      <a:pt x="100" y="20"/>
                    </a:cubicBezTo>
                    <a:cubicBezTo>
                      <a:pt x="104" y="20"/>
                      <a:pt x="109" y="21"/>
                      <a:pt x="113" y="23"/>
                    </a:cubicBezTo>
                    <a:cubicBezTo>
                      <a:pt x="126" y="26"/>
                      <a:pt x="137" y="30"/>
                      <a:pt x="148" y="33"/>
                    </a:cubicBezTo>
                    <a:cubicBezTo>
                      <a:pt x="150" y="34"/>
                      <a:pt x="154" y="36"/>
                      <a:pt x="158" y="38"/>
                    </a:cubicBezTo>
                    <a:cubicBezTo>
                      <a:pt x="168" y="44"/>
                      <a:pt x="168" y="44"/>
                      <a:pt x="168" y="44"/>
                    </a:cubicBezTo>
                    <a:cubicBezTo>
                      <a:pt x="171" y="46"/>
                      <a:pt x="173" y="48"/>
                      <a:pt x="174" y="51"/>
                    </a:cubicBezTo>
                    <a:cubicBezTo>
                      <a:pt x="174" y="52"/>
                      <a:pt x="173" y="58"/>
                      <a:pt x="171" y="68"/>
                    </a:cubicBezTo>
                    <a:cubicBezTo>
                      <a:pt x="168" y="86"/>
                      <a:pt x="166" y="95"/>
                      <a:pt x="166" y="96"/>
                    </a:cubicBezTo>
                    <a:cubicBezTo>
                      <a:pt x="166" y="99"/>
                      <a:pt x="164" y="103"/>
                      <a:pt x="162" y="108"/>
                    </a:cubicBezTo>
                    <a:cubicBezTo>
                      <a:pt x="161" y="110"/>
                      <a:pt x="159" y="111"/>
                      <a:pt x="156" y="110"/>
                    </a:cubicBezTo>
                    <a:cubicBezTo>
                      <a:pt x="153" y="110"/>
                      <a:pt x="151" y="108"/>
                      <a:pt x="148" y="106"/>
                    </a:cubicBezTo>
                    <a:cubicBezTo>
                      <a:pt x="145" y="104"/>
                      <a:pt x="142" y="102"/>
                      <a:pt x="140" y="100"/>
                    </a:cubicBezTo>
                    <a:cubicBezTo>
                      <a:pt x="130" y="94"/>
                      <a:pt x="122" y="90"/>
                      <a:pt x="117" y="89"/>
                    </a:cubicBezTo>
                    <a:cubicBezTo>
                      <a:pt x="116" y="89"/>
                      <a:pt x="116" y="89"/>
                      <a:pt x="116" y="89"/>
                    </a:cubicBezTo>
                    <a:cubicBezTo>
                      <a:pt x="122" y="101"/>
                      <a:pt x="132" y="112"/>
                      <a:pt x="146" y="125"/>
                    </a:cubicBezTo>
                    <a:cubicBezTo>
                      <a:pt x="158" y="136"/>
                      <a:pt x="163" y="149"/>
                      <a:pt x="161" y="165"/>
                    </a:cubicBezTo>
                    <a:close/>
                    <a:moveTo>
                      <a:pt x="103" y="0"/>
                    </a:moveTo>
                    <a:cubicBezTo>
                      <a:pt x="135" y="9"/>
                      <a:pt x="135" y="9"/>
                      <a:pt x="135" y="9"/>
                    </a:cubicBezTo>
                    <a:cubicBezTo>
                      <a:pt x="131" y="30"/>
                      <a:pt x="131" y="30"/>
                      <a:pt x="131" y="30"/>
                    </a:cubicBezTo>
                    <a:cubicBezTo>
                      <a:pt x="96" y="26"/>
                      <a:pt x="96" y="26"/>
                      <a:pt x="96" y="26"/>
                    </a:cubicBezTo>
                    <a:lnTo>
                      <a:pt x="103" y="0"/>
                    </a:lnTo>
                    <a:close/>
                    <a:moveTo>
                      <a:pt x="59" y="203"/>
                    </a:moveTo>
                    <a:cubicBezTo>
                      <a:pt x="97" y="213"/>
                      <a:pt x="97" y="213"/>
                      <a:pt x="97" y="213"/>
                    </a:cubicBezTo>
                    <a:cubicBezTo>
                      <a:pt x="88" y="246"/>
                      <a:pt x="88" y="246"/>
                      <a:pt x="88" y="246"/>
                    </a:cubicBezTo>
                    <a:cubicBezTo>
                      <a:pt x="50" y="237"/>
                      <a:pt x="50" y="237"/>
                      <a:pt x="50" y="237"/>
                    </a:cubicBezTo>
                    <a:lnTo>
                      <a:pt x="59" y="203"/>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0" name="Freeform: Shape 1064"/>
              <p:cNvSpPr/>
              <p:nvPr/>
            </p:nvSpPr>
            <p:spPr bwMode="auto">
              <a:xfrm>
                <a:off x="1533177" y="3426852"/>
                <a:ext cx="77632" cy="111074"/>
              </a:xfrm>
              <a:custGeom>
                <a:gdLst>
                  <a:gd name="T0" fmla="*/ 21 w 94"/>
                  <a:gd name="T1" fmla="*/ 85 h 134"/>
                  <a:gd name="T2" fmla="*/ 41 w 94"/>
                  <a:gd name="T3" fmla="*/ 123 h 134"/>
                  <a:gd name="T4" fmla="*/ 94 w 94"/>
                  <a:gd name="T5" fmla="*/ 13 h 134"/>
                  <a:gd name="T6" fmla="*/ 87 w 94"/>
                  <a:gd name="T7" fmla="*/ 0 h 134"/>
                  <a:gd name="T8" fmla="*/ 21 w 94"/>
                  <a:gd name="T9" fmla="*/ 85 h 134"/>
                </a:gdLst>
                <a:cxnLst>
                  <a:cxn ang="0">
                    <a:pos x="T0" y="T1"/>
                  </a:cxn>
                  <a:cxn ang="0">
                    <a:pos x="T2" y="T3"/>
                  </a:cxn>
                  <a:cxn ang="0">
                    <a:pos x="T4" y="T5"/>
                  </a:cxn>
                  <a:cxn ang="0">
                    <a:pos x="T6" y="T7"/>
                  </a:cxn>
                  <a:cxn ang="0">
                    <a:pos x="T8" y="T9"/>
                  </a:cxn>
                </a:cxnLst>
                <a:rect l="0" t="0" r="r" b="b"/>
                <a:pathLst>
                  <a:path w="94" h="134">
                    <a:moveTo>
                      <a:pt x="21" y="85"/>
                    </a:moveTo>
                    <a:cubicBezTo>
                      <a:pt x="21" y="85"/>
                      <a:pt x="0" y="134"/>
                      <a:pt x="41" y="123"/>
                    </a:cubicBezTo>
                    <a:cubicBezTo>
                      <a:pt x="82" y="113"/>
                      <a:pt x="94" y="13"/>
                      <a:pt x="94" y="13"/>
                    </a:cubicBezTo>
                    <a:cubicBezTo>
                      <a:pt x="87" y="0"/>
                      <a:pt x="87" y="0"/>
                      <a:pt x="87" y="0"/>
                    </a:cubicBezTo>
                    <a:cubicBezTo>
                      <a:pt x="55" y="22"/>
                      <a:pt x="21" y="85"/>
                      <a:pt x="21" y="85"/>
                    </a:cubicBezTo>
                    <a:close/>
                  </a:path>
                </a:pathLst>
              </a:custGeom>
              <a:solidFill>
                <a:srgbClr val="F3B98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1" name="Group 74"/>
            <p:cNvGrpSpPr/>
            <p:nvPr/>
          </p:nvGrpSpPr>
          <p:grpSpPr>
            <a:xfrm>
              <a:off x="3321689" y="5142884"/>
              <a:ext cx="604284" cy="568078"/>
              <a:chOff x="2033442" y="222709"/>
              <a:chExt cx="1520692" cy="1429580"/>
            </a:xfrm>
          </p:grpSpPr>
          <p:sp>
            <p:nvSpPr>
              <p:cNvPr id="33" name="Heptagon 75"/>
              <p:cNvSpPr/>
              <p:nvPr/>
            </p:nvSpPr>
            <p:spPr>
              <a:xfrm>
                <a:off x="2033442" y="222709"/>
                <a:ext cx="1520692" cy="1429580"/>
              </a:xfrm>
              <a:prstGeom prst="heptagon">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4" name="Freeform: Shape 76"/>
              <p:cNvSpPr/>
              <p:nvPr/>
            </p:nvSpPr>
            <p:spPr bwMode="auto">
              <a:xfrm>
                <a:off x="2364680" y="508391"/>
                <a:ext cx="858217" cy="858217"/>
              </a:xfrm>
              <a:custGeom>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2" name="Group 77"/>
            <p:cNvGrpSpPr/>
            <p:nvPr/>
          </p:nvGrpSpPr>
          <p:grpSpPr>
            <a:xfrm flipH="1">
              <a:off x="8947167" y="2604081"/>
              <a:ext cx="650100" cy="611149"/>
              <a:chOff x="6185784" y="222709"/>
              <a:chExt cx="1520692" cy="1429580"/>
            </a:xfrm>
          </p:grpSpPr>
          <p:sp>
            <p:nvSpPr>
              <p:cNvPr id="31" name="Heptagon 78"/>
              <p:cNvSpPr/>
              <p:nvPr/>
            </p:nvSpPr>
            <p:spPr>
              <a:xfrm>
                <a:off x="6185784" y="222709"/>
                <a:ext cx="1520692" cy="1429580"/>
              </a:xfrm>
              <a:prstGeom prst="heptagon">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2" name="Freeform: Shape 79"/>
              <p:cNvSpPr/>
              <p:nvPr/>
            </p:nvSpPr>
            <p:spPr bwMode="auto">
              <a:xfrm>
                <a:off x="6517022" y="508391"/>
                <a:ext cx="858217" cy="858217"/>
              </a:xfrm>
              <a:custGeom>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3" name="Group 80"/>
            <p:cNvGrpSpPr/>
            <p:nvPr/>
          </p:nvGrpSpPr>
          <p:grpSpPr>
            <a:xfrm flipH="1">
              <a:off x="5905683" y="3975632"/>
              <a:ext cx="650100" cy="611149"/>
              <a:chOff x="3417556" y="222709"/>
              <a:chExt cx="1520692" cy="1429580"/>
            </a:xfrm>
          </p:grpSpPr>
          <p:sp>
            <p:nvSpPr>
              <p:cNvPr id="29" name="Heptagon 81"/>
              <p:cNvSpPr/>
              <p:nvPr/>
            </p:nvSpPr>
            <p:spPr>
              <a:xfrm>
                <a:off x="3417556" y="222709"/>
                <a:ext cx="1520692" cy="1429580"/>
              </a:xfrm>
              <a:prstGeom prst="heptagon">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0" name="Freeform: Shape 82"/>
              <p:cNvSpPr/>
              <p:nvPr/>
            </p:nvSpPr>
            <p:spPr bwMode="auto">
              <a:xfrm>
                <a:off x="3748794" y="508391"/>
                <a:ext cx="858217" cy="858217"/>
              </a:xfrm>
              <a:custGeom>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4" name="Group 86"/>
            <p:cNvGrpSpPr/>
            <p:nvPr/>
          </p:nvGrpSpPr>
          <p:grpSpPr>
            <a:xfrm flipH="1">
              <a:off x="7915959" y="4102592"/>
              <a:ext cx="650100" cy="611149"/>
              <a:chOff x="7569900" y="222709"/>
              <a:chExt cx="1520692" cy="1429580"/>
            </a:xfrm>
          </p:grpSpPr>
          <p:sp>
            <p:nvSpPr>
              <p:cNvPr id="27" name="Heptagon 87"/>
              <p:cNvSpPr/>
              <p:nvPr/>
            </p:nvSpPr>
            <p:spPr>
              <a:xfrm>
                <a:off x="7569900" y="222709"/>
                <a:ext cx="1520692" cy="1429580"/>
              </a:xfrm>
              <a:prstGeom prst="heptagon">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8" name="Freeform: Shape 88"/>
              <p:cNvSpPr/>
              <p:nvPr/>
            </p:nvSpPr>
            <p:spPr bwMode="auto">
              <a:xfrm>
                <a:off x="7901138" y="508391"/>
                <a:ext cx="858217" cy="858217"/>
              </a:xfrm>
              <a:custGeom>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1" h="231">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bg1"/>
              </a:solidFill>
              <a:ln>
                <a:noFill/>
              </a:ln>
            </p:spPr>
            <p:txBody>
              <a:bodyPr anchor="ctr"/>
              <a:lstStyle/>
              <a:p>
                <a:pPr algn="ctr"/>
                <a:endParaRPr sz="21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5" name="Group 55"/>
            <p:cNvGrpSpPr/>
            <p:nvPr/>
          </p:nvGrpSpPr>
          <p:grpSpPr>
            <a:xfrm>
              <a:off x="3623831" y="3474218"/>
              <a:ext cx="2495623" cy="707886"/>
              <a:chOff x="1523492" y="2821689"/>
              <a:chExt cx="2327662" cy="707886"/>
            </a:xfrm>
          </p:grpSpPr>
          <p:sp>
            <p:nvSpPr>
              <p:cNvPr id="25" name="TextBox 56"/>
              <p:cNvSpPr txBox="1"/>
              <p:nvPr/>
            </p:nvSpPr>
            <p:spPr bwMode="auto">
              <a:xfrm>
                <a:off x="1523492" y="2821689"/>
                <a:ext cx="1744554" cy="246221"/>
              </a:xfrm>
              <a:prstGeom prst="rect">
                <a:avLst/>
              </a:prstGeom>
              <a:noFill/>
              <a:ln w="9525">
                <a:noFill/>
                <a:miter lim="800000"/>
              </a:ln>
            </p:spPr>
            <p:txBody>
              <a:bodyPr wrap="none" lIns="480000" tIns="0" rIns="288000" bIns="0" anchor="ctr" anchorCtr="0">
                <a:normAutofit fontScale="92500" lnSpcReduction="10000"/>
                <a:scene3d>
                  <a:camera prst="orthographicFront"/>
                  <a:lightRig rig="threePt" dir="t"/>
                </a:scene3d>
                <a:sp3d>
                  <a:bevelT w="0" h="0"/>
                </a:sp3d>
              </a:bodyPr>
              <a:lstStyle/>
              <a:p>
                <a:pPr marL="0" lvl="1"/>
                <a:r>
                  <a:rPr lang="zh-CN" altLang="en-US" sz="18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 </a:t>
                </a:r>
                <a:endParaRPr lang="zh-CN" altLang="en-US" sz="18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6" name="TextBox 57"/>
              <p:cNvSpPr txBox="1"/>
              <p:nvPr/>
            </p:nvSpPr>
            <p:spPr bwMode="auto">
              <a:xfrm>
                <a:off x="1523492" y="3067910"/>
                <a:ext cx="2327662" cy="461665"/>
              </a:xfrm>
              <a:prstGeom prst="rect">
                <a:avLst/>
              </a:prstGeom>
              <a:noFill/>
              <a:ln w="9525">
                <a:noFill/>
                <a:miter lim="800000"/>
              </a:ln>
            </p:spPr>
            <p:txBody>
              <a:bodyPr wrap="square" lIns="480000" tIns="0" rIns="288000" bIns="0" anchor="ctr" anchorCtr="0">
                <a:normAutofit/>
                <a:scene3d>
                  <a:camera prst="orthographicFront"/>
                  <a:lightRig rig="threePt" dir="t"/>
                </a:scene3d>
                <a:sp3d>
                  <a:bevelT w="0" h="0"/>
                </a:sp3d>
              </a:bodyPr>
              <a:lstStyle/>
              <a:p>
                <a:pPr algn="l">
                  <a:lnSpc>
                    <a:spcPct val="120000"/>
                  </a:lnSpc>
                  <a:defRPr/>
                </a:pPr>
                <a:r>
                  <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 </a:t>
                </a:r>
                <a:br>
                  <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6" name="Group 58"/>
            <p:cNvGrpSpPr/>
            <p:nvPr/>
          </p:nvGrpSpPr>
          <p:grpSpPr>
            <a:xfrm>
              <a:off x="6232618" y="2931863"/>
              <a:ext cx="2495623" cy="707886"/>
              <a:chOff x="1523492" y="2821689"/>
              <a:chExt cx="2327662" cy="707886"/>
            </a:xfrm>
          </p:grpSpPr>
          <p:sp>
            <p:nvSpPr>
              <p:cNvPr id="23" name="TextBox 59"/>
              <p:cNvSpPr txBox="1"/>
              <p:nvPr/>
            </p:nvSpPr>
            <p:spPr bwMode="auto">
              <a:xfrm>
                <a:off x="1523492" y="2821689"/>
                <a:ext cx="1744554" cy="246221"/>
              </a:xfrm>
              <a:prstGeom prst="rect">
                <a:avLst/>
              </a:prstGeom>
              <a:noFill/>
              <a:ln w="9525">
                <a:noFill/>
                <a:miter lim="800000"/>
              </a:ln>
            </p:spPr>
            <p:txBody>
              <a:bodyPr wrap="none" lIns="480000" tIns="0" rIns="288000" bIns="0" anchor="ctr" anchorCtr="0">
                <a:normAutofit fontScale="92500" lnSpcReduction="10000"/>
                <a:scene3d>
                  <a:camera prst="orthographicFront"/>
                  <a:lightRig rig="threePt" dir="t"/>
                </a:scene3d>
                <a:sp3d>
                  <a:bevelT w="0" h="0"/>
                </a:sp3d>
              </a:bodyPr>
              <a:lstStyle/>
              <a:p>
                <a:pPr marL="0" lvl="1"/>
                <a:r>
                  <a:rPr lang="zh-CN" altLang="en-US" sz="18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 </a:t>
                </a:r>
                <a:endParaRPr lang="zh-CN" altLang="en-US" sz="18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4" name="TextBox 60"/>
              <p:cNvSpPr txBox="1"/>
              <p:nvPr/>
            </p:nvSpPr>
            <p:spPr bwMode="auto">
              <a:xfrm>
                <a:off x="1523492" y="3067910"/>
                <a:ext cx="2327662" cy="461665"/>
              </a:xfrm>
              <a:prstGeom prst="rect">
                <a:avLst/>
              </a:prstGeom>
              <a:noFill/>
              <a:ln w="9525">
                <a:noFill/>
                <a:miter lim="800000"/>
              </a:ln>
            </p:spPr>
            <p:txBody>
              <a:bodyPr wrap="square" lIns="480000" tIns="0" rIns="288000" bIns="0" anchor="ctr" anchorCtr="0">
                <a:normAutofit/>
                <a:scene3d>
                  <a:camera prst="orthographicFront"/>
                  <a:lightRig rig="threePt" dir="t"/>
                </a:scene3d>
                <a:sp3d>
                  <a:bevelT w="0" h="0"/>
                </a:sp3d>
              </a:bodyPr>
              <a:lstStyle/>
              <a:p>
                <a:pPr algn="l">
                  <a:lnSpc>
                    <a:spcPct val="120000"/>
                  </a:lnSpc>
                  <a:defRPr/>
                </a:pPr>
                <a:r>
                  <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 </a:t>
                </a:r>
                <a:br>
                  <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7" name="Group 61"/>
            <p:cNvGrpSpPr/>
            <p:nvPr/>
          </p:nvGrpSpPr>
          <p:grpSpPr>
            <a:xfrm>
              <a:off x="9261568" y="1691109"/>
              <a:ext cx="2495623" cy="707886"/>
              <a:chOff x="1523492" y="2821689"/>
              <a:chExt cx="2327662" cy="707886"/>
            </a:xfrm>
          </p:grpSpPr>
          <p:sp>
            <p:nvSpPr>
              <p:cNvPr id="21" name="TextBox 62"/>
              <p:cNvSpPr txBox="1"/>
              <p:nvPr/>
            </p:nvSpPr>
            <p:spPr bwMode="auto">
              <a:xfrm>
                <a:off x="1523492" y="2821689"/>
                <a:ext cx="1744554" cy="246221"/>
              </a:xfrm>
              <a:prstGeom prst="rect">
                <a:avLst/>
              </a:prstGeom>
              <a:noFill/>
              <a:ln w="9525">
                <a:noFill/>
                <a:miter lim="800000"/>
              </a:ln>
            </p:spPr>
            <p:txBody>
              <a:bodyPr wrap="none" lIns="480000" tIns="0" rIns="288000" bIns="0" anchor="ctr" anchorCtr="0">
                <a:normAutofit fontScale="92500" lnSpcReduction="10000"/>
                <a:scene3d>
                  <a:camera prst="orthographicFront"/>
                  <a:lightRig rig="threePt" dir="t"/>
                </a:scene3d>
                <a:sp3d>
                  <a:bevelT w="0" h="0"/>
                </a:sp3d>
              </a:bodyPr>
              <a:lstStyle/>
              <a:p>
                <a:pPr marL="0" lvl="1"/>
                <a:r>
                  <a:rPr lang="zh-CN" altLang="en-US" sz="18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 </a:t>
                </a:r>
                <a:endParaRPr lang="zh-CN" altLang="en-US" sz="18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2" name="TextBox 63"/>
              <p:cNvSpPr txBox="1"/>
              <p:nvPr/>
            </p:nvSpPr>
            <p:spPr bwMode="auto">
              <a:xfrm>
                <a:off x="1523492" y="3067910"/>
                <a:ext cx="2327662" cy="461665"/>
              </a:xfrm>
              <a:prstGeom prst="rect">
                <a:avLst/>
              </a:prstGeom>
              <a:noFill/>
              <a:ln w="9525">
                <a:noFill/>
                <a:miter lim="800000"/>
              </a:ln>
            </p:spPr>
            <p:txBody>
              <a:bodyPr wrap="square" lIns="480000" tIns="0" rIns="288000" bIns="0" anchor="ctr" anchorCtr="0">
                <a:normAutofit/>
                <a:scene3d>
                  <a:camera prst="orthographicFront"/>
                  <a:lightRig rig="threePt" dir="t"/>
                </a:scene3d>
                <a:sp3d>
                  <a:bevelT w="0" h="0"/>
                </a:sp3d>
              </a:bodyPr>
              <a:lstStyle/>
              <a:p>
                <a:pPr algn="l">
                  <a:lnSpc>
                    <a:spcPct val="120000"/>
                  </a:lnSpc>
                  <a:defRPr/>
                </a:pPr>
                <a:r>
                  <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 </a:t>
                </a:r>
                <a:br>
                  <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8" name="Group 64"/>
            <p:cNvGrpSpPr/>
            <p:nvPr/>
          </p:nvGrpSpPr>
          <p:grpSpPr>
            <a:xfrm>
              <a:off x="8281552" y="5003076"/>
              <a:ext cx="2495623" cy="707886"/>
              <a:chOff x="1523492" y="2821689"/>
              <a:chExt cx="2327662" cy="707886"/>
            </a:xfrm>
          </p:grpSpPr>
          <p:sp>
            <p:nvSpPr>
              <p:cNvPr id="19" name="TextBox 65"/>
              <p:cNvSpPr txBox="1"/>
              <p:nvPr/>
            </p:nvSpPr>
            <p:spPr bwMode="auto">
              <a:xfrm>
                <a:off x="1523492" y="2821689"/>
                <a:ext cx="1744554" cy="246221"/>
              </a:xfrm>
              <a:prstGeom prst="rect">
                <a:avLst/>
              </a:prstGeom>
              <a:noFill/>
              <a:ln w="9525">
                <a:noFill/>
                <a:miter lim="800000"/>
              </a:ln>
            </p:spPr>
            <p:txBody>
              <a:bodyPr wrap="none" lIns="480000" tIns="0" rIns="288000" bIns="0" anchor="ctr" anchorCtr="0">
                <a:normAutofit fontScale="92500" lnSpcReduction="10000"/>
                <a:scene3d>
                  <a:camera prst="orthographicFront"/>
                  <a:lightRig rig="threePt" dir="t"/>
                </a:scene3d>
                <a:sp3d>
                  <a:bevelT w="0" h="0"/>
                </a:sp3d>
              </a:bodyPr>
              <a:lstStyle/>
              <a:p>
                <a:pPr marL="0" lvl="1"/>
                <a:r>
                  <a:rPr lang="zh-CN" altLang="en-US" sz="18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 </a:t>
                </a:r>
                <a:endParaRPr lang="zh-CN" altLang="en-US" sz="18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0" name="TextBox 66"/>
              <p:cNvSpPr txBox="1"/>
              <p:nvPr/>
            </p:nvSpPr>
            <p:spPr bwMode="auto">
              <a:xfrm>
                <a:off x="1523492" y="3067910"/>
                <a:ext cx="2327662" cy="461665"/>
              </a:xfrm>
              <a:prstGeom prst="rect">
                <a:avLst/>
              </a:prstGeom>
              <a:noFill/>
              <a:ln w="9525">
                <a:noFill/>
                <a:miter lim="800000"/>
              </a:ln>
            </p:spPr>
            <p:txBody>
              <a:bodyPr wrap="square" lIns="480000" tIns="0" rIns="288000" bIns="0" anchor="ctr" anchorCtr="0">
                <a:normAutofit/>
                <a:scene3d>
                  <a:camera prst="orthographicFront"/>
                  <a:lightRig rig="threePt" dir="t"/>
                </a:scene3d>
                <a:sp3d>
                  <a:bevelT w="0" h="0"/>
                </a:sp3d>
              </a:bodyPr>
              <a:lstStyle/>
              <a:p>
                <a:pPr algn="l">
                  <a:lnSpc>
                    <a:spcPct val="120000"/>
                  </a:lnSpc>
                  <a:defRPr/>
                </a:pPr>
                <a:r>
                  <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 </a:t>
                </a:r>
                <a:br>
                  <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sp>
        <p:nvSpPr>
          <p:cNvPr id="61" name="文本占位符 1"/>
          <p:cNvSpPr>
            <a:spLocks noGrp="1"/>
          </p:cNvSpPr>
          <p:nvPr>
            <p:ph type="body" sz="quarter" idx="4294967295"/>
          </p:nvPr>
        </p:nvSpPr>
        <p:spPr>
          <a:xfrm>
            <a:off x="170815" y="151130"/>
            <a:ext cx="3965756" cy="506095"/>
          </a:xfrm>
        </p:spPr>
        <p:txBody>
          <a:bodyPr>
            <a:normAutofit fontScale="97500"/>
          </a:bodyPr>
          <a:lstStyle/>
          <a:p>
            <a:pPr>
              <a:buFont typeface="Wingdings" panose="05000000000000000000" pitchFamily="2" charset="2"/>
              <a:buChar char="u"/>
            </a:pPr>
            <a:endParaRPr lang="zh-CN" altLang="en-US">
              <a:solidFill>
                <a:schemeClr val="accent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Tree>
  </p:cSld>
  <p:clrMapOvr>
    <a:masterClrMapping/>
  </p:clrMapOvr>
  <mc:AlternateContent>
    <mc:Choice xmlns:p14="http://schemas.microsoft.com/office/powerpoint/2010/main" Requires="p14">
      <p:transition spd="slow" advClick="0" advTm="0" p14:dur="1250">
        <p:randomBar dir="vert"/>
      </p:transition>
    </mc:Choice>
    <mc:Fallback>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1127886" y="2037275"/>
            <a:ext cx="2607619" cy="3585715"/>
            <a:chOff x="1126156" y="2352142"/>
            <a:chExt cx="2607971" cy="3585714"/>
          </a:xfrm>
        </p:grpSpPr>
        <p:sp>
          <p:nvSpPr>
            <p:cNvPr id="3" name="任意多边形 2"/>
            <p:cNvSpPr/>
            <p:nvPr/>
          </p:nvSpPr>
          <p:spPr>
            <a:xfrm>
              <a:off x="1285791" y="2352142"/>
              <a:ext cx="2288702" cy="3585714"/>
            </a:xfrm>
            <a:custGeom>
              <a:gdLst>
                <a:gd name="connsiteX0" fmla="*/ 172533 w 2288702"/>
                <a:gd name="connsiteY0" fmla="*/ 0 h 3585714"/>
                <a:gd name="connsiteX1" fmla="*/ 2116170 w 2288702"/>
                <a:gd name="connsiteY1" fmla="*/ 0 h 3585714"/>
                <a:gd name="connsiteX2" fmla="*/ 2288702 w 2288702"/>
                <a:gd name="connsiteY2" fmla="*/ 172532 h 3585714"/>
                <a:gd name="connsiteX3" fmla="*/ 2288702 w 2288702"/>
                <a:gd name="connsiteY3" fmla="*/ 862638 h 3585714"/>
                <a:gd name="connsiteX4" fmla="*/ 2288701 w 2288702"/>
                <a:gd name="connsiteY4" fmla="*/ 862643 h 3585714"/>
                <a:gd name="connsiteX5" fmla="*/ 2288701 w 2288702"/>
                <a:gd name="connsiteY5" fmla="*/ 2723076 h 3585714"/>
                <a:gd name="connsiteX6" fmla="*/ 2288701 w 2288702"/>
                <a:gd name="connsiteY6" fmla="*/ 2733909 h 3585714"/>
                <a:gd name="connsiteX7" fmla="*/ 2288701 w 2288702"/>
                <a:gd name="connsiteY7" fmla="*/ 3413182 h 3585714"/>
                <a:gd name="connsiteX8" fmla="*/ 2116169 w 2288702"/>
                <a:gd name="connsiteY8" fmla="*/ 3585714 h 3585714"/>
                <a:gd name="connsiteX9" fmla="*/ 172532 w 2288702"/>
                <a:gd name="connsiteY9" fmla="*/ 3585714 h 3585714"/>
                <a:gd name="connsiteX10" fmla="*/ 0 w 2288702"/>
                <a:gd name="connsiteY10" fmla="*/ 3413182 h 3585714"/>
                <a:gd name="connsiteX11" fmla="*/ 0 w 2288702"/>
                <a:gd name="connsiteY11" fmla="*/ 2733909 h 3585714"/>
                <a:gd name="connsiteX12" fmla="*/ 0 w 2288702"/>
                <a:gd name="connsiteY12" fmla="*/ 2723076 h 3585714"/>
                <a:gd name="connsiteX13" fmla="*/ 0 w 2288702"/>
                <a:gd name="connsiteY13" fmla="*/ 610567 h 3585714"/>
                <a:gd name="connsiteX14" fmla="*/ 1 w 2288702"/>
                <a:gd name="connsiteY14" fmla="*/ 610557 h 3585714"/>
                <a:gd name="connsiteX15" fmla="*/ 1 w 2288702"/>
                <a:gd name="connsiteY15" fmla="*/ 172532 h 3585714"/>
                <a:gd name="connsiteX16" fmla="*/ 172533 w 2288702"/>
                <a:gd name="connsiteY16" fmla="*/ 0 h 358571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88702" h="3585714">
                  <a:moveTo>
                    <a:pt x="172533" y="0"/>
                  </a:moveTo>
                  <a:lnTo>
                    <a:pt x="2116170" y="0"/>
                  </a:lnTo>
                  <a:cubicBezTo>
                    <a:pt x="2211457" y="0"/>
                    <a:pt x="2288702" y="77245"/>
                    <a:pt x="2288702" y="172532"/>
                  </a:cubicBezTo>
                  <a:lnTo>
                    <a:pt x="2288702" y="862638"/>
                  </a:lnTo>
                  <a:lnTo>
                    <a:pt x="2288701" y="862643"/>
                  </a:lnTo>
                  <a:lnTo>
                    <a:pt x="2288701" y="2723076"/>
                  </a:lnTo>
                  <a:lnTo>
                    <a:pt x="2288701" y="2733909"/>
                  </a:lnTo>
                  <a:lnTo>
                    <a:pt x="2288701" y="3413182"/>
                  </a:lnTo>
                  <a:cubicBezTo>
                    <a:pt x="2288701" y="3508469"/>
                    <a:pt x="2211456" y="3585714"/>
                    <a:pt x="2116169" y="3585714"/>
                  </a:cubicBezTo>
                  <a:lnTo>
                    <a:pt x="172532" y="3585714"/>
                  </a:lnTo>
                  <a:cubicBezTo>
                    <a:pt x="77245" y="3585714"/>
                    <a:pt x="0" y="3508469"/>
                    <a:pt x="0" y="3413182"/>
                  </a:cubicBezTo>
                  <a:lnTo>
                    <a:pt x="0" y="2733909"/>
                  </a:lnTo>
                  <a:lnTo>
                    <a:pt x="0" y="2723076"/>
                  </a:lnTo>
                  <a:lnTo>
                    <a:pt x="0" y="610567"/>
                  </a:lnTo>
                  <a:lnTo>
                    <a:pt x="1" y="610557"/>
                  </a:lnTo>
                  <a:lnTo>
                    <a:pt x="1" y="172532"/>
                  </a:lnTo>
                  <a:cubicBezTo>
                    <a:pt x="1" y="77245"/>
                    <a:pt x="77246" y="0"/>
                    <a:pt x="172533" y="0"/>
                  </a:cubicBezTo>
                  <a:close/>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 name="任意多边形 3"/>
            <p:cNvSpPr/>
            <p:nvPr/>
          </p:nvSpPr>
          <p:spPr>
            <a:xfrm rot="1865994" flipH="1">
              <a:off x="3478214" y="3368782"/>
              <a:ext cx="192556" cy="319205"/>
            </a:xfrm>
            <a:custGeom>
              <a:gdLst>
                <a:gd name="connsiteX0" fmla="*/ 192556 w 192556"/>
                <a:gd name="connsiteY0" fmla="*/ 0 h 319205"/>
                <a:gd name="connsiteX1" fmla="*/ 0 w 192556"/>
                <a:gd name="connsiteY1" fmla="*/ 0 h 319205"/>
                <a:gd name="connsiteX2" fmla="*/ 0 w 192556"/>
                <a:gd name="connsiteY2" fmla="*/ 319205 h 319205"/>
              </a:gdLst>
              <a:cxnLst>
                <a:cxn ang="0">
                  <a:pos x="connsiteX0" y="connsiteY0"/>
                </a:cxn>
                <a:cxn ang="0">
                  <a:pos x="connsiteX1" y="connsiteY1"/>
                </a:cxn>
                <a:cxn ang="0">
                  <a:pos x="connsiteX2" y="connsiteY2"/>
                </a:cxn>
              </a:cxnLst>
              <a:rect l="l" t="t" r="r" b="b"/>
              <a:pathLst>
                <a:path w="192556" h="319205">
                  <a:moveTo>
                    <a:pt x="192556" y="0"/>
                  </a:moveTo>
                  <a:lnTo>
                    <a:pt x="0" y="0"/>
                  </a:lnTo>
                  <a:lnTo>
                    <a:pt x="0" y="31920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 name="任意多边形 4"/>
            <p:cNvSpPr/>
            <p:nvPr/>
          </p:nvSpPr>
          <p:spPr>
            <a:xfrm rot="19734006">
              <a:off x="1194031" y="3393821"/>
              <a:ext cx="183520" cy="304226"/>
            </a:xfrm>
            <a:custGeom>
              <a:gdLst>
                <a:gd name="connsiteX0" fmla="*/ 183520 w 183520"/>
                <a:gd name="connsiteY0" fmla="*/ 0 h 304226"/>
                <a:gd name="connsiteX1" fmla="*/ 0 w 183520"/>
                <a:gd name="connsiteY1" fmla="*/ 304226 h 304226"/>
                <a:gd name="connsiteX2" fmla="*/ 0 w 183520"/>
                <a:gd name="connsiteY2" fmla="*/ 0 h 304226"/>
              </a:gdLst>
              <a:cxnLst>
                <a:cxn ang="0">
                  <a:pos x="connsiteX0" y="connsiteY0"/>
                </a:cxn>
                <a:cxn ang="0">
                  <a:pos x="connsiteX1" y="connsiteY1"/>
                </a:cxn>
                <a:cxn ang="0">
                  <a:pos x="connsiteX2" y="connsiteY2"/>
                </a:cxn>
              </a:cxnLst>
              <a:rect l="l" t="t" r="r" b="b"/>
              <a:pathLst>
                <a:path w="183520" h="304226">
                  <a:moveTo>
                    <a:pt x="183520" y="0"/>
                  </a:moveTo>
                  <a:lnTo>
                    <a:pt x="0" y="304226"/>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 name="矩形 5"/>
            <p:cNvSpPr/>
            <p:nvPr/>
          </p:nvSpPr>
          <p:spPr>
            <a:xfrm>
              <a:off x="1126156" y="2847518"/>
              <a:ext cx="2607971" cy="6150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7" name="文本框 31"/>
            <p:cNvSpPr txBox="1"/>
            <p:nvPr/>
          </p:nvSpPr>
          <p:spPr>
            <a:xfrm>
              <a:off x="1580897" y="2901710"/>
              <a:ext cx="1415963" cy="338554"/>
            </a:xfrm>
            <a:prstGeom prst="rect">
              <a:avLst/>
            </a:prstGeom>
            <a:noFill/>
          </p:spPr>
          <p:txBody>
            <a:bodyPr wrap="none" rtlCol="0">
              <a:spAutoFit/>
            </a:bodyPr>
            <a:lstStyle/>
            <a:p>
              <a:r>
                <a:rPr lang="zh-CN" altLang="en-US" sz="16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rPr>
                <a:t>点击添加标题</a:t>
              </a:r>
              <a:endParaRPr lang="en-US" altLang="zh-CN" sz="16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8" name="文本框 32"/>
            <p:cNvSpPr txBox="1"/>
            <p:nvPr/>
          </p:nvSpPr>
          <p:spPr>
            <a:xfrm>
              <a:off x="1439232" y="3861040"/>
              <a:ext cx="1877690" cy="1056764"/>
            </a:xfrm>
            <a:prstGeom prst="rect">
              <a:avLst/>
            </a:prstGeom>
            <a:noFill/>
            <a:effectLst/>
          </p:spPr>
          <p:txBody>
            <a:bodyPr wrap="none" rtlCol="0">
              <a:spAutoFit/>
            </a:bodyPr>
            <a:lstStyle/>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您的内容打在这里，或者</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通过复制您的文本后，在</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此框中选择粘贴，并选择</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只保留文字。</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en-US" altLang="zh-CN" sz="146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 </a:t>
              </a:r>
              <a:endParaRPr lang="en-US" altLang="zh-CN" sz="16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9" name="组合 8"/>
          <p:cNvGrpSpPr/>
          <p:nvPr/>
        </p:nvGrpSpPr>
        <p:grpSpPr>
          <a:xfrm>
            <a:off x="4790088" y="2037275"/>
            <a:ext cx="2607618" cy="3585715"/>
            <a:chOff x="4788852" y="2352142"/>
            <a:chExt cx="2607971" cy="3585714"/>
          </a:xfrm>
        </p:grpSpPr>
        <p:sp>
          <p:nvSpPr>
            <p:cNvPr id="10" name="任意多边形 9"/>
            <p:cNvSpPr/>
            <p:nvPr/>
          </p:nvSpPr>
          <p:spPr>
            <a:xfrm>
              <a:off x="4934471" y="2352142"/>
              <a:ext cx="2302718" cy="3585714"/>
            </a:xfrm>
            <a:custGeom>
              <a:gdLst>
                <a:gd name="connsiteX0" fmla="*/ 172533 w 2288702"/>
                <a:gd name="connsiteY0" fmla="*/ 0 h 3585714"/>
                <a:gd name="connsiteX1" fmla="*/ 2116170 w 2288702"/>
                <a:gd name="connsiteY1" fmla="*/ 0 h 3585714"/>
                <a:gd name="connsiteX2" fmla="*/ 2288702 w 2288702"/>
                <a:gd name="connsiteY2" fmla="*/ 172532 h 3585714"/>
                <a:gd name="connsiteX3" fmla="*/ 2288702 w 2288702"/>
                <a:gd name="connsiteY3" fmla="*/ 862638 h 3585714"/>
                <a:gd name="connsiteX4" fmla="*/ 2288701 w 2288702"/>
                <a:gd name="connsiteY4" fmla="*/ 862643 h 3585714"/>
                <a:gd name="connsiteX5" fmla="*/ 2288701 w 2288702"/>
                <a:gd name="connsiteY5" fmla="*/ 2723076 h 3585714"/>
                <a:gd name="connsiteX6" fmla="*/ 2288701 w 2288702"/>
                <a:gd name="connsiteY6" fmla="*/ 2733909 h 3585714"/>
                <a:gd name="connsiteX7" fmla="*/ 2288701 w 2288702"/>
                <a:gd name="connsiteY7" fmla="*/ 3413182 h 3585714"/>
                <a:gd name="connsiteX8" fmla="*/ 2116169 w 2288702"/>
                <a:gd name="connsiteY8" fmla="*/ 3585714 h 3585714"/>
                <a:gd name="connsiteX9" fmla="*/ 172532 w 2288702"/>
                <a:gd name="connsiteY9" fmla="*/ 3585714 h 3585714"/>
                <a:gd name="connsiteX10" fmla="*/ 0 w 2288702"/>
                <a:gd name="connsiteY10" fmla="*/ 3413182 h 3585714"/>
                <a:gd name="connsiteX11" fmla="*/ 0 w 2288702"/>
                <a:gd name="connsiteY11" fmla="*/ 2733909 h 3585714"/>
                <a:gd name="connsiteX12" fmla="*/ 0 w 2288702"/>
                <a:gd name="connsiteY12" fmla="*/ 2723076 h 3585714"/>
                <a:gd name="connsiteX13" fmla="*/ 0 w 2288702"/>
                <a:gd name="connsiteY13" fmla="*/ 610567 h 3585714"/>
                <a:gd name="connsiteX14" fmla="*/ 1 w 2288702"/>
                <a:gd name="connsiteY14" fmla="*/ 610557 h 3585714"/>
                <a:gd name="connsiteX15" fmla="*/ 1 w 2288702"/>
                <a:gd name="connsiteY15" fmla="*/ 172532 h 3585714"/>
                <a:gd name="connsiteX16" fmla="*/ 172533 w 2288702"/>
                <a:gd name="connsiteY16" fmla="*/ 0 h 358571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88702" h="3585714">
                  <a:moveTo>
                    <a:pt x="172533" y="0"/>
                  </a:moveTo>
                  <a:lnTo>
                    <a:pt x="2116170" y="0"/>
                  </a:lnTo>
                  <a:cubicBezTo>
                    <a:pt x="2211457" y="0"/>
                    <a:pt x="2288702" y="77245"/>
                    <a:pt x="2288702" y="172532"/>
                  </a:cubicBezTo>
                  <a:lnTo>
                    <a:pt x="2288702" y="862638"/>
                  </a:lnTo>
                  <a:lnTo>
                    <a:pt x="2288701" y="862643"/>
                  </a:lnTo>
                  <a:lnTo>
                    <a:pt x="2288701" y="2723076"/>
                  </a:lnTo>
                  <a:lnTo>
                    <a:pt x="2288701" y="2733909"/>
                  </a:lnTo>
                  <a:lnTo>
                    <a:pt x="2288701" y="3413182"/>
                  </a:lnTo>
                  <a:cubicBezTo>
                    <a:pt x="2288701" y="3508469"/>
                    <a:pt x="2211456" y="3585714"/>
                    <a:pt x="2116169" y="3585714"/>
                  </a:cubicBezTo>
                  <a:lnTo>
                    <a:pt x="172532" y="3585714"/>
                  </a:lnTo>
                  <a:cubicBezTo>
                    <a:pt x="77245" y="3585714"/>
                    <a:pt x="0" y="3508469"/>
                    <a:pt x="0" y="3413182"/>
                  </a:cubicBezTo>
                  <a:lnTo>
                    <a:pt x="0" y="2733909"/>
                  </a:lnTo>
                  <a:lnTo>
                    <a:pt x="0" y="2723076"/>
                  </a:lnTo>
                  <a:lnTo>
                    <a:pt x="0" y="610567"/>
                  </a:lnTo>
                  <a:lnTo>
                    <a:pt x="1" y="610557"/>
                  </a:lnTo>
                  <a:lnTo>
                    <a:pt x="1" y="172532"/>
                  </a:lnTo>
                  <a:cubicBezTo>
                    <a:pt x="1" y="77245"/>
                    <a:pt x="77246" y="0"/>
                    <a:pt x="172533"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1" name="任意多边形 10"/>
            <p:cNvSpPr/>
            <p:nvPr/>
          </p:nvSpPr>
          <p:spPr>
            <a:xfrm rot="1865994" flipH="1">
              <a:off x="7140910" y="3368782"/>
              <a:ext cx="192556" cy="319205"/>
            </a:xfrm>
            <a:custGeom>
              <a:gdLst>
                <a:gd name="connsiteX0" fmla="*/ 192556 w 192556"/>
                <a:gd name="connsiteY0" fmla="*/ 0 h 319205"/>
                <a:gd name="connsiteX1" fmla="*/ 0 w 192556"/>
                <a:gd name="connsiteY1" fmla="*/ 0 h 319205"/>
                <a:gd name="connsiteX2" fmla="*/ 0 w 192556"/>
                <a:gd name="connsiteY2" fmla="*/ 319205 h 319205"/>
              </a:gdLst>
              <a:cxnLst>
                <a:cxn ang="0">
                  <a:pos x="connsiteX0" y="connsiteY0"/>
                </a:cxn>
                <a:cxn ang="0">
                  <a:pos x="connsiteX1" y="connsiteY1"/>
                </a:cxn>
                <a:cxn ang="0">
                  <a:pos x="connsiteX2" y="connsiteY2"/>
                </a:cxn>
              </a:cxnLst>
              <a:rect l="l" t="t" r="r" b="b"/>
              <a:pathLst>
                <a:path w="192556" h="319205">
                  <a:moveTo>
                    <a:pt x="192556" y="0"/>
                  </a:moveTo>
                  <a:lnTo>
                    <a:pt x="0" y="0"/>
                  </a:lnTo>
                  <a:lnTo>
                    <a:pt x="0" y="31920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2" name="任意多边形 11"/>
            <p:cNvSpPr/>
            <p:nvPr/>
          </p:nvSpPr>
          <p:spPr>
            <a:xfrm rot="19734006">
              <a:off x="4856727" y="3393821"/>
              <a:ext cx="183520" cy="304226"/>
            </a:xfrm>
            <a:custGeom>
              <a:gdLst>
                <a:gd name="connsiteX0" fmla="*/ 183520 w 183520"/>
                <a:gd name="connsiteY0" fmla="*/ 0 h 304226"/>
                <a:gd name="connsiteX1" fmla="*/ 0 w 183520"/>
                <a:gd name="connsiteY1" fmla="*/ 304226 h 304226"/>
                <a:gd name="connsiteX2" fmla="*/ 0 w 183520"/>
                <a:gd name="connsiteY2" fmla="*/ 0 h 304226"/>
              </a:gdLst>
              <a:cxnLst>
                <a:cxn ang="0">
                  <a:pos x="connsiteX0" y="connsiteY0"/>
                </a:cxn>
                <a:cxn ang="0">
                  <a:pos x="connsiteX1" y="connsiteY1"/>
                </a:cxn>
                <a:cxn ang="0">
                  <a:pos x="connsiteX2" y="connsiteY2"/>
                </a:cxn>
              </a:cxnLst>
              <a:rect l="l" t="t" r="r" b="b"/>
              <a:pathLst>
                <a:path w="183520" h="304226">
                  <a:moveTo>
                    <a:pt x="183520" y="0"/>
                  </a:moveTo>
                  <a:lnTo>
                    <a:pt x="0" y="304226"/>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3" name="矩形 12"/>
            <p:cNvSpPr/>
            <p:nvPr/>
          </p:nvSpPr>
          <p:spPr>
            <a:xfrm>
              <a:off x="4788852" y="2847518"/>
              <a:ext cx="2607971" cy="6150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4" name="文本框 30"/>
            <p:cNvSpPr txBox="1"/>
            <p:nvPr/>
          </p:nvSpPr>
          <p:spPr>
            <a:xfrm>
              <a:off x="5278992" y="2928029"/>
              <a:ext cx="1415964" cy="338554"/>
            </a:xfrm>
            <a:prstGeom prst="rect">
              <a:avLst/>
            </a:prstGeom>
            <a:noFill/>
          </p:spPr>
          <p:txBody>
            <a:bodyPr wrap="none" rtlCol="0">
              <a:spAutoFit/>
            </a:bodyPr>
            <a:lstStyle/>
            <a:p>
              <a:r>
                <a:rPr lang="zh-CN" altLang="en-US" sz="16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rPr>
                <a:t>点击添加标题</a:t>
              </a:r>
              <a:endParaRPr lang="en-US" altLang="zh-CN" sz="16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5" name="文本框 33"/>
            <p:cNvSpPr txBox="1"/>
            <p:nvPr/>
          </p:nvSpPr>
          <p:spPr>
            <a:xfrm>
              <a:off x="5087004" y="3916012"/>
              <a:ext cx="1877691" cy="1056764"/>
            </a:xfrm>
            <a:prstGeom prst="rect">
              <a:avLst/>
            </a:prstGeom>
            <a:noFill/>
            <a:effectLst/>
          </p:spPr>
          <p:txBody>
            <a:bodyPr wrap="none" rtlCol="0">
              <a:spAutoFit/>
            </a:bodyPr>
            <a:lstStyle/>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您的内容打在这里，或者</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通过复制您的文本后，在</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此框中选择粘贴，并选择</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只保留文字。</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en-US" altLang="zh-CN" sz="146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 </a:t>
              </a:r>
              <a:endParaRPr lang="en-US" altLang="zh-CN" sz="16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6" name="组合 15"/>
          <p:cNvGrpSpPr/>
          <p:nvPr/>
        </p:nvGrpSpPr>
        <p:grpSpPr>
          <a:xfrm>
            <a:off x="8452288" y="2037275"/>
            <a:ext cx="2607618" cy="3585715"/>
            <a:chOff x="8451548" y="2352142"/>
            <a:chExt cx="2607971" cy="3585714"/>
          </a:xfrm>
        </p:grpSpPr>
        <p:sp>
          <p:nvSpPr>
            <p:cNvPr id="17" name="任意多边形 16"/>
            <p:cNvSpPr/>
            <p:nvPr/>
          </p:nvSpPr>
          <p:spPr>
            <a:xfrm>
              <a:off x="8611183" y="2352142"/>
              <a:ext cx="2288702" cy="3585714"/>
            </a:xfrm>
            <a:custGeom>
              <a:gdLst>
                <a:gd name="connsiteX0" fmla="*/ 172533 w 2288702"/>
                <a:gd name="connsiteY0" fmla="*/ 0 h 3585714"/>
                <a:gd name="connsiteX1" fmla="*/ 2116170 w 2288702"/>
                <a:gd name="connsiteY1" fmla="*/ 0 h 3585714"/>
                <a:gd name="connsiteX2" fmla="*/ 2288702 w 2288702"/>
                <a:gd name="connsiteY2" fmla="*/ 172532 h 3585714"/>
                <a:gd name="connsiteX3" fmla="*/ 2288702 w 2288702"/>
                <a:gd name="connsiteY3" fmla="*/ 862638 h 3585714"/>
                <a:gd name="connsiteX4" fmla="*/ 2288701 w 2288702"/>
                <a:gd name="connsiteY4" fmla="*/ 862643 h 3585714"/>
                <a:gd name="connsiteX5" fmla="*/ 2288701 w 2288702"/>
                <a:gd name="connsiteY5" fmla="*/ 2723076 h 3585714"/>
                <a:gd name="connsiteX6" fmla="*/ 2288701 w 2288702"/>
                <a:gd name="connsiteY6" fmla="*/ 2733909 h 3585714"/>
                <a:gd name="connsiteX7" fmla="*/ 2288701 w 2288702"/>
                <a:gd name="connsiteY7" fmla="*/ 3413182 h 3585714"/>
                <a:gd name="connsiteX8" fmla="*/ 2116169 w 2288702"/>
                <a:gd name="connsiteY8" fmla="*/ 3585714 h 3585714"/>
                <a:gd name="connsiteX9" fmla="*/ 172532 w 2288702"/>
                <a:gd name="connsiteY9" fmla="*/ 3585714 h 3585714"/>
                <a:gd name="connsiteX10" fmla="*/ 0 w 2288702"/>
                <a:gd name="connsiteY10" fmla="*/ 3413182 h 3585714"/>
                <a:gd name="connsiteX11" fmla="*/ 0 w 2288702"/>
                <a:gd name="connsiteY11" fmla="*/ 2733909 h 3585714"/>
                <a:gd name="connsiteX12" fmla="*/ 0 w 2288702"/>
                <a:gd name="connsiteY12" fmla="*/ 2723076 h 3585714"/>
                <a:gd name="connsiteX13" fmla="*/ 0 w 2288702"/>
                <a:gd name="connsiteY13" fmla="*/ 610567 h 3585714"/>
                <a:gd name="connsiteX14" fmla="*/ 1 w 2288702"/>
                <a:gd name="connsiteY14" fmla="*/ 610557 h 3585714"/>
                <a:gd name="connsiteX15" fmla="*/ 1 w 2288702"/>
                <a:gd name="connsiteY15" fmla="*/ 172532 h 3585714"/>
                <a:gd name="connsiteX16" fmla="*/ 172533 w 2288702"/>
                <a:gd name="connsiteY16" fmla="*/ 0 h 358571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88702" h="3585714">
                  <a:moveTo>
                    <a:pt x="172533" y="0"/>
                  </a:moveTo>
                  <a:lnTo>
                    <a:pt x="2116170" y="0"/>
                  </a:lnTo>
                  <a:cubicBezTo>
                    <a:pt x="2211457" y="0"/>
                    <a:pt x="2288702" y="77245"/>
                    <a:pt x="2288702" y="172532"/>
                  </a:cubicBezTo>
                  <a:lnTo>
                    <a:pt x="2288702" y="862638"/>
                  </a:lnTo>
                  <a:lnTo>
                    <a:pt x="2288701" y="862643"/>
                  </a:lnTo>
                  <a:lnTo>
                    <a:pt x="2288701" y="2723076"/>
                  </a:lnTo>
                  <a:lnTo>
                    <a:pt x="2288701" y="2733909"/>
                  </a:lnTo>
                  <a:lnTo>
                    <a:pt x="2288701" y="3413182"/>
                  </a:lnTo>
                  <a:cubicBezTo>
                    <a:pt x="2288701" y="3508469"/>
                    <a:pt x="2211456" y="3585714"/>
                    <a:pt x="2116169" y="3585714"/>
                  </a:cubicBezTo>
                  <a:lnTo>
                    <a:pt x="172532" y="3585714"/>
                  </a:lnTo>
                  <a:cubicBezTo>
                    <a:pt x="77245" y="3585714"/>
                    <a:pt x="0" y="3508469"/>
                    <a:pt x="0" y="3413182"/>
                  </a:cubicBezTo>
                  <a:lnTo>
                    <a:pt x="0" y="2733909"/>
                  </a:lnTo>
                  <a:lnTo>
                    <a:pt x="0" y="2723076"/>
                  </a:lnTo>
                  <a:lnTo>
                    <a:pt x="0" y="610567"/>
                  </a:lnTo>
                  <a:lnTo>
                    <a:pt x="1" y="610557"/>
                  </a:lnTo>
                  <a:lnTo>
                    <a:pt x="1" y="172532"/>
                  </a:lnTo>
                  <a:cubicBezTo>
                    <a:pt x="1" y="77245"/>
                    <a:pt x="77246" y="0"/>
                    <a:pt x="172533" y="0"/>
                  </a:cubicBezTo>
                  <a:close/>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8" name="任意多边形 17"/>
            <p:cNvSpPr/>
            <p:nvPr/>
          </p:nvSpPr>
          <p:spPr>
            <a:xfrm rot="1865994" flipH="1">
              <a:off x="10803606" y="3368781"/>
              <a:ext cx="192556" cy="319204"/>
            </a:xfrm>
            <a:custGeom>
              <a:gdLst>
                <a:gd name="connsiteX0" fmla="*/ 192556 w 192556"/>
                <a:gd name="connsiteY0" fmla="*/ 0 h 319204"/>
                <a:gd name="connsiteX1" fmla="*/ 0 w 192556"/>
                <a:gd name="connsiteY1" fmla="*/ 0 h 319204"/>
                <a:gd name="connsiteX2" fmla="*/ 0 w 192556"/>
                <a:gd name="connsiteY2" fmla="*/ 319204 h 319204"/>
              </a:gdLst>
              <a:cxnLst>
                <a:cxn ang="0">
                  <a:pos x="connsiteX0" y="connsiteY0"/>
                </a:cxn>
                <a:cxn ang="0">
                  <a:pos x="connsiteX1" y="connsiteY1"/>
                </a:cxn>
                <a:cxn ang="0">
                  <a:pos x="connsiteX2" y="connsiteY2"/>
                </a:cxn>
              </a:cxnLst>
              <a:rect l="l" t="t" r="r" b="b"/>
              <a:pathLst>
                <a:path w="192556" h="319204">
                  <a:moveTo>
                    <a:pt x="192556" y="0"/>
                  </a:moveTo>
                  <a:lnTo>
                    <a:pt x="0" y="0"/>
                  </a:lnTo>
                  <a:lnTo>
                    <a:pt x="0" y="31920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9" name="任意多边形 18"/>
            <p:cNvSpPr/>
            <p:nvPr/>
          </p:nvSpPr>
          <p:spPr>
            <a:xfrm rot="19734006">
              <a:off x="8519423" y="3393821"/>
              <a:ext cx="183520" cy="304226"/>
            </a:xfrm>
            <a:custGeom>
              <a:gdLst>
                <a:gd name="connsiteX0" fmla="*/ 183520 w 183520"/>
                <a:gd name="connsiteY0" fmla="*/ 0 h 304226"/>
                <a:gd name="connsiteX1" fmla="*/ 0 w 183520"/>
                <a:gd name="connsiteY1" fmla="*/ 304226 h 304226"/>
                <a:gd name="connsiteX2" fmla="*/ 0 w 183520"/>
                <a:gd name="connsiteY2" fmla="*/ 0 h 304226"/>
              </a:gdLst>
              <a:cxnLst>
                <a:cxn ang="0">
                  <a:pos x="connsiteX0" y="connsiteY0"/>
                </a:cxn>
                <a:cxn ang="0">
                  <a:pos x="connsiteX1" y="connsiteY1"/>
                </a:cxn>
                <a:cxn ang="0">
                  <a:pos x="connsiteX2" y="connsiteY2"/>
                </a:cxn>
              </a:cxnLst>
              <a:rect l="l" t="t" r="r" b="b"/>
              <a:pathLst>
                <a:path w="183520" h="304226">
                  <a:moveTo>
                    <a:pt x="183520" y="0"/>
                  </a:moveTo>
                  <a:lnTo>
                    <a:pt x="0" y="304226"/>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0" name="矩形 19"/>
            <p:cNvSpPr/>
            <p:nvPr/>
          </p:nvSpPr>
          <p:spPr>
            <a:xfrm>
              <a:off x="8451548" y="2847518"/>
              <a:ext cx="2607971" cy="6150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1" name="文本框 29"/>
            <p:cNvSpPr txBox="1"/>
            <p:nvPr/>
          </p:nvSpPr>
          <p:spPr>
            <a:xfrm>
              <a:off x="8878767" y="2928029"/>
              <a:ext cx="1415964" cy="338554"/>
            </a:xfrm>
            <a:prstGeom prst="rect">
              <a:avLst/>
            </a:prstGeom>
            <a:noFill/>
          </p:spPr>
          <p:txBody>
            <a:bodyPr wrap="none" rtlCol="0">
              <a:spAutoFit/>
            </a:bodyPr>
            <a:lstStyle/>
            <a:p>
              <a:r>
                <a:rPr lang="zh-CN" altLang="en-US" sz="16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rPr>
                <a:t>点击添加标题</a:t>
              </a:r>
              <a:endParaRPr lang="en-US" altLang="zh-CN" sz="16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2" name="文本框 34"/>
            <p:cNvSpPr txBox="1"/>
            <p:nvPr/>
          </p:nvSpPr>
          <p:spPr>
            <a:xfrm>
              <a:off x="8830770" y="3910895"/>
              <a:ext cx="1877691" cy="1056764"/>
            </a:xfrm>
            <a:prstGeom prst="rect">
              <a:avLst/>
            </a:prstGeom>
            <a:noFill/>
            <a:effectLst/>
          </p:spPr>
          <p:txBody>
            <a:bodyPr wrap="none" rtlCol="0">
              <a:spAutoFit/>
            </a:bodyPr>
            <a:lstStyle/>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您的内容打在这里，或者</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通过复制您的文本后，在</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此框中选择粘贴，并选择</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zh-CN" altLang="en-US"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只保留文字。</a:t>
              </a:r>
              <a:endParaRPr lang="en-US" altLang="zh-CN" sz="12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a:p>
              <a:r>
                <a:rPr lang="en-US" altLang="zh-CN" sz="1465">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 </a:t>
              </a:r>
              <a:endParaRPr lang="en-US" altLang="zh-CN" sz="1600">
                <a:solidFill>
                  <a:schemeClr val="tx1">
                    <a:lumMod val="50000"/>
                    <a:lumOff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24" name="文本占位符 1"/>
          <p:cNvSpPr>
            <a:spLocks noGrp="1"/>
          </p:cNvSpPr>
          <p:nvPr>
            <p:ph type="body" sz="quarter" idx="4294967295"/>
          </p:nvPr>
        </p:nvSpPr>
        <p:spPr>
          <a:xfrm>
            <a:off x="170815" y="151130"/>
            <a:ext cx="3965756" cy="506095"/>
          </a:xfrm>
        </p:spPr>
        <p:txBody>
          <a:bodyPr>
            <a:normAutofit fontScale="97500"/>
          </a:bodyPr>
          <a:lstStyle/>
          <a:p>
            <a:pPr>
              <a:buFont typeface="Wingdings" panose="05000000000000000000" pitchFamily="2" charset="2"/>
              <a:buChar char="u"/>
            </a:pPr>
            <a:endParaRPr lang="zh-CN" altLang="en-US">
              <a:solidFill>
                <a:schemeClr val="accent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Tree>
  </p:cSld>
  <p:clrMapOvr>
    <a:masterClrMapping/>
  </p:clrMapOvr>
  <mc:AlternateContent>
    <mc:Choice xmlns:p14="http://schemas.microsoft.com/office/powerpoint/2010/main" Requires="p14">
      <p:transition spd="slow" advClick="0" advTm="0" p14:dur="1250">
        <p:randomBar dir="vert"/>
      </p:transition>
    </mc:Choice>
    <mc:Fallback>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 name="Group 3"/>
          <p:cNvGrpSpPr/>
          <p:nvPr/>
        </p:nvGrpSpPr>
        <p:grpSpPr>
          <a:xfrm rot="6300000">
            <a:off x="2205317" y="2603130"/>
            <a:ext cx="716032" cy="1200737"/>
            <a:chOff x="2761515" y="2286000"/>
            <a:chExt cx="1645174" cy="2760228"/>
          </a:xfrm>
          <a:solidFill>
            <a:schemeClr val="accent1"/>
          </a:solidFill>
        </p:grpSpPr>
        <p:sp>
          <p:nvSpPr>
            <p:cNvPr id="70" name="Oval 4"/>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71" name="Oval 5"/>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72" name="Oval 6"/>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73" name="Oval 7"/>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74" name="Oval 8"/>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75" name="Freeform: Shape 9"/>
            <p:cNvSpPr/>
            <p:nvPr/>
          </p:nvSpPr>
          <p:spPr bwMode="auto">
            <a:xfrm>
              <a:off x="2939384" y="2737153"/>
              <a:ext cx="1467305" cy="2309075"/>
            </a:xfrm>
            <a:custGeom>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5" name="Group 10"/>
          <p:cNvGrpSpPr/>
          <p:nvPr/>
        </p:nvGrpSpPr>
        <p:grpSpPr>
          <a:xfrm rot="15300000" flipV="1">
            <a:off x="2800047" y="3131700"/>
            <a:ext cx="716032" cy="1200737"/>
            <a:chOff x="2761515" y="2286000"/>
            <a:chExt cx="1645174" cy="2760228"/>
          </a:xfrm>
          <a:solidFill>
            <a:schemeClr val="accent1">
              <a:lumMod val="75000"/>
            </a:schemeClr>
          </a:solidFill>
        </p:grpSpPr>
        <p:sp>
          <p:nvSpPr>
            <p:cNvPr id="64" name="Oval 1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5" name="Oval 12"/>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6" name="Oval 13"/>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7" name="Oval 14"/>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8" name="Oval 15"/>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9" name="Freeform: Shape 16"/>
            <p:cNvSpPr/>
            <p:nvPr/>
          </p:nvSpPr>
          <p:spPr bwMode="auto">
            <a:xfrm>
              <a:off x="2939384" y="2737153"/>
              <a:ext cx="1467305" cy="2309075"/>
            </a:xfrm>
            <a:custGeom>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6" name="Group 17"/>
          <p:cNvGrpSpPr/>
          <p:nvPr/>
        </p:nvGrpSpPr>
        <p:grpSpPr>
          <a:xfrm rot="6300000">
            <a:off x="4099229" y="2580880"/>
            <a:ext cx="780879" cy="1310089"/>
            <a:chOff x="2761515" y="2286000"/>
            <a:chExt cx="1645174" cy="2760228"/>
          </a:xfrm>
          <a:solidFill>
            <a:schemeClr val="accent2"/>
          </a:solidFill>
        </p:grpSpPr>
        <p:sp>
          <p:nvSpPr>
            <p:cNvPr id="58" name="Oval 18"/>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9" name="Oval 19"/>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0" name="Oval 20"/>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1" name="Oval 2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2" name="Oval 22"/>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3" name="Freeform: Shape 23"/>
            <p:cNvSpPr/>
            <p:nvPr/>
          </p:nvSpPr>
          <p:spPr bwMode="auto">
            <a:xfrm>
              <a:off x="2939384" y="2737153"/>
              <a:ext cx="1467305" cy="2309075"/>
            </a:xfrm>
            <a:custGeom>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7" name="Group 24"/>
          <p:cNvGrpSpPr/>
          <p:nvPr/>
        </p:nvGrpSpPr>
        <p:grpSpPr>
          <a:xfrm rot="15300000" flipV="1">
            <a:off x="4691846" y="3072904"/>
            <a:ext cx="780879" cy="1310089"/>
            <a:chOff x="2761515" y="2286000"/>
            <a:chExt cx="1645174" cy="2760228"/>
          </a:xfrm>
          <a:solidFill>
            <a:schemeClr val="accent2">
              <a:lumMod val="75000"/>
            </a:schemeClr>
          </a:solidFill>
        </p:grpSpPr>
        <p:sp>
          <p:nvSpPr>
            <p:cNvPr id="52" name="Oval 25"/>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3" name="Oval 26"/>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4" name="Oval 27"/>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5" name="Oval 28"/>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6" name="Oval 29"/>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7" name="Freeform: Shape 30"/>
            <p:cNvSpPr/>
            <p:nvPr/>
          </p:nvSpPr>
          <p:spPr bwMode="auto">
            <a:xfrm>
              <a:off x="2939384" y="2737153"/>
              <a:ext cx="1467305" cy="2309075"/>
            </a:xfrm>
            <a:custGeom>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8" name="Group 31"/>
          <p:cNvGrpSpPr/>
          <p:nvPr/>
        </p:nvGrpSpPr>
        <p:grpSpPr>
          <a:xfrm rot="6300000">
            <a:off x="5854647" y="2389165"/>
            <a:ext cx="873117" cy="1465081"/>
            <a:chOff x="2761515" y="2286000"/>
            <a:chExt cx="1645174" cy="2760228"/>
          </a:xfrm>
          <a:solidFill>
            <a:schemeClr val="accent3"/>
          </a:solidFill>
        </p:grpSpPr>
        <p:sp>
          <p:nvSpPr>
            <p:cNvPr id="46" name="Oval 32"/>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7" name="Oval 33"/>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8" name="Oval 34"/>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9" name="Oval 35"/>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0" name="Oval 36"/>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1" name="Freeform: Shape 37"/>
            <p:cNvSpPr/>
            <p:nvPr/>
          </p:nvSpPr>
          <p:spPr bwMode="auto">
            <a:xfrm>
              <a:off x="2939384" y="2737153"/>
              <a:ext cx="1467305" cy="2309075"/>
            </a:xfrm>
            <a:custGeom>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9" name="Group 38"/>
          <p:cNvGrpSpPr/>
          <p:nvPr/>
        </p:nvGrpSpPr>
        <p:grpSpPr>
          <a:xfrm rot="15300000" flipV="1">
            <a:off x="6580310" y="3033697"/>
            <a:ext cx="873117" cy="1465081"/>
            <a:chOff x="2761515" y="2286000"/>
            <a:chExt cx="1645174" cy="2760228"/>
          </a:xfrm>
          <a:solidFill>
            <a:schemeClr val="accent3">
              <a:lumMod val="75000"/>
            </a:schemeClr>
          </a:solidFill>
        </p:grpSpPr>
        <p:sp>
          <p:nvSpPr>
            <p:cNvPr id="40" name="Oval 39"/>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1" name="Oval 40"/>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2" name="Oval 4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3" name="Oval 42"/>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4" name="Oval 43"/>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5" name="Freeform: Shape 44"/>
            <p:cNvSpPr/>
            <p:nvPr/>
          </p:nvSpPr>
          <p:spPr bwMode="auto">
            <a:xfrm>
              <a:off x="2939384" y="2737153"/>
              <a:ext cx="1467305" cy="2309075"/>
            </a:xfrm>
            <a:custGeom>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0" name="Group 45"/>
          <p:cNvGrpSpPr/>
          <p:nvPr/>
        </p:nvGrpSpPr>
        <p:grpSpPr>
          <a:xfrm rot="6300000">
            <a:off x="7918903" y="2277525"/>
            <a:ext cx="989109" cy="1658305"/>
            <a:chOff x="2761515" y="2286000"/>
            <a:chExt cx="1645174" cy="2760228"/>
          </a:xfrm>
          <a:solidFill>
            <a:schemeClr val="accent4"/>
          </a:solidFill>
        </p:grpSpPr>
        <p:sp>
          <p:nvSpPr>
            <p:cNvPr id="34" name="Oval 46"/>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5" name="Oval 47"/>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6" name="Oval 48"/>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7" name="Oval 49"/>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8" name="Oval 50"/>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9" name="Freeform: Shape 51"/>
            <p:cNvSpPr/>
            <p:nvPr/>
          </p:nvSpPr>
          <p:spPr bwMode="auto">
            <a:xfrm>
              <a:off x="2939384" y="2737153"/>
              <a:ext cx="1467305" cy="2309075"/>
            </a:xfrm>
            <a:custGeom>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1" name="Group 52"/>
          <p:cNvGrpSpPr/>
          <p:nvPr/>
        </p:nvGrpSpPr>
        <p:grpSpPr>
          <a:xfrm rot="15300000" flipV="1">
            <a:off x="8740271" y="3007676"/>
            <a:ext cx="989109" cy="1658305"/>
            <a:chOff x="2761515" y="2286000"/>
            <a:chExt cx="1645174" cy="2760228"/>
          </a:xfrm>
          <a:solidFill>
            <a:schemeClr val="accent4">
              <a:lumMod val="75000"/>
            </a:schemeClr>
          </a:solidFill>
        </p:grpSpPr>
        <p:sp>
          <p:nvSpPr>
            <p:cNvPr id="28" name="Oval 53"/>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9" name="Oval 54"/>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0" name="Oval 55"/>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1" name="Oval 56"/>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2" name="Oval 57"/>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3" name="Freeform: Shape 58"/>
            <p:cNvSpPr/>
            <p:nvPr/>
          </p:nvSpPr>
          <p:spPr bwMode="auto">
            <a:xfrm>
              <a:off x="2939384" y="2737153"/>
              <a:ext cx="1467305" cy="2309075"/>
            </a:xfrm>
            <a:custGeom>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cxnSp>
        <p:nvCxnSpPr>
          <p:cNvPr id="12" name="Straight Connector 60"/>
          <p:cNvCxnSpPr/>
          <p:nvPr/>
        </p:nvCxnSpPr>
        <p:spPr>
          <a:xfrm flipH="1">
            <a:off x="3201084" y="4056121"/>
            <a:ext cx="0" cy="609599"/>
          </a:xfrm>
          <a:prstGeom prst="line">
            <a:avLst/>
          </a:prstGeom>
          <a:ln w="12700">
            <a:solidFill>
              <a:schemeClr val="tx1">
                <a:lumMod val="40000"/>
                <a:lumOff val="6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13" name="Rectangle 61"/>
          <p:cNvSpPr/>
          <p:nvPr/>
        </p:nvSpPr>
        <p:spPr bwMode="auto">
          <a:xfrm>
            <a:off x="2777893" y="4666547"/>
            <a:ext cx="84638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t" anchorCtr="0" compatLnSpc="1">
            <a:normAutofit fontScale="85000" lnSpcReduction="10000"/>
          </a:bodyPr>
          <a:lstStyle/>
          <a:p>
            <a:pPr algn="ctr" defTabSz="1219200" fontAlgn="base">
              <a:spcBef>
                <a:spcPct val="0"/>
              </a:spcBef>
              <a:spcAft>
                <a:spcPct val="0"/>
              </a:spcAft>
            </a:pPr>
            <a:r>
              <a:rPr lang="zh-CN" altLang="en-US" sz="14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4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cxnSp>
        <p:nvCxnSpPr>
          <p:cNvPr id="14" name="Straight Connector 63"/>
          <p:cNvCxnSpPr/>
          <p:nvPr/>
        </p:nvCxnSpPr>
        <p:spPr>
          <a:xfrm flipH="1" flipV="1">
            <a:off x="2672719" y="2332665"/>
            <a:ext cx="0" cy="509152"/>
          </a:xfrm>
          <a:prstGeom prst="line">
            <a:avLst/>
          </a:prstGeom>
          <a:ln w="12700">
            <a:solidFill>
              <a:schemeClr val="tx1">
                <a:lumMod val="40000"/>
                <a:lumOff val="6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15" name="Rectangle 64"/>
          <p:cNvSpPr/>
          <p:nvPr/>
        </p:nvSpPr>
        <p:spPr bwMode="auto">
          <a:xfrm>
            <a:off x="2249530" y="2096408"/>
            <a:ext cx="84638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t" anchorCtr="0" compatLnSpc="1">
            <a:normAutofit fontScale="85000" lnSpcReduction="10000"/>
          </a:bodyPr>
          <a:lstStyle/>
          <a:p>
            <a:pPr algn="ctr" defTabSz="1219200" fontAlgn="base">
              <a:spcBef>
                <a:spcPct val="0"/>
              </a:spcBef>
              <a:spcAft>
                <a:spcPct val="0"/>
              </a:spcAft>
            </a:pPr>
            <a:r>
              <a:rPr lang="zh-CN" altLang="en-US" sz="14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4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cxnSp>
        <p:nvCxnSpPr>
          <p:cNvPr id="16" name="Straight Connector 66"/>
          <p:cNvCxnSpPr/>
          <p:nvPr/>
        </p:nvCxnSpPr>
        <p:spPr>
          <a:xfrm flipH="1">
            <a:off x="5097631" y="4139110"/>
            <a:ext cx="0" cy="539999"/>
          </a:xfrm>
          <a:prstGeom prst="line">
            <a:avLst/>
          </a:prstGeom>
          <a:ln w="12700">
            <a:solidFill>
              <a:schemeClr val="tx1">
                <a:lumMod val="40000"/>
                <a:lumOff val="6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17" name="Rectangle 67"/>
          <p:cNvSpPr/>
          <p:nvPr/>
        </p:nvSpPr>
        <p:spPr bwMode="auto">
          <a:xfrm>
            <a:off x="4674441" y="4665130"/>
            <a:ext cx="84638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t" anchorCtr="0" compatLnSpc="1">
            <a:normAutofit fontScale="85000" lnSpcReduction="10000"/>
          </a:bodyPr>
          <a:lstStyle/>
          <a:p>
            <a:pPr algn="ctr" defTabSz="1219200" fontAlgn="base">
              <a:spcBef>
                <a:spcPct val="0"/>
              </a:spcBef>
              <a:spcAft>
                <a:spcPct val="0"/>
              </a:spcAft>
            </a:pPr>
            <a:r>
              <a:rPr lang="zh-CN" altLang="en-US" sz="14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4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cxnSp>
        <p:nvCxnSpPr>
          <p:cNvPr id="18" name="Straight Connector 69"/>
          <p:cNvCxnSpPr/>
          <p:nvPr/>
        </p:nvCxnSpPr>
        <p:spPr>
          <a:xfrm flipH="1" flipV="1">
            <a:off x="4569265" y="2331248"/>
            <a:ext cx="0" cy="509152"/>
          </a:xfrm>
          <a:prstGeom prst="line">
            <a:avLst/>
          </a:prstGeom>
          <a:ln w="12700">
            <a:solidFill>
              <a:schemeClr val="tx1">
                <a:lumMod val="40000"/>
                <a:lumOff val="6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19" name="Rectangle 70"/>
          <p:cNvSpPr/>
          <p:nvPr/>
        </p:nvSpPr>
        <p:spPr bwMode="auto">
          <a:xfrm>
            <a:off x="4146078" y="2094991"/>
            <a:ext cx="84638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t" anchorCtr="0" compatLnSpc="1">
            <a:normAutofit fontScale="85000" lnSpcReduction="10000"/>
          </a:bodyPr>
          <a:lstStyle/>
          <a:p>
            <a:pPr algn="ctr" defTabSz="1219200" fontAlgn="base">
              <a:spcBef>
                <a:spcPct val="0"/>
              </a:spcBef>
              <a:spcAft>
                <a:spcPct val="0"/>
              </a:spcAft>
            </a:pPr>
            <a:r>
              <a:rPr lang="zh-CN" altLang="en-US" sz="14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4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cxnSp>
        <p:nvCxnSpPr>
          <p:cNvPr id="20" name="Straight Connector 72"/>
          <p:cNvCxnSpPr/>
          <p:nvPr/>
        </p:nvCxnSpPr>
        <p:spPr>
          <a:xfrm flipH="1">
            <a:off x="6884043" y="4167246"/>
            <a:ext cx="0" cy="503999"/>
          </a:xfrm>
          <a:prstGeom prst="line">
            <a:avLst/>
          </a:prstGeom>
          <a:ln w="12700">
            <a:solidFill>
              <a:schemeClr val="tx1">
                <a:lumMod val="40000"/>
                <a:lumOff val="6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21" name="Rectangle 73"/>
          <p:cNvSpPr/>
          <p:nvPr/>
        </p:nvSpPr>
        <p:spPr bwMode="auto">
          <a:xfrm>
            <a:off x="6460852" y="4665130"/>
            <a:ext cx="84638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t" anchorCtr="0" compatLnSpc="1">
            <a:normAutofit fontScale="85000" lnSpcReduction="10000"/>
          </a:bodyPr>
          <a:lstStyle/>
          <a:p>
            <a:pPr algn="ctr" defTabSz="1219200" fontAlgn="base">
              <a:spcBef>
                <a:spcPct val="0"/>
              </a:spcBef>
              <a:spcAft>
                <a:spcPct val="0"/>
              </a:spcAft>
            </a:pPr>
            <a:r>
              <a:rPr lang="zh-CN" altLang="en-US" sz="14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4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cxnSp>
        <p:nvCxnSpPr>
          <p:cNvPr id="22" name="Straight Connector 75"/>
          <p:cNvCxnSpPr/>
          <p:nvPr/>
        </p:nvCxnSpPr>
        <p:spPr>
          <a:xfrm flipH="1" flipV="1">
            <a:off x="6355677" y="2331248"/>
            <a:ext cx="0" cy="396000"/>
          </a:xfrm>
          <a:prstGeom prst="line">
            <a:avLst/>
          </a:prstGeom>
          <a:ln w="12700">
            <a:solidFill>
              <a:schemeClr val="tx1">
                <a:lumMod val="40000"/>
                <a:lumOff val="6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23" name="Rectangle 76"/>
          <p:cNvSpPr/>
          <p:nvPr/>
        </p:nvSpPr>
        <p:spPr bwMode="auto">
          <a:xfrm>
            <a:off x="5932490" y="2094991"/>
            <a:ext cx="84638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t" anchorCtr="0" compatLnSpc="1">
            <a:normAutofit fontScale="85000" lnSpcReduction="10000"/>
          </a:bodyPr>
          <a:lstStyle/>
          <a:p>
            <a:pPr algn="ctr" defTabSz="1219200" fontAlgn="base">
              <a:spcBef>
                <a:spcPct val="0"/>
              </a:spcBef>
              <a:spcAft>
                <a:spcPct val="0"/>
              </a:spcAft>
            </a:pPr>
            <a:r>
              <a:rPr lang="zh-CN" altLang="en-US" sz="14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4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cxnSp>
        <p:nvCxnSpPr>
          <p:cNvPr id="24" name="Straight Connector 78"/>
          <p:cNvCxnSpPr/>
          <p:nvPr/>
        </p:nvCxnSpPr>
        <p:spPr>
          <a:xfrm flipH="1">
            <a:off x="9036629" y="4265717"/>
            <a:ext cx="0" cy="396000"/>
          </a:xfrm>
          <a:prstGeom prst="line">
            <a:avLst/>
          </a:prstGeom>
          <a:ln w="12700">
            <a:solidFill>
              <a:schemeClr val="tx1">
                <a:lumMod val="40000"/>
                <a:lumOff val="6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25" name="Rectangle 79"/>
          <p:cNvSpPr/>
          <p:nvPr/>
        </p:nvSpPr>
        <p:spPr bwMode="auto">
          <a:xfrm>
            <a:off x="8613438" y="4665130"/>
            <a:ext cx="84638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t" anchorCtr="0" compatLnSpc="1">
            <a:normAutofit fontScale="85000" lnSpcReduction="10000"/>
          </a:bodyPr>
          <a:lstStyle/>
          <a:p>
            <a:pPr algn="ctr" defTabSz="1219200" fontAlgn="base">
              <a:spcBef>
                <a:spcPct val="0"/>
              </a:spcBef>
              <a:spcAft>
                <a:spcPct val="0"/>
              </a:spcAft>
            </a:pPr>
            <a:r>
              <a:rPr lang="zh-CN" altLang="en-US" sz="14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4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cxnSp>
        <p:nvCxnSpPr>
          <p:cNvPr id="26" name="Straight Connector 81"/>
          <p:cNvCxnSpPr/>
          <p:nvPr/>
        </p:nvCxnSpPr>
        <p:spPr>
          <a:xfrm flipH="1" flipV="1">
            <a:off x="8508264" y="2331248"/>
            <a:ext cx="0" cy="324000"/>
          </a:xfrm>
          <a:prstGeom prst="line">
            <a:avLst/>
          </a:prstGeom>
          <a:ln w="12700">
            <a:solidFill>
              <a:schemeClr val="tx1">
                <a:lumMod val="40000"/>
                <a:lumOff val="6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27" name="Rectangle 82"/>
          <p:cNvSpPr/>
          <p:nvPr/>
        </p:nvSpPr>
        <p:spPr bwMode="auto">
          <a:xfrm>
            <a:off x="8085076" y="2094991"/>
            <a:ext cx="84638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t" anchorCtr="0" compatLnSpc="1">
            <a:normAutofit fontScale="85000" lnSpcReduction="10000"/>
          </a:bodyPr>
          <a:lstStyle/>
          <a:p>
            <a:pPr algn="ctr" defTabSz="1219200" fontAlgn="base">
              <a:spcBef>
                <a:spcPct val="0"/>
              </a:spcBef>
              <a:spcAft>
                <a:spcPct val="0"/>
              </a:spcAft>
            </a:pPr>
            <a:r>
              <a:rPr lang="zh-CN" altLang="en-US" sz="14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46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76" name="文本占位符 1"/>
          <p:cNvSpPr>
            <a:spLocks noGrp="1"/>
          </p:cNvSpPr>
          <p:nvPr>
            <p:ph type="body" sz="quarter" idx="4294967295"/>
          </p:nvPr>
        </p:nvSpPr>
        <p:spPr>
          <a:xfrm>
            <a:off x="170815" y="151130"/>
            <a:ext cx="3965756" cy="506095"/>
          </a:xfrm>
        </p:spPr>
        <p:txBody>
          <a:bodyPr>
            <a:normAutofit fontScale="97500"/>
          </a:bodyPr>
          <a:lstStyle/>
          <a:p>
            <a:pPr>
              <a:buFont typeface="Wingdings" panose="05000000000000000000" pitchFamily="2" charset="2"/>
              <a:buChar char="u"/>
            </a:pPr>
            <a:endParaRPr lang="zh-CN" altLang="en-US">
              <a:solidFill>
                <a:schemeClr val="accent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Tree>
  </p:cSld>
  <p:clrMapOvr>
    <a:masterClrMapping/>
  </p:clrMapOvr>
  <mc:AlternateContent>
    <mc:Choice xmlns:p14="http://schemas.microsoft.com/office/powerpoint/2010/main" Requires="p14">
      <p:transition spd="slow" advClick="0" advTm="0" p14:dur="1250">
        <p:randomBar dir="vert"/>
      </p:transition>
    </mc:Choice>
    <mc:Fallback>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nodeType="afterGroup">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nodeType="afterGroup">
                            <p:stCondLst>
                              <p:cond delay="2000"/>
                            </p:stCondLst>
                            <p:childTnLst>
                              <p:par>
                                <p:cTn id="21" presetID="22" presetClass="entr" presetSubtype="1"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up)">
                                      <p:cBhvr>
                                        <p:cTn id="23" dur="500"/>
                                        <p:tgtEl>
                                          <p:spTgt spid="12"/>
                                        </p:tgtEl>
                                      </p:cBhvr>
                                    </p:animEffect>
                                  </p:childTnLst>
                                </p:cTn>
                              </p:par>
                            </p:childTnLst>
                          </p:cTn>
                        </p:par>
                        <p:par>
                          <p:cTn id="24" fill="hold" nodeType="afterGroup">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par>
                          <p:cTn id="28" fill="hold" nodeType="afterGroup">
                            <p:stCondLst>
                              <p:cond delay="3000"/>
                            </p:stCondLst>
                            <p:childTnLst>
                              <p:par>
                                <p:cTn id="29" presetID="10"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par>
                          <p:cTn id="32" fill="hold" nodeType="afterGroup">
                            <p:stCondLst>
                              <p:cond delay="3500"/>
                            </p:stCondLst>
                            <p:childTnLst>
                              <p:par>
                                <p:cTn id="33" presetID="22" presetClass="entr" presetSubtype="4"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down)">
                                      <p:cBhvr>
                                        <p:cTn id="35" dur="500"/>
                                        <p:tgtEl>
                                          <p:spTgt spid="18"/>
                                        </p:tgtEl>
                                      </p:cBhvr>
                                    </p:animEffect>
                                  </p:childTnLst>
                                </p:cTn>
                              </p:par>
                            </p:childTnLst>
                          </p:cTn>
                        </p:par>
                        <p:par>
                          <p:cTn id="36" fill="hold" nodeType="afterGroup">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down)">
                                      <p:cBhvr>
                                        <p:cTn id="39" dur="500"/>
                                        <p:tgtEl>
                                          <p:spTgt spid="19"/>
                                        </p:tgtEl>
                                      </p:cBhvr>
                                    </p:animEffect>
                                  </p:childTnLst>
                                </p:cTn>
                              </p:par>
                            </p:childTnLst>
                          </p:cTn>
                        </p:par>
                        <p:par>
                          <p:cTn id="40" fill="hold" nodeType="afterGroup">
                            <p:stCondLst>
                              <p:cond delay="4500"/>
                            </p:stCondLst>
                            <p:childTnLst>
                              <p:par>
                                <p:cTn id="41" presetID="10" presetClass="entr" presetSubtype="0"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childTnLst>
                          </p:cTn>
                        </p:par>
                        <p:par>
                          <p:cTn id="44" fill="hold" nodeType="afterGroup">
                            <p:stCondLst>
                              <p:cond delay="5000"/>
                            </p:stCondLst>
                            <p:childTnLst>
                              <p:par>
                                <p:cTn id="45" presetID="22" presetClass="entr" presetSubtype="1"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up)">
                                      <p:cBhvr>
                                        <p:cTn id="47" dur="500"/>
                                        <p:tgtEl>
                                          <p:spTgt spid="16"/>
                                        </p:tgtEl>
                                      </p:cBhvr>
                                    </p:animEffect>
                                  </p:childTnLst>
                                </p:cTn>
                              </p:par>
                            </p:childTnLst>
                          </p:cTn>
                        </p:par>
                        <p:par>
                          <p:cTn id="48" fill="hold" nodeType="afterGroup">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up)">
                                      <p:cBhvr>
                                        <p:cTn id="51" dur="500"/>
                                        <p:tgtEl>
                                          <p:spTgt spid="17"/>
                                        </p:tgtEl>
                                      </p:cBhvr>
                                    </p:animEffect>
                                  </p:childTnLst>
                                </p:cTn>
                              </p:par>
                            </p:childTnLst>
                          </p:cTn>
                        </p:par>
                        <p:par>
                          <p:cTn id="52" fill="hold" nodeType="afterGroup">
                            <p:stCondLst>
                              <p:cond delay="6000"/>
                            </p:stCondLst>
                            <p:childTnLst>
                              <p:par>
                                <p:cTn id="53" presetID="10" presetClass="entr" presetSubtype="0" fill="hold"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500"/>
                                        <p:tgtEl>
                                          <p:spTgt spid="8"/>
                                        </p:tgtEl>
                                      </p:cBhvr>
                                    </p:animEffect>
                                  </p:childTnLst>
                                </p:cTn>
                              </p:par>
                            </p:childTnLst>
                          </p:cTn>
                        </p:par>
                        <p:par>
                          <p:cTn id="56" fill="hold" nodeType="afterGroup">
                            <p:stCondLst>
                              <p:cond delay="6500"/>
                            </p:stCondLst>
                            <p:childTnLst>
                              <p:par>
                                <p:cTn id="57" presetID="22" presetClass="entr" presetSubtype="4" fill="hold"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ipe(down)">
                                      <p:cBhvr>
                                        <p:cTn id="59" dur="500"/>
                                        <p:tgtEl>
                                          <p:spTgt spid="22"/>
                                        </p:tgtEl>
                                      </p:cBhvr>
                                    </p:animEffect>
                                  </p:childTnLst>
                                </p:cTn>
                              </p:par>
                            </p:childTnLst>
                          </p:cTn>
                        </p:par>
                        <p:par>
                          <p:cTn id="60" fill="hold" nodeType="afterGroup">
                            <p:stCondLst>
                              <p:cond delay="7000"/>
                            </p:stCondLst>
                            <p:childTnLst>
                              <p:par>
                                <p:cTn id="61" presetID="22" presetClass="entr" presetSubtype="4"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ipe(down)">
                                      <p:cBhvr>
                                        <p:cTn id="63" dur="500"/>
                                        <p:tgtEl>
                                          <p:spTgt spid="23"/>
                                        </p:tgtEl>
                                      </p:cBhvr>
                                    </p:animEffect>
                                  </p:childTnLst>
                                </p:cTn>
                              </p:par>
                            </p:childTnLst>
                          </p:cTn>
                        </p:par>
                        <p:par>
                          <p:cTn id="64" fill="hold" nodeType="afterGroup">
                            <p:stCondLst>
                              <p:cond delay="7500"/>
                            </p:stCondLst>
                            <p:childTnLst>
                              <p:par>
                                <p:cTn id="65" presetID="10" presetClass="entr" presetSubtype="0" fill="hold" nodeType="after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fade">
                                      <p:cBhvr>
                                        <p:cTn id="67" dur="500"/>
                                        <p:tgtEl>
                                          <p:spTgt spid="9"/>
                                        </p:tgtEl>
                                      </p:cBhvr>
                                    </p:animEffect>
                                  </p:childTnLst>
                                </p:cTn>
                              </p:par>
                            </p:childTnLst>
                          </p:cTn>
                        </p:par>
                        <p:par>
                          <p:cTn id="68" fill="hold" nodeType="afterGroup">
                            <p:stCondLst>
                              <p:cond delay="8000"/>
                            </p:stCondLst>
                            <p:childTnLst>
                              <p:par>
                                <p:cTn id="69" presetID="22" presetClass="entr" presetSubtype="1" fill="hold"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up)">
                                      <p:cBhvr>
                                        <p:cTn id="71" dur="500"/>
                                        <p:tgtEl>
                                          <p:spTgt spid="20"/>
                                        </p:tgtEl>
                                      </p:cBhvr>
                                    </p:animEffect>
                                  </p:childTnLst>
                                </p:cTn>
                              </p:par>
                            </p:childTnLst>
                          </p:cTn>
                        </p:par>
                        <p:par>
                          <p:cTn id="72" fill="hold" nodeType="afterGroup">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wipe(up)">
                                      <p:cBhvr>
                                        <p:cTn id="75" dur="500"/>
                                        <p:tgtEl>
                                          <p:spTgt spid="21"/>
                                        </p:tgtEl>
                                      </p:cBhvr>
                                    </p:animEffect>
                                  </p:childTnLst>
                                </p:cTn>
                              </p:par>
                            </p:childTnLst>
                          </p:cTn>
                        </p:par>
                        <p:par>
                          <p:cTn id="76" fill="hold" nodeType="afterGroup">
                            <p:stCondLst>
                              <p:cond delay="9000"/>
                            </p:stCondLst>
                            <p:childTnLst>
                              <p:par>
                                <p:cTn id="77" presetID="10" presetClass="entr" presetSubtype="0" fill="hold" nodeType="after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fade">
                                      <p:cBhvr>
                                        <p:cTn id="79" dur="500"/>
                                        <p:tgtEl>
                                          <p:spTgt spid="10"/>
                                        </p:tgtEl>
                                      </p:cBhvr>
                                    </p:animEffect>
                                  </p:childTnLst>
                                </p:cTn>
                              </p:par>
                            </p:childTnLst>
                          </p:cTn>
                        </p:par>
                        <p:par>
                          <p:cTn id="80" fill="hold" nodeType="afterGroup">
                            <p:stCondLst>
                              <p:cond delay="9500"/>
                            </p:stCondLst>
                            <p:childTnLst>
                              <p:par>
                                <p:cTn id="81" presetID="22" presetClass="entr" presetSubtype="4" fill="hold" nodeType="after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wipe(down)">
                                      <p:cBhvr>
                                        <p:cTn id="83" dur="500"/>
                                        <p:tgtEl>
                                          <p:spTgt spid="26"/>
                                        </p:tgtEl>
                                      </p:cBhvr>
                                    </p:animEffect>
                                  </p:childTnLst>
                                </p:cTn>
                              </p:par>
                            </p:childTnLst>
                          </p:cTn>
                        </p:par>
                        <p:par>
                          <p:cTn id="84" fill="hold" nodeType="afterGroup">
                            <p:stCondLst>
                              <p:cond delay="10000"/>
                            </p:stCondLst>
                            <p:childTnLst>
                              <p:par>
                                <p:cTn id="85" presetID="22" presetClass="entr" presetSubtype="4" fill="hold" grpId="0" nodeType="after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down)">
                                      <p:cBhvr>
                                        <p:cTn id="87" dur="500"/>
                                        <p:tgtEl>
                                          <p:spTgt spid="27"/>
                                        </p:tgtEl>
                                      </p:cBhvr>
                                    </p:animEffect>
                                  </p:childTnLst>
                                </p:cTn>
                              </p:par>
                            </p:childTnLst>
                          </p:cTn>
                        </p:par>
                        <p:par>
                          <p:cTn id="88" fill="hold" nodeType="afterGroup">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childTnLst>
                          </p:cTn>
                        </p:par>
                        <p:par>
                          <p:cTn id="92" fill="hold" nodeType="afterGroup">
                            <p:stCondLst>
                              <p:cond delay="11000"/>
                            </p:stCondLst>
                            <p:childTnLst>
                              <p:par>
                                <p:cTn id="93" presetID="22" presetClass="entr" presetSubtype="1" fill="hold"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up)">
                                      <p:cBhvr>
                                        <p:cTn id="95" dur="500"/>
                                        <p:tgtEl>
                                          <p:spTgt spid="24"/>
                                        </p:tgtEl>
                                      </p:cBhvr>
                                    </p:animEffect>
                                  </p:childTnLst>
                                </p:cTn>
                              </p:par>
                            </p:childTnLst>
                          </p:cTn>
                        </p:par>
                        <p:par>
                          <p:cTn id="96" fill="hold" nodeType="afterGroup">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up)">
                                      <p:cBhvr>
                                        <p:cTn id="9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7" grpId="0"/>
      <p:bldP spid="19" grpId="0"/>
      <p:bldP spid="21" grpId="0"/>
      <p:bldP spid="23" grpId="0"/>
      <p:bldP spid="25" grpId="0"/>
      <p:bldP spid="27" grpId="0"/>
    </p:bldLst>
  </p:timing>
</p:sld>
</file>

<file path=ppt/slides/slide2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8" name="文本框 4"/>
          <p:cNvSpPr txBox="1"/>
          <p:nvPr/>
        </p:nvSpPr>
        <p:spPr>
          <a:xfrm>
            <a:off x="2233584" y="1515070"/>
            <a:ext cx="7724831" cy="92333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kumimoji="1" lang="en-US" altLang="zh-CN" sz="5400" b="1">
                <a:solidFill>
                  <a:schemeClr val="bg1"/>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rPr>
              <a:t>BUSINESS</a:t>
            </a:r>
            <a:r>
              <a:rPr kumimoji="1" lang="zh-CN" altLang="en-US" sz="5400" b="1">
                <a:solidFill>
                  <a:schemeClr val="bg1"/>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rPr>
              <a:t> </a:t>
            </a:r>
            <a:r>
              <a:rPr kumimoji="1" lang="en-US" altLang="zh-CN" sz="5400" b="1">
                <a:solidFill>
                  <a:schemeClr val="bg1"/>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rPr>
              <a:t>REPORT</a:t>
            </a:r>
            <a:endParaRPr kumimoji="1" lang="en-US" altLang="zh-CN" sz="5400" b="1">
              <a:solidFill>
                <a:schemeClr val="bg1"/>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sp>
        <p:nvSpPr>
          <p:cNvPr id="9" name="文本框 8"/>
          <p:cNvSpPr txBox="1"/>
          <p:nvPr/>
        </p:nvSpPr>
        <p:spPr>
          <a:xfrm>
            <a:off x="1983422" y="2543258"/>
            <a:ext cx="8225155" cy="92333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kumimoji="1" lang="zh-CN" altLang="en-US" sz="5400" b="1">
                <a:solidFill>
                  <a:srgbClr val="FFD200"/>
                </a:solidFill>
                <a:effectLst>
                  <a:outerShdw blurRad="38100" dist="38100" dir="2700000" algn="tl">
                    <a:srgbClr val="000000">
                      <a:alpha val="43137"/>
                    </a:srgbClr>
                  </a:outerShdw>
                </a:effectLst>
                <a:latin typeface="方正黑体简体" panose="03000509000000000000" pitchFamily="2" charset="-122"/>
                <a:ea typeface="方正黑体简体" panose="03000509000000000000" pitchFamily="2" charset="-122"/>
                <a:cs typeface="+mn-ea"/>
                <a:sym typeface="方正黑体简体" panose="03000509000000000000" pitchFamily="2" charset="-122"/>
              </a:rPr>
              <a:t>非 常 感 谢 您 的 观 看</a:t>
            </a:r>
            <a:endParaRPr kumimoji="1" lang="zh-CN" altLang="en-US" sz="5400" b="1">
              <a:solidFill>
                <a:srgbClr val="FFD200"/>
              </a:solidFill>
              <a:effectLst>
                <a:outerShdw blurRad="38100" dist="38100" dir="2700000" algn="tl">
                  <a:srgbClr val="000000">
                    <a:alpha val="43137"/>
                  </a:srgbClr>
                </a:outerShdw>
              </a:effectLst>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sp>
        <p:nvSpPr>
          <p:cNvPr id="10" name="文本框 3"/>
          <p:cNvSpPr txBox="1"/>
          <p:nvPr/>
        </p:nvSpPr>
        <p:spPr>
          <a:xfrm>
            <a:off x="2758757" y="3570688"/>
            <a:ext cx="6674485"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a:solidFill>
                  <a:schemeClr val="bg1"/>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rPr>
              <a:t>You will never know the joy of seeing the stars, nor the meaning of the dawn, until you have passed through the darkness and gone through the pain of your heart.</a:t>
            </a:r>
            <a:endParaRPr sz="1400">
              <a:solidFill>
                <a:schemeClr val="bg1"/>
              </a:solidFill>
              <a:latin typeface="方正黑体简体" panose="03000509000000000000" pitchFamily="2" charset="-122"/>
              <a:ea typeface="方正黑体简体" panose="03000509000000000000" pitchFamily="2" charset="-122"/>
              <a:cs typeface="+mn-ea"/>
              <a:sym typeface="方正黑体简体" panose="03000509000000000000" pitchFamily="2" charset="-122"/>
            </a:endParaRPr>
          </a:p>
        </p:txBody>
      </p:sp>
      <p:grpSp>
        <p:nvGrpSpPr>
          <p:cNvPr id="11" name="组合 10"/>
          <p:cNvGrpSpPr/>
          <p:nvPr/>
        </p:nvGrpSpPr>
        <p:grpSpPr>
          <a:xfrm>
            <a:off x="4906962" y="4564118"/>
            <a:ext cx="2378074" cy="436246"/>
            <a:chOff x="4929134" y="3536850"/>
            <a:chExt cx="1783556" cy="327184"/>
          </a:xfrm>
        </p:grpSpPr>
        <p:sp>
          <p:nvSpPr>
            <p:cNvPr id="12" name="圆角矩形 45"/>
            <p:cNvSpPr/>
            <p:nvPr/>
          </p:nvSpPr>
          <p:spPr>
            <a:xfrm>
              <a:off x="4929134" y="3536850"/>
              <a:ext cx="1783556" cy="327184"/>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335">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3" name="TextBox 13"/>
            <p:cNvSpPr txBox="1"/>
            <p:nvPr/>
          </p:nvSpPr>
          <p:spPr>
            <a:xfrm>
              <a:off x="5214856" y="3559472"/>
              <a:ext cx="1212111" cy="284501"/>
            </a:xfrm>
            <a:prstGeom prst="rect">
              <a:avLst/>
            </a:prstGeom>
            <a:noFill/>
          </p:spPr>
          <p:txBody>
            <a:bodyPr wrap="none" rtlCol="0">
              <a:spAutoFit/>
            </a:bodyPr>
            <a:lstStyle/>
            <a:p>
              <a:pPr algn="ctr"/>
              <a:r>
                <a:rPr lang="zh-CN" altLang="en-US" sz="1865">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rPr>
                <a:t>策划人：</a:t>
              </a:r>
              <a:r>
                <a:rPr lang="en-US" altLang="zh-CN" sz="1865">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rPr>
                <a:t>XXX</a:t>
              </a:r>
              <a:endParaRPr lang="zh-CN" altLang="en-US" sz="1865">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Tree>
  </p:cSld>
  <p:clrMapOvr>
    <a:masterClrMapping/>
  </p:clrMapOvr>
  <mc:AlternateContent>
    <mc:Choice xmlns:p14="http://schemas.microsoft.com/office/powerpoint/2010/main" Requires="p14">
      <p:transition spd="slow" advClick="0" advTm="0" p14:dur="1250">
        <p:split orient="vert"/>
      </p:transition>
    </mc:Choice>
    <mc:Fallback>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8"/>
                                        </p:tgtEl>
                                        <p:attrNameLst>
                                          <p:attrName>ppt_y</p:attrName>
                                        </p:attrNameLst>
                                      </p:cBhvr>
                                      <p:tavLst>
                                        <p:tav tm="0">
                                          <p:val>
                                            <p:strVal val="#ppt_y"/>
                                          </p:val>
                                        </p:tav>
                                        <p:tav tm="100000">
                                          <p:val>
                                            <p:strVal val="#ppt_y"/>
                                          </p:val>
                                        </p:tav>
                                      </p:tavLst>
                                    </p:anim>
                                    <p:anim calcmode="lin" valueType="num">
                                      <p:cBhvr>
                                        <p:cTn id="9" dur="10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8"/>
                                        </p:tgtEl>
                                      </p:cBhvr>
                                    </p:animEffect>
                                  </p:childTnLst>
                                </p:cTn>
                              </p:par>
                            </p:childTnLst>
                          </p:cTn>
                        </p:par>
                        <p:par>
                          <p:cTn id="12" fill="hold" nodeType="afterGroup">
                            <p:stCondLst>
                              <p:cond delay="1000"/>
                            </p:stCondLst>
                            <p:childTnLst>
                              <p:par>
                                <p:cTn id="13" presetID="56" presetClass="entr" presetSubtype="0" fill="hold" grpId="0" nodeType="afterEffect">
                                  <p:stCondLst>
                                    <p:cond delay="0"/>
                                  </p:stCondLst>
                                  <p:iterate type="lt">
                                    <p:tmPct val="10000"/>
                                  </p:iterate>
                                  <p:childTnLst>
                                    <p:set>
                                      <p:cBhvr>
                                        <p:cTn id="14" dur="1" fill="hold">
                                          <p:stCondLst>
                                            <p:cond delay="0"/>
                                          </p:stCondLst>
                                        </p:cTn>
                                        <p:tgtEl>
                                          <p:spTgt spid="9"/>
                                        </p:tgtEl>
                                        <p:attrNameLst>
                                          <p:attrName>style.visibility</p:attrName>
                                        </p:attrNameLst>
                                      </p:cBhvr>
                                      <p:to>
                                        <p:strVal val="visible"/>
                                      </p:to>
                                    </p:set>
                                    <p:anim by="(-#ppt_w*2)" calcmode="lin" valueType="num">
                                      <p:cBhvr rctx="PPT">
                                        <p:cTn id="15" dur="500" autoRev="1" fill="hold">
                                          <p:stCondLst>
                                            <p:cond delay="0"/>
                                          </p:stCondLst>
                                        </p:cTn>
                                        <p:tgtEl>
                                          <p:spTgt spid="9"/>
                                        </p:tgtEl>
                                        <p:attrNameLst>
                                          <p:attrName>ppt_w</p:attrName>
                                        </p:attrNameLst>
                                      </p:cBhvr>
                                    </p:anim>
                                    <p:anim by="(#ppt_w*0.50)" calcmode="lin" valueType="num">
                                      <p:cBhvr>
                                        <p:cTn id="16" dur="500" decel="50000" autoRev="1" fill="hold">
                                          <p:stCondLst>
                                            <p:cond delay="0"/>
                                          </p:stCondLst>
                                        </p:cTn>
                                        <p:tgtEl>
                                          <p:spTgt spid="9"/>
                                        </p:tgtEl>
                                        <p:attrNameLst>
                                          <p:attrName>ppt_x</p:attrName>
                                        </p:attrNameLst>
                                      </p:cBhvr>
                                    </p:anim>
                                    <p:anim from="(-#ppt_h/2)" to="(#ppt_y)" calcmode="lin" valueType="num">
                                      <p:cBhvr>
                                        <p:cTn id="17" dur="1000" fill="hold">
                                          <p:stCondLst>
                                            <p:cond delay="0"/>
                                          </p:stCondLst>
                                        </p:cTn>
                                        <p:tgtEl>
                                          <p:spTgt spid="9"/>
                                        </p:tgtEl>
                                        <p:attrNameLst>
                                          <p:attrName>ppt_y</p:attrName>
                                        </p:attrNameLst>
                                      </p:cBhvr>
                                    </p:anim>
                                    <p:animRot by="21600000">
                                      <p:cBhvr>
                                        <p:cTn id="18" dur="1000" fill="hold">
                                          <p:stCondLst>
                                            <p:cond delay="0"/>
                                          </p:stCondLst>
                                        </p:cTn>
                                        <p:tgtEl>
                                          <p:spTgt spid="9"/>
                                        </p:tgtEl>
                                        <p:attrNameLst>
                                          <p:attrName>r</p:attrName>
                                        </p:attrNameLst>
                                      </p:cBhvr>
                                    </p:animRot>
                                  </p:childTnLst>
                                </p:cTn>
                              </p:par>
                            </p:childTnLst>
                          </p:cTn>
                        </p:par>
                        <p:par>
                          <p:cTn id="19" fill="hold" nodeType="afterGroup">
                            <p:stCondLst>
                              <p:cond delay="2000"/>
                            </p:stCondLst>
                            <p:childTnLst>
                              <p:par>
                                <p:cTn id="20" presetID="47" presetClass="entr" presetSubtype="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3000"/>
                            </p:stCondLst>
                            <p:childTnLst>
                              <p:par>
                                <p:cTn id="26" presetID="53" presetClass="entr" presetSubtype="16"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ppt_w</p:attrName>
                                        </p:attrNameLst>
                                      </p:cBhvr>
                                      <p:tavLst>
                                        <p:tav tm="0">
                                          <p:val>
                                            <p:fltVal val="0"/>
                                          </p:val>
                                        </p:tav>
                                        <p:tav tm="100000">
                                          <p:val>
                                            <p:strVal val="#ppt_w"/>
                                          </p:val>
                                        </p:tav>
                                      </p:tavLst>
                                    </p:anim>
                                    <p:anim calcmode="lin" valueType="num">
                                      <p:cBhvr>
                                        <p:cTn id="29" dur="1000" fill="hold"/>
                                        <p:tgtEl>
                                          <p:spTgt spid="11"/>
                                        </p:tgtEl>
                                        <p:attrNameLst>
                                          <p:attrName>ppt_h</p:attrName>
                                        </p:attrNameLst>
                                      </p:cBhvr>
                                      <p:tavLst>
                                        <p:tav tm="0">
                                          <p:val>
                                            <p:fltVal val="0"/>
                                          </p:val>
                                        </p:tav>
                                        <p:tav tm="100000">
                                          <p:val>
                                            <p:strVal val="#ppt_h"/>
                                          </p:val>
                                        </p:tav>
                                      </p:tavLst>
                                    </p:anim>
                                    <p:animEffect transition="in" filter="fade">
                                      <p:cBhvr>
                                        <p:cTn id="3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 name="组合 3"/>
          <p:cNvGrpSpPr/>
          <p:nvPr/>
        </p:nvGrpSpPr>
        <p:grpSpPr>
          <a:xfrm>
            <a:off x="1829143" y="1967997"/>
            <a:ext cx="1780825" cy="1780825"/>
            <a:chOff x="2193191" y="1899415"/>
            <a:chExt cx="2421376" cy="2421376"/>
          </a:xfrm>
          <a:effectLst/>
        </p:grpSpPr>
        <p:sp>
          <p:nvSpPr>
            <p:cNvPr id="5" name="椭圆 4"/>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65">
                <a:solidFill>
                  <a:srgbClr val="FFFFFF"/>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65">
                <a:solidFill>
                  <a:srgbClr val="FFFFFF"/>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14" name="圆角矩形 13"/>
          <p:cNvSpPr/>
          <p:nvPr/>
        </p:nvSpPr>
        <p:spPr>
          <a:xfrm>
            <a:off x="4002060" y="4379076"/>
            <a:ext cx="6838231" cy="42891"/>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endParaRPr lang="zh-CN" altLang="en-US" sz="1865">
              <a:solidFill>
                <a:srgbClr val="FFFFFF"/>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6" name="文本框 15"/>
          <p:cNvSpPr txBox="1"/>
          <p:nvPr/>
        </p:nvSpPr>
        <p:spPr>
          <a:xfrm>
            <a:off x="3856486" y="2092177"/>
            <a:ext cx="5476199" cy="1569660"/>
          </a:xfrm>
          <a:prstGeom prst="rect">
            <a:avLst/>
          </a:prstGeom>
          <a:noFill/>
        </p:spPr>
        <p:txBody>
          <a:bodyPr wrap="square" lIns="91440" tIns="45720" rIns="91440" bIns="45720" rtlCol="0">
            <a:spAutoFit/>
          </a:bodyPr>
          <a:lstStyle/>
          <a:p>
            <a:r>
              <a:rPr lang="en-US" altLang="zh-CN" sz="9600">
                <a:solidFill>
                  <a:schemeClr val="accent4"/>
                </a:solidFill>
                <a:latin typeface="方正黑体简体" panose="03000509000000000000" pitchFamily="2" charset="-122"/>
                <a:ea typeface="方正黑体简体" panose="03000509000000000000" pitchFamily="2" charset="-122"/>
                <a:sym typeface="方正黑体简体" panose="03000509000000000000" pitchFamily="2" charset="-122"/>
              </a:rPr>
              <a:t>PART 01</a:t>
            </a:r>
            <a:endParaRPr lang="en-US" altLang="zh-CN" sz="9600">
              <a:solidFill>
                <a:schemeClr val="accent4"/>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8" name="文本框 17"/>
          <p:cNvSpPr txBox="1"/>
          <p:nvPr/>
        </p:nvSpPr>
        <p:spPr>
          <a:xfrm>
            <a:off x="3866455" y="3777733"/>
            <a:ext cx="3314875" cy="523220"/>
          </a:xfrm>
          <a:prstGeom prst="rect">
            <a:avLst/>
          </a:prstGeom>
          <a:noFill/>
        </p:spPr>
        <p:txBody>
          <a:bodyPr wrap="square" rtlCol="0">
            <a:spAutoFit/>
          </a:bodyPr>
          <a:lstStyle/>
          <a:p>
            <a:pPr algn="dist" defTabSz="914400"/>
            <a:r>
              <a:rPr lang="zh-CN" altLang="en-US" sz="2800">
                <a:solidFill>
                  <a:schemeClr val="bg2">
                    <a:lumMod val="1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公司团队介绍</a:t>
            </a:r>
            <a:endParaRPr lang="zh-CN" altLang="en-US" sz="2800">
              <a:solidFill>
                <a:schemeClr val="bg2">
                  <a:lumMod val="1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0" name="文本框 19"/>
          <p:cNvSpPr txBox="1"/>
          <p:nvPr/>
        </p:nvSpPr>
        <p:spPr bwMode="auto">
          <a:xfrm>
            <a:off x="3902318" y="4510789"/>
            <a:ext cx="6937973" cy="824865"/>
          </a:xfrm>
          <a:prstGeom prst="rect">
            <a:avLst/>
          </a:prstGeom>
          <a:noFill/>
        </p:spPr>
        <p:txBody>
          <a:bodyPr wrap="square" lIns="91440" tIns="45720" rIns="91440" bIns="45720">
            <a:spAutoFit/>
          </a:bodyPr>
          <a:lstStyle/>
          <a:p>
            <a:pPr>
              <a:lnSpc>
                <a:spcPct val="120000"/>
              </a:lnSpc>
            </a:pPr>
            <a:r>
              <a:rPr lang="zh-CN" altLang="en-US"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详细内容</a:t>
            </a:r>
            <a:r>
              <a:rPr lang="en-US" altLang="zh-CN"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a:t>
            </a:r>
            <a:r>
              <a:rPr lang="zh-CN" altLang="en-US"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点击输入本栏的具体文字，简明扼要的说明分项内容，此为概念图解，请根据您的具体内容酌情修改。详细内容</a:t>
            </a:r>
            <a:r>
              <a:rPr lang="en-US" altLang="zh-CN"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a:t>
            </a:r>
            <a:r>
              <a:rPr lang="zh-CN" altLang="en-US"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点击输入本栏的具体文字，简明扼要的说明分项内容，此为概念图解，请根据您的具体内容酌情修改。</a:t>
            </a:r>
            <a:endParaRPr lang="en-US" altLang="zh-CN"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25" name="组合 24"/>
          <p:cNvGrpSpPr/>
          <p:nvPr/>
        </p:nvGrpSpPr>
        <p:grpSpPr>
          <a:xfrm>
            <a:off x="2383327" y="2490049"/>
            <a:ext cx="702937" cy="707692"/>
            <a:chOff x="5042691" y="2273920"/>
            <a:chExt cx="702937" cy="707692"/>
          </a:xfrm>
          <a:solidFill>
            <a:schemeClr val="accent5"/>
          </a:solidFill>
        </p:grpSpPr>
        <p:sp>
          <p:nvSpPr>
            <p:cNvPr id="26" name="Freeform 12"/>
            <p:cNvSpPr/>
            <p:nvPr/>
          </p:nvSpPr>
          <p:spPr bwMode="auto">
            <a:xfrm>
              <a:off x="5284806" y="2789968"/>
              <a:ext cx="460822" cy="191644"/>
            </a:xfrm>
            <a:custGeom>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1">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7" name="Freeform 13"/>
            <p:cNvSpPr>
              <a:spLocks noEditPoints="1"/>
            </p:cNvSpPr>
            <p:nvPr/>
          </p:nvSpPr>
          <p:spPr bwMode="auto">
            <a:xfrm>
              <a:off x="5042691" y="2273920"/>
              <a:ext cx="529214" cy="655758"/>
            </a:xfrm>
            <a:custGeom>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Tree>
  </p:cSld>
  <p:clrMapOvr>
    <a:masterClrMapping/>
  </p:clrMapOvr>
  <mc:AlternateContent>
    <mc:Choice xmlns:p14="http://schemas.microsoft.com/office/powerpoint/2010/main" Requires="p14">
      <p:transition spd="slow" advClick="0" advTm="0" p14:dur="1250">
        <p:split orient="vert"/>
      </p:transition>
    </mc:Choice>
    <mc:Fallback>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nodeType="afterGroup">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nodeType="afterGroup">
                            <p:stCondLst>
                              <p:cond delay="150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P spid="20" grpId="0"/>
    </p:bldLst>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3806942" y="1376806"/>
            <a:ext cx="4533757" cy="4218249"/>
            <a:chOff x="2855206" y="1032604"/>
            <a:chExt cx="3400318" cy="3163687"/>
          </a:xfrm>
        </p:grpSpPr>
        <p:grpSp>
          <p:nvGrpSpPr>
            <p:cNvPr id="4" name="Group 2"/>
            <p:cNvGrpSpPr/>
            <p:nvPr/>
          </p:nvGrpSpPr>
          <p:grpSpPr>
            <a:xfrm>
              <a:off x="4396483" y="1032604"/>
              <a:ext cx="1859041" cy="1635020"/>
              <a:chOff x="5782165" y="481983"/>
              <a:chExt cx="3480614" cy="3061191"/>
            </a:xfrm>
            <a:gradFill flip="none" rotWithShape="1">
              <a:gsLst>
                <a:gs pos="0">
                  <a:schemeClr val="accent1">
                    <a:lumMod val="5000"/>
                    <a:lumOff val="95000"/>
                  </a:schemeClr>
                </a:gs>
                <a:gs pos="58000">
                  <a:schemeClr val="accent2"/>
                </a:gs>
              </a:gsLst>
              <a:lin ang="8100000" scaled="1"/>
            </a:gradFill>
          </p:grpSpPr>
          <p:sp>
            <p:nvSpPr>
              <p:cNvPr id="77" name="Arrow: Right 70"/>
              <p:cNvSpPr/>
              <p:nvPr/>
            </p:nvSpPr>
            <p:spPr>
              <a:xfrm rot="18900000" flipH="1">
                <a:off x="5782165" y="1651488"/>
                <a:ext cx="2291004" cy="1891686"/>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78" name="Group 71"/>
              <p:cNvGrpSpPr/>
              <p:nvPr/>
            </p:nvGrpSpPr>
            <p:grpSpPr>
              <a:xfrm>
                <a:off x="7454801" y="481983"/>
                <a:ext cx="1807978" cy="1561534"/>
                <a:chOff x="7454801" y="481983"/>
                <a:chExt cx="1807978" cy="1561534"/>
              </a:xfrm>
              <a:grpFill/>
            </p:grpSpPr>
            <p:sp>
              <p:nvSpPr>
                <p:cNvPr id="79" name="Rectangle 72"/>
                <p:cNvSpPr/>
                <p:nvPr/>
              </p:nvSpPr>
              <p:spPr bwMode="auto">
                <a:xfrm rot="8100000">
                  <a:off x="7916863" y="1084979"/>
                  <a:ext cx="179916" cy="1760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80" name="Rectangle 73"/>
                <p:cNvSpPr/>
                <p:nvPr/>
              </p:nvSpPr>
              <p:spPr bwMode="auto">
                <a:xfrm rot="8100000">
                  <a:off x="7972437" y="1826848"/>
                  <a:ext cx="278579" cy="2166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81" name="Rectangle 74"/>
                <p:cNvSpPr/>
                <p:nvPr/>
              </p:nvSpPr>
              <p:spPr bwMode="auto">
                <a:xfrm rot="8100000">
                  <a:off x="7454801" y="1301229"/>
                  <a:ext cx="278579" cy="2205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82" name="Freeform: Shape 75"/>
                <p:cNvSpPr/>
                <p:nvPr/>
              </p:nvSpPr>
              <p:spPr bwMode="auto">
                <a:xfrm rot="8100000">
                  <a:off x="8213025" y="1221325"/>
                  <a:ext cx="315336" cy="319199"/>
                </a:xfrm>
                <a:custGeom>
                  <a:gdLst>
                    <a:gd name="T0" fmla="*/ 40 w 163"/>
                    <a:gd name="T1" fmla="*/ 0 h 165"/>
                    <a:gd name="T2" fmla="*/ 163 w 163"/>
                    <a:gd name="T3" fmla="*/ 39 h 165"/>
                    <a:gd name="T4" fmla="*/ 125 w 163"/>
                    <a:gd name="T5" fmla="*/ 165 h 165"/>
                    <a:gd name="T6" fmla="*/ 0 w 163"/>
                    <a:gd name="T7" fmla="*/ 124 h 165"/>
                    <a:gd name="T8" fmla="*/ 40 w 163"/>
                    <a:gd name="T9" fmla="*/ 0 h 165"/>
                  </a:gdLst>
                  <a:cxnLst>
                    <a:cxn ang="0">
                      <a:pos x="T0" y="T1"/>
                    </a:cxn>
                    <a:cxn ang="0">
                      <a:pos x="T2" y="T3"/>
                    </a:cxn>
                    <a:cxn ang="0">
                      <a:pos x="T4" y="T5"/>
                    </a:cxn>
                    <a:cxn ang="0">
                      <a:pos x="T6" y="T7"/>
                    </a:cxn>
                    <a:cxn ang="0">
                      <a:pos x="T8" y="T9"/>
                    </a:cxn>
                  </a:cxnLst>
                  <a:rect l="0" t="0" r="r" b="b"/>
                  <a:pathLst>
                    <a:path w="163" h="165">
                      <a:moveTo>
                        <a:pt x="40" y="0"/>
                      </a:moveTo>
                      <a:lnTo>
                        <a:pt x="163" y="39"/>
                      </a:lnTo>
                      <a:lnTo>
                        <a:pt x="125" y="165"/>
                      </a:lnTo>
                      <a:lnTo>
                        <a:pt x="0" y="124"/>
                      </a:lnTo>
                      <a:lnTo>
                        <a:pt x="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83" name="Freeform: Shape 76"/>
                <p:cNvSpPr/>
                <p:nvPr/>
              </p:nvSpPr>
              <p:spPr bwMode="auto">
                <a:xfrm rot="8100000">
                  <a:off x="8449924" y="886025"/>
                  <a:ext cx="266972" cy="268901"/>
                </a:xfrm>
                <a:custGeom>
                  <a:gdLst>
                    <a:gd name="T0" fmla="*/ 0 w 138"/>
                    <a:gd name="T1" fmla="*/ 38 h 139"/>
                    <a:gd name="T2" fmla="*/ 102 w 138"/>
                    <a:gd name="T3" fmla="*/ 0 h 139"/>
                    <a:gd name="T4" fmla="*/ 138 w 138"/>
                    <a:gd name="T5" fmla="*/ 103 h 139"/>
                    <a:gd name="T6" fmla="*/ 38 w 138"/>
                    <a:gd name="T7" fmla="*/ 139 h 139"/>
                    <a:gd name="T8" fmla="*/ 0 w 138"/>
                    <a:gd name="T9" fmla="*/ 38 h 139"/>
                  </a:gdLst>
                  <a:cxnLst>
                    <a:cxn ang="0">
                      <a:pos x="T0" y="T1"/>
                    </a:cxn>
                    <a:cxn ang="0">
                      <a:pos x="T2" y="T3"/>
                    </a:cxn>
                    <a:cxn ang="0">
                      <a:pos x="T4" y="T5"/>
                    </a:cxn>
                    <a:cxn ang="0">
                      <a:pos x="T6" y="T7"/>
                    </a:cxn>
                    <a:cxn ang="0">
                      <a:pos x="T8" y="T9"/>
                    </a:cxn>
                  </a:cxnLst>
                  <a:rect l="0" t="0" r="r" b="b"/>
                  <a:pathLst>
                    <a:path w="138" h="139">
                      <a:moveTo>
                        <a:pt x="0" y="38"/>
                      </a:moveTo>
                      <a:lnTo>
                        <a:pt x="102" y="0"/>
                      </a:lnTo>
                      <a:lnTo>
                        <a:pt x="138" y="103"/>
                      </a:lnTo>
                      <a:lnTo>
                        <a:pt x="38" y="139"/>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84" name="Freeform: Shape 77"/>
                <p:cNvSpPr/>
                <p:nvPr/>
              </p:nvSpPr>
              <p:spPr bwMode="auto">
                <a:xfrm rot="8100000">
                  <a:off x="8144899" y="973602"/>
                  <a:ext cx="234084" cy="236013"/>
                </a:xfrm>
                <a:custGeom>
                  <a:gdLst>
                    <a:gd name="T0" fmla="*/ 0 w 121"/>
                    <a:gd name="T1" fmla="*/ 12 h 122"/>
                    <a:gd name="T2" fmla="*/ 109 w 121"/>
                    <a:gd name="T3" fmla="*/ 0 h 122"/>
                    <a:gd name="T4" fmla="*/ 121 w 121"/>
                    <a:gd name="T5" fmla="*/ 110 h 122"/>
                    <a:gd name="T6" fmla="*/ 12 w 121"/>
                    <a:gd name="T7" fmla="*/ 122 h 122"/>
                    <a:gd name="T8" fmla="*/ 0 w 121"/>
                    <a:gd name="T9" fmla="*/ 12 h 122"/>
                  </a:gdLst>
                  <a:cxnLst>
                    <a:cxn ang="0">
                      <a:pos x="T0" y="T1"/>
                    </a:cxn>
                    <a:cxn ang="0">
                      <a:pos x="T2" y="T3"/>
                    </a:cxn>
                    <a:cxn ang="0">
                      <a:pos x="T4" y="T5"/>
                    </a:cxn>
                    <a:cxn ang="0">
                      <a:pos x="T6" y="T7"/>
                    </a:cxn>
                    <a:cxn ang="0">
                      <a:pos x="T8" y="T9"/>
                    </a:cxn>
                  </a:cxnLst>
                  <a:rect l="0" t="0" r="r" b="b"/>
                  <a:pathLst>
                    <a:path w="120" h="122">
                      <a:moveTo>
                        <a:pt x="0" y="12"/>
                      </a:moveTo>
                      <a:lnTo>
                        <a:pt x="109" y="0"/>
                      </a:lnTo>
                      <a:lnTo>
                        <a:pt x="121" y="110"/>
                      </a:lnTo>
                      <a:lnTo>
                        <a:pt x="12" y="122"/>
                      </a:ln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85" name="Rectangle 78"/>
                <p:cNvSpPr/>
                <p:nvPr/>
              </p:nvSpPr>
              <p:spPr bwMode="auto">
                <a:xfrm rot="8100000">
                  <a:off x="8693291" y="721345"/>
                  <a:ext cx="183785" cy="1837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86" name="Rectangle 79"/>
                <p:cNvSpPr/>
                <p:nvPr/>
              </p:nvSpPr>
              <p:spPr bwMode="auto">
                <a:xfrm rot="8100000">
                  <a:off x="8812870" y="489930"/>
                  <a:ext cx="179916" cy="1760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87" name="Rectangle 80"/>
                <p:cNvSpPr/>
                <p:nvPr/>
              </p:nvSpPr>
              <p:spPr bwMode="auto">
                <a:xfrm rot="8100000">
                  <a:off x="7882439" y="1401644"/>
                  <a:ext cx="251496" cy="2321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88" name="Freeform: Shape 81"/>
                <p:cNvSpPr/>
                <p:nvPr/>
              </p:nvSpPr>
              <p:spPr bwMode="auto">
                <a:xfrm rot="8100000">
                  <a:off x="8429249" y="641976"/>
                  <a:ext cx="216673" cy="216669"/>
                </a:xfrm>
                <a:custGeom>
                  <a:gdLst>
                    <a:gd name="T0" fmla="*/ 24 w 112"/>
                    <a:gd name="T1" fmla="*/ 0 h 112"/>
                    <a:gd name="T2" fmla="*/ 112 w 112"/>
                    <a:gd name="T3" fmla="*/ 24 h 112"/>
                    <a:gd name="T4" fmla="*/ 88 w 112"/>
                    <a:gd name="T5" fmla="*/ 112 h 112"/>
                    <a:gd name="T6" fmla="*/ 0 w 112"/>
                    <a:gd name="T7" fmla="*/ 88 h 112"/>
                    <a:gd name="T8" fmla="*/ 24 w 112"/>
                    <a:gd name="T9" fmla="*/ 0 h 112"/>
                  </a:gdLst>
                  <a:cxnLst>
                    <a:cxn ang="0">
                      <a:pos x="T0" y="T1"/>
                    </a:cxn>
                    <a:cxn ang="0">
                      <a:pos x="T2" y="T3"/>
                    </a:cxn>
                    <a:cxn ang="0">
                      <a:pos x="T4" y="T5"/>
                    </a:cxn>
                    <a:cxn ang="0">
                      <a:pos x="T6" y="T7"/>
                    </a:cxn>
                    <a:cxn ang="0">
                      <a:pos x="T8" y="T9"/>
                    </a:cxn>
                  </a:cxnLst>
                  <a:rect l="0" t="0" r="r" b="b"/>
                  <a:pathLst>
                    <a:path w="112" h="112">
                      <a:moveTo>
                        <a:pt x="24" y="0"/>
                      </a:moveTo>
                      <a:lnTo>
                        <a:pt x="112" y="24"/>
                      </a:lnTo>
                      <a:lnTo>
                        <a:pt x="88" y="112"/>
                      </a:lnTo>
                      <a:lnTo>
                        <a:pt x="0" y="88"/>
                      </a:ln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89" name="Freeform: Shape 82"/>
                <p:cNvSpPr/>
                <p:nvPr/>
              </p:nvSpPr>
              <p:spPr bwMode="auto">
                <a:xfrm rot="8100000">
                  <a:off x="9111882" y="481983"/>
                  <a:ext cx="150897" cy="150894"/>
                </a:xfrm>
                <a:custGeom>
                  <a:gdLst>
                    <a:gd name="T0" fmla="*/ 0 w 78"/>
                    <a:gd name="T1" fmla="*/ 16 h 78"/>
                    <a:gd name="T2" fmla="*/ 59 w 78"/>
                    <a:gd name="T3" fmla="*/ 0 h 78"/>
                    <a:gd name="T4" fmla="*/ 78 w 78"/>
                    <a:gd name="T5" fmla="*/ 59 h 78"/>
                    <a:gd name="T6" fmla="*/ 19 w 78"/>
                    <a:gd name="T7" fmla="*/ 78 h 78"/>
                    <a:gd name="T8" fmla="*/ 0 w 78"/>
                    <a:gd name="T9" fmla="*/ 16 h 78"/>
                  </a:gdLst>
                  <a:cxnLst>
                    <a:cxn ang="0">
                      <a:pos x="T0" y="T1"/>
                    </a:cxn>
                    <a:cxn ang="0">
                      <a:pos x="T2" y="T3"/>
                    </a:cxn>
                    <a:cxn ang="0">
                      <a:pos x="T4" y="T5"/>
                    </a:cxn>
                    <a:cxn ang="0">
                      <a:pos x="T6" y="T7"/>
                    </a:cxn>
                    <a:cxn ang="0">
                      <a:pos x="T8" y="T9"/>
                    </a:cxn>
                  </a:cxnLst>
                  <a:rect l="0" t="0" r="r" b="b"/>
                  <a:pathLst>
                    <a:path w="78" h="78">
                      <a:moveTo>
                        <a:pt x="0" y="16"/>
                      </a:moveTo>
                      <a:lnTo>
                        <a:pt x="59" y="0"/>
                      </a:lnTo>
                      <a:lnTo>
                        <a:pt x="78" y="59"/>
                      </a:lnTo>
                      <a:lnTo>
                        <a:pt x="19" y="78"/>
                      </a:lnTo>
                      <a:lnTo>
                        <a:pt x="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90" name="Rectangle 83"/>
                <p:cNvSpPr/>
                <p:nvPr/>
              </p:nvSpPr>
              <p:spPr bwMode="auto">
                <a:xfrm rot="8100000">
                  <a:off x="7671010" y="1661502"/>
                  <a:ext cx="189641" cy="2321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grpSp>
          <p:nvGrpSpPr>
            <p:cNvPr id="5" name="Group 3"/>
            <p:cNvGrpSpPr/>
            <p:nvPr/>
          </p:nvGrpSpPr>
          <p:grpSpPr>
            <a:xfrm flipH="1">
              <a:off x="2857122" y="1040978"/>
              <a:ext cx="1859041" cy="1635020"/>
              <a:chOff x="5782165" y="481983"/>
              <a:chExt cx="3480614" cy="3061191"/>
            </a:xfrm>
            <a:gradFill>
              <a:gsLst>
                <a:gs pos="0">
                  <a:schemeClr val="accent1">
                    <a:lumMod val="5000"/>
                    <a:lumOff val="95000"/>
                  </a:schemeClr>
                </a:gs>
                <a:gs pos="58000">
                  <a:schemeClr val="accent1"/>
                </a:gs>
              </a:gsLst>
              <a:lin ang="8100000" scaled="1"/>
            </a:gradFill>
          </p:grpSpPr>
          <p:sp>
            <p:nvSpPr>
              <p:cNvPr id="63" name="Arrow: Right 56"/>
              <p:cNvSpPr/>
              <p:nvPr/>
            </p:nvSpPr>
            <p:spPr>
              <a:xfrm rot="18900000" flipH="1">
                <a:off x="5782165" y="1651488"/>
                <a:ext cx="2291004" cy="1891686"/>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64" name="Group 57"/>
              <p:cNvGrpSpPr/>
              <p:nvPr/>
            </p:nvGrpSpPr>
            <p:grpSpPr>
              <a:xfrm>
                <a:off x="7454801" y="481983"/>
                <a:ext cx="1807978" cy="1561534"/>
                <a:chOff x="7454801" y="481983"/>
                <a:chExt cx="1807978" cy="1561534"/>
              </a:xfrm>
              <a:grpFill/>
            </p:grpSpPr>
            <p:sp>
              <p:nvSpPr>
                <p:cNvPr id="65" name="Rectangle 58"/>
                <p:cNvSpPr/>
                <p:nvPr/>
              </p:nvSpPr>
              <p:spPr bwMode="auto">
                <a:xfrm rot="8100000">
                  <a:off x="7916863" y="1084979"/>
                  <a:ext cx="179916" cy="1760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6" name="Rectangle 59"/>
                <p:cNvSpPr/>
                <p:nvPr/>
              </p:nvSpPr>
              <p:spPr bwMode="auto">
                <a:xfrm rot="8100000">
                  <a:off x="7972437" y="1826848"/>
                  <a:ext cx="278579" cy="2166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7" name="Rectangle 60"/>
                <p:cNvSpPr/>
                <p:nvPr/>
              </p:nvSpPr>
              <p:spPr bwMode="auto">
                <a:xfrm rot="8100000">
                  <a:off x="7454801" y="1301229"/>
                  <a:ext cx="278579" cy="2205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8" name="Freeform: Shape 61"/>
                <p:cNvSpPr/>
                <p:nvPr/>
              </p:nvSpPr>
              <p:spPr bwMode="auto">
                <a:xfrm rot="8100000">
                  <a:off x="8213025" y="1221325"/>
                  <a:ext cx="315336" cy="319199"/>
                </a:xfrm>
                <a:custGeom>
                  <a:gdLst>
                    <a:gd name="T0" fmla="*/ 40 w 163"/>
                    <a:gd name="T1" fmla="*/ 0 h 165"/>
                    <a:gd name="T2" fmla="*/ 163 w 163"/>
                    <a:gd name="T3" fmla="*/ 39 h 165"/>
                    <a:gd name="T4" fmla="*/ 125 w 163"/>
                    <a:gd name="T5" fmla="*/ 165 h 165"/>
                    <a:gd name="T6" fmla="*/ 0 w 163"/>
                    <a:gd name="T7" fmla="*/ 124 h 165"/>
                    <a:gd name="T8" fmla="*/ 40 w 163"/>
                    <a:gd name="T9" fmla="*/ 0 h 165"/>
                  </a:gdLst>
                  <a:cxnLst>
                    <a:cxn ang="0">
                      <a:pos x="T0" y="T1"/>
                    </a:cxn>
                    <a:cxn ang="0">
                      <a:pos x="T2" y="T3"/>
                    </a:cxn>
                    <a:cxn ang="0">
                      <a:pos x="T4" y="T5"/>
                    </a:cxn>
                    <a:cxn ang="0">
                      <a:pos x="T6" y="T7"/>
                    </a:cxn>
                    <a:cxn ang="0">
                      <a:pos x="T8" y="T9"/>
                    </a:cxn>
                  </a:cxnLst>
                  <a:rect l="0" t="0" r="r" b="b"/>
                  <a:pathLst>
                    <a:path w="163" h="165">
                      <a:moveTo>
                        <a:pt x="40" y="0"/>
                      </a:moveTo>
                      <a:lnTo>
                        <a:pt x="163" y="39"/>
                      </a:lnTo>
                      <a:lnTo>
                        <a:pt x="125" y="165"/>
                      </a:lnTo>
                      <a:lnTo>
                        <a:pt x="0" y="124"/>
                      </a:lnTo>
                      <a:lnTo>
                        <a:pt x="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9" name="Freeform: Shape 62"/>
                <p:cNvSpPr/>
                <p:nvPr/>
              </p:nvSpPr>
              <p:spPr bwMode="auto">
                <a:xfrm rot="8100000">
                  <a:off x="8449924" y="886025"/>
                  <a:ext cx="266972" cy="268901"/>
                </a:xfrm>
                <a:custGeom>
                  <a:gdLst>
                    <a:gd name="T0" fmla="*/ 0 w 138"/>
                    <a:gd name="T1" fmla="*/ 38 h 139"/>
                    <a:gd name="T2" fmla="*/ 102 w 138"/>
                    <a:gd name="T3" fmla="*/ 0 h 139"/>
                    <a:gd name="T4" fmla="*/ 138 w 138"/>
                    <a:gd name="T5" fmla="*/ 103 h 139"/>
                    <a:gd name="T6" fmla="*/ 38 w 138"/>
                    <a:gd name="T7" fmla="*/ 139 h 139"/>
                    <a:gd name="T8" fmla="*/ 0 w 138"/>
                    <a:gd name="T9" fmla="*/ 38 h 139"/>
                  </a:gdLst>
                  <a:cxnLst>
                    <a:cxn ang="0">
                      <a:pos x="T0" y="T1"/>
                    </a:cxn>
                    <a:cxn ang="0">
                      <a:pos x="T2" y="T3"/>
                    </a:cxn>
                    <a:cxn ang="0">
                      <a:pos x="T4" y="T5"/>
                    </a:cxn>
                    <a:cxn ang="0">
                      <a:pos x="T6" y="T7"/>
                    </a:cxn>
                    <a:cxn ang="0">
                      <a:pos x="T8" y="T9"/>
                    </a:cxn>
                  </a:cxnLst>
                  <a:rect l="0" t="0" r="r" b="b"/>
                  <a:pathLst>
                    <a:path w="138" h="139">
                      <a:moveTo>
                        <a:pt x="0" y="38"/>
                      </a:moveTo>
                      <a:lnTo>
                        <a:pt x="102" y="0"/>
                      </a:lnTo>
                      <a:lnTo>
                        <a:pt x="138" y="103"/>
                      </a:lnTo>
                      <a:lnTo>
                        <a:pt x="38" y="139"/>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70" name="Freeform: Shape 63"/>
                <p:cNvSpPr/>
                <p:nvPr/>
              </p:nvSpPr>
              <p:spPr bwMode="auto">
                <a:xfrm rot="8100000">
                  <a:off x="8144899" y="973602"/>
                  <a:ext cx="234084" cy="236013"/>
                </a:xfrm>
                <a:custGeom>
                  <a:gdLst>
                    <a:gd name="T0" fmla="*/ 0 w 121"/>
                    <a:gd name="T1" fmla="*/ 12 h 122"/>
                    <a:gd name="T2" fmla="*/ 109 w 121"/>
                    <a:gd name="T3" fmla="*/ 0 h 122"/>
                    <a:gd name="T4" fmla="*/ 121 w 121"/>
                    <a:gd name="T5" fmla="*/ 110 h 122"/>
                    <a:gd name="T6" fmla="*/ 12 w 121"/>
                    <a:gd name="T7" fmla="*/ 122 h 122"/>
                    <a:gd name="T8" fmla="*/ 0 w 121"/>
                    <a:gd name="T9" fmla="*/ 12 h 122"/>
                  </a:gdLst>
                  <a:cxnLst>
                    <a:cxn ang="0">
                      <a:pos x="T0" y="T1"/>
                    </a:cxn>
                    <a:cxn ang="0">
                      <a:pos x="T2" y="T3"/>
                    </a:cxn>
                    <a:cxn ang="0">
                      <a:pos x="T4" y="T5"/>
                    </a:cxn>
                    <a:cxn ang="0">
                      <a:pos x="T6" y="T7"/>
                    </a:cxn>
                    <a:cxn ang="0">
                      <a:pos x="T8" y="T9"/>
                    </a:cxn>
                  </a:cxnLst>
                  <a:rect l="0" t="0" r="r" b="b"/>
                  <a:pathLst>
                    <a:path w="120" h="122">
                      <a:moveTo>
                        <a:pt x="0" y="12"/>
                      </a:moveTo>
                      <a:lnTo>
                        <a:pt x="109" y="0"/>
                      </a:lnTo>
                      <a:lnTo>
                        <a:pt x="121" y="110"/>
                      </a:lnTo>
                      <a:lnTo>
                        <a:pt x="12" y="122"/>
                      </a:ln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71" name="Rectangle 64"/>
                <p:cNvSpPr/>
                <p:nvPr/>
              </p:nvSpPr>
              <p:spPr bwMode="auto">
                <a:xfrm rot="8100000">
                  <a:off x="8693291" y="721345"/>
                  <a:ext cx="183785" cy="1837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72" name="Rectangle 65"/>
                <p:cNvSpPr/>
                <p:nvPr/>
              </p:nvSpPr>
              <p:spPr bwMode="auto">
                <a:xfrm rot="8100000">
                  <a:off x="8812870" y="489930"/>
                  <a:ext cx="179916" cy="1760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73" name="Rectangle 66"/>
                <p:cNvSpPr/>
                <p:nvPr/>
              </p:nvSpPr>
              <p:spPr bwMode="auto">
                <a:xfrm rot="8100000">
                  <a:off x="7882439" y="1401644"/>
                  <a:ext cx="251496" cy="2321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74" name="Freeform: Shape 67"/>
                <p:cNvSpPr/>
                <p:nvPr/>
              </p:nvSpPr>
              <p:spPr bwMode="auto">
                <a:xfrm rot="8100000">
                  <a:off x="8429249" y="641976"/>
                  <a:ext cx="216673" cy="216669"/>
                </a:xfrm>
                <a:custGeom>
                  <a:gdLst>
                    <a:gd name="T0" fmla="*/ 24 w 112"/>
                    <a:gd name="T1" fmla="*/ 0 h 112"/>
                    <a:gd name="T2" fmla="*/ 112 w 112"/>
                    <a:gd name="T3" fmla="*/ 24 h 112"/>
                    <a:gd name="T4" fmla="*/ 88 w 112"/>
                    <a:gd name="T5" fmla="*/ 112 h 112"/>
                    <a:gd name="T6" fmla="*/ 0 w 112"/>
                    <a:gd name="T7" fmla="*/ 88 h 112"/>
                    <a:gd name="T8" fmla="*/ 24 w 112"/>
                    <a:gd name="T9" fmla="*/ 0 h 112"/>
                  </a:gdLst>
                  <a:cxnLst>
                    <a:cxn ang="0">
                      <a:pos x="T0" y="T1"/>
                    </a:cxn>
                    <a:cxn ang="0">
                      <a:pos x="T2" y="T3"/>
                    </a:cxn>
                    <a:cxn ang="0">
                      <a:pos x="T4" y="T5"/>
                    </a:cxn>
                    <a:cxn ang="0">
                      <a:pos x="T6" y="T7"/>
                    </a:cxn>
                    <a:cxn ang="0">
                      <a:pos x="T8" y="T9"/>
                    </a:cxn>
                  </a:cxnLst>
                  <a:rect l="0" t="0" r="r" b="b"/>
                  <a:pathLst>
                    <a:path w="112" h="112">
                      <a:moveTo>
                        <a:pt x="24" y="0"/>
                      </a:moveTo>
                      <a:lnTo>
                        <a:pt x="112" y="24"/>
                      </a:lnTo>
                      <a:lnTo>
                        <a:pt x="88" y="112"/>
                      </a:lnTo>
                      <a:lnTo>
                        <a:pt x="0" y="88"/>
                      </a:ln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75" name="Freeform: Shape 68"/>
                <p:cNvSpPr/>
                <p:nvPr/>
              </p:nvSpPr>
              <p:spPr bwMode="auto">
                <a:xfrm rot="8100000">
                  <a:off x="9111882" y="481983"/>
                  <a:ext cx="150897" cy="150894"/>
                </a:xfrm>
                <a:custGeom>
                  <a:gdLst>
                    <a:gd name="T0" fmla="*/ 0 w 78"/>
                    <a:gd name="T1" fmla="*/ 16 h 78"/>
                    <a:gd name="T2" fmla="*/ 59 w 78"/>
                    <a:gd name="T3" fmla="*/ 0 h 78"/>
                    <a:gd name="T4" fmla="*/ 78 w 78"/>
                    <a:gd name="T5" fmla="*/ 59 h 78"/>
                    <a:gd name="T6" fmla="*/ 19 w 78"/>
                    <a:gd name="T7" fmla="*/ 78 h 78"/>
                    <a:gd name="T8" fmla="*/ 0 w 78"/>
                    <a:gd name="T9" fmla="*/ 16 h 78"/>
                  </a:gdLst>
                  <a:cxnLst>
                    <a:cxn ang="0">
                      <a:pos x="T0" y="T1"/>
                    </a:cxn>
                    <a:cxn ang="0">
                      <a:pos x="T2" y="T3"/>
                    </a:cxn>
                    <a:cxn ang="0">
                      <a:pos x="T4" y="T5"/>
                    </a:cxn>
                    <a:cxn ang="0">
                      <a:pos x="T6" y="T7"/>
                    </a:cxn>
                    <a:cxn ang="0">
                      <a:pos x="T8" y="T9"/>
                    </a:cxn>
                  </a:cxnLst>
                  <a:rect l="0" t="0" r="r" b="b"/>
                  <a:pathLst>
                    <a:path w="78" h="78">
                      <a:moveTo>
                        <a:pt x="0" y="16"/>
                      </a:moveTo>
                      <a:lnTo>
                        <a:pt x="59" y="0"/>
                      </a:lnTo>
                      <a:lnTo>
                        <a:pt x="78" y="59"/>
                      </a:lnTo>
                      <a:lnTo>
                        <a:pt x="19" y="78"/>
                      </a:lnTo>
                      <a:lnTo>
                        <a:pt x="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76" name="Rectangle 69"/>
                <p:cNvSpPr/>
                <p:nvPr/>
              </p:nvSpPr>
              <p:spPr bwMode="auto">
                <a:xfrm rot="8100000">
                  <a:off x="7671010" y="1661502"/>
                  <a:ext cx="189641" cy="2321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grpSp>
          <p:nvGrpSpPr>
            <p:cNvPr id="6" name="Group 4"/>
            <p:cNvGrpSpPr/>
            <p:nvPr/>
          </p:nvGrpSpPr>
          <p:grpSpPr>
            <a:xfrm flipV="1">
              <a:off x="4394392" y="2561271"/>
              <a:ext cx="1859041" cy="1635020"/>
              <a:chOff x="5782165" y="481983"/>
              <a:chExt cx="3480614" cy="3061191"/>
            </a:xfrm>
            <a:gradFill>
              <a:gsLst>
                <a:gs pos="0">
                  <a:schemeClr val="accent1">
                    <a:lumMod val="5000"/>
                    <a:lumOff val="95000"/>
                  </a:schemeClr>
                </a:gs>
                <a:gs pos="58000">
                  <a:schemeClr val="accent4"/>
                </a:gs>
              </a:gsLst>
              <a:lin ang="8100000" scaled="1"/>
            </a:gradFill>
          </p:grpSpPr>
          <p:sp>
            <p:nvSpPr>
              <p:cNvPr id="49" name="Arrow: Right 42"/>
              <p:cNvSpPr/>
              <p:nvPr/>
            </p:nvSpPr>
            <p:spPr>
              <a:xfrm rot="18900000" flipH="1">
                <a:off x="5782165" y="1651488"/>
                <a:ext cx="2291004" cy="1891686"/>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50" name="Group 43"/>
              <p:cNvGrpSpPr/>
              <p:nvPr/>
            </p:nvGrpSpPr>
            <p:grpSpPr>
              <a:xfrm>
                <a:off x="7454801" y="481983"/>
                <a:ext cx="1807978" cy="1561534"/>
                <a:chOff x="7454801" y="481983"/>
                <a:chExt cx="1807978" cy="1561534"/>
              </a:xfrm>
              <a:grpFill/>
            </p:grpSpPr>
            <p:sp>
              <p:nvSpPr>
                <p:cNvPr id="51" name="Rectangle 44"/>
                <p:cNvSpPr/>
                <p:nvPr/>
              </p:nvSpPr>
              <p:spPr bwMode="auto">
                <a:xfrm rot="8100000">
                  <a:off x="7916863" y="1084979"/>
                  <a:ext cx="179916" cy="1760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2" name="Rectangle 45"/>
                <p:cNvSpPr/>
                <p:nvPr/>
              </p:nvSpPr>
              <p:spPr bwMode="auto">
                <a:xfrm rot="8100000">
                  <a:off x="7972437" y="1826848"/>
                  <a:ext cx="278579" cy="2166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3" name="Rectangle 46"/>
                <p:cNvSpPr/>
                <p:nvPr/>
              </p:nvSpPr>
              <p:spPr bwMode="auto">
                <a:xfrm rot="8100000">
                  <a:off x="7454801" y="1301229"/>
                  <a:ext cx="278579" cy="2205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4" name="Freeform: Shape 47"/>
                <p:cNvSpPr/>
                <p:nvPr/>
              </p:nvSpPr>
              <p:spPr bwMode="auto">
                <a:xfrm rot="8100000">
                  <a:off x="8213025" y="1221325"/>
                  <a:ext cx="315336" cy="319199"/>
                </a:xfrm>
                <a:custGeom>
                  <a:gdLst>
                    <a:gd name="T0" fmla="*/ 40 w 163"/>
                    <a:gd name="T1" fmla="*/ 0 h 165"/>
                    <a:gd name="T2" fmla="*/ 163 w 163"/>
                    <a:gd name="T3" fmla="*/ 39 h 165"/>
                    <a:gd name="T4" fmla="*/ 125 w 163"/>
                    <a:gd name="T5" fmla="*/ 165 h 165"/>
                    <a:gd name="T6" fmla="*/ 0 w 163"/>
                    <a:gd name="T7" fmla="*/ 124 h 165"/>
                    <a:gd name="T8" fmla="*/ 40 w 163"/>
                    <a:gd name="T9" fmla="*/ 0 h 165"/>
                  </a:gdLst>
                  <a:cxnLst>
                    <a:cxn ang="0">
                      <a:pos x="T0" y="T1"/>
                    </a:cxn>
                    <a:cxn ang="0">
                      <a:pos x="T2" y="T3"/>
                    </a:cxn>
                    <a:cxn ang="0">
                      <a:pos x="T4" y="T5"/>
                    </a:cxn>
                    <a:cxn ang="0">
                      <a:pos x="T6" y="T7"/>
                    </a:cxn>
                    <a:cxn ang="0">
                      <a:pos x="T8" y="T9"/>
                    </a:cxn>
                  </a:cxnLst>
                  <a:rect l="0" t="0" r="r" b="b"/>
                  <a:pathLst>
                    <a:path w="163" h="165">
                      <a:moveTo>
                        <a:pt x="40" y="0"/>
                      </a:moveTo>
                      <a:lnTo>
                        <a:pt x="163" y="39"/>
                      </a:lnTo>
                      <a:lnTo>
                        <a:pt x="125" y="165"/>
                      </a:lnTo>
                      <a:lnTo>
                        <a:pt x="0" y="124"/>
                      </a:lnTo>
                      <a:lnTo>
                        <a:pt x="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5" name="Freeform: Shape 48"/>
                <p:cNvSpPr/>
                <p:nvPr/>
              </p:nvSpPr>
              <p:spPr bwMode="auto">
                <a:xfrm rot="8100000">
                  <a:off x="8449924" y="886025"/>
                  <a:ext cx="266972" cy="268901"/>
                </a:xfrm>
                <a:custGeom>
                  <a:gdLst>
                    <a:gd name="T0" fmla="*/ 0 w 138"/>
                    <a:gd name="T1" fmla="*/ 38 h 139"/>
                    <a:gd name="T2" fmla="*/ 102 w 138"/>
                    <a:gd name="T3" fmla="*/ 0 h 139"/>
                    <a:gd name="T4" fmla="*/ 138 w 138"/>
                    <a:gd name="T5" fmla="*/ 103 h 139"/>
                    <a:gd name="T6" fmla="*/ 38 w 138"/>
                    <a:gd name="T7" fmla="*/ 139 h 139"/>
                    <a:gd name="T8" fmla="*/ 0 w 138"/>
                    <a:gd name="T9" fmla="*/ 38 h 139"/>
                  </a:gdLst>
                  <a:cxnLst>
                    <a:cxn ang="0">
                      <a:pos x="T0" y="T1"/>
                    </a:cxn>
                    <a:cxn ang="0">
                      <a:pos x="T2" y="T3"/>
                    </a:cxn>
                    <a:cxn ang="0">
                      <a:pos x="T4" y="T5"/>
                    </a:cxn>
                    <a:cxn ang="0">
                      <a:pos x="T6" y="T7"/>
                    </a:cxn>
                    <a:cxn ang="0">
                      <a:pos x="T8" y="T9"/>
                    </a:cxn>
                  </a:cxnLst>
                  <a:rect l="0" t="0" r="r" b="b"/>
                  <a:pathLst>
                    <a:path w="138" h="139">
                      <a:moveTo>
                        <a:pt x="0" y="38"/>
                      </a:moveTo>
                      <a:lnTo>
                        <a:pt x="102" y="0"/>
                      </a:lnTo>
                      <a:lnTo>
                        <a:pt x="138" y="103"/>
                      </a:lnTo>
                      <a:lnTo>
                        <a:pt x="38" y="139"/>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6" name="Freeform: Shape 49"/>
                <p:cNvSpPr/>
                <p:nvPr/>
              </p:nvSpPr>
              <p:spPr bwMode="auto">
                <a:xfrm rot="8100000">
                  <a:off x="8144899" y="973602"/>
                  <a:ext cx="234084" cy="236013"/>
                </a:xfrm>
                <a:custGeom>
                  <a:gdLst>
                    <a:gd name="T0" fmla="*/ 0 w 121"/>
                    <a:gd name="T1" fmla="*/ 12 h 122"/>
                    <a:gd name="T2" fmla="*/ 109 w 121"/>
                    <a:gd name="T3" fmla="*/ 0 h 122"/>
                    <a:gd name="T4" fmla="*/ 121 w 121"/>
                    <a:gd name="T5" fmla="*/ 110 h 122"/>
                    <a:gd name="T6" fmla="*/ 12 w 121"/>
                    <a:gd name="T7" fmla="*/ 122 h 122"/>
                    <a:gd name="T8" fmla="*/ 0 w 121"/>
                    <a:gd name="T9" fmla="*/ 12 h 122"/>
                  </a:gdLst>
                  <a:cxnLst>
                    <a:cxn ang="0">
                      <a:pos x="T0" y="T1"/>
                    </a:cxn>
                    <a:cxn ang="0">
                      <a:pos x="T2" y="T3"/>
                    </a:cxn>
                    <a:cxn ang="0">
                      <a:pos x="T4" y="T5"/>
                    </a:cxn>
                    <a:cxn ang="0">
                      <a:pos x="T6" y="T7"/>
                    </a:cxn>
                    <a:cxn ang="0">
                      <a:pos x="T8" y="T9"/>
                    </a:cxn>
                  </a:cxnLst>
                  <a:rect l="0" t="0" r="r" b="b"/>
                  <a:pathLst>
                    <a:path w="120" h="122">
                      <a:moveTo>
                        <a:pt x="0" y="12"/>
                      </a:moveTo>
                      <a:lnTo>
                        <a:pt x="109" y="0"/>
                      </a:lnTo>
                      <a:lnTo>
                        <a:pt x="121" y="110"/>
                      </a:lnTo>
                      <a:lnTo>
                        <a:pt x="12" y="122"/>
                      </a:ln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7" name="Rectangle 50"/>
                <p:cNvSpPr/>
                <p:nvPr/>
              </p:nvSpPr>
              <p:spPr bwMode="auto">
                <a:xfrm rot="8100000">
                  <a:off x="8693291" y="721345"/>
                  <a:ext cx="183785" cy="1837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8" name="Rectangle 51"/>
                <p:cNvSpPr/>
                <p:nvPr/>
              </p:nvSpPr>
              <p:spPr bwMode="auto">
                <a:xfrm rot="8100000">
                  <a:off x="8812870" y="489930"/>
                  <a:ext cx="179916" cy="1760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9" name="Rectangle 52"/>
                <p:cNvSpPr/>
                <p:nvPr/>
              </p:nvSpPr>
              <p:spPr bwMode="auto">
                <a:xfrm rot="8100000">
                  <a:off x="7882439" y="1401644"/>
                  <a:ext cx="251496" cy="2321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0" name="Freeform: Shape 53"/>
                <p:cNvSpPr/>
                <p:nvPr/>
              </p:nvSpPr>
              <p:spPr bwMode="auto">
                <a:xfrm rot="8100000">
                  <a:off x="8429249" y="641976"/>
                  <a:ext cx="216673" cy="216669"/>
                </a:xfrm>
                <a:custGeom>
                  <a:gdLst>
                    <a:gd name="T0" fmla="*/ 24 w 112"/>
                    <a:gd name="T1" fmla="*/ 0 h 112"/>
                    <a:gd name="T2" fmla="*/ 112 w 112"/>
                    <a:gd name="T3" fmla="*/ 24 h 112"/>
                    <a:gd name="T4" fmla="*/ 88 w 112"/>
                    <a:gd name="T5" fmla="*/ 112 h 112"/>
                    <a:gd name="T6" fmla="*/ 0 w 112"/>
                    <a:gd name="T7" fmla="*/ 88 h 112"/>
                    <a:gd name="T8" fmla="*/ 24 w 112"/>
                    <a:gd name="T9" fmla="*/ 0 h 112"/>
                  </a:gdLst>
                  <a:cxnLst>
                    <a:cxn ang="0">
                      <a:pos x="T0" y="T1"/>
                    </a:cxn>
                    <a:cxn ang="0">
                      <a:pos x="T2" y="T3"/>
                    </a:cxn>
                    <a:cxn ang="0">
                      <a:pos x="T4" y="T5"/>
                    </a:cxn>
                    <a:cxn ang="0">
                      <a:pos x="T6" y="T7"/>
                    </a:cxn>
                    <a:cxn ang="0">
                      <a:pos x="T8" y="T9"/>
                    </a:cxn>
                  </a:cxnLst>
                  <a:rect l="0" t="0" r="r" b="b"/>
                  <a:pathLst>
                    <a:path w="112" h="112">
                      <a:moveTo>
                        <a:pt x="24" y="0"/>
                      </a:moveTo>
                      <a:lnTo>
                        <a:pt x="112" y="24"/>
                      </a:lnTo>
                      <a:lnTo>
                        <a:pt x="88" y="112"/>
                      </a:lnTo>
                      <a:lnTo>
                        <a:pt x="0" y="88"/>
                      </a:ln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1" name="Freeform: Shape 54"/>
                <p:cNvSpPr/>
                <p:nvPr/>
              </p:nvSpPr>
              <p:spPr bwMode="auto">
                <a:xfrm rot="8100000">
                  <a:off x="9111882" y="481983"/>
                  <a:ext cx="150897" cy="150894"/>
                </a:xfrm>
                <a:custGeom>
                  <a:gdLst>
                    <a:gd name="T0" fmla="*/ 0 w 78"/>
                    <a:gd name="T1" fmla="*/ 16 h 78"/>
                    <a:gd name="T2" fmla="*/ 59 w 78"/>
                    <a:gd name="T3" fmla="*/ 0 h 78"/>
                    <a:gd name="T4" fmla="*/ 78 w 78"/>
                    <a:gd name="T5" fmla="*/ 59 h 78"/>
                    <a:gd name="T6" fmla="*/ 19 w 78"/>
                    <a:gd name="T7" fmla="*/ 78 h 78"/>
                    <a:gd name="T8" fmla="*/ 0 w 78"/>
                    <a:gd name="T9" fmla="*/ 16 h 78"/>
                  </a:gdLst>
                  <a:cxnLst>
                    <a:cxn ang="0">
                      <a:pos x="T0" y="T1"/>
                    </a:cxn>
                    <a:cxn ang="0">
                      <a:pos x="T2" y="T3"/>
                    </a:cxn>
                    <a:cxn ang="0">
                      <a:pos x="T4" y="T5"/>
                    </a:cxn>
                    <a:cxn ang="0">
                      <a:pos x="T6" y="T7"/>
                    </a:cxn>
                    <a:cxn ang="0">
                      <a:pos x="T8" y="T9"/>
                    </a:cxn>
                  </a:cxnLst>
                  <a:rect l="0" t="0" r="r" b="b"/>
                  <a:pathLst>
                    <a:path w="78" h="78">
                      <a:moveTo>
                        <a:pt x="0" y="16"/>
                      </a:moveTo>
                      <a:lnTo>
                        <a:pt x="59" y="0"/>
                      </a:lnTo>
                      <a:lnTo>
                        <a:pt x="78" y="59"/>
                      </a:lnTo>
                      <a:lnTo>
                        <a:pt x="19" y="78"/>
                      </a:lnTo>
                      <a:lnTo>
                        <a:pt x="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2" name="Rectangle 55"/>
                <p:cNvSpPr/>
                <p:nvPr/>
              </p:nvSpPr>
              <p:spPr bwMode="auto">
                <a:xfrm rot="8100000">
                  <a:off x="7671010" y="1661502"/>
                  <a:ext cx="189641" cy="2321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grpSp>
          <p:nvGrpSpPr>
            <p:cNvPr id="7" name="Group 5"/>
            <p:cNvGrpSpPr/>
            <p:nvPr/>
          </p:nvGrpSpPr>
          <p:grpSpPr>
            <a:xfrm flipH="1" flipV="1">
              <a:off x="2855206" y="2560263"/>
              <a:ext cx="1859041" cy="1635020"/>
              <a:chOff x="5782165" y="481983"/>
              <a:chExt cx="3480614" cy="3061191"/>
            </a:xfrm>
            <a:gradFill>
              <a:gsLst>
                <a:gs pos="0">
                  <a:schemeClr val="accent1">
                    <a:lumMod val="5000"/>
                    <a:lumOff val="95000"/>
                  </a:schemeClr>
                </a:gs>
                <a:gs pos="58000">
                  <a:schemeClr val="accent3"/>
                </a:gs>
              </a:gsLst>
              <a:lin ang="8100000" scaled="1"/>
            </a:gradFill>
          </p:grpSpPr>
          <p:sp>
            <p:nvSpPr>
              <p:cNvPr id="35" name="Arrow: Right 28"/>
              <p:cNvSpPr/>
              <p:nvPr/>
            </p:nvSpPr>
            <p:spPr>
              <a:xfrm rot="18900000" flipH="1">
                <a:off x="5782165" y="1651488"/>
                <a:ext cx="2291004" cy="1891686"/>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36" name="Group 29"/>
              <p:cNvGrpSpPr/>
              <p:nvPr/>
            </p:nvGrpSpPr>
            <p:grpSpPr>
              <a:xfrm>
                <a:off x="7454801" y="481983"/>
                <a:ext cx="1807978" cy="1561534"/>
                <a:chOff x="7454801" y="481983"/>
                <a:chExt cx="1807978" cy="1561534"/>
              </a:xfrm>
              <a:grpFill/>
            </p:grpSpPr>
            <p:sp>
              <p:nvSpPr>
                <p:cNvPr id="37" name="Rectangle 30"/>
                <p:cNvSpPr/>
                <p:nvPr/>
              </p:nvSpPr>
              <p:spPr bwMode="auto">
                <a:xfrm rot="8100000">
                  <a:off x="7916863" y="1084979"/>
                  <a:ext cx="179916" cy="1760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8" name="Rectangle 31"/>
                <p:cNvSpPr/>
                <p:nvPr/>
              </p:nvSpPr>
              <p:spPr bwMode="auto">
                <a:xfrm rot="8100000">
                  <a:off x="7972437" y="1826848"/>
                  <a:ext cx="278579" cy="2166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9" name="Rectangle 32"/>
                <p:cNvSpPr/>
                <p:nvPr/>
              </p:nvSpPr>
              <p:spPr bwMode="auto">
                <a:xfrm rot="8100000">
                  <a:off x="7454801" y="1301229"/>
                  <a:ext cx="278579" cy="2205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0" name="Freeform: Shape 33"/>
                <p:cNvSpPr/>
                <p:nvPr/>
              </p:nvSpPr>
              <p:spPr bwMode="auto">
                <a:xfrm rot="8100000">
                  <a:off x="8213025" y="1221325"/>
                  <a:ext cx="315336" cy="319199"/>
                </a:xfrm>
                <a:custGeom>
                  <a:gdLst>
                    <a:gd name="T0" fmla="*/ 40 w 163"/>
                    <a:gd name="T1" fmla="*/ 0 h 165"/>
                    <a:gd name="T2" fmla="*/ 163 w 163"/>
                    <a:gd name="T3" fmla="*/ 39 h 165"/>
                    <a:gd name="T4" fmla="*/ 125 w 163"/>
                    <a:gd name="T5" fmla="*/ 165 h 165"/>
                    <a:gd name="T6" fmla="*/ 0 w 163"/>
                    <a:gd name="T7" fmla="*/ 124 h 165"/>
                    <a:gd name="T8" fmla="*/ 40 w 163"/>
                    <a:gd name="T9" fmla="*/ 0 h 165"/>
                  </a:gdLst>
                  <a:cxnLst>
                    <a:cxn ang="0">
                      <a:pos x="T0" y="T1"/>
                    </a:cxn>
                    <a:cxn ang="0">
                      <a:pos x="T2" y="T3"/>
                    </a:cxn>
                    <a:cxn ang="0">
                      <a:pos x="T4" y="T5"/>
                    </a:cxn>
                    <a:cxn ang="0">
                      <a:pos x="T6" y="T7"/>
                    </a:cxn>
                    <a:cxn ang="0">
                      <a:pos x="T8" y="T9"/>
                    </a:cxn>
                  </a:cxnLst>
                  <a:rect l="0" t="0" r="r" b="b"/>
                  <a:pathLst>
                    <a:path w="163" h="165">
                      <a:moveTo>
                        <a:pt x="40" y="0"/>
                      </a:moveTo>
                      <a:lnTo>
                        <a:pt x="163" y="39"/>
                      </a:lnTo>
                      <a:lnTo>
                        <a:pt x="125" y="165"/>
                      </a:lnTo>
                      <a:lnTo>
                        <a:pt x="0" y="124"/>
                      </a:lnTo>
                      <a:lnTo>
                        <a:pt x="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1" name="Freeform: Shape 34"/>
                <p:cNvSpPr/>
                <p:nvPr/>
              </p:nvSpPr>
              <p:spPr bwMode="auto">
                <a:xfrm rot="8100000">
                  <a:off x="8449924" y="886025"/>
                  <a:ext cx="266972" cy="268901"/>
                </a:xfrm>
                <a:custGeom>
                  <a:gdLst>
                    <a:gd name="T0" fmla="*/ 0 w 138"/>
                    <a:gd name="T1" fmla="*/ 38 h 139"/>
                    <a:gd name="T2" fmla="*/ 102 w 138"/>
                    <a:gd name="T3" fmla="*/ 0 h 139"/>
                    <a:gd name="T4" fmla="*/ 138 w 138"/>
                    <a:gd name="T5" fmla="*/ 103 h 139"/>
                    <a:gd name="T6" fmla="*/ 38 w 138"/>
                    <a:gd name="T7" fmla="*/ 139 h 139"/>
                    <a:gd name="T8" fmla="*/ 0 w 138"/>
                    <a:gd name="T9" fmla="*/ 38 h 139"/>
                  </a:gdLst>
                  <a:cxnLst>
                    <a:cxn ang="0">
                      <a:pos x="T0" y="T1"/>
                    </a:cxn>
                    <a:cxn ang="0">
                      <a:pos x="T2" y="T3"/>
                    </a:cxn>
                    <a:cxn ang="0">
                      <a:pos x="T4" y="T5"/>
                    </a:cxn>
                    <a:cxn ang="0">
                      <a:pos x="T6" y="T7"/>
                    </a:cxn>
                    <a:cxn ang="0">
                      <a:pos x="T8" y="T9"/>
                    </a:cxn>
                  </a:cxnLst>
                  <a:rect l="0" t="0" r="r" b="b"/>
                  <a:pathLst>
                    <a:path w="138" h="139">
                      <a:moveTo>
                        <a:pt x="0" y="38"/>
                      </a:moveTo>
                      <a:lnTo>
                        <a:pt x="102" y="0"/>
                      </a:lnTo>
                      <a:lnTo>
                        <a:pt x="138" y="103"/>
                      </a:lnTo>
                      <a:lnTo>
                        <a:pt x="38" y="139"/>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2" name="Freeform: Shape 35"/>
                <p:cNvSpPr/>
                <p:nvPr/>
              </p:nvSpPr>
              <p:spPr bwMode="auto">
                <a:xfrm rot="8100000">
                  <a:off x="8144899" y="973602"/>
                  <a:ext cx="234084" cy="236013"/>
                </a:xfrm>
                <a:custGeom>
                  <a:gdLst>
                    <a:gd name="T0" fmla="*/ 0 w 121"/>
                    <a:gd name="T1" fmla="*/ 12 h 122"/>
                    <a:gd name="T2" fmla="*/ 109 w 121"/>
                    <a:gd name="T3" fmla="*/ 0 h 122"/>
                    <a:gd name="T4" fmla="*/ 121 w 121"/>
                    <a:gd name="T5" fmla="*/ 110 h 122"/>
                    <a:gd name="T6" fmla="*/ 12 w 121"/>
                    <a:gd name="T7" fmla="*/ 122 h 122"/>
                    <a:gd name="T8" fmla="*/ 0 w 121"/>
                    <a:gd name="T9" fmla="*/ 12 h 122"/>
                  </a:gdLst>
                  <a:cxnLst>
                    <a:cxn ang="0">
                      <a:pos x="T0" y="T1"/>
                    </a:cxn>
                    <a:cxn ang="0">
                      <a:pos x="T2" y="T3"/>
                    </a:cxn>
                    <a:cxn ang="0">
                      <a:pos x="T4" y="T5"/>
                    </a:cxn>
                    <a:cxn ang="0">
                      <a:pos x="T6" y="T7"/>
                    </a:cxn>
                    <a:cxn ang="0">
                      <a:pos x="T8" y="T9"/>
                    </a:cxn>
                  </a:cxnLst>
                  <a:rect l="0" t="0" r="r" b="b"/>
                  <a:pathLst>
                    <a:path w="120" h="122">
                      <a:moveTo>
                        <a:pt x="0" y="12"/>
                      </a:moveTo>
                      <a:lnTo>
                        <a:pt x="109" y="0"/>
                      </a:lnTo>
                      <a:lnTo>
                        <a:pt x="121" y="110"/>
                      </a:lnTo>
                      <a:lnTo>
                        <a:pt x="12" y="122"/>
                      </a:ln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3" name="Rectangle 36"/>
                <p:cNvSpPr/>
                <p:nvPr/>
              </p:nvSpPr>
              <p:spPr bwMode="auto">
                <a:xfrm rot="8100000">
                  <a:off x="8693291" y="721345"/>
                  <a:ext cx="183785" cy="1837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4" name="Rectangle 37"/>
                <p:cNvSpPr/>
                <p:nvPr/>
              </p:nvSpPr>
              <p:spPr bwMode="auto">
                <a:xfrm rot="8100000">
                  <a:off x="8812870" y="489930"/>
                  <a:ext cx="179916" cy="1760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5" name="Rectangle 38"/>
                <p:cNvSpPr/>
                <p:nvPr/>
              </p:nvSpPr>
              <p:spPr bwMode="auto">
                <a:xfrm rot="8100000">
                  <a:off x="7882439" y="1401644"/>
                  <a:ext cx="251496" cy="2321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6" name="Freeform: Shape 39"/>
                <p:cNvSpPr/>
                <p:nvPr/>
              </p:nvSpPr>
              <p:spPr bwMode="auto">
                <a:xfrm rot="8100000">
                  <a:off x="8429249" y="641976"/>
                  <a:ext cx="216673" cy="216669"/>
                </a:xfrm>
                <a:custGeom>
                  <a:gdLst>
                    <a:gd name="T0" fmla="*/ 24 w 112"/>
                    <a:gd name="T1" fmla="*/ 0 h 112"/>
                    <a:gd name="T2" fmla="*/ 112 w 112"/>
                    <a:gd name="T3" fmla="*/ 24 h 112"/>
                    <a:gd name="T4" fmla="*/ 88 w 112"/>
                    <a:gd name="T5" fmla="*/ 112 h 112"/>
                    <a:gd name="T6" fmla="*/ 0 w 112"/>
                    <a:gd name="T7" fmla="*/ 88 h 112"/>
                    <a:gd name="T8" fmla="*/ 24 w 112"/>
                    <a:gd name="T9" fmla="*/ 0 h 112"/>
                  </a:gdLst>
                  <a:cxnLst>
                    <a:cxn ang="0">
                      <a:pos x="T0" y="T1"/>
                    </a:cxn>
                    <a:cxn ang="0">
                      <a:pos x="T2" y="T3"/>
                    </a:cxn>
                    <a:cxn ang="0">
                      <a:pos x="T4" y="T5"/>
                    </a:cxn>
                    <a:cxn ang="0">
                      <a:pos x="T6" y="T7"/>
                    </a:cxn>
                    <a:cxn ang="0">
                      <a:pos x="T8" y="T9"/>
                    </a:cxn>
                  </a:cxnLst>
                  <a:rect l="0" t="0" r="r" b="b"/>
                  <a:pathLst>
                    <a:path w="112" h="112">
                      <a:moveTo>
                        <a:pt x="24" y="0"/>
                      </a:moveTo>
                      <a:lnTo>
                        <a:pt x="112" y="24"/>
                      </a:lnTo>
                      <a:lnTo>
                        <a:pt x="88" y="112"/>
                      </a:lnTo>
                      <a:lnTo>
                        <a:pt x="0" y="88"/>
                      </a:ln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7" name="Freeform: Shape 40"/>
                <p:cNvSpPr/>
                <p:nvPr/>
              </p:nvSpPr>
              <p:spPr bwMode="auto">
                <a:xfrm rot="8100000">
                  <a:off x="9111882" y="481983"/>
                  <a:ext cx="150897" cy="150894"/>
                </a:xfrm>
                <a:custGeom>
                  <a:gdLst>
                    <a:gd name="T0" fmla="*/ 0 w 78"/>
                    <a:gd name="T1" fmla="*/ 16 h 78"/>
                    <a:gd name="T2" fmla="*/ 59 w 78"/>
                    <a:gd name="T3" fmla="*/ 0 h 78"/>
                    <a:gd name="T4" fmla="*/ 78 w 78"/>
                    <a:gd name="T5" fmla="*/ 59 h 78"/>
                    <a:gd name="T6" fmla="*/ 19 w 78"/>
                    <a:gd name="T7" fmla="*/ 78 h 78"/>
                    <a:gd name="T8" fmla="*/ 0 w 78"/>
                    <a:gd name="T9" fmla="*/ 16 h 78"/>
                  </a:gdLst>
                  <a:cxnLst>
                    <a:cxn ang="0">
                      <a:pos x="T0" y="T1"/>
                    </a:cxn>
                    <a:cxn ang="0">
                      <a:pos x="T2" y="T3"/>
                    </a:cxn>
                    <a:cxn ang="0">
                      <a:pos x="T4" y="T5"/>
                    </a:cxn>
                    <a:cxn ang="0">
                      <a:pos x="T6" y="T7"/>
                    </a:cxn>
                    <a:cxn ang="0">
                      <a:pos x="T8" y="T9"/>
                    </a:cxn>
                  </a:cxnLst>
                  <a:rect l="0" t="0" r="r" b="b"/>
                  <a:pathLst>
                    <a:path w="78" h="78">
                      <a:moveTo>
                        <a:pt x="0" y="16"/>
                      </a:moveTo>
                      <a:lnTo>
                        <a:pt x="59" y="0"/>
                      </a:lnTo>
                      <a:lnTo>
                        <a:pt x="78" y="59"/>
                      </a:lnTo>
                      <a:lnTo>
                        <a:pt x="19" y="78"/>
                      </a:lnTo>
                      <a:lnTo>
                        <a:pt x="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8" name="Rectangle 41"/>
                <p:cNvSpPr/>
                <p:nvPr/>
              </p:nvSpPr>
              <p:spPr bwMode="auto">
                <a:xfrm rot="8100000">
                  <a:off x="7671010" y="1661502"/>
                  <a:ext cx="189641" cy="2321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sp>
          <p:nvSpPr>
            <p:cNvPr id="8" name="TextBox 10"/>
            <p:cNvSpPr txBox="1"/>
            <p:nvPr/>
          </p:nvSpPr>
          <p:spPr>
            <a:xfrm rot="2700000">
              <a:off x="3575747" y="1893001"/>
              <a:ext cx="744434" cy="190533"/>
            </a:xfrm>
            <a:prstGeom prst="rect">
              <a:avLst/>
            </a:prstGeom>
            <a:noFill/>
          </p:spPr>
          <p:txBody>
            <a:bodyPr wrap="none">
              <a:normAutofit fontScale="85000" lnSpcReduction="20000"/>
            </a:bodyPr>
            <a:lstStyle/>
            <a:p>
              <a:pPr algn="r"/>
              <a:r>
                <a:rPr lang="zh-CN" altLang="en-US" sz="1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9" name="TextBox 11"/>
            <p:cNvSpPr txBox="1"/>
            <p:nvPr/>
          </p:nvSpPr>
          <p:spPr>
            <a:xfrm rot="18900000">
              <a:off x="4828515" y="1887669"/>
              <a:ext cx="744434" cy="190533"/>
            </a:xfrm>
            <a:prstGeom prst="rect">
              <a:avLst/>
            </a:prstGeom>
            <a:noFill/>
          </p:spPr>
          <p:txBody>
            <a:bodyPr wrap="none">
              <a:normAutofit fontScale="85000" lnSpcReduction="20000"/>
            </a:bodyPr>
            <a:lstStyle/>
            <a:p>
              <a:r>
                <a:rPr lang="zh-CN" altLang="en-US" sz="1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0" name="TextBox 12"/>
            <p:cNvSpPr txBox="1"/>
            <p:nvPr/>
          </p:nvSpPr>
          <p:spPr>
            <a:xfrm rot="18900000" flipH="1">
              <a:off x="3559268" y="3138624"/>
              <a:ext cx="744434" cy="190533"/>
            </a:xfrm>
            <a:prstGeom prst="rect">
              <a:avLst/>
            </a:prstGeom>
            <a:noFill/>
          </p:spPr>
          <p:txBody>
            <a:bodyPr wrap="none">
              <a:normAutofit fontScale="85000" lnSpcReduction="20000"/>
            </a:bodyPr>
            <a:lstStyle/>
            <a:p>
              <a:pPr algn="r"/>
              <a:r>
                <a:rPr lang="zh-CN" altLang="en-US" sz="1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1" name="TextBox 13"/>
            <p:cNvSpPr txBox="1"/>
            <p:nvPr/>
          </p:nvSpPr>
          <p:spPr>
            <a:xfrm rot="2700000" flipH="1">
              <a:off x="4753788" y="3095154"/>
              <a:ext cx="744434" cy="190533"/>
            </a:xfrm>
            <a:prstGeom prst="rect">
              <a:avLst/>
            </a:prstGeom>
            <a:noFill/>
          </p:spPr>
          <p:txBody>
            <a:bodyPr wrap="none">
              <a:normAutofit fontScale="85000" lnSpcReduction="20000"/>
            </a:bodyPr>
            <a:lstStyle/>
            <a:p>
              <a:r>
                <a:rPr lang="zh-CN" altLang="en-US" sz="1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2" name="Freeform: Shape 84"/>
            <p:cNvSpPr/>
            <p:nvPr/>
          </p:nvSpPr>
          <p:spPr>
            <a:xfrm>
              <a:off x="4676922" y="2282687"/>
              <a:ext cx="241847" cy="241847"/>
            </a:xfrm>
            <a:custGeom>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1"/>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chemeClr val="bg1"/>
            </a:solidFill>
            <a:ln w="12700">
              <a:miter lim="400000"/>
            </a:ln>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3" name="Freeform: Shape 85"/>
            <p:cNvSpPr>
              <a:spLocks noChangeAspect="1"/>
            </p:cNvSpPr>
            <p:nvPr/>
          </p:nvSpPr>
          <p:spPr bwMode="auto">
            <a:xfrm>
              <a:off x="4679276" y="2751228"/>
              <a:ext cx="241959" cy="206673"/>
            </a:xfrm>
            <a:custGeom>
              <a:gdLst>
                <a:gd name="T0" fmla="*/ 48 w 48"/>
                <a:gd name="T1" fmla="*/ 38 h 41"/>
                <a:gd name="T2" fmla="*/ 45 w 48"/>
                <a:gd name="T3" fmla="*/ 41 h 41"/>
                <a:gd name="T4" fmla="*/ 37 w 48"/>
                <a:gd name="T5" fmla="*/ 41 h 41"/>
                <a:gd name="T6" fmla="*/ 34 w 48"/>
                <a:gd name="T7" fmla="*/ 38 h 41"/>
                <a:gd name="T8" fmla="*/ 34 w 48"/>
                <a:gd name="T9" fmla="*/ 30 h 41"/>
                <a:gd name="T10" fmla="*/ 37 w 48"/>
                <a:gd name="T11" fmla="*/ 27 h 41"/>
                <a:gd name="T12" fmla="*/ 39 w 48"/>
                <a:gd name="T13" fmla="*/ 27 h 41"/>
                <a:gd name="T14" fmla="*/ 39 w 48"/>
                <a:gd name="T15" fmla="*/ 22 h 41"/>
                <a:gd name="T16" fmla="*/ 25 w 48"/>
                <a:gd name="T17" fmla="*/ 22 h 41"/>
                <a:gd name="T18" fmla="*/ 25 w 48"/>
                <a:gd name="T19" fmla="*/ 27 h 41"/>
                <a:gd name="T20" fmla="*/ 28 w 48"/>
                <a:gd name="T21" fmla="*/ 27 h 41"/>
                <a:gd name="T22" fmla="*/ 31 w 48"/>
                <a:gd name="T23" fmla="*/ 30 h 41"/>
                <a:gd name="T24" fmla="*/ 31 w 48"/>
                <a:gd name="T25" fmla="*/ 38 h 41"/>
                <a:gd name="T26" fmla="*/ 28 w 48"/>
                <a:gd name="T27" fmla="*/ 41 h 41"/>
                <a:gd name="T28" fmla="*/ 19 w 48"/>
                <a:gd name="T29" fmla="*/ 41 h 41"/>
                <a:gd name="T30" fmla="*/ 17 w 48"/>
                <a:gd name="T31" fmla="*/ 38 h 41"/>
                <a:gd name="T32" fmla="*/ 17 w 48"/>
                <a:gd name="T33" fmla="*/ 30 h 41"/>
                <a:gd name="T34" fmla="*/ 19 w 48"/>
                <a:gd name="T35" fmla="*/ 27 h 41"/>
                <a:gd name="T36" fmla="*/ 22 w 48"/>
                <a:gd name="T37" fmla="*/ 27 h 41"/>
                <a:gd name="T38" fmla="*/ 22 w 48"/>
                <a:gd name="T39" fmla="*/ 22 h 41"/>
                <a:gd name="T40" fmla="*/ 8 w 48"/>
                <a:gd name="T41" fmla="*/ 22 h 41"/>
                <a:gd name="T42" fmla="*/ 8 w 48"/>
                <a:gd name="T43" fmla="*/ 27 h 41"/>
                <a:gd name="T44" fmla="*/ 11 w 48"/>
                <a:gd name="T45" fmla="*/ 27 h 41"/>
                <a:gd name="T46" fmla="*/ 13 w 48"/>
                <a:gd name="T47" fmla="*/ 30 h 41"/>
                <a:gd name="T48" fmla="*/ 13 w 48"/>
                <a:gd name="T49" fmla="*/ 38 h 41"/>
                <a:gd name="T50" fmla="*/ 11 w 48"/>
                <a:gd name="T51" fmla="*/ 41 h 41"/>
                <a:gd name="T52" fmla="*/ 2 w 48"/>
                <a:gd name="T53" fmla="*/ 41 h 41"/>
                <a:gd name="T54" fmla="*/ 0 w 48"/>
                <a:gd name="T55" fmla="*/ 38 h 41"/>
                <a:gd name="T56" fmla="*/ 0 w 48"/>
                <a:gd name="T57" fmla="*/ 30 h 41"/>
                <a:gd name="T58" fmla="*/ 2 w 48"/>
                <a:gd name="T59" fmla="*/ 27 h 41"/>
                <a:gd name="T60" fmla="*/ 5 w 48"/>
                <a:gd name="T61" fmla="*/ 27 h 41"/>
                <a:gd name="T62" fmla="*/ 5 w 48"/>
                <a:gd name="T63" fmla="*/ 22 h 41"/>
                <a:gd name="T64" fmla="*/ 8 w 48"/>
                <a:gd name="T65" fmla="*/ 19 h 41"/>
                <a:gd name="T66" fmla="*/ 22 w 48"/>
                <a:gd name="T67" fmla="*/ 19 h 41"/>
                <a:gd name="T68" fmla="*/ 22 w 48"/>
                <a:gd name="T69" fmla="*/ 13 h 41"/>
                <a:gd name="T70" fmla="*/ 19 w 48"/>
                <a:gd name="T71" fmla="*/ 13 h 41"/>
                <a:gd name="T72" fmla="*/ 17 w 48"/>
                <a:gd name="T73" fmla="*/ 11 h 41"/>
                <a:gd name="T74" fmla="*/ 17 w 48"/>
                <a:gd name="T75" fmla="*/ 2 h 41"/>
                <a:gd name="T76" fmla="*/ 19 w 48"/>
                <a:gd name="T77" fmla="*/ 0 h 41"/>
                <a:gd name="T78" fmla="*/ 28 w 48"/>
                <a:gd name="T79" fmla="*/ 0 h 41"/>
                <a:gd name="T80" fmla="*/ 31 w 48"/>
                <a:gd name="T81" fmla="*/ 2 h 41"/>
                <a:gd name="T82" fmla="*/ 31 w 48"/>
                <a:gd name="T83" fmla="*/ 11 h 41"/>
                <a:gd name="T84" fmla="*/ 28 w 48"/>
                <a:gd name="T85" fmla="*/ 13 h 41"/>
                <a:gd name="T86" fmla="*/ 25 w 48"/>
                <a:gd name="T87" fmla="*/ 13 h 41"/>
                <a:gd name="T88" fmla="*/ 25 w 48"/>
                <a:gd name="T89" fmla="*/ 19 h 41"/>
                <a:gd name="T90" fmla="*/ 39 w 48"/>
                <a:gd name="T91" fmla="*/ 19 h 41"/>
                <a:gd name="T92" fmla="*/ 43 w 48"/>
                <a:gd name="T93" fmla="*/ 22 h 41"/>
                <a:gd name="T94" fmla="*/ 43 w 48"/>
                <a:gd name="T95" fmla="*/ 27 h 41"/>
                <a:gd name="T96" fmla="*/ 45 w 48"/>
                <a:gd name="T97" fmla="*/ 27 h 41"/>
                <a:gd name="T98" fmla="*/ 48 w 48"/>
                <a:gd name="T99" fmla="*/ 30 h 41"/>
                <a:gd name="T100" fmla="*/ 48 w 48"/>
                <a:gd name="T101" fmla="*/ 38 h 4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1">
                  <a:moveTo>
                    <a:pt x="48" y="38"/>
                  </a:moveTo>
                  <a:cubicBezTo>
                    <a:pt x="48" y="40"/>
                    <a:pt x="47" y="41"/>
                    <a:pt x="45" y="41"/>
                  </a:cubicBezTo>
                  <a:cubicBezTo>
                    <a:pt x="37" y="41"/>
                    <a:pt x="37" y="41"/>
                    <a:pt x="37" y="41"/>
                  </a:cubicBezTo>
                  <a:cubicBezTo>
                    <a:pt x="35" y="41"/>
                    <a:pt x="34" y="40"/>
                    <a:pt x="34" y="38"/>
                  </a:cubicBezTo>
                  <a:cubicBezTo>
                    <a:pt x="34" y="30"/>
                    <a:pt x="34" y="30"/>
                    <a:pt x="34" y="30"/>
                  </a:cubicBezTo>
                  <a:cubicBezTo>
                    <a:pt x="34" y="28"/>
                    <a:pt x="35" y="27"/>
                    <a:pt x="37" y="27"/>
                  </a:cubicBezTo>
                  <a:cubicBezTo>
                    <a:pt x="39" y="27"/>
                    <a:pt x="39" y="27"/>
                    <a:pt x="39" y="27"/>
                  </a:cubicBezTo>
                  <a:cubicBezTo>
                    <a:pt x="39" y="22"/>
                    <a:pt x="39" y="22"/>
                    <a:pt x="39" y="22"/>
                  </a:cubicBezTo>
                  <a:cubicBezTo>
                    <a:pt x="25" y="22"/>
                    <a:pt x="25" y="22"/>
                    <a:pt x="25" y="22"/>
                  </a:cubicBezTo>
                  <a:cubicBezTo>
                    <a:pt x="25" y="27"/>
                    <a:pt x="25" y="27"/>
                    <a:pt x="25" y="27"/>
                  </a:cubicBezTo>
                  <a:cubicBezTo>
                    <a:pt x="28" y="27"/>
                    <a:pt x="28" y="27"/>
                    <a:pt x="28" y="27"/>
                  </a:cubicBezTo>
                  <a:cubicBezTo>
                    <a:pt x="29" y="27"/>
                    <a:pt x="31" y="28"/>
                    <a:pt x="31" y="30"/>
                  </a:cubicBezTo>
                  <a:cubicBezTo>
                    <a:pt x="31" y="38"/>
                    <a:pt x="31" y="38"/>
                    <a:pt x="31" y="38"/>
                  </a:cubicBezTo>
                  <a:cubicBezTo>
                    <a:pt x="31" y="40"/>
                    <a:pt x="29" y="41"/>
                    <a:pt x="28" y="41"/>
                  </a:cubicBezTo>
                  <a:cubicBezTo>
                    <a:pt x="19" y="41"/>
                    <a:pt x="19" y="41"/>
                    <a:pt x="19" y="41"/>
                  </a:cubicBezTo>
                  <a:cubicBezTo>
                    <a:pt x="18" y="41"/>
                    <a:pt x="17" y="40"/>
                    <a:pt x="17" y="38"/>
                  </a:cubicBezTo>
                  <a:cubicBezTo>
                    <a:pt x="17" y="30"/>
                    <a:pt x="17" y="30"/>
                    <a:pt x="17" y="30"/>
                  </a:cubicBezTo>
                  <a:cubicBezTo>
                    <a:pt x="17" y="28"/>
                    <a:pt x="18" y="27"/>
                    <a:pt x="19" y="27"/>
                  </a:cubicBezTo>
                  <a:cubicBezTo>
                    <a:pt x="22" y="27"/>
                    <a:pt x="22" y="27"/>
                    <a:pt x="22" y="27"/>
                  </a:cubicBezTo>
                  <a:cubicBezTo>
                    <a:pt x="22" y="22"/>
                    <a:pt x="22" y="22"/>
                    <a:pt x="22" y="22"/>
                  </a:cubicBezTo>
                  <a:cubicBezTo>
                    <a:pt x="8" y="22"/>
                    <a:pt x="8" y="22"/>
                    <a:pt x="8" y="22"/>
                  </a:cubicBezTo>
                  <a:cubicBezTo>
                    <a:pt x="8" y="27"/>
                    <a:pt x="8" y="27"/>
                    <a:pt x="8" y="27"/>
                  </a:cubicBezTo>
                  <a:cubicBezTo>
                    <a:pt x="11" y="27"/>
                    <a:pt x="11" y="27"/>
                    <a:pt x="11" y="27"/>
                  </a:cubicBezTo>
                  <a:cubicBezTo>
                    <a:pt x="12" y="27"/>
                    <a:pt x="13" y="28"/>
                    <a:pt x="13" y="30"/>
                  </a:cubicBezTo>
                  <a:cubicBezTo>
                    <a:pt x="13" y="38"/>
                    <a:pt x="13" y="38"/>
                    <a:pt x="13" y="38"/>
                  </a:cubicBezTo>
                  <a:cubicBezTo>
                    <a:pt x="13" y="40"/>
                    <a:pt x="12" y="41"/>
                    <a:pt x="11" y="41"/>
                  </a:cubicBezTo>
                  <a:cubicBezTo>
                    <a:pt x="2" y="41"/>
                    <a:pt x="2" y="41"/>
                    <a:pt x="2" y="41"/>
                  </a:cubicBezTo>
                  <a:cubicBezTo>
                    <a:pt x="1" y="41"/>
                    <a:pt x="0" y="40"/>
                    <a:pt x="0" y="38"/>
                  </a:cubicBezTo>
                  <a:cubicBezTo>
                    <a:pt x="0" y="30"/>
                    <a:pt x="0" y="30"/>
                    <a:pt x="0" y="30"/>
                  </a:cubicBezTo>
                  <a:cubicBezTo>
                    <a:pt x="0" y="28"/>
                    <a:pt x="1" y="27"/>
                    <a:pt x="2" y="27"/>
                  </a:cubicBezTo>
                  <a:cubicBezTo>
                    <a:pt x="5" y="27"/>
                    <a:pt x="5" y="27"/>
                    <a:pt x="5" y="27"/>
                  </a:cubicBezTo>
                  <a:cubicBezTo>
                    <a:pt x="5" y="22"/>
                    <a:pt x="5" y="22"/>
                    <a:pt x="5" y="22"/>
                  </a:cubicBezTo>
                  <a:cubicBezTo>
                    <a:pt x="5" y="20"/>
                    <a:pt x="6" y="19"/>
                    <a:pt x="8" y="19"/>
                  </a:cubicBezTo>
                  <a:cubicBezTo>
                    <a:pt x="22" y="19"/>
                    <a:pt x="22" y="19"/>
                    <a:pt x="22" y="19"/>
                  </a:cubicBezTo>
                  <a:cubicBezTo>
                    <a:pt x="22" y="13"/>
                    <a:pt x="22" y="13"/>
                    <a:pt x="22" y="13"/>
                  </a:cubicBezTo>
                  <a:cubicBezTo>
                    <a:pt x="19" y="13"/>
                    <a:pt x="19" y="13"/>
                    <a:pt x="19" y="13"/>
                  </a:cubicBezTo>
                  <a:cubicBezTo>
                    <a:pt x="18" y="13"/>
                    <a:pt x="17" y="12"/>
                    <a:pt x="17" y="11"/>
                  </a:cubicBezTo>
                  <a:cubicBezTo>
                    <a:pt x="17" y="2"/>
                    <a:pt x="17" y="2"/>
                    <a:pt x="17" y="2"/>
                  </a:cubicBezTo>
                  <a:cubicBezTo>
                    <a:pt x="17" y="1"/>
                    <a:pt x="18" y="0"/>
                    <a:pt x="19" y="0"/>
                  </a:cubicBezTo>
                  <a:cubicBezTo>
                    <a:pt x="28" y="0"/>
                    <a:pt x="28" y="0"/>
                    <a:pt x="28" y="0"/>
                  </a:cubicBezTo>
                  <a:cubicBezTo>
                    <a:pt x="29" y="0"/>
                    <a:pt x="31" y="1"/>
                    <a:pt x="31" y="2"/>
                  </a:cubicBezTo>
                  <a:cubicBezTo>
                    <a:pt x="31" y="11"/>
                    <a:pt x="31" y="11"/>
                    <a:pt x="31" y="11"/>
                  </a:cubicBezTo>
                  <a:cubicBezTo>
                    <a:pt x="31" y="12"/>
                    <a:pt x="29" y="13"/>
                    <a:pt x="28" y="13"/>
                  </a:cubicBezTo>
                  <a:cubicBezTo>
                    <a:pt x="25" y="13"/>
                    <a:pt x="25" y="13"/>
                    <a:pt x="25" y="13"/>
                  </a:cubicBezTo>
                  <a:cubicBezTo>
                    <a:pt x="25" y="19"/>
                    <a:pt x="25" y="19"/>
                    <a:pt x="25" y="19"/>
                  </a:cubicBezTo>
                  <a:cubicBezTo>
                    <a:pt x="39" y="19"/>
                    <a:pt x="39" y="19"/>
                    <a:pt x="39" y="19"/>
                  </a:cubicBezTo>
                  <a:cubicBezTo>
                    <a:pt x="41" y="19"/>
                    <a:pt x="43" y="20"/>
                    <a:pt x="43" y="22"/>
                  </a:cubicBezTo>
                  <a:cubicBezTo>
                    <a:pt x="43" y="27"/>
                    <a:pt x="43" y="27"/>
                    <a:pt x="43" y="27"/>
                  </a:cubicBezTo>
                  <a:cubicBezTo>
                    <a:pt x="45" y="27"/>
                    <a:pt x="45" y="27"/>
                    <a:pt x="45" y="27"/>
                  </a:cubicBezTo>
                  <a:cubicBezTo>
                    <a:pt x="47" y="27"/>
                    <a:pt x="48" y="28"/>
                    <a:pt x="48" y="30"/>
                  </a:cubicBezTo>
                  <a:lnTo>
                    <a:pt x="48" y="38"/>
                  </a:lnTo>
                  <a:close/>
                </a:path>
              </a:pathLst>
            </a:custGeom>
            <a:solidFill>
              <a:schemeClr val="bg1"/>
            </a:solidFill>
            <a:ln>
              <a:noFill/>
            </a:ln>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4" name="Freeform: Shape 86"/>
            <p:cNvSpPr/>
            <p:nvPr/>
          </p:nvSpPr>
          <p:spPr bwMode="auto">
            <a:xfrm>
              <a:off x="4161343" y="2737990"/>
              <a:ext cx="253157" cy="253157"/>
            </a:xfrm>
            <a:custGeom>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1" h="231">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bg1"/>
            </a:solidFill>
            <a:ln>
              <a:noFill/>
            </a:ln>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5" name="Freeform: Shape 87"/>
            <p:cNvSpPr>
              <a:spLocks noChangeAspect="1"/>
            </p:cNvSpPr>
            <p:nvPr/>
          </p:nvSpPr>
          <p:spPr bwMode="auto">
            <a:xfrm>
              <a:off x="4171249" y="2274342"/>
              <a:ext cx="226837" cy="241959"/>
            </a:xfrm>
            <a:custGeom>
              <a:gdLst>
                <a:gd name="T0" fmla="*/ 41 w 45"/>
                <a:gd name="T1" fmla="*/ 48 h 48"/>
                <a:gd name="T2" fmla="*/ 0 w 45"/>
                <a:gd name="T3" fmla="*/ 44 h 48"/>
                <a:gd name="T4" fmla="*/ 3 w 45"/>
                <a:gd name="T5" fmla="*/ 7 h 48"/>
                <a:gd name="T6" fmla="*/ 7 w 45"/>
                <a:gd name="T7" fmla="*/ 4 h 48"/>
                <a:gd name="T8" fmla="*/ 13 w 45"/>
                <a:gd name="T9" fmla="*/ 0 h 48"/>
                <a:gd name="T10" fmla="*/ 17 w 45"/>
                <a:gd name="T11" fmla="*/ 7 h 48"/>
                <a:gd name="T12" fmla="*/ 27 w 45"/>
                <a:gd name="T13" fmla="*/ 4 h 48"/>
                <a:gd name="T14" fmla="*/ 33 w 45"/>
                <a:gd name="T15" fmla="*/ 0 h 48"/>
                <a:gd name="T16" fmla="*/ 38 w 45"/>
                <a:gd name="T17" fmla="*/ 7 h 48"/>
                <a:gd name="T18" fmla="*/ 45 w 45"/>
                <a:gd name="T19" fmla="*/ 10 h 48"/>
                <a:gd name="T20" fmla="*/ 11 w 45"/>
                <a:gd name="T21" fmla="*/ 25 h 48"/>
                <a:gd name="T22" fmla="*/ 3 w 45"/>
                <a:gd name="T23" fmla="*/ 17 h 48"/>
                <a:gd name="T24" fmla="*/ 11 w 45"/>
                <a:gd name="T25" fmla="*/ 25 h 48"/>
                <a:gd name="T26" fmla="*/ 11 w 45"/>
                <a:gd name="T27" fmla="*/ 26 h 48"/>
                <a:gd name="T28" fmla="*/ 3 w 45"/>
                <a:gd name="T29" fmla="*/ 35 h 48"/>
                <a:gd name="T30" fmla="*/ 11 w 45"/>
                <a:gd name="T31" fmla="*/ 44 h 48"/>
                <a:gd name="T32" fmla="*/ 3 w 45"/>
                <a:gd name="T33" fmla="*/ 37 h 48"/>
                <a:gd name="T34" fmla="*/ 11 w 45"/>
                <a:gd name="T35" fmla="*/ 44 h 48"/>
                <a:gd name="T36" fmla="*/ 13 w 45"/>
                <a:gd name="T37" fmla="*/ 3 h 48"/>
                <a:gd name="T38" fmla="*/ 10 w 45"/>
                <a:gd name="T39" fmla="*/ 4 h 48"/>
                <a:gd name="T40" fmla="*/ 11 w 45"/>
                <a:gd name="T41" fmla="*/ 13 h 48"/>
                <a:gd name="T42" fmla="*/ 14 w 45"/>
                <a:gd name="T43" fmla="*/ 12 h 48"/>
                <a:gd name="T44" fmla="*/ 21 w 45"/>
                <a:gd name="T45" fmla="*/ 25 h 48"/>
                <a:gd name="T46" fmla="*/ 13 w 45"/>
                <a:gd name="T47" fmla="*/ 17 h 48"/>
                <a:gd name="T48" fmla="*/ 21 w 45"/>
                <a:gd name="T49" fmla="*/ 25 h 48"/>
                <a:gd name="T50" fmla="*/ 21 w 45"/>
                <a:gd name="T51" fmla="*/ 26 h 48"/>
                <a:gd name="T52" fmla="*/ 13 w 45"/>
                <a:gd name="T53" fmla="*/ 35 h 48"/>
                <a:gd name="T54" fmla="*/ 21 w 45"/>
                <a:gd name="T55" fmla="*/ 44 h 48"/>
                <a:gd name="T56" fmla="*/ 13 w 45"/>
                <a:gd name="T57" fmla="*/ 37 h 48"/>
                <a:gd name="T58" fmla="*/ 21 w 45"/>
                <a:gd name="T59" fmla="*/ 44 h 48"/>
                <a:gd name="T60" fmla="*/ 32 w 45"/>
                <a:gd name="T61" fmla="*/ 17 h 48"/>
                <a:gd name="T62" fmla="*/ 23 w 45"/>
                <a:gd name="T63" fmla="*/ 25 h 48"/>
                <a:gd name="T64" fmla="*/ 32 w 45"/>
                <a:gd name="T65" fmla="*/ 35 h 48"/>
                <a:gd name="T66" fmla="*/ 23 w 45"/>
                <a:gd name="T67" fmla="*/ 26 h 48"/>
                <a:gd name="T68" fmla="*/ 32 w 45"/>
                <a:gd name="T69" fmla="*/ 35 h 48"/>
                <a:gd name="T70" fmla="*/ 32 w 45"/>
                <a:gd name="T71" fmla="*/ 37 h 48"/>
                <a:gd name="T72" fmla="*/ 23 w 45"/>
                <a:gd name="T73" fmla="*/ 44 h 48"/>
                <a:gd name="T74" fmla="*/ 34 w 45"/>
                <a:gd name="T75" fmla="*/ 4 h 48"/>
                <a:gd name="T76" fmla="*/ 32 w 45"/>
                <a:gd name="T77" fmla="*/ 3 h 48"/>
                <a:gd name="T78" fmla="*/ 31 w 45"/>
                <a:gd name="T79" fmla="*/ 12 h 48"/>
                <a:gd name="T80" fmla="*/ 33 w 45"/>
                <a:gd name="T81" fmla="*/ 13 h 48"/>
                <a:gd name="T82" fmla="*/ 34 w 45"/>
                <a:gd name="T83" fmla="*/ 4 h 48"/>
                <a:gd name="T84" fmla="*/ 41 w 45"/>
                <a:gd name="T85" fmla="*/ 17 h 48"/>
                <a:gd name="T86" fmla="*/ 33 w 45"/>
                <a:gd name="T87" fmla="*/ 25 h 48"/>
                <a:gd name="T88" fmla="*/ 41 w 45"/>
                <a:gd name="T89" fmla="*/ 35 h 48"/>
                <a:gd name="T90" fmla="*/ 33 w 45"/>
                <a:gd name="T91" fmla="*/ 26 h 48"/>
                <a:gd name="T92" fmla="*/ 41 w 45"/>
                <a:gd name="T93" fmla="*/ 35 h 48"/>
                <a:gd name="T94" fmla="*/ 41 w 45"/>
                <a:gd name="T95" fmla="*/ 37 h 48"/>
                <a:gd name="T96" fmla="*/ 33 w 45"/>
                <a:gd name="T97" fmla="*/ 44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 h="48">
                  <a:moveTo>
                    <a:pt x="45" y="44"/>
                  </a:moveTo>
                  <a:cubicBezTo>
                    <a:pt x="45" y="46"/>
                    <a:pt x="43" y="48"/>
                    <a:pt x="41" y="48"/>
                  </a:cubicBezTo>
                  <a:cubicBezTo>
                    <a:pt x="3" y="48"/>
                    <a:pt x="3" y="48"/>
                    <a:pt x="3" y="48"/>
                  </a:cubicBezTo>
                  <a:cubicBezTo>
                    <a:pt x="1" y="48"/>
                    <a:pt x="0" y="46"/>
                    <a:pt x="0" y="44"/>
                  </a:cubicBezTo>
                  <a:cubicBezTo>
                    <a:pt x="0" y="10"/>
                    <a:pt x="0" y="10"/>
                    <a:pt x="0" y="10"/>
                  </a:cubicBezTo>
                  <a:cubicBezTo>
                    <a:pt x="0" y="8"/>
                    <a:pt x="1" y="7"/>
                    <a:pt x="3" y="7"/>
                  </a:cubicBezTo>
                  <a:cubicBezTo>
                    <a:pt x="7" y="7"/>
                    <a:pt x="7" y="7"/>
                    <a:pt x="7" y="7"/>
                  </a:cubicBezTo>
                  <a:cubicBezTo>
                    <a:pt x="7" y="4"/>
                    <a:pt x="7" y="4"/>
                    <a:pt x="7" y="4"/>
                  </a:cubicBezTo>
                  <a:cubicBezTo>
                    <a:pt x="7" y="2"/>
                    <a:pt x="9" y="0"/>
                    <a:pt x="11" y="0"/>
                  </a:cubicBezTo>
                  <a:cubicBezTo>
                    <a:pt x="13" y="0"/>
                    <a:pt x="13" y="0"/>
                    <a:pt x="13" y="0"/>
                  </a:cubicBezTo>
                  <a:cubicBezTo>
                    <a:pt x="15" y="0"/>
                    <a:pt x="17" y="2"/>
                    <a:pt x="17" y="4"/>
                  </a:cubicBezTo>
                  <a:cubicBezTo>
                    <a:pt x="17" y="7"/>
                    <a:pt x="17" y="7"/>
                    <a:pt x="17" y="7"/>
                  </a:cubicBezTo>
                  <a:cubicBezTo>
                    <a:pt x="27" y="7"/>
                    <a:pt x="27" y="7"/>
                    <a:pt x="27" y="7"/>
                  </a:cubicBezTo>
                  <a:cubicBezTo>
                    <a:pt x="27" y="4"/>
                    <a:pt x="27" y="4"/>
                    <a:pt x="27" y="4"/>
                  </a:cubicBezTo>
                  <a:cubicBezTo>
                    <a:pt x="27" y="2"/>
                    <a:pt x="29" y="0"/>
                    <a:pt x="32" y="0"/>
                  </a:cubicBezTo>
                  <a:cubicBezTo>
                    <a:pt x="33" y="0"/>
                    <a:pt x="33" y="0"/>
                    <a:pt x="33" y="0"/>
                  </a:cubicBezTo>
                  <a:cubicBezTo>
                    <a:pt x="36" y="0"/>
                    <a:pt x="38" y="2"/>
                    <a:pt x="38" y="4"/>
                  </a:cubicBezTo>
                  <a:cubicBezTo>
                    <a:pt x="38" y="7"/>
                    <a:pt x="38" y="7"/>
                    <a:pt x="38" y="7"/>
                  </a:cubicBezTo>
                  <a:cubicBezTo>
                    <a:pt x="41" y="7"/>
                    <a:pt x="41" y="7"/>
                    <a:pt x="41" y="7"/>
                  </a:cubicBezTo>
                  <a:cubicBezTo>
                    <a:pt x="43" y="7"/>
                    <a:pt x="45" y="8"/>
                    <a:pt x="45" y="10"/>
                  </a:cubicBezTo>
                  <a:lnTo>
                    <a:pt x="45" y="44"/>
                  </a:lnTo>
                  <a:close/>
                  <a:moveTo>
                    <a:pt x="11" y="25"/>
                  </a:moveTo>
                  <a:cubicBezTo>
                    <a:pt x="11" y="17"/>
                    <a:pt x="11" y="17"/>
                    <a:pt x="11" y="17"/>
                  </a:cubicBezTo>
                  <a:cubicBezTo>
                    <a:pt x="3" y="17"/>
                    <a:pt x="3" y="17"/>
                    <a:pt x="3" y="17"/>
                  </a:cubicBezTo>
                  <a:cubicBezTo>
                    <a:pt x="3" y="25"/>
                    <a:pt x="3" y="25"/>
                    <a:pt x="3" y="25"/>
                  </a:cubicBezTo>
                  <a:lnTo>
                    <a:pt x="11" y="25"/>
                  </a:lnTo>
                  <a:close/>
                  <a:moveTo>
                    <a:pt x="11" y="35"/>
                  </a:moveTo>
                  <a:cubicBezTo>
                    <a:pt x="11" y="26"/>
                    <a:pt x="11" y="26"/>
                    <a:pt x="11" y="26"/>
                  </a:cubicBezTo>
                  <a:cubicBezTo>
                    <a:pt x="3" y="26"/>
                    <a:pt x="3" y="26"/>
                    <a:pt x="3" y="26"/>
                  </a:cubicBezTo>
                  <a:cubicBezTo>
                    <a:pt x="3" y="35"/>
                    <a:pt x="3" y="35"/>
                    <a:pt x="3" y="35"/>
                  </a:cubicBezTo>
                  <a:lnTo>
                    <a:pt x="11" y="35"/>
                  </a:lnTo>
                  <a:close/>
                  <a:moveTo>
                    <a:pt x="11" y="44"/>
                  </a:moveTo>
                  <a:cubicBezTo>
                    <a:pt x="11" y="37"/>
                    <a:pt x="11" y="37"/>
                    <a:pt x="11" y="37"/>
                  </a:cubicBezTo>
                  <a:cubicBezTo>
                    <a:pt x="3" y="37"/>
                    <a:pt x="3" y="37"/>
                    <a:pt x="3" y="37"/>
                  </a:cubicBezTo>
                  <a:cubicBezTo>
                    <a:pt x="3" y="44"/>
                    <a:pt x="3" y="44"/>
                    <a:pt x="3" y="44"/>
                  </a:cubicBezTo>
                  <a:lnTo>
                    <a:pt x="11" y="44"/>
                  </a:lnTo>
                  <a:close/>
                  <a:moveTo>
                    <a:pt x="14" y="4"/>
                  </a:moveTo>
                  <a:cubicBezTo>
                    <a:pt x="14" y="4"/>
                    <a:pt x="13" y="3"/>
                    <a:pt x="13" y="3"/>
                  </a:cubicBezTo>
                  <a:cubicBezTo>
                    <a:pt x="11" y="3"/>
                    <a:pt x="11" y="3"/>
                    <a:pt x="11" y="3"/>
                  </a:cubicBezTo>
                  <a:cubicBezTo>
                    <a:pt x="11" y="3"/>
                    <a:pt x="10" y="4"/>
                    <a:pt x="10" y="4"/>
                  </a:cubicBezTo>
                  <a:cubicBezTo>
                    <a:pt x="10" y="12"/>
                    <a:pt x="10" y="12"/>
                    <a:pt x="10" y="12"/>
                  </a:cubicBezTo>
                  <a:cubicBezTo>
                    <a:pt x="10" y="12"/>
                    <a:pt x="11" y="13"/>
                    <a:pt x="11" y="13"/>
                  </a:cubicBezTo>
                  <a:cubicBezTo>
                    <a:pt x="13" y="13"/>
                    <a:pt x="13" y="13"/>
                    <a:pt x="13" y="13"/>
                  </a:cubicBezTo>
                  <a:cubicBezTo>
                    <a:pt x="13" y="13"/>
                    <a:pt x="14" y="12"/>
                    <a:pt x="14" y="12"/>
                  </a:cubicBezTo>
                  <a:lnTo>
                    <a:pt x="14" y="4"/>
                  </a:lnTo>
                  <a:close/>
                  <a:moveTo>
                    <a:pt x="21" y="25"/>
                  </a:moveTo>
                  <a:cubicBezTo>
                    <a:pt x="21" y="17"/>
                    <a:pt x="21" y="17"/>
                    <a:pt x="21" y="17"/>
                  </a:cubicBezTo>
                  <a:cubicBezTo>
                    <a:pt x="13" y="17"/>
                    <a:pt x="13" y="17"/>
                    <a:pt x="13" y="17"/>
                  </a:cubicBezTo>
                  <a:cubicBezTo>
                    <a:pt x="13" y="25"/>
                    <a:pt x="13" y="25"/>
                    <a:pt x="13" y="25"/>
                  </a:cubicBezTo>
                  <a:lnTo>
                    <a:pt x="21" y="25"/>
                  </a:lnTo>
                  <a:close/>
                  <a:moveTo>
                    <a:pt x="21" y="35"/>
                  </a:moveTo>
                  <a:cubicBezTo>
                    <a:pt x="21" y="26"/>
                    <a:pt x="21" y="26"/>
                    <a:pt x="21" y="26"/>
                  </a:cubicBezTo>
                  <a:cubicBezTo>
                    <a:pt x="13" y="26"/>
                    <a:pt x="13" y="26"/>
                    <a:pt x="13" y="26"/>
                  </a:cubicBezTo>
                  <a:cubicBezTo>
                    <a:pt x="13" y="35"/>
                    <a:pt x="13" y="35"/>
                    <a:pt x="13" y="35"/>
                  </a:cubicBezTo>
                  <a:lnTo>
                    <a:pt x="21" y="35"/>
                  </a:lnTo>
                  <a:close/>
                  <a:moveTo>
                    <a:pt x="21" y="44"/>
                  </a:moveTo>
                  <a:cubicBezTo>
                    <a:pt x="21" y="37"/>
                    <a:pt x="21" y="37"/>
                    <a:pt x="21" y="37"/>
                  </a:cubicBezTo>
                  <a:cubicBezTo>
                    <a:pt x="13" y="37"/>
                    <a:pt x="13" y="37"/>
                    <a:pt x="13" y="37"/>
                  </a:cubicBezTo>
                  <a:cubicBezTo>
                    <a:pt x="13" y="44"/>
                    <a:pt x="13" y="44"/>
                    <a:pt x="13" y="44"/>
                  </a:cubicBezTo>
                  <a:lnTo>
                    <a:pt x="21" y="44"/>
                  </a:lnTo>
                  <a:close/>
                  <a:moveTo>
                    <a:pt x="32" y="25"/>
                  </a:moveTo>
                  <a:cubicBezTo>
                    <a:pt x="32" y="17"/>
                    <a:pt x="32" y="17"/>
                    <a:pt x="32" y="17"/>
                  </a:cubicBezTo>
                  <a:cubicBezTo>
                    <a:pt x="23" y="17"/>
                    <a:pt x="23" y="17"/>
                    <a:pt x="23" y="17"/>
                  </a:cubicBezTo>
                  <a:cubicBezTo>
                    <a:pt x="23" y="25"/>
                    <a:pt x="23" y="25"/>
                    <a:pt x="23" y="25"/>
                  </a:cubicBezTo>
                  <a:lnTo>
                    <a:pt x="32" y="25"/>
                  </a:lnTo>
                  <a:close/>
                  <a:moveTo>
                    <a:pt x="32" y="35"/>
                  </a:moveTo>
                  <a:cubicBezTo>
                    <a:pt x="32" y="26"/>
                    <a:pt x="32" y="26"/>
                    <a:pt x="32" y="26"/>
                  </a:cubicBezTo>
                  <a:cubicBezTo>
                    <a:pt x="23" y="26"/>
                    <a:pt x="23" y="26"/>
                    <a:pt x="23" y="26"/>
                  </a:cubicBezTo>
                  <a:cubicBezTo>
                    <a:pt x="23" y="35"/>
                    <a:pt x="23" y="35"/>
                    <a:pt x="23" y="35"/>
                  </a:cubicBezTo>
                  <a:lnTo>
                    <a:pt x="32" y="35"/>
                  </a:lnTo>
                  <a:close/>
                  <a:moveTo>
                    <a:pt x="32" y="44"/>
                  </a:moveTo>
                  <a:cubicBezTo>
                    <a:pt x="32" y="37"/>
                    <a:pt x="32" y="37"/>
                    <a:pt x="32" y="37"/>
                  </a:cubicBezTo>
                  <a:cubicBezTo>
                    <a:pt x="23" y="37"/>
                    <a:pt x="23" y="37"/>
                    <a:pt x="23" y="37"/>
                  </a:cubicBezTo>
                  <a:cubicBezTo>
                    <a:pt x="23" y="44"/>
                    <a:pt x="23" y="44"/>
                    <a:pt x="23" y="44"/>
                  </a:cubicBezTo>
                  <a:lnTo>
                    <a:pt x="32" y="44"/>
                  </a:lnTo>
                  <a:close/>
                  <a:moveTo>
                    <a:pt x="34" y="4"/>
                  </a:moveTo>
                  <a:cubicBezTo>
                    <a:pt x="34" y="4"/>
                    <a:pt x="34" y="3"/>
                    <a:pt x="33" y="3"/>
                  </a:cubicBezTo>
                  <a:cubicBezTo>
                    <a:pt x="32" y="3"/>
                    <a:pt x="32" y="3"/>
                    <a:pt x="32" y="3"/>
                  </a:cubicBezTo>
                  <a:cubicBezTo>
                    <a:pt x="31" y="3"/>
                    <a:pt x="31" y="4"/>
                    <a:pt x="31" y="4"/>
                  </a:cubicBezTo>
                  <a:cubicBezTo>
                    <a:pt x="31" y="12"/>
                    <a:pt x="31" y="12"/>
                    <a:pt x="31" y="12"/>
                  </a:cubicBezTo>
                  <a:cubicBezTo>
                    <a:pt x="31" y="12"/>
                    <a:pt x="31" y="13"/>
                    <a:pt x="32" y="13"/>
                  </a:cubicBezTo>
                  <a:cubicBezTo>
                    <a:pt x="33" y="13"/>
                    <a:pt x="33" y="13"/>
                    <a:pt x="33" y="13"/>
                  </a:cubicBezTo>
                  <a:cubicBezTo>
                    <a:pt x="34" y="13"/>
                    <a:pt x="34" y="12"/>
                    <a:pt x="34" y="12"/>
                  </a:cubicBezTo>
                  <a:lnTo>
                    <a:pt x="34" y="4"/>
                  </a:lnTo>
                  <a:close/>
                  <a:moveTo>
                    <a:pt x="41" y="25"/>
                  </a:moveTo>
                  <a:cubicBezTo>
                    <a:pt x="41" y="17"/>
                    <a:pt x="41" y="17"/>
                    <a:pt x="41" y="17"/>
                  </a:cubicBezTo>
                  <a:cubicBezTo>
                    <a:pt x="33" y="17"/>
                    <a:pt x="33" y="17"/>
                    <a:pt x="33" y="17"/>
                  </a:cubicBezTo>
                  <a:cubicBezTo>
                    <a:pt x="33" y="25"/>
                    <a:pt x="33" y="25"/>
                    <a:pt x="33" y="25"/>
                  </a:cubicBezTo>
                  <a:lnTo>
                    <a:pt x="41" y="25"/>
                  </a:lnTo>
                  <a:close/>
                  <a:moveTo>
                    <a:pt x="41" y="35"/>
                  </a:moveTo>
                  <a:cubicBezTo>
                    <a:pt x="41" y="26"/>
                    <a:pt x="41" y="26"/>
                    <a:pt x="41" y="26"/>
                  </a:cubicBezTo>
                  <a:cubicBezTo>
                    <a:pt x="33" y="26"/>
                    <a:pt x="33" y="26"/>
                    <a:pt x="33" y="26"/>
                  </a:cubicBezTo>
                  <a:cubicBezTo>
                    <a:pt x="33" y="35"/>
                    <a:pt x="33" y="35"/>
                    <a:pt x="33" y="35"/>
                  </a:cubicBezTo>
                  <a:lnTo>
                    <a:pt x="41" y="35"/>
                  </a:lnTo>
                  <a:close/>
                  <a:moveTo>
                    <a:pt x="41" y="44"/>
                  </a:moveTo>
                  <a:cubicBezTo>
                    <a:pt x="41" y="37"/>
                    <a:pt x="41" y="37"/>
                    <a:pt x="41" y="37"/>
                  </a:cubicBezTo>
                  <a:cubicBezTo>
                    <a:pt x="33" y="37"/>
                    <a:pt x="33" y="37"/>
                    <a:pt x="33" y="37"/>
                  </a:cubicBezTo>
                  <a:cubicBezTo>
                    <a:pt x="33" y="44"/>
                    <a:pt x="33" y="44"/>
                    <a:pt x="33" y="44"/>
                  </a:cubicBezTo>
                  <a:lnTo>
                    <a:pt x="41" y="44"/>
                  </a:lnTo>
                  <a:close/>
                </a:path>
              </a:pathLst>
            </a:custGeom>
            <a:solidFill>
              <a:schemeClr val="bg1"/>
            </a:solidFill>
            <a:ln>
              <a:noFill/>
            </a:ln>
          </p:spPr>
          <p:txBody>
            <a:bodyPr anchor="ctr"/>
            <a:lstStyle/>
            <a:p>
              <a:pPr algn="ctr"/>
              <a:endParaRPr sz="2400">
                <a:solidFill>
                  <a:schemeClr val="bg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6" name="Group 88"/>
          <p:cNvGrpSpPr/>
          <p:nvPr/>
        </p:nvGrpSpPr>
        <p:grpSpPr>
          <a:xfrm>
            <a:off x="1307470" y="2624666"/>
            <a:ext cx="9613068" cy="2139516"/>
            <a:chOff x="1307468" y="2624665"/>
            <a:chExt cx="9613068" cy="2139516"/>
          </a:xfrm>
        </p:grpSpPr>
        <p:grpSp>
          <p:nvGrpSpPr>
            <p:cNvPr id="17" name="Group 89"/>
            <p:cNvGrpSpPr/>
            <p:nvPr/>
          </p:nvGrpSpPr>
          <p:grpSpPr>
            <a:xfrm>
              <a:off x="8170814" y="2624665"/>
              <a:ext cx="2749722" cy="2139516"/>
              <a:chOff x="8170814" y="1912116"/>
              <a:chExt cx="2749722" cy="2139516"/>
            </a:xfrm>
          </p:grpSpPr>
          <p:grpSp>
            <p:nvGrpSpPr>
              <p:cNvPr id="27" name="Group 99"/>
              <p:cNvGrpSpPr/>
              <p:nvPr/>
            </p:nvGrpSpPr>
            <p:grpSpPr>
              <a:xfrm>
                <a:off x="8170814" y="1912116"/>
                <a:ext cx="2611177" cy="2139516"/>
                <a:chOff x="1193500" y="1491637"/>
                <a:chExt cx="3761195" cy="2139516"/>
              </a:xfrm>
            </p:grpSpPr>
            <p:grpSp>
              <p:nvGrpSpPr>
                <p:cNvPr id="29" name="Group 101"/>
                <p:cNvGrpSpPr/>
                <p:nvPr/>
              </p:nvGrpSpPr>
              <p:grpSpPr>
                <a:xfrm>
                  <a:off x="1193500" y="1491637"/>
                  <a:ext cx="3761195" cy="815608"/>
                  <a:chOff x="1317257" y="1824875"/>
                  <a:chExt cx="3761195" cy="815608"/>
                </a:xfrm>
              </p:grpSpPr>
              <p:sp>
                <p:nvSpPr>
                  <p:cNvPr id="33" name="TextBox 105"/>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4" name="Rectangle 106"/>
                  <p:cNvSpPr/>
                  <p:nvPr/>
                </p:nvSpPr>
                <p:spPr>
                  <a:xfrm>
                    <a:off x="1317257" y="1824875"/>
                    <a:ext cx="3761195" cy="307777"/>
                  </a:xfrm>
                  <a:prstGeom prst="rect">
                    <a:avLst/>
                  </a:prstGeom>
                </p:spPr>
                <p:txBody>
                  <a:bodyPr wrap="none" lIns="0" tIns="0" rIns="0" bIns="0">
                    <a:normAutofit lnSpcReduction="10000"/>
                  </a:bodyPr>
                  <a:lstStyle/>
                  <a:p>
                    <a:pPr algn="r"/>
                    <a:r>
                      <a:rPr lang="zh-CN" altLang="en-US" sz="213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213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30" name="Group 102"/>
                <p:cNvGrpSpPr/>
                <p:nvPr/>
              </p:nvGrpSpPr>
              <p:grpSpPr>
                <a:xfrm>
                  <a:off x="1193500" y="2815545"/>
                  <a:ext cx="3761195" cy="815608"/>
                  <a:chOff x="1317257" y="1824875"/>
                  <a:chExt cx="3761195" cy="815608"/>
                </a:xfrm>
              </p:grpSpPr>
              <p:sp>
                <p:nvSpPr>
                  <p:cNvPr id="31" name="TextBox 103"/>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2" name="Rectangle 104"/>
                  <p:cNvSpPr/>
                  <p:nvPr/>
                </p:nvSpPr>
                <p:spPr>
                  <a:xfrm>
                    <a:off x="1317257" y="1824875"/>
                    <a:ext cx="3761195" cy="307777"/>
                  </a:xfrm>
                  <a:prstGeom prst="rect">
                    <a:avLst/>
                  </a:prstGeom>
                </p:spPr>
                <p:txBody>
                  <a:bodyPr wrap="none" lIns="0" tIns="0" rIns="0" bIns="0">
                    <a:normAutofit lnSpcReduction="10000"/>
                  </a:bodyPr>
                  <a:lstStyle/>
                  <a:p>
                    <a:pPr algn="r"/>
                    <a:r>
                      <a:rPr lang="zh-CN" altLang="en-US" sz="213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213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cxnSp>
            <p:nvCxnSpPr>
              <p:cNvPr id="28" name="Straight Connector 100"/>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18" name="Group 90"/>
            <p:cNvGrpSpPr/>
            <p:nvPr/>
          </p:nvGrpSpPr>
          <p:grpSpPr>
            <a:xfrm>
              <a:off x="1307468" y="2624665"/>
              <a:ext cx="2713719" cy="2139516"/>
              <a:chOff x="1307468" y="1697288"/>
              <a:chExt cx="2713719" cy="2139516"/>
            </a:xfrm>
          </p:grpSpPr>
          <p:grpSp>
            <p:nvGrpSpPr>
              <p:cNvPr id="19" name="Group 91"/>
              <p:cNvGrpSpPr/>
              <p:nvPr/>
            </p:nvGrpSpPr>
            <p:grpSpPr>
              <a:xfrm>
                <a:off x="1410010" y="1697288"/>
                <a:ext cx="2611177" cy="2139516"/>
                <a:chOff x="1193500" y="1491637"/>
                <a:chExt cx="3761195" cy="2139516"/>
              </a:xfrm>
            </p:grpSpPr>
            <p:grpSp>
              <p:nvGrpSpPr>
                <p:cNvPr id="21" name="Group 93"/>
                <p:cNvGrpSpPr/>
                <p:nvPr/>
              </p:nvGrpSpPr>
              <p:grpSpPr>
                <a:xfrm>
                  <a:off x="1193500" y="1491637"/>
                  <a:ext cx="3761195" cy="815608"/>
                  <a:chOff x="1317257" y="1824875"/>
                  <a:chExt cx="3761195" cy="815608"/>
                </a:xfrm>
              </p:grpSpPr>
              <p:sp>
                <p:nvSpPr>
                  <p:cNvPr id="25" name="TextBox 97"/>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6" name="Rectangle 98"/>
                  <p:cNvSpPr/>
                  <p:nvPr/>
                </p:nvSpPr>
                <p:spPr>
                  <a:xfrm>
                    <a:off x="1317257" y="1824875"/>
                    <a:ext cx="3761195" cy="307777"/>
                  </a:xfrm>
                  <a:prstGeom prst="rect">
                    <a:avLst/>
                  </a:prstGeom>
                </p:spPr>
                <p:txBody>
                  <a:bodyPr wrap="none" lIns="0" tIns="0" rIns="0" bIns="0">
                    <a:normAutofit lnSpcReduction="10000"/>
                  </a:bodyPr>
                  <a:lstStyle/>
                  <a:p>
                    <a:r>
                      <a:rPr lang="zh-CN" altLang="en-US" sz="213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213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22" name="Group 94"/>
                <p:cNvGrpSpPr/>
                <p:nvPr/>
              </p:nvGrpSpPr>
              <p:grpSpPr>
                <a:xfrm>
                  <a:off x="1193500" y="2815545"/>
                  <a:ext cx="3761195" cy="815608"/>
                  <a:chOff x="1317257" y="1824875"/>
                  <a:chExt cx="3761195" cy="815608"/>
                </a:xfrm>
              </p:grpSpPr>
              <p:sp>
                <p:nvSpPr>
                  <p:cNvPr id="23" name="TextBox 95"/>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13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4" name="Rectangle 96"/>
                  <p:cNvSpPr/>
                  <p:nvPr/>
                </p:nvSpPr>
                <p:spPr>
                  <a:xfrm>
                    <a:off x="1317257" y="1824875"/>
                    <a:ext cx="3761195" cy="307777"/>
                  </a:xfrm>
                  <a:prstGeom prst="rect">
                    <a:avLst/>
                  </a:prstGeom>
                </p:spPr>
                <p:txBody>
                  <a:bodyPr wrap="none" lIns="0" tIns="0" rIns="0" bIns="0">
                    <a:normAutofit lnSpcReduction="10000"/>
                  </a:bodyPr>
                  <a:lstStyle/>
                  <a:p>
                    <a:r>
                      <a:rPr lang="zh-CN" altLang="en-US" sz="213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2135" b="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cxnSp>
            <p:nvCxnSpPr>
              <p:cNvPr id="20" name="Straight Connector 92"/>
              <p:cNvCxnSpPr/>
              <p:nvPr/>
            </p:nvCxnSpPr>
            <p:spPr>
              <a:xfrm>
                <a:off x="1307468" y="2710116"/>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sp>
        <p:nvSpPr>
          <p:cNvPr id="91" name="文本占位符 1"/>
          <p:cNvSpPr>
            <a:spLocks noGrp="1"/>
          </p:cNvSpPr>
          <p:nvPr>
            <p:ph type="body" sz="quarter" idx="4294967295"/>
          </p:nvPr>
        </p:nvSpPr>
        <p:spPr>
          <a:xfrm>
            <a:off x="170815" y="151130"/>
            <a:ext cx="3965756" cy="506095"/>
          </a:xfrm>
        </p:spPr>
        <p:txBody>
          <a:bodyPr>
            <a:normAutofit fontScale="97500"/>
          </a:bodyPr>
          <a:lstStyle/>
          <a:p>
            <a:pPr>
              <a:buFont typeface="Wingdings" panose="05000000000000000000" pitchFamily="2" charset="2"/>
              <a:buChar char="u"/>
            </a:pPr>
            <a:endParaRPr lang="zh-CN" altLang="en-US">
              <a:solidFill>
                <a:schemeClr val="accent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Tree>
  </p:cSld>
  <p:clrMapOvr>
    <a:masterClrMapping/>
  </p:clrMapOvr>
  <mc:AlternateContent>
    <mc:Choice xmlns:p14="http://schemas.microsoft.com/office/powerpoint/2010/main" Requires="p14">
      <p:transition spd="slow" advClick="0" advTm="0" p14:dur="1250">
        <p:randomBar dir="vert"/>
      </p:transition>
    </mc:Choice>
    <mc:Fallback>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1201311" y="3079443"/>
            <a:ext cx="2099103" cy="2511381"/>
            <a:chOff x="900983" y="2309582"/>
            <a:chExt cx="1574327" cy="1883536"/>
          </a:xfrm>
        </p:grpSpPr>
        <p:sp>
          <p:nvSpPr>
            <p:cNvPr id="4" name="Freeform: Shape 1"/>
            <p:cNvSpPr/>
            <p:nvPr/>
          </p:nvSpPr>
          <p:spPr bwMode="auto">
            <a:xfrm>
              <a:off x="1812159" y="2684578"/>
              <a:ext cx="276971" cy="299997"/>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r>
                <a:rPr lang="id-ID"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01</a:t>
              </a:r>
              <a:endParaRPr lang="id-ID"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 name="Freeform: Shape 2"/>
            <p:cNvSpPr/>
            <p:nvPr/>
          </p:nvSpPr>
          <p:spPr bwMode="auto">
            <a:xfrm>
              <a:off x="1425978" y="2309582"/>
              <a:ext cx="1049332" cy="1170385"/>
            </a:xfrm>
            <a:custGeom>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cxnLst>
                <a:cxn ang="0">
                  <a:pos x="T1" y="T2"/>
                </a:cxn>
                <a:cxn ang="0">
                  <a:pos x="T4" y="T5"/>
                </a:cxn>
                <a:cxn ang="0">
                  <a:pos x="T7" y="T8"/>
                </a:cxn>
                <a:cxn ang="0">
                  <a:pos x="T10" y="T11"/>
                </a:cxn>
              </a:cxnLst>
              <a:rect l="0" t="0" r="r" b="b"/>
              <a:pathLst>
                <a:path w="19679" h="21600">
                  <a:moveTo>
                    <a:pt x="9838" y="0"/>
                  </a:moveTo>
                  <a:cubicBezTo>
                    <a:pt x="7321" y="0"/>
                    <a:pt x="4802" y="944"/>
                    <a:pt x="2881" y="2835"/>
                  </a:cubicBezTo>
                  <a:cubicBezTo>
                    <a:pt x="-961" y="6616"/>
                    <a:pt x="-961" y="12749"/>
                    <a:pt x="2881" y="16530"/>
                  </a:cubicBezTo>
                  <a:cubicBezTo>
                    <a:pt x="4639" y="18260"/>
                    <a:pt x="6897" y="19188"/>
                    <a:pt x="9197" y="19335"/>
                  </a:cubicBezTo>
                  <a:cubicBezTo>
                    <a:pt x="8918" y="20157"/>
                    <a:pt x="8453" y="20930"/>
                    <a:pt x="7797" y="21600"/>
                  </a:cubicBezTo>
                  <a:cubicBezTo>
                    <a:pt x="8874" y="21508"/>
                    <a:pt x="9927" y="21069"/>
                    <a:pt x="10751" y="20282"/>
                  </a:cubicBezTo>
                  <a:cubicBezTo>
                    <a:pt x="11091" y="19958"/>
                    <a:pt x="11357" y="19595"/>
                    <a:pt x="11572" y="19211"/>
                  </a:cubicBezTo>
                  <a:cubicBezTo>
                    <a:pt x="13486" y="18876"/>
                    <a:pt x="15317" y="17986"/>
                    <a:pt x="16796" y="16530"/>
                  </a:cubicBezTo>
                  <a:cubicBezTo>
                    <a:pt x="20638" y="12749"/>
                    <a:pt x="20638" y="6616"/>
                    <a:pt x="16796" y="2835"/>
                  </a:cubicBezTo>
                  <a:cubicBezTo>
                    <a:pt x="14875" y="944"/>
                    <a:pt x="12356" y="0"/>
                    <a:pt x="9838" y="0"/>
                  </a:cubicBezTo>
                  <a:close/>
                  <a:moveTo>
                    <a:pt x="9838" y="3047"/>
                  </a:moveTo>
                  <a:cubicBezTo>
                    <a:pt x="11564" y="3047"/>
                    <a:pt x="13290" y="3694"/>
                    <a:pt x="14607" y="4990"/>
                  </a:cubicBezTo>
                  <a:cubicBezTo>
                    <a:pt x="17240" y="7581"/>
                    <a:pt x="17240" y="11784"/>
                    <a:pt x="14607" y="14375"/>
                  </a:cubicBezTo>
                  <a:cubicBezTo>
                    <a:pt x="11973" y="16967"/>
                    <a:pt x="7703" y="16967"/>
                    <a:pt x="5070" y="14375"/>
                  </a:cubicBezTo>
                  <a:cubicBezTo>
                    <a:pt x="2437" y="11784"/>
                    <a:pt x="2437" y="7581"/>
                    <a:pt x="5070" y="4990"/>
                  </a:cubicBezTo>
                  <a:cubicBezTo>
                    <a:pt x="6387" y="3694"/>
                    <a:pt x="8113" y="3047"/>
                    <a:pt x="9838" y="3047"/>
                  </a:cubicBezTo>
                  <a:close/>
                </a:path>
              </a:pathLst>
            </a:custGeom>
            <a:solidFill>
              <a:schemeClr val="accent1"/>
            </a:solidFill>
            <a:ln>
              <a:noFill/>
            </a:ln>
            <a:effectLst/>
          </p:spPr>
          <p:txBody>
            <a:bodyPr anchor="ctr"/>
            <a:lstStyle/>
            <a:p>
              <a:pPr algn="ctr"/>
              <a:endParaRPr sz="14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6" name="Freeform: Shape 13"/>
            <p:cNvSpPr/>
            <p:nvPr/>
          </p:nvSpPr>
          <p:spPr bwMode="auto">
            <a:xfrm>
              <a:off x="900983" y="3560886"/>
              <a:ext cx="1569722" cy="632232"/>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p>
              <a:pPr algn="r">
                <a:lnSpc>
                  <a:spcPct val="120000"/>
                </a:lnSpc>
              </a:pP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此部分内容作为文字排版占位显示（建议使用主题字体）</a:t>
              </a:r>
              <a:endPar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30" name="组合 29"/>
          <p:cNvGrpSpPr/>
          <p:nvPr/>
        </p:nvGrpSpPr>
        <p:grpSpPr>
          <a:xfrm>
            <a:off x="3300414" y="1267177"/>
            <a:ext cx="2099103" cy="2512259"/>
            <a:chOff x="2475310" y="950383"/>
            <a:chExt cx="1574327" cy="1884194"/>
          </a:xfrm>
        </p:grpSpPr>
        <p:sp>
          <p:nvSpPr>
            <p:cNvPr id="6" name="Freeform: Shape 3"/>
            <p:cNvSpPr/>
            <p:nvPr/>
          </p:nvSpPr>
          <p:spPr bwMode="auto">
            <a:xfrm>
              <a:off x="2475310" y="1649719"/>
              <a:ext cx="1049332" cy="1184858"/>
            </a:xfrm>
            <a:custGeom>
              <a:gdLst>
                <a:gd name="T0" fmla="+- 0 10800 961"/>
                <a:gd name="T1" fmla="*/ T0 w 19679"/>
                <a:gd name="T2" fmla="*/ 10352 h 20704"/>
                <a:gd name="T3" fmla="+- 0 10800 961"/>
                <a:gd name="T4" fmla="*/ T3 w 19679"/>
                <a:gd name="T5" fmla="*/ 10352 h 20704"/>
                <a:gd name="T6" fmla="+- 0 10800 961"/>
                <a:gd name="T7" fmla="*/ T6 w 19679"/>
                <a:gd name="T8" fmla="*/ 10352 h 20704"/>
                <a:gd name="T9" fmla="+- 0 10800 961"/>
                <a:gd name="T10" fmla="*/ T9 w 19679"/>
                <a:gd name="T11" fmla="*/ 10352 h 20704"/>
              </a:gdLst>
              <a:cxnLst>
                <a:cxn ang="0">
                  <a:pos x="T1" y="T2"/>
                </a:cxn>
                <a:cxn ang="0">
                  <a:pos x="T4" y="T5"/>
                </a:cxn>
                <a:cxn ang="0">
                  <a:pos x="T7" y="T8"/>
                </a:cxn>
                <a:cxn ang="0">
                  <a:pos x="T10" y="T11"/>
                </a:cxn>
              </a:cxnLst>
              <a:rect l="0" t="0" r="r" b="b"/>
              <a:pathLst>
                <a:path w="19679" h="20704">
                  <a:moveTo>
                    <a:pt x="11880" y="0"/>
                  </a:moveTo>
                  <a:cubicBezTo>
                    <a:pt x="10803" y="87"/>
                    <a:pt x="9750" y="505"/>
                    <a:pt x="8926" y="1250"/>
                  </a:cubicBezTo>
                  <a:cubicBezTo>
                    <a:pt x="8506" y="1629"/>
                    <a:pt x="8190" y="2063"/>
                    <a:pt x="7960" y="2524"/>
                  </a:cubicBezTo>
                  <a:cubicBezTo>
                    <a:pt x="6100" y="2860"/>
                    <a:pt x="4322" y="3700"/>
                    <a:pt x="2881" y="5043"/>
                  </a:cubicBezTo>
                  <a:cubicBezTo>
                    <a:pt x="-961" y="8625"/>
                    <a:pt x="-961" y="14435"/>
                    <a:pt x="2881" y="18017"/>
                  </a:cubicBezTo>
                  <a:cubicBezTo>
                    <a:pt x="6723" y="21600"/>
                    <a:pt x="12954" y="21599"/>
                    <a:pt x="16796" y="18017"/>
                  </a:cubicBezTo>
                  <a:cubicBezTo>
                    <a:pt x="20638" y="14435"/>
                    <a:pt x="20638" y="8625"/>
                    <a:pt x="16796" y="5043"/>
                  </a:cubicBezTo>
                  <a:cubicBezTo>
                    <a:pt x="15021" y="3388"/>
                    <a:pt x="12736" y="2509"/>
                    <a:pt x="10412" y="2383"/>
                  </a:cubicBezTo>
                  <a:cubicBezTo>
                    <a:pt x="10678" y="1519"/>
                    <a:pt x="11159" y="697"/>
                    <a:pt x="11880" y="0"/>
                  </a:cubicBezTo>
                  <a:close/>
                  <a:moveTo>
                    <a:pt x="9838" y="5244"/>
                  </a:moveTo>
                  <a:cubicBezTo>
                    <a:pt x="11564" y="5244"/>
                    <a:pt x="13290" y="5857"/>
                    <a:pt x="14607" y="7085"/>
                  </a:cubicBezTo>
                  <a:cubicBezTo>
                    <a:pt x="17240" y="9540"/>
                    <a:pt x="17240" y="13521"/>
                    <a:pt x="14607" y="15976"/>
                  </a:cubicBezTo>
                  <a:cubicBezTo>
                    <a:pt x="11974" y="18431"/>
                    <a:pt x="7703" y="18431"/>
                    <a:pt x="5070" y="15976"/>
                  </a:cubicBezTo>
                  <a:cubicBezTo>
                    <a:pt x="2437" y="13521"/>
                    <a:pt x="2437" y="9540"/>
                    <a:pt x="5070" y="7085"/>
                  </a:cubicBezTo>
                  <a:cubicBezTo>
                    <a:pt x="6387" y="5857"/>
                    <a:pt x="8113" y="5244"/>
                    <a:pt x="9838" y="5244"/>
                  </a:cubicBezTo>
                  <a:close/>
                </a:path>
              </a:pathLst>
            </a:custGeom>
            <a:solidFill>
              <a:schemeClr val="accent2"/>
            </a:solidFill>
            <a:ln>
              <a:noFill/>
            </a:ln>
            <a:effectLst/>
          </p:spPr>
          <p:txBody>
            <a:bodyPr anchor="ctr"/>
            <a:lstStyle/>
            <a:p>
              <a:pPr algn="ctr"/>
              <a:endParaRPr sz="14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1" name="Freeform: Shape 8"/>
            <p:cNvSpPr/>
            <p:nvPr/>
          </p:nvSpPr>
          <p:spPr bwMode="auto">
            <a:xfrm>
              <a:off x="2479915" y="950383"/>
              <a:ext cx="1569722" cy="632889"/>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p>
              <a:pPr>
                <a:lnSpc>
                  <a:spcPct val="120000"/>
                </a:lnSpc>
              </a:pP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此部分内容作为文字排版占位显示（建议使用主题字体）</a:t>
              </a:r>
              <a:endPar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7" name="Freeform: Shape 14"/>
            <p:cNvSpPr/>
            <p:nvPr/>
          </p:nvSpPr>
          <p:spPr bwMode="auto">
            <a:xfrm>
              <a:off x="2861491" y="2159583"/>
              <a:ext cx="276971" cy="299997"/>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r>
                <a:rPr lang="id-ID"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02</a:t>
              </a:r>
              <a:endParaRPr lang="id-ID"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29" name="组合 28"/>
          <p:cNvGrpSpPr/>
          <p:nvPr/>
        </p:nvGrpSpPr>
        <p:grpSpPr>
          <a:xfrm>
            <a:off x="4000407" y="3079443"/>
            <a:ext cx="2099103" cy="2511381"/>
            <a:chOff x="3000305" y="2309582"/>
            <a:chExt cx="1574327" cy="1883536"/>
          </a:xfrm>
        </p:grpSpPr>
        <p:grpSp>
          <p:nvGrpSpPr>
            <p:cNvPr id="24" name="组合 23"/>
            <p:cNvGrpSpPr/>
            <p:nvPr/>
          </p:nvGrpSpPr>
          <p:grpSpPr>
            <a:xfrm>
              <a:off x="3000305" y="2309582"/>
              <a:ext cx="1574327" cy="1883536"/>
              <a:chOff x="3000305" y="2309582"/>
              <a:chExt cx="1574327" cy="1883536"/>
            </a:xfrm>
          </p:grpSpPr>
          <p:sp>
            <p:nvSpPr>
              <p:cNvPr id="7" name="Freeform: Shape 4"/>
              <p:cNvSpPr/>
              <p:nvPr/>
            </p:nvSpPr>
            <p:spPr bwMode="auto">
              <a:xfrm>
                <a:off x="3524642" y="2309582"/>
                <a:ext cx="1049990" cy="1170385"/>
              </a:xfrm>
              <a:custGeom>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cxnLst>
                  <a:cxn ang="0">
                    <a:pos x="T1" y="T2"/>
                  </a:cxn>
                  <a:cxn ang="0">
                    <a:pos x="T4" y="T5"/>
                  </a:cxn>
                  <a:cxn ang="0">
                    <a:pos x="T7" y="T8"/>
                  </a:cxn>
                  <a:cxn ang="0">
                    <a:pos x="T10" y="T11"/>
                  </a:cxn>
                </a:cxnLst>
                <a:rect l="0" t="0" r="r" b="b"/>
                <a:pathLst>
                  <a:path w="19679" h="21600">
                    <a:moveTo>
                      <a:pt x="9838" y="0"/>
                    </a:moveTo>
                    <a:cubicBezTo>
                      <a:pt x="7321" y="0"/>
                      <a:pt x="4802" y="944"/>
                      <a:pt x="2881" y="2835"/>
                    </a:cubicBezTo>
                    <a:cubicBezTo>
                      <a:pt x="-961" y="6616"/>
                      <a:pt x="-961" y="12749"/>
                      <a:pt x="2881" y="16530"/>
                    </a:cubicBezTo>
                    <a:cubicBezTo>
                      <a:pt x="4648" y="18270"/>
                      <a:pt x="6921" y="19199"/>
                      <a:pt x="9234" y="19338"/>
                    </a:cubicBezTo>
                    <a:cubicBezTo>
                      <a:pt x="8955" y="20157"/>
                      <a:pt x="8491" y="20932"/>
                      <a:pt x="7837" y="21600"/>
                    </a:cubicBezTo>
                    <a:cubicBezTo>
                      <a:pt x="8914" y="21508"/>
                      <a:pt x="9967" y="21069"/>
                      <a:pt x="10791" y="20282"/>
                    </a:cubicBezTo>
                    <a:cubicBezTo>
                      <a:pt x="11132" y="19957"/>
                      <a:pt x="11400" y="19590"/>
                      <a:pt x="11615" y="19205"/>
                    </a:cubicBezTo>
                    <a:cubicBezTo>
                      <a:pt x="13512" y="18863"/>
                      <a:pt x="15329" y="17974"/>
                      <a:pt x="16796" y="16530"/>
                    </a:cubicBezTo>
                    <a:cubicBezTo>
                      <a:pt x="20638" y="12749"/>
                      <a:pt x="20638" y="6616"/>
                      <a:pt x="16796" y="2835"/>
                    </a:cubicBezTo>
                    <a:cubicBezTo>
                      <a:pt x="14875" y="944"/>
                      <a:pt x="12356" y="0"/>
                      <a:pt x="9838" y="0"/>
                    </a:cubicBezTo>
                    <a:close/>
                    <a:moveTo>
                      <a:pt x="9838" y="3047"/>
                    </a:moveTo>
                    <a:cubicBezTo>
                      <a:pt x="11564" y="3047"/>
                      <a:pt x="13290" y="3694"/>
                      <a:pt x="14607" y="4990"/>
                    </a:cubicBezTo>
                    <a:cubicBezTo>
                      <a:pt x="17240" y="7581"/>
                      <a:pt x="17240" y="11784"/>
                      <a:pt x="14607" y="14375"/>
                    </a:cubicBezTo>
                    <a:cubicBezTo>
                      <a:pt x="11973" y="16967"/>
                      <a:pt x="7703" y="16967"/>
                      <a:pt x="5070" y="14375"/>
                    </a:cubicBezTo>
                    <a:cubicBezTo>
                      <a:pt x="2437" y="11784"/>
                      <a:pt x="2437" y="7581"/>
                      <a:pt x="5070" y="4990"/>
                    </a:cubicBezTo>
                    <a:cubicBezTo>
                      <a:pt x="6387" y="3694"/>
                      <a:pt x="8113" y="3047"/>
                      <a:pt x="9838" y="3047"/>
                    </a:cubicBezTo>
                    <a:close/>
                  </a:path>
                </a:pathLst>
              </a:custGeom>
              <a:solidFill>
                <a:schemeClr val="accent3"/>
              </a:solidFill>
              <a:ln>
                <a:noFill/>
              </a:ln>
              <a:effectLst/>
            </p:spPr>
            <p:txBody>
              <a:bodyPr anchor="ctr"/>
              <a:lstStyle/>
              <a:p>
                <a:pPr algn="ctr"/>
                <a:endParaRPr sz="14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5" name="Freeform: Shape 12"/>
              <p:cNvSpPr/>
              <p:nvPr/>
            </p:nvSpPr>
            <p:spPr bwMode="auto">
              <a:xfrm>
                <a:off x="3000305" y="3560886"/>
                <a:ext cx="1569722" cy="632232"/>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p>
                <a:pPr algn="r">
                  <a:lnSpc>
                    <a:spcPct val="120000"/>
                  </a:lnSpc>
                </a:pP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此部分内容作为文字排版占位显示（建议使用主题字体）</a:t>
                </a:r>
                <a:endPar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18" name="Freeform: Shape 15"/>
            <p:cNvSpPr/>
            <p:nvPr/>
          </p:nvSpPr>
          <p:spPr bwMode="auto">
            <a:xfrm>
              <a:off x="3910823" y="2684578"/>
              <a:ext cx="277629" cy="299997"/>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r>
                <a:rPr lang="id-ID"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03</a:t>
              </a:r>
              <a:endParaRPr lang="id-ID"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31" name="组合 30"/>
          <p:cNvGrpSpPr/>
          <p:nvPr/>
        </p:nvGrpSpPr>
        <p:grpSpPr>
          <a:xfrm>
            <a:off x="6098632" y="1267177"/>
            <a:ext cx="2092963" cy="2512259"/>
            <a:chOff x="4573974" y="950383"/>
            <a:chExt cx="1569722" cy="1884194"/>
          </a:xfrm>
        </p:grpSpPr>
        <p:sp>
          <p:nvSpPr>
            <p:cNvPr id="8" name="Freeform: Shape 5"/>
            <p:cNvSpPr/>
            <p:nvPr/>
          </p:nvSpPr>
          <p:spPr bwMode="auto">
            <a:xfrm>
              <a:off x="4573974" y="1649719"/>
              <a:ext cx="1049990" cy="1184858"/>
            </a:xfrm>
            <a:custGeom>
              <a:gdLst>
                <a:gd name="T0" fmla="+- 0 10800 961"/>
                <a:gd name="T1" fmla="*/ T0 w 19679"/>
                <a:gd name="T2" fmla="*/ 10352 h 20704"/>
                <a:gd name="T3" fmla="+- 0 10800 961"/>
                <a:gd name="T4" fmla="*/ T3 w 19679"/>
                <a:gd name="T5" fmla="*/ 10352 h 20704"/>
                <a:gd name="T6" fmla="+- 0 10800 961"/>
                <a:gd name="T7" fmla="*/ T6 w 19679"/>
                <a:gd name="T8" fmla="*/ 10352 h 20704"/>
                <a:gd name="T9" fmla="+- 0 10800 961"/>
                <a:gd name="T10" fmla="*/ T9 w 19679"/>
                <a:gd name="T11" fmla="*/ 10352 h 20704"/>
              </a:gdLst>
              <a:cxnLst>
                <a:cxn ang="0">
                  <a:pos x="T1" y="T2"/>
                </a:cxn>
                <a:cxn ang="0">
                  <a:pos x="T4" y="T5"/>
                </a:cxn>
                <a:cxn ang="0">
                  <a:pos x="T7" y="T8"/>
                </a:cxn>
                <a:cxn ang="0">
                  <a:pos x="T10" y="T11"/>
                </a:cxn>
              </a:cxnLst>
              <a:rect l="0" t="0" r="r" b="b"/>
              <a:pathLst>
                <a:path w="19679" h="20704">
                  <a:moveTo>
                    <a:pt x="11963" y="0"/>
                  </a:moveTo>
                  <a:cubicBezTo>
                    <a:pt x="10886" y="87"/>
                    <a:pt x="9837" y="505"/>
                    <a:pt x="9012" y="1250"/>
                  </a:cubicBezTo>
                  <a:cubicBezTo>
                    <a:pt x="8596" y="1626"/>
                    <a:pt x="8279" y="2055"/>
                    <a:pt x="8050" y="2513"/>
                  </a:cubicBezTo>
                  <a:cubicBezTo>
                    <a:pt x="6157" y="2837"/>
                    <a:pt x="4344" y="3678"/>
                    <a:pt x="2881" y="5043"/>
                  </a:cubicBezTo>
                  <a:cubicBezTo>
                    <a:pt x="-961" y="8625"/>
                    <a:pt x="-961" y="14435"/>
                    <a:pt x="2881" y="18017"/>
                  </a:cubicBezTo>
                  <a:cubicBezTo>
                    <a:pt x="6723" y="21600"/>
                    <a:pt x="12954" y="21599"/>
                    <a:pt x="16796" y="18017"/>
                  </a:cubicBezTo>
                  <a:cubicBezTo>
                    <a:pt x="20638" y="14435"/>
                    <a:pt x="20638" y="8625"/>
                    <a:pt x="16796" y="5043"/>
                  </a:cubicBezTo>
                  <a:cubicBezTo>
                    <a:pt x="15042" y="3408"/>
                    <a:pt x="12790" y="2528"/>
                    <a:pt x="10495" y="2386"/>
                  </a:cubicBezTo>
                  <a:cubicBezTo>
                    <a:pt x="10761" y="1521"/>
                    <a:pt x="11241" y="697"/>
                    <a:pt x="11963" y="0"/>
                  </a:cubicBezTo>
                  <a:close/>
                  <a:moveTo>
                    <a:pt x="9838" y="5244"/>
                  </a:moveTo>
                  <a:cubicBezTo>
                    <a:pt x="11564" y="5244"/>
                    <a:pt x="13290" y="5857"/>
                    <a:pt x="14607" y="7085"/>
                  </a:cubicBezTo>
                  <a:cubicBezTo>
                    <a:pt x="17240" y="9540"/>
                    <a:pt x="17240" y="13521"/>
                    <a:pt x="14607" y="15976"/>
                  </a:cubicBezTo>
                  <a:cubicBezTo>
                    <a:pt x="11974" y="18431"/>
                    <a:pt x="7703" y="18431"/>
                    <a:pt x="5070" y="15976"/>
                  </a:cubicBezTo>
                  <a:cubicBezTo>
                    <a:pt x="2437" y="13521"/>
                    <a:pt x="2437" y="9540"/>
                    <a:pt x="5070" y="7085"/>
                  </a:cubicBezTo>
                  <a:cubicBezTo>
                    <a:pt x="6387" y="5857"/>
                    <a:pt x="8113" y="5244"/>
                    <a:pt x="9838" y="5244"/>
                  </a:cubicBezTo>
                  <a:close/>
                </a:path>
              </a:pathLst>
            </a:custGeom>
            <a:solidFill>
              <a:schemeClr val="accent4"/>
            </a:solidFill>
            <a:ln>
              <a:noFill/>
            </a:ln>
            <a:effectLst/>
          </p:spPr>
          <p:txBody>
            <a:bodyPr anchor="ctr"/>
            <a:lstStyle/>
            <a:p>
              <a:pPr algn="ctr"/>
              <a:endParaRPr sz="14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2" name="Freeform: Shape 9"/>
            <p:cNvSpPr/>
            <p:nvPr/>
          </p:nvSpPr>
          <p:spPr bwMode="auto">
            <a:xfrm>
              <a:off x="4574632" y="950383"/>
              <a:ext cx="1569064" cy="632889"/>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p>
              <a:pPr>
                <a:lnSpc>
                  <a:spcPct val="120000"/>
                </a:lnSpc>
              </a:pP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此部分内容作为文字排版占位显示（建议使用主题字体）</a:t>
              </a:r>
              <a:endPar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9" name="Freeform: Shape 16"/>
            <p:cNvSpPr/>
            <p:nvPr/>
          </p:nvSpPr>
          <p:spPr bwMode="auto">
            <a:xfrm>
              <a:off x="4964760" y="2159583"/>
              <a:ext cx="277629" cy="299997"/>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r>
                <a:rPr lang="id-ID"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04</a:t>
              </a:r>
              <a:endParaRPr lang="id-ID"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28" name="组合 27"/>
          <p:cNvGrpSpPr/>
          <p:nvPr/>
        </p:nvGrpSpPr>
        <p:grpSpPr>
          <a:xfrm>
            <a:off x="6804765" y="3079443"/>
            <a:ext cx="2092963" cy="2511381"/>
            <a:chOff x="5103574" y="2309582"/>
            <a:chExt cx="1569722" cy="1883536"/>
          </a:xfrm>
        </p:grpSpPr>
        <p:grpSp>
          <p:nvGrpSpPr>
            <p:cNvPr id="26" name="组合 25"/>
            <p:cNvGrpSpPr/>
            <p:nvPr/>
          </p:nvGrpSpPr>
          <p:grpSpPr>
            <a:xfrm>
              <a:off x="5103574" y="2309582"/>
              <a:ext cx="1569722" cy="1883536"/>
              <a:chOff x="5103574" y="2309582"/>
              <a:chExt cx="1569722" cy="1883536"/>
            </a:xfrm>
          </p:grpSpPr>
          <p:sp>
            <p:nvSpPr>
              <p:cNvPr id="9" name="Freeform: Shape 6"/>
              <p:cNvSpPr/>
              <p:nvPr/>
            </p:nvSpPr>
            <p:spPr bwMode="auto">
              <a:xfrm>
                <a:off x="5623964" y="2309582"/>
                <a:ext cx="1049332" cy="1170385"/>
              </a:xfrm>
              <a:custGeom>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cxnLst>
                  <a:cxn ang="0">
                    <a:pos x="T1" y="T2"/>
                  </a:cxn>
                  <a:cxn ang="0">
                    <a:pos x="T4" y="T5"/>
                  </a:cxn>
                  <a:cxn ang="0">
                    <a:pos x="T7" y="T8"/>
                  </a:cxn>
                  <a:cxn ang="0">
                    <a:pos x="T10" y="T11"/>
                  </a:cxn>
                </a:cxnLst>
                <a:rect l="0" t="0" r="r" b="b"/>
                <a:pathLst>
                  <a:path w="19679" h="21600">
                    <a:moveTo>
                      <a:pt x="9838" y="0"/>
                    </a:moveTo>
                    <a:cubicBezTo>
                      <a:pt x="7321" y="0"/>
                      <a:pt x="4802" y="944"/>
                      <a:pt x="2881" y="2835"/>
                    </a:cubicBezTo>
                    <a:cubicBezTo>
                      <a:pt x="-961" y="6616"/>
                      <a:pt x="-961" y="12749"/>
                      <a:pt x="2881" y="16530"/>
                    </a:cubicBezTo>
                    <a:cubicBezTo>
                      <a:pt x="4617" y="18240"/>
                      <a:pt x="6842" y="19168"/>
                      <a:pt x="9114" y="19332"/>
                    </a:cubicBezTo>
                    <a:cubicBezTo>
                      <a:pt x="8835" y="20154"/>
                      <a:pt x="8369" y="20930"/>
                      <a:pt x="7714" y="21600"/>
                    </a:cubicBezTo>
                    <a:cubicBezTo>
                      <a:pt x="8791" y="21508"/>
                      <a:pt x="9844" y="21069"/>
                      <a:pt x="10668" y="20282"/>
                    </a:cubicBezTo>
                    <a:cubicBezTo>
                      <a:pt x="11003" y="19962"/>
                      <a:pt x="11269" y="19602"/>
                      <a:pt x="11482" y="19223"/>
                    </a:cubicBezTo>
                    <a:cubicBezTo>
                      <a:pt x="13428" y="18900"/>
                      <a:pt x="15295" y="18008"/>
                      <a:pt x="16796" y="16530"/>
                    </a:cubicBezTo>
                    <a:cubicBezTo>
                      <a:pt x="20638" y="12749"/>
                      <a:pt x="20638" y="6616"/>
                      <a:pt x="16796" y="2835"/>
                    </a:cubicBezTo>
                    <a:cubicBezTo>
                      <a:pt x="14875" y="944"/>
                      <a:pt x="12356" y="0"/>
                      <a:pt x="9838" y="0"/>
                    </a:cubicBezTo>
                    <a:close/>
                    <a:moveTo>
                      <a:pt x="9838" y="3047"/>
                    </a:moveTo>
                    <a:cubicBezTo>
                      <a:pt x="11564" y="3047"/>
                      <a:pt x="13290" y="3694"/>
                      <a:pt x="14607" y="4990"/>
                    </a:cubicBezTo>
                    <a:cubicBezTo>
                      <a:pt x="17240" y="7581"/>
                      <a:pt x="17240" y="11784"/>
                      <a:pt x="14607" y="14375"/>
                    </a:cubicBezTo>
                    <a:cubicBezTo>
                      <a:pt x="11974" y="16967"/>
                      <a:pt x="7703" y="16967"/>
                      <a:pt x="5070" y="14375"/>
                    </a:cubicBezTo>
                    <a:cubicBezTo>
                      <a:pt x="2437" y="11784"/>
                      <a:pt x="2437" y="7581"/>
                      <a:pt x="5070" y="4990"/>
                    </a:cubicBezTo>
                    <a:cubicBezTo>
                      <a:pt x="6387" y="3694"/>
                      <a:pt x="8113" y="3047"/>
                      <a:pt x="9838" y="3047"/>
                    </a:cubicBezTo>
                    <a:close/>
                  </a:path>
                </a:pathLst>
              </a:custGeom>
              <a:solidFill>
                <a:schemeClr val="accent5"/>
              </a:solidFill>
              <a:ln>
                <a:noFill/>
              </a:ln>
              <a:effectLst/>
            </p:spPr>
            <p:txBody>
              <a:bodyPr anchor="ctr"/>
              <a:lstStyle/>
              <a:p>
                <a:pPr algn="ctr"/>
                <a:endParaRPr sz="14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4" name="Freeform: Shape 11"/>
              <p:cNvSpPr/>
              <p:nvPr/>
            </p:nvSpPr>
            <p:spPr bwMode="auto">
              <a:xfrm>
                <a:off x="5103574" y="3560886"/>
                <a:ext cx="1569722" cy="632232"/>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p>
                <a:pPr algn="r">
                  <a:lnSpc>
                    <a:spcPct val="120000"/>
                  </a:lnSpc>
                </a:pP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此部分内容作为文字排版占位显示（建议使用主题字体）</a:t>
                </a:r>
                <a:endPar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20" name="Freeform: Shape 17"/>
            <p:cNvSpPr/>
            <p:nvPr/>
          </p:nvSpPr>
          <p:spPr bwMode="auto">
            <a:xfrm>
              <a:off x="6005540" y="2684578"/>
              <a:ext cx="276971" cy="299997"/>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r>
                <a:rPr lang="id-ID"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05</a:t>
              </a:r>
              <a:endParaRPr lang="id-ID"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27" name="组合 26"/>
          <p:cNvGrpSpPr/>
          <p:nvPr/>
        </p:nvGrpSpPr>
        <p:grpSpPr>
          <a:xfrm>
            <a:off x="8897728" y="1267177"/>
            <a:ext cx="2092963" cy="2512259"/>
            <a:chOff x="6673296" y="950383"/>
            <a:chExt cx="1569722" cy="1884194"/>
          </a:xfrm>
        </p:grpSpPr>
        <p:sp>
          <p:nvSpPr>
            <p:cNvPr id="10" name="Freeform: Shape 7"/>
            <p:cNvSpPr/>
            <p:nvPr/>
          </p:nvSpPr>
          <p:spPr bwMode="auto">
            <a:xfrm>
              <a:off x="6673296" y="1649719"/>
              <a:ext cx="1049332" cy="1184858"/>
            </a:xfrm>
            <a:custGeom>
              <a:gdLst>
                <a:gd name="T0" fmla="+- 0 10800 961"/>
                <a:gd name="T1" fmla="*/ T0 w 19679"/>
                <a:gd name="T2" fmla="*/ 10352 h 20704"/>
                <a:gd name="T3" fmla="+- 0 10800 961"/>
                <a:gd name="T4" fmla="*/ T3 w 19679"/>
                <a:gd name="T5" fmla="*/ 10352 h 20704"/>
                <a:gd name="T6" fmla="+- 0 10800 961"/>
                <a:gd name="T7" fmla="*/ T6 w 19679"/>
                <a:gd name="T8" fmla="*/ 10352 h 20704"/>
                <a:gd name="T9" fmla="+- 0 10800 961"/>
                <a:gd name="T10" fmla="*/ T9 w 19679"/>
                <a:gd name="T11" fmla="*/ 10352 h 20704"/>
              </a:gdLst>
              <a:cxnLst>
                <a:cxn ang="0">
                  <a:pos x="T1" y="T2"/>
                </a:cxn>
                <a:cxn ang="0">
                  <a:pos x="T4" y="T5"/>
                </a:cxn>
                <a:cxn ang="0">
                  <a:pos x="T7" y="T8"/>
                </a:cxn>
                <a:cxn ang="0">
                  <a:pos x="T10" y="T11"/>
                </a:cxn>
              </a:cxnLst>
              <a:rect l="0" t="0" r="r" b="b"/>
              <a:pathLst>
                <a:path w="19679" h="20704">
                  <a:moveTo>
                    <a:pt x="11880" y="0"/>
                  </a:moveTo>
                  <a:cubicBezTo>
                    <a:pt x="10803" y="87"/>
                    <a:pt x="9750" y="505"/>
                    <a:pt x="8926" y="1250"/>
                  </a:cubicBezTo>
                  <a:cubicBezTo>
                    <a:pt x="8506" y="1629"/>
                    <a:pt x="8190" y="2063"/>
                    <a:pt x="7960" y="2524"/>
                  </a:cubicBezTo>
                  <a:cubicBezTo>
                    <a:pt x="6098" y="2859"/>
                    <a:pt x="4322" y="3699"/>
                    <a:pt x="2881" y="5043"/>
                  </a:cubicBezTo>
                  <a:cubicBezTo>
                    <a:pt x="-961" y="8625"/>
                    <a:pt x="-961" y="14435"/>
                    <a:pt x="2881" y="18017"/>
                  </a:cubicBezTo>
                  <a:cubicBezTo>
                    <a:pt x="6723" y="21600"/>
                    <a:pt x="12954" y="21599"/>
                    <a:pt x="16796" y="18017"/>
                  </a:cubicBezTo>
                  <a:cubicBezTo>
                    <a:pt x="20638" y="14435"/>
                    <a:pt x="20638" y="8625"/>
                    <a:pt x="16796" y="5043"/>
                  </a:cubicBezTo>
                  <a:cubicBezTo>
                    <a:pt x="15021" y="3388"/>
                    <a:pt x="12736" y="2509"/>
                    <a:pt x="10412" y="2383"/>
                  </a:cubicBezTo>
                  <a:cubicBezTo>
                    <a:pt x="10678" y="1519"/>
                    <a:pt x="11159" y="697"/>
                    <a:pt x="11880" y="0"/>
                  </a:cubicBezTo>
                  <a:close/>
                  <a:moveTo>
                    <a:pt x="9838" y="5244"/>
                  </a:moveTo>
                  <a:cubicBezTo>
                    <a:pt x="11564" y="5244"/>
                    <a:pt x="13290" y="5857"/>
                    <a:pt x="14607" y="7085"/>
                  </a:cubicBezTo>
                  <a:cubicBezTo>
                    <a:pt x="17240" y="9540"/>
                    <a:pt x="17240" y="13521"/>
                    <a:pt x="14607" y="15976"/>
                  </a:cubicBezTo>
                  <a:cubicBezTo>
                    <a:pt x="11974" y="18431"/>
                    <a:pt x="7703" y="18431"/>
                    <a:pt x="5070" y="15976"/>
                  </a:cubicBezTo>
                  <a:cubicBezTo>
                    <a:pt x="2437" y="13521"/>
                    <a:pt x="2437" y="9540"/>
                    <a:pt x="5070" y="7085"/>
                  </a:cubicBezTo>
                  <a:cubicBezTo>
                    <a:pt x="6387" y="5857"/>
                    <a:pt x="8113" y="5244"/>
                    <a:pt x="9838" y="5244"/>
                  </a:cubicBezTo>
                  <a:close/>
                </a:path>
              </a:pathLst>
            </a:custGeom>
            <a:solidFill>
              <a:schemeClr val="accent6"/>
            </a:solidFill>
            <a:ln>
              <a:noFill/>
            </a:ln>
            <a:effectLst/>
          </p:spPr>
          <p:txBody>
            <a:bodyPr anchor="ctr"/>
            <a:lstStyle/>
            <a:p>
              <a:pPr algn="ctr"/>
              <a:endParaRPr sz="14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3" name="Freeform: Shape 10"/>
            <p:cNvSpPr/>
            <p:nvPr/>
          </p:nvSpPr>
          <p:spPr bwMode="auto">
            <a:xfrm>
              <a:off x="6673296" y="950383"/>
              <a:ext cx="1569722" cy="632889"/>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p>
              <a:pPr>
                <a:lnSpc>
                  <a:spcPct val="120000"/>
                </a:lnSpc>
              </a:pP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此部分内容作为文字排版占位显示（建议使用主题字体）</a:t>
              </a:r>
              <a:endPar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1" name="Freeform: Shape 18"/>
            <p:cNvSpPr/>
            <p:nvPr/>
          </p:nvSpPr>
          <p:spPr bwMode="auto">
            <a:xfrm>
              <a:off x="7059477" y="2159583"/>
              <a:ext cx="276971" cy="299997"/>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r>
                <a:rPr lang="id-ID"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06</a:t>
              </a:r>
              <a:endParaRPr lang="id-ID"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32" name="文本占位符 1"/>
          <p:cNvSpPr>
            <a:spLocks noGrp="1"/>
          </p:cNvSpPr>
          <p:nvPr>
            <p:ph type="body" sz="quarter" idx="4294967295"/>
          </p:nvPr>
        </p:nvSpPr>
        <p:spPr>
          <a:xfrm>
            <a:off x="170815" y="151130"/>
            <a:ext cx="3965756" cy="506095"/>
          </a:xfrm>
        </p:spPr>
        <p:txBody>
          <a:bodyPr>
            <a:normAutofit fontScale="97500"/>
          </a:bodyPr>
          <a:lstStyle/>
          <a:p>
            <a:pPr>
              <a:buFont typeface="Wingdings" panose="05000000000000000000" pitchFamily="2" charset="2"/>
              <a:buChar char="u"/>
            </a:pPr>
            <a:endParaRPr lang="zh-CN" altLang="en-US">
              <a:solidFill>
                <a:schemeClr val="accent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Tree>
  </p:cSld>
  <p:clrMapOvr>
    <a:masterClrMapping/>
  </p:clrMapOvr>
  <mc:AlternateContent>
    <mc:Choice xmlns:p14="http://schemas.microsoft.com/office/powerpoint/2010/main" Requires="p14">
      <p:transition spd="slow" advClick="0" advTm="0" p14:dur="1250">
        <p:randomBar dir="vert"/>
      </p:transition>
    </mc:Choice>
    <mc:Fallback>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1000"/>
                                        <p:tgtEl>
                                          <p:spTgt spid="29"/>
                                        </p:tgtEl>
                                      </p:cBhvr>
                                    </p:animEffect>
                                    <p:anim calcmode="lin" valueType="num">
                                      <p:cBhvr>
                                        <p:cTn id="23" dur="1000" fill="hold"/>
                                        <p:tgtEl>
                                          <p:spTgt spid="29"/>
                                        </p:tgtEl>
                                        <p:attrNameLst>
                                          <p:attrName>ppt_x</p:attrName>
                                        </p:attrNameLst>
                                      </p:cBhvr>
                                      <p:tavLst>
                                        <p:tav tm="0">
                                          <p:val>
                                            <p:strVal val="#ppt_x"/>
                                          </p:val>
                                        </p:tav>
                                        <p:tav tm="100000">
                                          <p:val>
                                            <p:strVal val="#ppt_x"/>
                                          </p:val>
                                        </p:tav>
                                      </p:tavLst>
                                    </p:anim>
                                    <p:anim calcmode="lin" valueType="num">
                                      <p:cBhvr>
                                        <p:cTn id="24" dur="1000" fill="hold"/>
                                        <p:tgtEl>
                                          <p:spTgt spid="29"/>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1000"/>
                                        <p:tgtEl>
                                          <p:spTgt spid="31"/>
                                        </p:tgtEl>
                                      </p:cBhvr>
                                    </p:animEffect>
                                    <p:anim calcmode="lin" valueType="num">
                                      <p:cBhvr>
                                        <p:cTn id="28" dur="1000" fill="hold"/>
                                        <p:tgtEl>
                                          <p:spTgt spid="31"/>
                                        </p:tgtEl>
                                        <p:attrNameLst>
                                          <p:attrName>ppt_x</p:attrName>
                                        </p:attrNameLst>
                                      </p:cBhvr>
                                      <p:tavLst>
                                        <p:tav tm="0">
                                          <p:val>
                                            <p:strVal val="#ppt_x"/>
                                          </p:val>
                                        </p:tav>
                                        <p:tav tm="100000">
                                          <p:val>
                                            <p:strVal val="#ppt_x"/>
                                          </p:val>
                                        </p:tav>
                                      </p:tavLst>
                                    </p:anim>
                                    <p:anim calcmode="lin" valueType="num">
                                      <p:cBhvr>
                                        <p:cTn id="29" dur="1000" fill="hold"/>
                                        <p:tgtEl>
                                          <p:spTgt spid="31"/>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1000"/>
                                        <p:tgtEl>
                                          <p:spTgt spid="28"/>
                                        </p:tgtEl>
                                      </p:cBhvr>
                                    </p:animEffect>
                                    <p:anim calcmode="lin" valueType="num">
                                      <p:cBhvr>
                                        <p:cTn id="33" dur="1000" fill="hold"/>
                                        <p:tgtEl>
                                          <p:spTgt spid="28"/>
                                        </p:tgtEl>
                                        <p:attrNameLst>
                                          <p:attrName>ppt_x</p:attrName>
                                        </p:attrNameLst>
                                      </p:cBhvr>
                                      <p:tavLst>
                                        <p:tav tm="0">
                                          <p:val>
                                            <p:strVal val="#ppt_x"/>
                                          </p:val>
                                        </p:tav>
                                        <p:tav tm="100000">
                                          <p:val>
                                            <p:strVal val="#ppt_x"/>
                                          </p:val>
                                        </p:tav>
                                      </p:tavLst>
                                    </p:anim>
                                    <p:anim calcmode="lin" valueType="num">
                                      <p:cBhvr>
                                        <p:cTn id="34"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33" name="组合 32"/>
          <p:cNvGrpSpPr/>
          <p:nvPr/>
        </p:nvGrpSpPr>
        <p:grpSpPr>
          <a:xfrm>
            <a:off x="7234075" y="1714601"/>
            <a:ext cx="2244067" cy="1364604"/>
            <a:chOff x="5425556" y="1285950"/>
            <a:chExt cx="1683050" cy="1023453"/>
          </a:xfrm>
        </p:grpSpPr>
        <p:sp>
          <p:nvSpPr>
            <p:cNvPr id="4" name="Oval 42"/>
            <p:cNvSpPr/>
            <p:nvPr/>
          </p:nvSpPr>
          <p:spPr>
            <a:xfrm>
              <a:off x="6031454" y="1285950"/>
              <a:ext cx="471254" cy="471254"/>
            </a:xfrm>
            <a:prstGeom prst="ellipse">
              <a:avLst/>
            </a:prstGeom>
            <a:solidFill>
              <a:schemeClr val="accent4">
                <a:lumMod val="100000"/>
              </a:schemeClr>
            </a:solidFill>
            <a:ln w="12700" cap="flat">
              <a:noFill/>
              <a:miter lim="400000"/>
            </a:ln>
            <a:effectLst/>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 name="Freeform: Shape 43"/>
            <p:cNvSpPr/>
            <p:nvPr/>
          </p:nvSpPr>
          <p:spPr>
            <a:xfrm>
              <a:off x="6132437" y="1386931"/>
              <a:ext cx="269288" cy="269291"/>
            </a:xfrm>
            <a:custGeom>
              <a:cxnLst>
                <a:cxn ang="0">
                  <a:pos x="wd2" y="hd2"/>
                </a:cxn>
                <a:cxn ang="5400000">
                  <a:pos x="wd2" y="hd2"/>
                </a:cxn>
                <a:cxn ang="10800000">
                  <a:pos x="wd2" y="hd2"/>
                </a:cxn>
                <a:cxn ang="16200000">
                  <a:pos x="wd2" y="hd2"/>
                </a:cxn>
              </a:cxnLst>
              <a:rect l="0" t="0" r="r" b="b"/>
              <a:pathLst>
                <a:path w="21600" h="21600" extrusionOk="0">
                  <a:moveTo>
                    <a:pt x="12260" y="14462"/>
                  </a:moveTo>
                  <a:cubicBezTo>
                    <a:pt x="10237" y="15268"/>
                    <a:pt x="7944" y="14282"/>
                    <a:pt x="7138" y="12260"/>
                  </a:cubicBezTo>
                  <a:cubicBezTo>
                    <a:pt x="6332" y="10238"/>
                    <a:pt x="7318" y="7944"/>
                    <a:pt x="9340" y="7138"/>
                  </a:cubicBezTo>
                  <a:cubicBezTo>
                    <a:pt x="11363" y="6332"/>
                    <a:pt x="13656" y="7318"/>
                    <a:pt x="14462" y="9340"/>
                  </a:cubicBezTo>
                  <a:cubicBezTo>
                    <a:pt x="15268" y="11362"/>
                    <a:pt x="14282" y="13656"/>
                    <a:pt x="12260" y="14462"/>
                  </a:cubicBezTo>
                  <a:close/>
                  <a:moveTo>
                    <a:pt x="19602" y="9782"/>
                  </a:moveTo>
                  <a:cubicBezTo>
                    <a:pt x="20834" y="9090"/>
                    <a:pt x="21600" y="8617"/>
                    <a:pt x="21600" y="8617"/>
                  </a:cubicBezTo>
                  <a:lnTo>
                    <a:pt x="20140" y="4954"/>
                  </a:lnTo>
                  <a:cubicBezTo>
                    <a:pt x="20140" y="4954"/>
                    <a:pt x="19254" y="5138"/>
                    <a:pt x="17878" y="5484"/>
                  </a:cubicBezTo>
                  <a:cubicBezTo>
                    <a:pt x="17340" y="4770"/>
                    <a:pt x="16700" y="4141"/>
                    <a:pt x="15975" y="3619"/>
                  </a:cubicBezTo>
                  <a:cubicBezTo>
                    <a:pt x="16319" y="2115"/>
                    <a:pt x="16483" y="1130"/>
                    <a:pt x="16483" y="1130"/>
                  </a:cubicBezTo>
                  <a:lnTo>
                    <a:pt x="13896" y="17"/>
                  </a:lnTo>
                  <a:cubicBezTo>
                    <a:pt x="13896" y="17"/>
                    <a:pt x="13292" y="816"/>
                    <a:pt x="12435" y="2100"/>
                  </a:cubicBezTo>
                  <a:cubicBezTo>
                    <a:pt x="11667" y="1958"/>
                    <a:pt x="9929" y="1990"/>
                    <a:pt x="9794" y="2006"/>
                  </a:cubicBezTo>
                  <a:cubicBezTo>
                    <a:pt x="9096" y="770"/>
                    <a:pt x="8616" y="0"/>
                    <a:pt x="8616" y="0"/>
                  </a:cubicBezTo>
                  <a:lnTo>
                    <a:pt x="4955" y="1460"/>
                  </a:lnTo>
                  <a:cubicBezTo>
                    <a:pt x="4955" y="1460"/>
                    <a:pt x="5136" y="2351"/>
                    <a:pt x="5481" y="3734"/>
                  </a:cubicBezTo>
                  <a:cubicBezTo>
                    <a:pt x="4778" y="4264"/>
                    <a:pt x="4157" y="4895"/>
                    <a:pt x="3639" y="5608"/>
                  </a:cubicBezTo>
                  <a:cubicBezTo>
                    <a:pt x="2127" y="5266"/>
                    <a:pt x="1135" y="5104"/>
                    <a:pt x="1135" y="5104"/>
                  </a:cubicBezTo>
                  <a:lnTo>
                    <a:pt x="22" y="7692"/>
                  </a:lnTo>
                  <a:cubicBezTo>
                    <a:pt x="22" y="7692"/>
                    <a:pt x="819" y="8298"/>
                    <a:pt x="2103" y="9154"/>
                  </a:cubicBezTo>
                  <a:cubicBezTo>
                    <a:pt x="1955" y="9941"/>
                    <a:pt x="1990" y="11679"/>
                    <a:pt x="2004" y="11801"/>
                  </a:cubicBezTo>
                  <a:cubicBezTo>
                    <a:pt x="768" y="12502"/>
                    <a:pt x="0" y="12983"/>
                    <a:pt x="0" y="12983"/>
                  </a:cubicBezTo>
                  <a:lnTo>
                    <a:pt x="1460" y="16645"/>
                  </a:lnTo>
                  <a:cubicBezTo>
                    <a:pt x="1460" y="16645"/>
                    <a:pt x="2351" y="16467"/>
                    <a:pt x="3732" y="16126"/>
                  </a:cubicBezTo>
                  <a:cubicBezTo>
                    <a:pt x="4263" y="16831"/>
                    <a:pt x="4896" y="17454"/>
                    <a:pt x="5611" y="17973"/>
                  </a:cubicBezTo>
                  <a:cubicBezTo>
                    <a:pt x="5273" y="19468"/>
                    <a:pt x="5112" y="20448"/>
                    <a:pt x="5112" y="20448"/>
                  </a:cubicBezTo>
                  <a:lnTo>
                    <a:pt x="7642" y="21536"/>
                  </a:lnTo>
                  <a:cubicBezTo>
                    <a:pt x="7642" y="21536"/>
                    <a:pt x="8236" y="20755"/>
                    <a:pt x="9083" y="19495"/>
                  </a:cubicBezTo>
                  <a:cubicBezTo>
                    <a:pt x="9914" y="19659"/>
                    <a:pt x="11699" y="19617"/>
                    <a:pt x="11812" y="19605"/>
                  </a:cubicBezTo>
                  <a:cubicBezTo>
                    <a:pt x="12507" y="20836"/>
                    <a:pt x="12984" y="21600"/>
                    <a:pt x="12984" y="21600"/>
                  </a:cubicBezTo>
                  <a:lnTo>
                    <a:pt x="16645" y="20140"/>
                  </a:lnTo>
                  <a:cubicBezTo>
                    <a:pt x="16645" y="20140"/>
                    <a:pt x="16465" y="19256"/>
                    <a:pt x="16122" y="17881"/>
                  </a:cubicBezTo>
                  <a:cubicBezTo>
                    <a:pt x="16854" y="17330"/>
                    <a:pt x="17498" y="16672"/>
                    <a:pt x="18029" y="15924"/>
                  </a:cubicBezTo>
                  <a:cubicBezTo>
                    <a:pt x="19510" y="16258"/>
                    <a:pt x="20478" y="16419"/>
                    <a:pt x="20478" y="16419"/>
                  </a:cubicBezTo>
                  <a:lnTo>
                    <a:pt x="21566" y="13889"/>
                  </a:lnTo>
                  <a:cubicBezTo>
                    <a:pt x="21566" y="13889"/>
                    <a:pt x="20777" y="13294"/>
                    <a:pt x="19508" y="12446"/>
                  </a:cubicBezTo>
                  <a:cubicBezTo>
                    <a:pt x="19652" y="11675"/>
                    <a:pt x="19618" y="9922"/>
                    <a:pt x="19602" y="9782"/>
                  </a:cubicBezTo>
                  <a:close/>
                </a:path>
              </a:pathLst>
            </a:custGeom>
            <a:solidFill>
              <a:srgbClr val="FFFFFF"/>
            </a:solidFill>
            <a:ln w="12700" cap="flat">
              <a:noFill/>
              <a:miter lim="400000"/>
            </a:ln>
            <a:effectLst/>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 name="Rectangle 41"/>
            <p:cNvSpPr/>
            <p:nvPr/>
          </p:nvSpPr>
          <p:spPr>
            <a:xfrm>
              <a:off x="5425556" y="1838148"/>
              <a:ext cx="1683050" cy="471255"/>
            </a:xfrm>
            <a:prstGeom prst="rect">
              <a:avLst/>
            </a:prstGeom>
            <a:noFill/>
            <a:ln w="12700" cap="flat">
              <a:noFill/>
              <a:miter lim="400000"/>
            </a:ln>
            <a:effectLst/>
          </p:spPr>
          <p:txBody>
            <a:bodyPr wrap="square" lIns="0" tIns="0" rIns="0" bIns="0" anchor="t">
              <a:noAutofit/>
            </a:bodyPr>
            <a:lstStyle/>
            <a:p>
              <a:pPr algn="ctr">
                <a:lnSpc>
                  <a:spcPct val="120000"/>
                </a:lnSpc>
              </a:pP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32" name="组合 31"/>
          <p:cNvGrpSpPr/>
          <p:nvPr/>
        </p:nvGrpSpPr>
        <p:grpSpPr>
          <a:xfrm>
            <a:off x="7524343" y="3868297"/>
            <a:ext cx="2244067" cy="1343551"/>
            <a:chOff x="5643257" y="2901222"/>
            <a:chExt cx="1683050" cy="1007663"/>
          </a:xfrm>
        </p:grpSpPr>
        <p:sp>
          <p:nvSpPr>
            <p:cNvPr id="7" name="Oval 38"/>
            <p:cNvSpPr/>
            <p:nvPr/>
          </p:nvSpPr>
          <p:spPr>
            <a:xfrm>
              <a:off x="6254972" y="2901222"/>
              <a:ext cx="471254" cy="471254"/>
            </a:xfrm>
            <a:prstGeom prst="ellipse">
              <a:avLst/>
            </a:prstGeom>
            <a:solidFill>
              <a:schemeClr val="accent5">
                <a:lumMod val="100000"/>
              </a:schemeClr>
            </a:solidFill>
            <a:ln w="12700" cap="flat">
              <a:noFill/>
              <a:miter lim="400000"/>
            </a:ln>
            <a:effectLst/>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8" name="Freeform: Shape 39"/>
            <p:cNvSpPr/>
            <p:nvPr/>
          </p:nvSpPr>
          <p:spPr>
            <a:xfrm>
              <a:off x="6355955" y="3036886"/>
              <a:ext cx="269289" cy="199926"/>
            </a:xfrm>
            <a:custGeom>
              <a:cxnLst>
                <a:cxn ang="0">
                  <a:pos x="wd2" y="hd2"/>
                </a:cxn>
                <a:cxn ang="5400000">
                  <a:pos x="wd2" y="hd2"/>
                </a:cxn>
                <a:cxn ang="10800000">
                  <a:pos x="wd2" y="hd2"/>
                </a:cxn>
                <a:cxn ang="16200000">
                  <a:pos x="wd2" y="hd2"/>
                </a:cxn>
              </a:cxnLst>
              <a:rect l="0" t="0" r="r" b="b"/>
              <a:pathLst>
                <a:path w="21600" h="21600" extrusionOk="0">
                  <a:moveTo>
                    <a:pt x="20085" y="8532"/>
                  </a:moveTo>
                  <a:lnTo>
                    <a:pt x="17798" y="8532"/>
                  </a:lnTo>
                  <a:lnTo>
                    <a:pt x="17798" y="12676"/>
                  </a:lnTo>
                  <a:cubicBezTo>
                    <a:pt x="17798" y="14711"/>
                    <a:pt x="16603" y="16373"/>
                    <a:pt x="15079" y="16373"/>
                  </a:cubicBezTo>
                  <a:lnTo>
                    <a:pt x="9158" y="16373"/>
                  </a:lnTo>
                  <a:lnTo>
                    <a:pt x="9158" y="17810"/>
                  </a:lnTo>
                  <a:cubicBezTo>
                    <a:pt x="9158" y="18927"/>
                    <a:pt x="9837" y="19832"/>
                    <a:pt x="10673" y="19832"/>
                  </a:cubicBezTo>
                  <a:lnTo>
                    <a:pt x="16728" y="19832"/>
                  </a:lnTo>
                  <a:lnTo>
                    <a:pt x="19181" y="21600"/>
                  </a:lnTo>
                  <a:lnTo>
                    <a:pt x="19181" y="19832"/>
                  </a:lnTo>
                  <a:lnTo>
                    <a:pt x="20085" y="19832"/>
                  </a:lnTo>
                  <a:cubicBezTo>
                    <a:pt x="20922" y="19832"/>
                    <a:pt x="21600" y="18927"/>
                    <a:pt x="21600" y="17810"/>
                  </a:cubicBezTo>
                  <a:lnTo>
                    <a:pt x="21600" y="10554"/>
                  </a:lnTo>
                  <a:cubicBezTo>
                    <a:pt x="21600" y="9438"/>
                    <a:pt x="20922" y="8532"/>
                    <a:pt x="20085" y="8532"/>
                  </a:cubicBezTo>
                  <a:close/>
                  <a:moveTo>
                    <a:pt x="6912" y="15450"/>
                  </a:moveTo>
                  <a:lnTo>
                    <a:pt x="6689" y="15450"/>
                  </a:lnTo>
                  <a:lnTo>
                    <a:pt x="2592" y="18372"/>
                  </a:lnTo>
                  <a:lnTo>
                    <a:pt x="2592" y="15450"/>
                  </a:lnTo>
                  <a:lnTo>
                    <a:pt x="2074" y="15450"/>
                  </a:lnTo>
                  <a:cubicBezTo>
                    <a:pt x="928" y="15450"/>
                    <a:pt x="0" y="14211"/>
                    <a:pt x="0" y="12683"/>
                  </a:cubicBezTo>
                  <a:lnTo>
                    <a:pt x="0" y="2767"/>
                  </a:lnTo>
                  <a:cubicBezTo>
                    <a:pt x="0" y="1239"/>
                    <a:pt x="928" y="0"/>
                    <a:pt x="2074" y="0"/>
                  </a:cubicBezTo>
                  <a:lnTo>
                    <a:pt x="15034" y="0"/>
                  </a:lnTo>
                  <a:cubicBezTo>
                    <a:pt x="16179" y="0"/>
                    <a:pt x="17107" y="1239"/>
                    <a:pt x="17107" y="2767"/>
                  </a:cubicBezTo>
                  <a:lnTo>
                    <a:pt x="17107" y="4381"/>
                  </a:lnTo>
                  <a:lnTo>
                    <a:pt x="17107" y="8532"/>
                  </a:lnTo>
                  <a:lnTo>
                    <a:pt x="17107" y="12676"/>
                  </a:lnTo>
                  <a:cubicBezTo>
                    <a:pt x="17107" y="14205"/>
                    <a:pt x="16224" y="15450"/>
                    <a:pt x="15079" y="15450"/>
                  </a:cubicBezTo>
                  <a:lnTo>
                    <a:pt x="9158" y="15450"/>
                  </a:lnTo>
                  <a:cubicBezTo>
                    <a:pt x="9158" y="15450"/>
                    <a:pt x="6912" y="15450"/>
                    <a:pt x="6912" y="15450"/>
                  </a:cubicBezTo>
                  <a:close/>
                </a:path>
              </a:pathLst>
            </a:custGeom>
            <a:solidFill>
              <a:srgbClr val="FFFFFF"/>
            </a:solidFill>
            <a:ln w="12700" cap="flat">
              <a:noFill/>
              <a:miter lim="400000"/>
            </a:ln>
            <a:effectLst/>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9" name="Rectangle 37"/>
            <p:cNvSpPr/>
            <p:nvPr/>
          </p:nvSpPr>
          <p:spPr>
            <a:xfrm>
              <a:off x="5643257" y="3440709"/>
              <a:ext cx="1683050" cy="468176"/>
            </a:xfrm>
            <a:prstGeom prst="rect">
              <a:avLst/>
            </a:prstGeom>
            <a:noFill/>
            <a:ln w="12700" cap="flat">
              <a:noFill/>
              <a:miter lim="400000"/>
            </a:ln>
            <a:effectLst/>
          </p:spPr>
          <p:txBody>
            <a:bodyPr wrap="square" lIns="0" tIns="0" rIns="0" bIns="0" anchor="t">
              <a:noAutofit/>
            </a:bodyPr>
            <a:lstStyle/>
            <a:p>
              <a:pPr algn="ctr">
                <a:lnSpc>
                  <a:spcPct val="120000"/>
                </a:lnSpc>
              </a:pP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34" name="组合 33"/>
          <p:cNvGrpSpPr/>
          <p:nvPr/>
        </p:nvGrpSpPr>
        <p:grpSpPr>
          <a:xfrm>
            <a:off x="4949005" y="857365"/>
            <a:ext cx="2244067" cy="1331392"/>
            <a:chOff x="3711754" y="643024"/>
            <a:chExt cx="1683050" cy="998544"/>
          </a:xfrm>
        </p:grpSpPr>
        <p:sp>
          <p:nvSpPr>
            <p:cNvPr id="10" name="Oval 34"/>
            <p:cNvSpPr/>
            <p:nvPr/>
          </p:nvSpPr>
          <p:spPr>
            <a:xfrm>
              <a:off x="4321195" y="643024"/>
              <a:ext cx="471254" cy="471254"/>
            </a:xfrm>
            <a:prstGeom prst="ellipse">
              <a:avLst/>
            </a:prstGeom>
            <a:solidFill>
              <a:schemeClr val="accent3">
                <a:lumMod val="100000"/>
              </a:schemeClr>
            </a:solidFill>
            <a:ln w="12700" cap="flat">
              <a:noFill/>
              <a:miter lim="400000"/>
            </a:ln>
            <a:effectLst/>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1" name="Freeform: Shape 35"/>
            <p:cNvSpPr/>
            <p:nvPr/>
          </p:nvSpPr>
          <p:spPr>
            <a:xfrm>
              <a:off x="4422177" y="758313"/>
              <a:ext cx="269289" cy="240677"/>
            </a:xfrm>
            <a:custGeom>
              <a:cxnLst>
                <a:cxn ang="0">
                  <a:pos x="wd2" y="hd2"/>
                </a:cxn>
                <a:cxn ang="5400000">
                  <a:pos x="wd2" y="hd2"/>
                </a:cxn>
                <a:cxn ang="10800000">
                  <a:pos x="wd2" y="hd2"/>
                </a:cxn>
                <a:cxn ang="16200000">
                  <a:pos x="wd2" y="hd2"/>
                </a:cxn>
              </a:cxnLst>
              <a:rect l="0" t="0" r="r" b="b"/>
              <a:pathLst>
                <a:path w="21600" h="21484" extrusionOk="0">
                  <a:moveTo>
                    <a:pt x="19415" y="16649"/>
                  </a:moveTo>
                  <a:cubicBezTo>
                    <a:pt x="20161" y="16995"/>
                    <a:pt x="20794" y="17015"/>
                    <a:pt x="20797" y="18016"/>
                  </a:cubicBezTo>
                  <a:lnTo>
                    <a:pt x="21600" y="21484"/>
                  </a:lnTo>
                  <a:lnTo>
                    <a:pt x="0" y="21484"/>
                  </a:lnTo>
                  <a:cubicBezTo>
                    <a:pt x="91" y="20771"/>
                    <a:pt x="349" y="19060"/>
                    <a:pt x="573" y="18136"/>
                  </a:cubicBezTo>
                  <a:cubicBezTo>
                    <a:pt x="679" y="17700"/>
                    <a:pt x="1212" y="16975"/>
                    <a:pt x="2036" y="16624"/>
                  </a:cubicBezTo>
                  <a:cubicBezTo>
                    <a:pt x="4050" y="15766"/>
                    <a:pt x="6877" y="14370"/>
                    <a:pt x="7251" y="13724"/>
                  </a:cubicBezTo>
                  <a:cubicBezTo>
                    <a:pt x="7484" y="13323"/>
                    <a:pt x="7579" y="13743"/>
                    <a:pt x="7681" y="13421"/>
                  </a:cubicBezTo>
                  <a:cubicBezTo>
                    <a:pt x="7916" y="12679"/>
                    <a:pt x="7968" y="11587"/>
                    <a:pt x="7968" y="11587"/>
                  </a:cubicBezTo>
                  <a:cubicBezTo>
                    <a:pt x="7848" y="11494"/>
                    <a:pt x="7572" y="10786"/>
                    <a:pt x="7434" y="10117"/>
                  </a:cubicBezTo>
                  <a:cubicBezTo>
                    <a:pt x="7387" y="9891"/>
                    <a:pt x="7082" y="9884"/>
                    <a:pt x="6846" y="8995"/>
                  </a:cubicBezTo>
                  <a:cubicBezTo>
                    <a:pt x="6653" y="8263"/>
                    <a:pt x="6425" y="7272"/>
                    <a:pt x="6518" y="6932"/>
                  </a:cubicBezTo>
                  <a:cubicBezTo>
                    <a:pt x="6566" y="6758"/>
                    <a:pt x="6695" y="6822"/>
                    <a:pt x="6716" y="6831"/>
                  </a:cubicBezTo>
                  <a:cubicBezTo>
                    <a:pt x="6697" y="6706"/>
                    <a:pt x="6673" y="6705"/>
                    <a:pt x="6649" y="6531"/>
                  </a:cubicBezTo>
                  <a:cubicBezTo>
                    <a:pt x="6603" y="6199"/>
                    <a:pt x="6428" y="5653"/>
                    <a:pt x="6414" y="5330"/>
                  </a:cubicBezTo>
                  <a:cubicBezTo>
                    <a:pt x="6302" y="2941"/>
                    <a:pt x="6814" y="1517"/>
                    <a:pt x="7802" y="834"/>
                  </a:cubicBezTo>
                  <a:cubicBezTo>
                    <a:pt x="8064" y="653"/>
                    <a:pt x="9136" y="145"/>
                    <a:pt x="9462" y="64"/>
                  </a:cubicBezTo>
                  <a:cubicBezTo>
                    <a:pt x="10187" y="-116"/>
                    <a:pt x="11659" y="109"/>
                    <a:pt x="12338" y="443"/>
                  </a:cubicBezTo>
                  <a:cubicBezTo>
                    <a:pt x="14203" y="1346"/>
                    <a:pt x="14766" y="2285"/>
                    <a:pt x="14624" y="5330"/>
                  </a:cubicBezTo>
                  <a:cubicBezTo>
                    <a:pt x="14599" y="5877"/>
                    <a:pt x="14486" y="6618"/>
                    <a:pt x="14433" y="6945"/>
                  </a:cubicBezTo>
                  <a:cubicBezTo>
                    <a:pt x="14521" y="6860"/>
                    <a:pt x="14606" y="6807"/>
                    <a:pt x="14679" y="6813"/>
                  </a:cubicBezTo>
                  <a:cubicBezTo>
                    <a:pt x="14982" y="6833"/>
                    <a:pt x="14696" y="8105"/>
                    <a:pt x="14460" y="8995"/>
                  </a:cubicBezTo>
                  <a:cubicBezTo>
                    <a:pt x="14225" y="9884"/>
                    <a:pt x="13904" y="9888"/>
                    <a:pt x="13872" y="10117"/>
                  </a:cubicBezTo>
                  <a:cubicBezTo>
                    <a:pt x="13761" y="10901"/>
                    <a:pt x="13490" y="11361"/>
                    <a:pt x="13347" y="11576"/>
                  </a:cubicBezTo>
                  <a:cubicBezTo>
                    <a:pt x="13347" y="11576"/>
                    <a:pt x="13436" y="12775"/>
                    <a:pt x="13704" y="13449"/>
                  </a:cubicBezTo>
                  <a:cubicBezTo>
                    <a:pt x="13812" y="13730"/>
                    <a:pt x="13931" y="13430"/>
                    <a:pt x="14102" y="13742"/>
                  </a:cubicBezTo>
                  <a:cubicBezTo>
                    <a:pt x="14018" y="13588"/>
                    <a:pt x="14272" y="14339"/>
                    <a:pt x="15405" y="14858"/>
                  </a:cubicBezTo>
                  <a:cubicBezTo>
                    <a:pt x="17512" y="15825"/>
                    <a:pt x="18500" y="16226"/>
                    <a:pt x="19415" y="16649"/>
                  </a:cubicBezTo>
                  <a:close/>
                </a:path>
              </a:pathLst>
            </a:custGeom>
            <a:solidFill>
              <a:srgbClr val="FFFFFF"/>
            </a:solidFill>
            <a:ln w="12700" cap="flat">
              <a:noFill/>
              <a:miter lim="400000"/>
            </a:ln>
            <a:effectLst/>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2" name="Rectangle 33"/>
            <p:cNvSpPr/>
            <p:nvPr/>
          </p:nvSpPr>
          <p:spPr>
            <a:xfrm>
              <a:off x="3711754" y="1170313"/>
              <a:ext cx="1683050" cy="471255"/>
            </a:xfrm>
            <a:prstGeom prst="rect">
              <a:avLst/>
            </a:prstGeom>
            <a:noFill/>
            <a:ln w="12700" cap="flat">
              <a:noFill/>
              <a:miter lim="400000"/>
            </a:ln>
            <a:effectLst/>
          </p:spPr>
          <p:txBody>
            <a:bodyPr wrap="square" lIns="0" tIns="0" rIns="0" bIns="0" anchor="t">
              <a:noAutofit/>
            </a:bodyPr>
            <a:lstStyle/>
            <a:p>
              <a:pPr algn="ctr">
                <a:lnSpc>
                  <a:spcPct val="120000"/>
                </a:lnSpc>
              </a:pP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30" name="组合 29"/>
          <p:cNvGrpSpPr/>
          <p:nvPr/>
        </p:nvGrpSpPr>
        <p:grpSpPr>
          <a:xfrm>
            <a:off x="2671867" y="1714601"/>
            <a:ext cx="2244067" cy="1364604"/>
            <a:chOff x="2003900" y="1285950"/>
            <a:chExt cx="1683050" cy="1023453"/>
          </a:xfrm>
        </p:grpSpPr>
        <p:sp>
          <p:nvSpPr>
            <p:cNvPr id="13" name="Oval 30"/>
            <p:cNvSpPr/>
            <p:nvPr/>
          </p:nvSpPr>
          <p:spPr>
            <a:xfrm>
              <a:off x="2609798" y="1285950"/>
              <a:ext cx="471254" cy="471254"/>
            </a:xfrm>
            <a:prstGeom prst="ellipse">
              <a:avLst/>
            </a:prstGeom>
            <a:solidFill>
              <a:schemeClr val="accent2">
                <a:lumMod val="100000"/>
              </a:schemeClr>
            </a:solidFill>
            <a:ln w="12700" cap="flat">
              <a:noFill/>
              <a:miter lim="400000"/>
            </a:ln>
            <a:effectLst/>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4" name="Freeform: Shape 31"/>
            <p:cNvSpPr/>
            <p:nvPr/>
          </p:nvSpPr>
          <p:spPr>
            <a:xfrm>
              <a:off x="2743457" y="1386933"/>
              <a:ext cx="203938" cy="269288"/>
            </a:xfrm>
            <a:custGeom>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FFFFFF"/>
            </a:solidFill>
            <a:ln w="12700" cap="flat">
              <a:noFill/>
              <a:miter lim="400000"/>
            </a:ln>
            <a:effectLst/>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5" name="Rectangle 29"/>
            <p:cNvSpPr/>
            <p:nvPr/>
          </p:nvSpPr>
          <p:spPr>
            <a:xfrm>
              <a:off x="2003900" y="1838148"/>
              <a:ext cx="1683050" cy="471255"/>
            </a:xfrm>
            <a:prstGeom prst="rect">
              <a:avLst/>
            </a:prstGeom>
            <a:noFill/>
            <a:ln w="12700" cap="flat">
              <a:noFill/>
              <a:miter lim="400000"/>
            </a:ln>
            <a:effectLst/>
          </p:spPr>
          <p:txBody>
            <a:bodyPr wrap="square" lIns="0" tIns="0" rIns="0" bIns="0" anchor="t">
              <a:noAutofit/>
            </a:bodyPr>
            <a:lstStyle/>
            <a:p>
              <a:pPr algn="ctr">
                <a:lnSpc>
                  <a:spcPct val="120000"/>
                </a:lnSpc>
              </a:pP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31" name="组合 30"/>
          <p:cNvGrpSpPr/>
          <p:nvPr/>
        </p:nvGrpSpPr>
        <p:grpSpPr>
          <a:xfrm>
            <a:off x="2423592" y="3868297"/>
            <a:ext cx="2244067" cy="1343548"/>
            <a:chOff x="1817694" y="2901222"/>
            <a:chExt cx="1683050" cy="1007661"/>
          </a:xfrm>
        </p:grpSpPr>
        <p:sp>
          <p:nvSpPr>
            <p:cNvPr id="16" name="Oval 26"/>
            <p:cNvSpPr/>
            <p:nvPr/>
          </p:nvSpPr>
          <p:spPr>
            <a:xfrm>
              <a:off x="2423591" y="2901222"/>
              <a:ext cx="471254" cy="471254"/>
            </a:xfrm>
            <a:prstGeom prst="ellipse">
              <a:avLst/>
            </a:prstGeom>
            <a:solidFill>
              <a:schemeClr val="accent1">
                <a:lumMod val="100000"/>
              </a:schemeClr>
            </a:solidFill>
            <a:ln w="12700" cap="flat">
              <a:noFill/>
              <a:miter lim="400000"/>
            </a:ln>
            <a:effectLst/>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7" name="Freeform: Shape 27"/>
            <p:cNvSpPr/>
            <p:nvPr/>
          </p:nvSpPr>
          <p:spPr>
            <a:xfrm>
              <a:off x="2524574" y="3002257"/>
              <a:ext cx="269289" cy="269184"/>
            </a:xfrm>
            <a:custGeom>
              <a:cxnLst>
                <a:cxn ang="0">
                  <a:pos x="wd2" y="hd2"/>
                </a:cxn>
                <a:cxn ang="5400000">
                  <a:pos x="wd2" y="hd2"/>
                </a:cxn>
                <a:cxn ang="10800000">
                  <a:pos x="wd2" y="hd2"/>
                </a:cxn>
                <a:cxn ang="16200000">
                  <a:pos x="wd2" y="hd2"/>
                </a:cxn>
              </a:cxnLst>
              <a:rect l="0" t="0" r="r" b="b"/>
              <a:pathLst>
                <a:path w="21600" h="21600" extrusionOk="0">
                  <a:moveTo>
                    <a:pt x="8689" y="3102"/>
                  </a:moveTo>
                  <a:cubicBezTo>
                    <a:pt x="10181" y="3102"/>
                    <a:pt x="11584" y="3680"/>
                    <a:pt x="12638" y="4729"/>
                  </a:cubicBezTo>
                  <a:cubicBezTo>
                    <a:pt x="13691" y="5775"/>
                    <a:pt x="14270" y="7167"/>
                    <a:pt x="14270" y="8646"/>
                  </a:cubicBezTo>
                  <a:cubicBezTo>
                    <a:pt x="14270" y="10126"/>
                    <a:pt x="13691" y="11517"/>
                    <a:pt x="12638" y="12563"/>
                  </a:cubicBezTo>
                  <a:cubicBezTo>
                    <a:pt x="11584" y="13612"/>
                    <a:pt x="10181" y="14190"/>
                    <a:pt x="8689" y="14190"/>
                  </a:cubicBezTo>
                  <a:cubicBezTo>
                    <a:pt x="7197" y="14190"/>
                    <a:pt x="5795" y="13612"/>
                    <a:pt x="4741" y="12563"/>
                  </a:cubicBezTo>
                  <a:cubicBezTo>
                    <a:pt x="3688" y="11517"/>
                    <a:pt x="3108" y="10125"/>
                    <a:pt x="3108" y="8646"/>
                  </a:cubicBezTo>
                  <a:cubicBezTo>
                    <a:pt x="3108" y="7166"/>
                    <a:pt x="3688" y="5775"/>
                    <a:pt x="4741" y="4729"/>
                  </a:cubicBezTo>
                  <a:cubicBezTo>
                    <a:pt x="5795" y="3680"/>
                    <a:pt x="7197" y="3102"/>
                    <a:pt x="8689" y="3102"/>
                  </a:cubicBezTo>
                  <a:close/>
                  <a:moveTo>
                    <a:pt x="16149" y="13086"/>
                  </a:moveTo>
                  <a:cubicBezTo>
                    <a:pt x="16951" y="11758"/>
                    <a:pt x="17378" y="10235"/>
                    <a:pt x="17378" y="8646"/>
                  </a:cubicBezTo>
                  <a:cubicBezTo>
                    <a:pt x="17378" y="6336"/>
                    <a:pt x="16474" y="4164"/>
                    <a:pt x="14832" y="2531"/>
                  </a:cubicBezTo>
                  <a:cubicBezTo>
                    <a:pt x="13191" y="899"/>
                    <a:pt x="11009" y="0"/>
                    <a:pt x="8689" y="0"/>
                  </a:cubicBezTo>
                  <a:cubicBezTo>
                    <a:pt x="6370" y="0"/>
                    <a:pt x="4188" y="899"/>
                    <a:pt x="2547" y="2531"/>
                  </a:cubicBezTo>
                  <a:cubicBezTo>
                    <a:pt x="905" y="4164"/>
                    <a:pt x="0" y="6336"/>
                    <a:pt x="0" y="8646"/>
                  </a:cubicBezTo>
                  <a:cubicBezTo>
                    <a:pt x="0" y="10957"/>
                    <a:pt x="905" y="13128"/>
                    <a:pt x="2547" y="14762"/>
                  </a:cubicBezTo>
                  <a:cubicBezTo>
                    <a:pt x="4188" y="16393"/>
                    <a:pt x="6369" y="17292"/>
                    <a:pt x="8689" y="17292"/>
                  </a:cubicBezTo>
                  <a:cubicBezTo>
                    <a:pt x="8689" y="17292"/>
                    <a:pt x="8689" y="17292"/>
                    <a:pt x="8690" y="17292"/>
                  </a:cubicBezTo>
                  <a:cubicBezTo>
                    <a:pt x="10229" y="17292"/>
                    <a:pt x="11708" y="16896"/>
                    <a:pt x="13008" y="16152"/>
                  </a:cubicBezTo>
                  <a:lnTo>
                    <a:pt x="18487" y="21600"/>
                  </a:lnTo>
                  <a:lnTo>
                    <a:pt x="21600" y="18505"/>
                  </a:lnTo>
                  <a:cubicBezTo>
                    <a:pt x="21600" y="18505"/>
                    <a:pt x="16149" y="13086"/>
                    <a:pt x="16149" y="13086"/>
                  </a:cubicBezTo>
                  <a:close/>
                </a:path>
              </a:pathLst>
            </a:custGeom>
            <a:solidFill>
              <a:srgbClr val="FFFFFF"/>
            </a:solidFill>
            <a:ln w="12700" cap="flat">
              <a:noFill/>
              <a:miter lim="400000"/>
            </a:ln>
            <a:effectLst/>
          </p:spPr>
          <p:txBody>
            <a:bodyPr anchor="ctr"/>
            <a:lstStyle/>
            <a:p>
              <a:pPr algn="ctr"/>
              <a:endParaRPr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8" name="Rectangle 25"/>
            <p:cNvSpPr/>
            <p:nvPr/>
          </p:nvSpPr>
          <p:spPr>
            <a:xfrm>
              <a:off x="1817694" y="3437628"/>
              <a:ext cx="1683050" cy="471255"/>
            </a:xfrm>
            <a:prstGeom prst="rect">
              <a:avLst/>
            </a:prstGeom>
            <a:noFill/>
            <a:ln w="12700" cap="flat">
              <a:noFill/>
              <a:miter lim="400000"/>
            </a:ln>
            <a:effectLst/>
          </p:spPr>
          <p:txBody>
            <a:bodyPr wrap="square" lIns="0" tIns="0" rIns="0" bIns="0" anchor="t">
              <a:noAutofit/>
            </a:bodyPr>
            <a:lstStyle/>
            <a:p>
              <a:pPr algn="ctr">
                <a:lnSpc>
                  <a:spcPct val="120000"/>
                </a:lnSpc>
              </a:pP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a:t>
              </a:r>
              <a:b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10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2" name="组合 1"/>
          <p:cNvGrpSpPr/>
          <p:nvPr/>
        </p:nvGrpSpPr>
        <p:grpSpPr>
          <a:xfrm>
            <a:off x="2603772" y="2395967"/>
            <a:ext cx="6970913" cy="4462037"/>
            <a:chOff x="1952828" y="1796975"/>
            <a:chExt cx="5228185" cy="3346528"/>
          </a:xfrm>
        </p:grpSpPr>
        <p:sp>
          <p:nvSpPr>
            <p:cNvPr id="19" name="Freeform: Shape 17"/>
            <p:cNvSpPr/>
            <p:nvPr/>
          </p:nvSpPr>
          <p:spPr>
            <a:xfrm rot="16200000" flipH="1">
              <a:off x="5890723" y="3853212"/>
              <a:ext cx="514688" cy="2065893"/>
            </a:xfrm>
            <a:custGeom>
              <a:cxnLst>
                <a:cxn ang="0">
                  <a:pos x="wd2" y="hd2"/>
                </a:cxn>
                <a:cxn ang="5400000">
                  <a:pos x="wd2" y="hd2"/>
                </a:cxn>
                <a:cxn ang="10800000">
                  <a:pos x="wd2" y="hd2"/>
                </a:cxn>
                <a:cxn ang="16200000">
                  <a:pos x="wd2" y="hd2"/>
                </a:cxn>
              </a:cxnLst>
              <a:rect l="0" t="0" r="r" b="b"/>
              <a:pathLst>
                <a:path w="21600" h="21600" extrusionOk="0">
                  <a:moveTo>
                    <a:pt x="0" y="0"/>
                  </a:moveTo>
                  <a:lnTo>
                    <a:pt x="30" y="840"/>
                  </a:lnTo>
                  <a:lnTo>
                    <a:pt x="21600" y="21600"/>
                  </a:lnTo>
                  <a:lnTo>
                    <a:pt x="21591" y="15894"/>
                  </a:lnTo>
                  <a:lnTo>
                    <a:pt x="0" y="0"/>
                  </a:lnTo>
                  <a:close/>
                </a:path>
              </a:pathLst>
            </a:custGeom>
            <a:solidFill>
              <a:schemeClr val="accent5">
                <a:lumMod val="75000"/>
              </a:schemeClr>
            </a:solidFill>
            <a:ln w="12700" cap="flat">
              <a:noFill/>
              <a:miter lim="400000"/>
            </a:ln>
            <a:effectLst/>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0" name="Arrow: Right 18"/>
            <p:cNvSpPr/>
            <p:nvPr/>
          </p:nvSpPr>
          <p:spPr>
            <a:xfrm rot="16200000">
              <a:off x="4482416" y="3860771"/>
              <a:ext cx="1347064" cy="190475"/>
            </a:xfrm>
            <a:prstGeom prst="rightArrow">
              <a:avLst>
                <a:gd name="adj1" fmla="val 42611"/>
                <a:gd name="adj2" fmla="val 85179"/>
              </a:avLst>
            </a:prstGeom>
            <a:solidFill>
              <a:schemeClr val="accent5">
                <a:lumMod val="100000"/>
              </a:schemeClr>
            </a:solidFill>
            <a:ln w="12700" cap="flat">
              <a:noFill/>
              <a:miter lim="400000"/>
            </a:ln>
            <a:effectLst/>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1" name="Freeform: Shape 15"/>
            <p:cNvSpPr/>
            <p:nvPr/>
          </p:nvSpPr>
          <p:spPr>
            <a:xfrm rot="16200000" flipH="1">
              <a:off x="5156052" y="4280266"/>
              <a:ext cx="513832" cy="1212639"/>
            </a:xfrm>
            <a:custGeom>
              <a:cxnLst>
                <a:cxn ang="0">
                  <a:pos x="wd2" y="hd2"/>
                </a:cxn>
                <a:cxn ang="5400000">
                  <a:pos x="wd2" y="hd2"/>
                </a:cxn>
                <a:cxn ang="10800000">
                  <a:pos x="wd2" y="hd2"/>
                </a:cxn>
                <a:cxn ang="16200000">
                  <a:pos x="wd2" y="hd2"/>
                </a:cxn>
              </a:cxnLst>
              <a:rect l="0" t="0" r="r" b="b"/>
              <a:pathLst>
                <a:path w="21600" h="21600" extrusionOk="0">
                  <a:moveTo>
                    <a:pt x="4" y="0"/>
                  </a:moveTo>
                  <a:lnTo>
                    <a:pt x="0" y="1391"/>
                  </a:lnTo>
                  <a:lnTo>
                    <a:pt x="21600" y="21600"/>
                  </a:lnTo>
                  <a:lnTo>
                    <a:pt x="21600" y="12014"/>
                  </a:lnTo>
                  <a:lnTo>
                    <a:pt x="4" y="0"/>
                  </a:lnTo>
                  <a:close/>
                </a:path>
              </a:pathLst>
            </a:custGeom>
            <a:solidFill>
              <a:schemeClr val="accent4">
                <a:lumMod val="75000"/>
              </a:schemeClr>
            </a:solidFill>
            <a:ln w="12700" cap="flat">
              <a:noFill/>
              <a:miter lim="400000"/>
            </a:ln>
            <a:effectLst/>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2" name="Arrow: Right 16"/>
            <p:cNvSpPr/>
            <p:nvPr/>
          </p:nvSpPr>
          <p:spPr>
            <a:xfrm rot="16200000">
              <a:off x="3837063" y="3525630"/>
              <a:ext cx="2017348" cy="190475"/>
            </a:xfrm>
            <a:prstGeom prst="rightArrow">
              <a:avLst>
                <a:gd name="adj1" fmla="val 42611"/>
                <a:gd name="adj2" fmla="val 85179"/>
              </a:avLst>
            </a:prstGeom>
            <a:solidFill>
              <a:schemeClr val="accent4">
                <a:lumMod val="100000"/>
              </a:schemeClr>
            </a:solidFill>
            <a:ln w="12700" cap="flat">
              <a:noFill/>
              <a:miter lim="400000"/>
            </a:ln>
            <a:effectLst/>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3" name="Freeform: Shape 13"/>
            <p:cNvSpPr/>
            <p:nvPr/>
          </p:nvSpPr>
          <p:spPr>
            <a:xfrm rot="16200000" flipH="1">
              <a:off x="4318189" y="4614912"/>
              <a:ext cx="515237" cy="541940"/>
            </a:xfrm>
            <a:custGeom>
              <a:cxnLst>
                <a:cxn ang="0">
                  <a:pos x="wd2" y="hd2"/>
                </a:cxn>
                <a:cxn ang="5400000">
                  <a:pos x="wd2" y="hd2"/>
                </a:cxn>
                <a:cxn ang="10800000">
                  <a:pos x="wd2" y="hd2"/>
                </a:cxn>
                <a:cxn ang="16200000">
                  <a:pos x="wd2" y="hd2"/>
                </a:cxn>
              </a:cxnLst>
              <a:rect l="0" t="0" r="r" b="b"/>
              <a:pathLst>
                <a:path w="21600" h="21600" extrusionOk="0">
                  <a:moveTo>
                    <a:pt x="61" y="8656"/>
                  </a:moveTo>
                  <a:lnTo>
                    <a:pt x="21589" y="0"/>
                  </a:lnTo>
                  <a:lnTo>
                    <a:pt x="21600" y="21600"/>
                  </a:lnTo>
                  <a:lnTo>
                    <a:pt x="0" y="11830"/>
                  </a:lnTo>
                  <a:lnTo>
                    <a:pt x="61" y="8656"/>
                  </a:lnTo>
                  <a:close/>
                </a:path>
              </a:pathLst>
            </a:custGeom>
            <a:solidFill>
              <a:schemeClr val="accent3">
                <a:lumMod val="75000"/>
              </a:schemeClr>
            </a:solidFill>
            <a:ln w="12700" cap="flat">
              <a:noFill/>
              <a:miter lim="400000"/>
            </a:ln>
            <a:effectLst/>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4" name="Arrow: Right 14"/>
            <p:cNvSpPr/>
            <p:nvPr/>
          </p:nvSpPr>
          <p:spPr>
            <a:xfrm rot="16200000">
              <a:off x="3145163" y="3118020"/>
              <a:ext cx="2832565" cy="190475"/>
            </a:xfrm>
            <a:prstGeom prst="rightArrow">
              <a:avLst>
                <a:gd name="adj1" fmla="val 42611"/>
                <a:gd name="adj2" fmla="val 85179"/>
              </a:avLst>
            </a:prstGeom>
            <a:solidFill>
              <a:schemeClr val="accent3">
                <a:lumMod val="100000"/>
              </a:schemeClr>
            </a:solidFill>
            <a:ln w="12700" cap="flat">
              <a:noFill/>
              <a:miter lim="400000"/>
            </a:ln>
            <a:effectLst/>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5" name="Freeform: Shape 11"/>
            <p:cNvSpPr/>
            <p:nvPr/>
          </p:nvSpPr>
          <p:spPr>
            <a:xfrm rot="16200000" flipH="1">
              <a:off x="3454394" y="4292747"/>
              <a:ext cx="514721" cy="1186790"/>
            </a:xfrm>
            <a:custGeom>
              <a:cxnLst>
                <a:cxn ang="0">
                  <a:pos x="wd2" y="hd2"/>
                </a:cxn>
                <a:cxn ang="5400000">
                  <a:pos x="wd2" y="hd2"/>
                </a:cxn>
                <a:cxn ang="10800000">
                  <a:pos x="wd2" y="hd2"/>
                </a:cxn>
                <a:cxn ang="16200000">
                  <a:pos x="wd2" y="hd2"/>
                </a:cxn>
              </a:cxnLst>
              <a:rect l="0" t="0" r="r" b="b"/>
              <a:pathLst>
                <a:path w="21600" h="21600" extrusionOk="0">
                  <a:moveTo>
                    <a:pt x="27" y="20157"/>
                  </a:moveTo>
                  <a:lnTo>
                    <a:pt x="21588" y="0"/>
                  </a:lnTo>
                  <a:lnTo>
                    <a:pt x="21600" y="9767"/>
                  </a:lnTo>
                  <a:lnTo>
                    <a:pt x="0" y="21600"/>
                  </a:lnTo>
                  <a:lnTo>
                    <a:pt x="27" y="20157"/>
                  </a:lnTo>
                  <a:close/>
                </a:path>
              </a:pathLst>
            </a:custGeom>
            <a:solidFill>
              <a:schemeClr val="accent2">
                <a:lumMod val="75000"/>
              </a:schemeClr>
            </a:solidFill>
            <a:ln w="12700" cap="flat">
              <a:noFill/>
              <a:miter lim="400000"/>
            </a:ln>
            <a:effectLst/>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6" name="Arrow: Right 12"/>
            <p:cNvSpPr/>
            <p:nvPr/>
          </p:nvSpPr>
          <p:spPr>
            <a:xfrm rot="16200000">
              <a:off x="3255014" y="3525629"/>
              <a:ext cx="2017348" cy="190475"/>
            </a:xfrm>
            <a:prstGeom prst="rightArrow">
              <a:avLst>
                <a:gd name="adj1" fmla="val 42611"/>
                <a:gd name="adj2" fmla="val 85179"/>
              </a:avLst>
            </a:prstGeom>
            <a:solidFill>
              <a:schemeClr val="accent2">
                <a:lumMod val="100000"/>
              </a:schemeClr>
            </a:solidFill>
            <a:ln w="12700" cap="flat">
              <a:noFill/>
              <a:miter lim="400000"/>
            </a:ln>
            <a:effectLst/>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7" name="Freeform: Shape 9"/>
            <p:cNvSpPr/>
            <p:nvPr/>
          </p:nvSpPr>
          <p:spPr>
            <a:xfrm rot="16200000" flipH="1">
              <a:off x="2723784" y="3856972"/>
              <a:ext cx="515573" cy="2057486"/>
            </a:xfrm>
            <a:custGeom>
              <a:cxnLst>
                <a:cxn ang="0">
                  <a:pos x="wd2" y="hd2"/>
                </a:cxn>
                <a:cxn ang="5400000">
                  <a:pos x="wd2" y="hd2"/>
                </a:cxn>
                <a:cxn ang="10800000">
                  <a:pos x="wd2" y="hd2"/>
                </a:cxn>
                <a:cxn ang="16200000">
                  <a:pos x="wd2" y="hd2"/>
                </a:cxn>
              </a:cxnLst>
              <a:rect l="0" t="0" r="r" b="b"/>
              <a:pathLst>
                <a:path w="21600" h="21600" extrusionOk="0">
                  <a:moveTo>
                    <a:pt x="0" y="20728"/>
                  </a:moveTo>
                  <a:lnTo>
                    <a:pt x="21600" y="0"/>
                  </a:lnTo>
                  <a:lnTo>
                    <a:pt x="21591" y="5658"/>
                  </a:lnTo>
                  <a:lnTo>
                    <a:pt x="48" y="21600"/>
                  </a:lnTo>
                  <a:lnTo>
                    <a:pt x="0" y="20728"/>
                  </a:lnTo>
                  <a:close/>
                </a:path>
              </a:pathLst>
            </a:custGeom>
            <a:solidFill>
              <a:schemeClr val="accent1">
                <a:lumMod val="75000"/>
              </a:schemeClr>
            </a:solidFill>
            <a:ln w="12700" cap="flat">
              <a:noFill/>
              <a:miter lim="400000"/>
            </a:ln>
            <a:effectLst/>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8" name="Arrow: Right 10"/>
            <p:cNvSpPr/>
            <p:nvPr/>
          </p:nvSpPr>
          <p:spPr>
            <a:xfrm rot="16200000">
              <a:off x="3293885" y="3860772"/>
              <a:ext cx="1347064" cy="190474"/>
            </a:xfrm>
            <a:prstGeom prst="rightArrow">
              <a:avLst>
                <a:gd name="adj1" fmla="val 42611"/>
                <a:gd name="adj2" fmla="val 85179"/>
              </a:avLst>
            </a:prstGeom>
            <a:solidFill>
              <a:schemeClr val="accent1">
                <a:lumMod val="100000"/>
              </a:schemeClr>
            </a:solidFill>
            <a:ln w="12700" cap="flat">
              <a:noFill/>
              <a:miter lim="400000"/>
            </a:ln>
            <a:effectLst/>
          </p:spPr>
          <p:txBody>
            <a:bodyPr anchor="ctr"/>
            <a:lstStyle/>
            <a:p>
              <a:pPr algn="ctr"/>
              <a:endParaRPr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35" name="文本占位符 1"/>
          <p:cNvSpPr>
            <a:spLocks noGrp="1"/>
          </p:cNvSpPr>
          <p:nvPr>
            <p:ph type="body" sz="quarter" idx="4294967295"/>
          </p:nvPr>
        </p:nvSpPr>
        <p:spPr>
          <a:xfrm>
            <a:off x="170815" y="151130"/>
            <a:ext cx="3965756" cy="506095"/>
          </a:xfrm>
        </p:spPr>
        <p:txBody>
          <a:bodyPr>
            <a:normAutofit fontScale="97500"/>
          </a:bodyPr>
          <a:lstStyle/>
          <a:p>
            <a:pPr>
              <a:buFont typeface="Wingdings" panose="05000000000000000000" pitchFamily="2" charset="2"/>
              <a:buChar char="u"/>
            </a:pPr>
            <a:endParaRPr lang="zh-CN" altLang="en-US">
              <a:solidFill>
                <a:schemeClr val="accent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Tree>
  </p:cSld>
  <p:clrMapOvr>
    <a:masterClrMapping/>
  </p:clrMapOvr>
  <mc:AlternateContent>
    <mc:Choice xmlns:p14="http://schemas.microsoft.com/office/powerpoint/2010/main" Requires="p14">
      <p:transition spd="slow" advClick="0" advTm="0" p14:dur="1250">
        <p:randomBar dir="vert"/>
      </p:transition>
    </mc:Choice>
    <mc:Fallback>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nodeType="afterGroup">
                            <p:stCondLst>
                              <p:cond delay="500"/>
                            </p:stCondLst>
                            <p:childTnLst>
                              <p:par>
                                <p:cTn id="9" presetID="42"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anim calcmode="lin" valueType="num">
                                      <p:cBhvr>
                                        <p:cTn id="12" dur="1000" fill="hold"/>
                                        <p:tgtEl>
                                          <p:spTgt spid="34"/>
                                        </p:tgtEl>
                                        <p:attrNameLst>
                                          <p:attrName>ppt_x</p:attrName>
                                        </p:attrNameLst>
                                      </p:cBhvr>
                                      <p:tavLst>
                                        <p:tav tm="0">
                                          <p:val>
                                            <p:strVal val="#ppt_x"/>
                                          </p:val>
                                        </p:tav>
                                        <p:tav tm="100000">
                                          <p:val>
                                            <p:strVal val="#ppt_x"/>
                                          </p:val>
                                        </p:tav>
                                      </p:tavLst>
                                    </p:anim>
                                    <p:anim calcmode="lin" valueType="num">
                                      <p:cBhvr>
                                        <p:cTn id="13" dur="1000" fill="hold"/>
                                        <p:tgtEl>
                                          <p:spTgt spid="3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ppt_x</p:attrName>
                                        </p:attrNameLst>
                                      </p:cBhvr>
                                      <p:tavLst>
                                        <p:tav tm="0">
                                          <p:val>
                                            <p:strVal val="#ppt_x"/>
                                          </p:val>
                                        </p:tav>
                                        <p:tav tm="100000">
                                          <p:val>
                                            <p:strVal val="#ppt_x"/>
                                          </p:val>
                                        </p:tav>
                                      </p:tavLst>
                                    </p:anim>
                                    <p:anim calcmode="lin" valueType="num">
                                      <p:cBhvr>
                                        <p:cTn id="18" dur="1000" fill="hold"/>
                                        <p:tgtEl>
                                          <p:spTgt spid="30"/>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1000"/>
                                        <p:tgtEl>
                                          <p:spTgt spid="33"/>
                                        </p:tgtEl>
                                      </p:cBhvr>
                                    </p:animEffect>
                                    <p:anim calcmode="lin" valueType="num">
                                      <p:cBhvr>
                                        <p:cTn id="22" dur="1000" fill="hold"/>
                                        <p:tgtEl>
                                          <p:spTgt spid="33"/>
                                        </p:tgtEl>
                                        <p:attrNameLst>
                                          <p:attrName>ppt_x</p:attrName>
                                        </p:attrNameLst>
                                      </p:cBhvr>
                                      <p:tavLst>
                                        <p:tav tm="0">
                                          <p:val>
                                            <p:strVal val="#ppt_x"/>
                                          </p:val>
                                        </p:tav>
                                        <p:tav tm="100000">
                                          <p:val>
                                            <p:strVal val="#ppt_x"/>
                                          </p:val>
                                        </p:tav>
                                      </p:tavLst>
                                    </p:anim>
                                    <p:anim calcmode="lin" valueType="num">
                                      <p:cBhvr>
                                        <p:cTn id="23" dur="1000" fill="hold"/>
                                        <p:tgtEl>
                                          <p:spTgt spid="33"/>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1000"/>
                                        <p:tgtEl>
                                          <p:spTgt spid="32"/>
                                        </p:tgtEl>
                                      </p:cBhvr>
                                    </p:animEffect>
                                    <p:anim calcmode="lin" valueType="num">
                                      <p:cBhvr>
                                        <p:cTn id="27" dur="1000" fill="hold"/>
                                        <p:tgtEl>
                                          <p:spTgt spid="32"/>
                                        </p:tgtEl>
                                        <p:attrNameLst>
                                          <p:attrName>ppt_x</p:attrName>
                                        </p:attrNameLst>
                                      </p:cBhvr>
                                      <p:tavLst>
                                        <p:tav tm="0">
                                          <p:val>
                                            <p:strVal val="#ppt_x"/>
                                          </p:val>
                                        </p:tav>
                                        <p:tav tm="100000">
                                          <p:val>
                                            <p:strVal val="#ppt_x"/>
                                          </p:val>
                                        </p:tav>
                                      </p:tavLst>
                                    </p:anim>
                                    <p:anim calcmode="lin" valueType="num">
                                      <p:cBhvr>
                                        <p:cTn id="28" dur="1000" fill="hold"/>
                                        <p:tgtEl>
                                          <p:spTgt spid="32"/>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8" name="组合 27"/>
          <p:cNvGrpSpPr/>
          <p:nvPr/>
        </p:nvGrpSpPr>
        <p:grpSpPr>
          <a:xfrm>
            <a:off x="2755900" y="2186453"/>
            <a:ext cx="8585200" cy="2676809"/>
            <a:chOff x="2066925" y="1639839"/>
            <a:chExt cx="6438900" cy="2007607"/>
          </a:xfrm>
        </p:grpSpPr>
        <p:cxnSp>
          <p:nvCxnSpPr>
            <p:cNvPr id="4" name="直接连接符 3"/>
            <p:cNvCxnSpPr/>
            <p:nvPr/>
          </p:nvCxnSpPr>
          <p:spPr>
            <a:xfrm>
              <a:off x="2066925" y="2645235"/>
              <a:ext cx="64389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826785" y="1639839"/>
              <a:ext cx="5194549" cy="2007607"/>
              <a:chOff x="2826785" y="1639839"/>
              <a:chExt cx="5194549" cy="2007607"/>
            </a:xfrm>
          </p:grpSpPr>
          <p:sp>
            <p:nvSpPr>
              <p:cNvPr id="5" name="矩形 4"/>
              <p:cNvSpPr/>
              <p:nvPr/>
            </p:nvSpPr>
            <p:spPr>
              <a:xfrm>
                <a:off x="3219588" y="2790675"/>
                <a:ext cx="1061829" cy="253915"/>
              </a:xfrm>
              <a:prstGeom prst="rect">
                <a:avLst/>
              </a:prstGeom>
              <a:noFill/>
            </p:spPr>
            <p:txBody>
              <a:bodyPr wrap="none">
                <a:normAutofit fontScale="92500" lnSpcReduction="10000"/>
              </a:bodyPr>
              <a:lstStyle/>
              <a:p>
                <a:pPr algn="r"/>
                <a:r>
                  <a:rPr lang="zh-CN" altLang="en-US" sz="1865" b="1" noProof="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865" b="1" noProof="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 name="矩形 5"/>
              <p:cNvSpPr/>
              <p:nvPr/>
            </p:nvSpPr>
            <p:spPr>
              <a:xfrm>
                <a:off x="2826785" y="3049117"/>
                <a:ext cx="1454632" cy="346249"/>
              </a:xfrm>
              <a:prstGeom prst="rect">
                <a:avLst/>
              </a:prstGeom>
            </p:spPr>
            <p:txBody>
              <a:bodyPr wrap="square">
                <a:normAutofit lnSpcReduction="10000"/>
              </a:bodyPr>
              <a:lstStyle/>
              <a:p>
                <a:pPr algn="r">
                  <a:lnSpc>
                    <a:spcPct val="120000"/>
                  </a:lnSpc>
                  <a:buClr>
                    <a:srgbClr val="E24848"/>
                  </a:buClr>
                </a:pPr>
                <a:r>
                  <a:rPr lang="zh-CN" altLang="en-US" sz="1065" noProof="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此部分内容作为文字排版占位显示（建议使用主题字体）。</a:t>
                </a:r>
                <a:endParaRPr lang="zh-CN" altLang="en-US" sz="1065" noProof="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7" name="矩形 6"/>
              <p:cNvSpPr/>
              <p:nvPr/>
            </p:nvSpPr>
            <p:spPr>
              <a:xfrm>
                <a:off x="5346961" y="1680651"/>
                <a:ext cx="1061829" cy="253915"/>
              </a:xfrm>
              <a:prstGeom prst="rect">
                <a:avLst/>
              </a:prstGeom>
              <a:noFill/>
            </p:spPr>
            <p:txBody>
              <a:bodyPr wrap="none">
                <a:normAutofit fontScale="92500" lnSpcReduction="10000"/>
              </a:bodyPr>
              <a:lstStyle/>
              <a:p>
                <a:r>
                  <a:rPr lang="zh-CN" altLang="en-US" sz="1865" b="1" noProof="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865" b="1" noProof="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8" name="矩形 7"/>
              <p:cNvSpPr/>
              <p:nvPr/>
            </p:nvSpPr>
            <p:spPr>
              <a:xfrm>
                <a:off x="5346961" y="1939094"/>
                <a:ext cx="1415449" cy="346249"/>
              </a:xfrm>
              <a:prstGeom prst="rect">
                <a:avLst/>
              </a:prstGeom>
            </p:spPr>
            <p:txBody>
              <a:bodyPr wrap="square">
                <a:normAutofit fontScale="92500"/>
              </a:bodyPr>
              <a:lstStyle/>
              <a:p>
                <a:pPr>
                  <a:lnSpc>
                    <a:spcPct val="120000"/>
                  </a:lnSpc>
                  <a:buClr>
                    <a:srgbClr val="E24848"/>
                  </a:buClr>
                </a:pPr>
                <a:r>
                  <a:rPr lang="zh-CN" altLang="en-US" sz="1065" noProof="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此部分内容作为文字排版占位显示（建议使用主题字体）。</a:t>
                </a:r>
                <a:endParaRPr lang="zh-CN" altLang="en-US" sz="1065" noProof="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9" name="组合 8"/>
              <p:cNvGrpSpPr/>
              <p:nvPr/>
            </p:nvGrpSpPr>
            <p:grpSpPr>
              <a:xfrm>
                <a:off x="7373160" y="1639839"/>
                <a:ext cx="648174" cy="999574"/>
                <a:chOff x="9830880" y="2883635"/>
                <a:chExt cx="864232" cy="1332765"/>
              </a:xfrm>
            </p:grpSpPr>
            <p:sp>
              <p:nvSpPr>
                <p:cNvPr id="22" name="椭圆 21"/>
                <p:cNvSpPr/>
                <p:nvPr/>
              </p:nvSpPr>
              <p:spPr>
                <a:xfrm>
                  <a:off x="9830880" y="2883635"/>
                  <a:ext cx="864232" cy="864232"/>
                </a:xfrm>
                <a:prstGeom prst="ellipse">
                  <a:avLst/>
                </a:prstGeom>
                <a:solidFill>
                  <a:schemeClr val="bg1"/>
                </a:solidFill>
                <a:ln w="12700">
                  <a:solidFill>
                    <a:schemeClr val="bg1">
                      <a:lumMod val="75000"/>
                    </a:schemeClr>
                  </a:solidFill>
                  <a:headEnd type="oval" w="med" len="med"/>
                  <a:tailEnd type="oval" w="med" len="med"/>
                </a:ln>
                <a:effectLst>
                  <a:outerShdw blurRad="76200" dir="18900000" sy="23000" kx="-1200000" algn="bl" rotWithShape="0">
                    <a:prstClr val="black">
                      <a:alpha val="10000"/>
                    </a:prstClr>
                  </a:outerShdw>
                </a:effectLst>
              </p:spPr>
              <p:style>
                <a:lnRef idx="1">
                  <a:schemeClr val="accent1"/>
                </a:lnRef>
                <a:fillRef idx="0">
                  <a:schemeClr val="accent1"/>
                </a:fillRef>
                <a:effectRef idx="0">
                  <a:schemeClr val="accent1"/>
                </a:effectRef>
                <a:fontRef idx="minor">
                  <a:schemeClr val="tx1"/>
                </a:fontRef>
              </p:style>
              <p:txBody>
                <a:bodyPr anchor="ctr"/>
                <a:lstStyle/>
                <a:p>
                  <a:pPr algn="ctr"/>
                  <a:endParaRPr sz="26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cxnSp>
              <p:nvCxnSpPr>
                <p:cNvPr id="23" name="直接连接符 22"/>
                <p:cNvCxnSpPr/>
                <p:nvPr/>
              </p:nvCxnSpPr>
              <p:spPr>
                <a:xfrm flipH="1">
                  <a:off x="10262996" y="3742725"/>
                  <a:ext cx="0" cy="4736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 name="矩形 9"/>
              <p:cNvSpPr/>
              <p:nvPr/>
            </p:nvSpPr>
            <p:spPr>
              <a:xfrm>
                <a:off x="6744929" y="2790675"/>
                <a:ext cx="1061829" cy="253915"/>
              </a:xfrm>
              <a:prstGeom prst="rect">
                <a:avLst/>
              </a:prstGeom>
              <a:noFill/>
            </p:spPr>
            <p:txBody>
              <a:bodyPr wrap="none">
                <a:normAutofit fontScale="92500" lnSpcReduction="10000"/>
              </a:bodyPr>
              <a:lstStyle/>
              <a:p>
                <a:pPr algn="r"/>
                <a:r>
                  <a:rPr lang="zh-CN" altLang="en-US" sz="1865" b="1" noProof="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865" b="1" noProof="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1" name="矩形 10"/>
              <p:cNvSpPr/>
              <p:nvPr/>
            </p:nvSpPr>
            <p:spPr>
              <a:xfrm>
                <a:off x="6352125" y="3049117"/>
                <a:ext cx="1454632" cy="334322"/>
              </a:xfrm>
              <a:prstGeom prst="rect">
                <a:avLst/>
              </a:prstGeom>
            </p:spPr>
            <p:txBody>
              <a:bodyPr wrap="square">
                <a:normAutofit fontScale="92500" lnSpcReduction="10000"/>
              </a:bodyPr>
              <a:lstStyle/>
              <a:p>
                <a:pPr algn="r">
                  <a:lnSpc>
                    <a:spcPct val="130000"/>
                  </a:lnSpc>
                  <a:buClr>
                    <a:srgbClr val="E24848"/>
                  </a:buClr>
                </a:pPr>
                <a:r>
                  <a:rPr lang="zh-CN" altLang="en-US" sz="1065" noProof="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此部分内容作为文字排版占位显示（建议使用主题字体）。</a:t>
                </a:r>
                <a:endParaRPr lang="zh-CN" altLang="en-US" sz="1065" noProof="1">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12" name="组合 11"/>
              <p:cNvGrpSpPr/>
              <p:nvPr/>
            </p:nvGrpSpPr>
            <p:grpSpPr>
              <a:xfrm>
                <a:off x="3847820" y="1639839"/>
                <a:ext cx="648174" cy="999574"/>
                <a:chOff x="5130426" y="2883635"/>
                <a:chExt cx="864232" cy="1332765"/>
              </a:xfrm>
            </p:grpSpPr>
            <p:sp>
              <p:nvSpPr>
                <p:cNvPr id="20" name="椭圆 19"/>
                <p:cNvSpPr/>
                <p:nvPr/>
              </p:nvSpPr>
              <p:spPr>
                <a:xfrm>
                  <a:off x="5130426" y="2883635"/>
                  <a:ext cx="864232" cy="864232"/>
                </a:xfrm>
                <a:prstGeom prst="ellipse">
                  <a:avLst/>
                </a:prstGeom>
                <a:solidFill>
                  <a:schemeClr val="bg1"/>
                </a:solidFill>
                <a:ln w="12700">
                  <a:solidFill>
                    <a:schemeClr val="bg1">
                      <a:lumMod val="75000"/>
                    </a:schemeClr>
                  </a:solidFill>
                  <a:headEnd type="oval" w="med" len="med"/>
                  <a:tailEnd type="oval" w="med" len="med"/>
                </a:ln>
                <a:effectLst>
                  <a:outerShdw blurRad="76200" dir="18900000" sy="23000" kx="-1200000" algn="bl" rotWithShape="0">
                    <a:prstClr val="black">
                      <a:alpha val="10000"/>
                    </a:prstClr>
                  </a:outerShdw>
                </a:effectLst>
              </p:spPr>
              <p:style>
                <a:lnRef idx="1">
                  <a:schemeClr val="accent1"/>
                </a:lnRef>
                <a:fillRef idx="0">
                  <a:schemeClr val="accent1"/>
                </a:fillRef>
                <a:effectRef idx="0">
                  <a:schemeClr val="accent1"/>
                </a:effectRef>
                <a:fontRef idx="minor">
                  <a:schemeClr val="tx1"/>
                </a:fontRef>
              </p:style>
              <p:txBody>
                <a:bodyPr anchor="ctr"/>
                <a:lstStyle/>
                <a:p>
                  <a:pPr algn="ctr"/>
                  <a:endParaRPr sz="26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cxnSp>
              <p:nvCxnSpPr>
                <p:cNvPr id="21" name="直接连接符 20"/>
                <p:cNvCxnSpPr/>
                <p:nvPr/>
              </p:nvCxnSpPr>
              <p:spPr>
                <a:xfrm flipH="1">
                  <a:off x="5562542" y="3742725"/>
                  <a:ext cx="0" cy="4736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5165888" y="2638275"/>
                <a:ext cx="648174" cy="1009171"/>
                <a:chOff x="6887850" y="4214883"/>
                <a:chExt cx="864232" cy="1345562"/>
              </a:xfrm>
            </p:grpSpPr>
            <p:sp>
              <p:nvSpPr>
                <p:cNvPr id="18" name="椭圆 17"/>
                <p:cNvSpPr/>
                <p:nvPr/>
              </p:nvSpPr>
              <p:spPr>
                <a:xfrm>
                  <a:off x="6887850" y="4696213"/>
                  <a:ext cx="864232" cy="864232"/>
                </a:xfrm>
                <a:prstGeom prst="ellipse">
                  <a:avLst/>
                </a:prstGeom>
                <a:solidFill>
                  <a:schemeClr val="bg1"/>
                </a:solidFill>
                <a:ln w="12700">
                  <a:solidFill>
                    <a:schemeClr val="bg1">
                      <a:lumMod val="75000"/>
                    </a:schemeClr>
                  </a:solidFill>
                  <a:headEnd type="oval" w="med" len="med"/>
                  <a:tailEnd type="oval" w="med" len="med"/>
                </a:ln>
                <a:effectLst>
                  <a:outerShdw blurRad="76200" dir="18900000" sy="23000" kx="-1200000" algn="bl" rotWithShape="0">
                    <a:prstClr val="black">
                      <a:alpha val="10000"/>
                    </a:prstClr>
                  </a:outerShdw>
                </a:effectLst>
              </p:spPr>
              <p:style>
                <a:lnRef idx="1">
                  <a:schemeClr val="accent1"/>
                </a:lnRef>
                <a:fillRef idx="0">
                  <a:schemeClr val="accent1"/>
                </a:fillRef>
                <a:effectRef idx="0">
                  <a:schemeClr val="accent1"/>
                </a:effectRef>
                <a:fontRef idx="minor">
                  <a:schemeClr val="tx1"/>
                </a:fontRef>
              </p:style>
              <p:txBody>
                <a:bodyPr anchor="ctr"/>
                <a:lstStyle/>
                <a:p>
                  <a:pPr algn="ctr"/>
                  <a:endParaRPr sz="26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cxnSp>
              <p:nvCxnSpPr>
                <p:cNvPr id="19" name="直接连接符 18"/>
                <p:cNvCxnSpPr/>
                <p:nvPr/>
              </p:nvCxnSpPr>
              <p:spPr>
                <a:xfrm flipH="1">
                  <a:off x="7297282" y="4214883"/>
                  <a:ext cx="0" cy="4736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5" name="任意多边形 44"/>
              <p:cNvSpPr/>
              <p:nvPr/>
            </p:nvSpPr>
            <p:spPr>
              <a:xfrm>
                <a:off x="4003163" y="1796796"/>
                <a:ext cx="337489" cy="334259"/>
              </a:xfrm>
              <a:custGeom>
                <a:gdLst>
                  <a:gd name="connsiteX0" fmla="*/ 242094 w 331788"/>
                  <a:gd name="connsiteY0" fmla="*/ 203585 h 328613"/>
                  <a:gd name="connsiteX1" fmla="*/ 214264 w 331788"/>
                  <a:gd name="connsiteY1" fmla="*/ 214264 h 328613"/>
                  <a:gd name="connsiteX2" fmla="*/ 214264 w 331788"/>
                  <a:gd name="connsiteY2" fmla="*/ 269924 h 328613"/>
                  <a:gd name="connsiteX3" fmla="*/ 269924 w 331788"/>
                  <a:gd name="connsiteY3" fmla="*/ 269924 h 328613"/>
                  <a:gd name="connsiteX4" fmla="*/ 269924 w 331788"/>
                  <a:gd name="connsiteY4" fmla="*/ 214264 h 328613"/>
                  <a:gd name="connsiteX5" fmla="*/ 242094 w 331788"/>
                  <a:gd name="connsiteY5" fmla="*/ 203585 h 328613"/>
                  <a:gd name="connsiteX6" fmla="*/ 85725 w 331788"/>
                  <a:gd name="connsiteY6" fmla="*/ 200752 h 328613"/>
                  <a:gd name="connsiteX7" fmla="*/ 136525 w 331788"/>
                  <a:gd name="connsiteY7" fmla="*/ 207698 h 328613"/>
                  <a:gd name="connsiteX8" fmla="*/ 132667 w 331788"/>
                  <a:gd name="connsiteY8" fmla="*/ 222250 h 328613"/>
                  <a:gd name="connsiteX9" fmla="*/ 38783 w 331788"/>
                  <a:gd name="connsiteY9" fmla="*/ 222250 h 328613"/>
                  <a:gd name="connsiteX10" fmla="*/ 34925 w 331788"/>
                  <a:gd name="connsiteY10" fmla="*/ 207698 h 328613"/>
                  <a:gd name="connsiteX11" fmla="*/ 85725 w 331788"/>
                  <a:gd name="connsiteY11" fmla="*/ 200752 h 328613"/>
                  <a:gd name="connsiteX12" fmla="*/ 86038 w 331788"/>
                  <a:gd name="connsiteY12" fmla="*/ 150283 h 328613"/>
                  <a:gd name="connsiteX13" fmla="*/ 136525 w 331788"/>
                  <a:gd name="connsiteY13" fmla="*/ 158221 h 328613"/>
                  <a:gd name="connsiteX14" fmla="*/ 132678 w 331788"/>
                  <a:gd name="connsiteY14" fmla="*/ 171450 h 328613"/>
                  <a:gd name="connsiteX15" fmla="*/ 39076 w 331788"/>
                  <a:gd name="connsiteY15" fmla="*/ 171450 h 328613"/>
                  <a:gd name="connsiteX16" fmla="*/ 36512 w 331788"/>
                  <a:gd name="connsiteY16" fmla="*/ 158221 h 328613"/>
                  <a:gd name="connsiteX17" fmla="*/ 86038 w 331788"/>
                  <a:gd name="connsiteY17" fmla="*/ 150283 h 328613"/>
                  <a:gd name="connsiteX18" fmla="*/ 243681 w 331788"/>
                  <a:gd name="connsiteY18" fmla="*/ 148724 h 328613"/>
                  <a:gd name="connsiteX19" fmla="*/ 295275 w 331788"/>
                  <a:gd name="connsiteY19" fmla="*/ 156745 h 328613"/>
                  <a:gd name="connsiteX20" fmla="*/ 292663 w 331788"/>
                  <a:gd name="connsiteY20" fmla="*/ 171450 h 328613"/>
                  <a:gd name="connsiteX21" fmla="*/ 197312 w 331788"/>
                  <a:gd name="connsiteY21" fmla="*/ 171450 h 328613"/>
                  <a:gd name="connsiteX22" fmla="*/ 192087 w 331788"/>
                  <a:gd name="connsiteY22" fmla="*/ 156745 h 328613"/>
                  <a:gd name="connsiteX23" fmla="*/ 243681 w 331788"/>
                  <a:gd name="connsiteY23" fmla="*/ 148724 h 328613"/>
                  <a:gd name="connsiteX24" fmla="*/ 86038 w 331788"/>
                  <a:gd name="connsiteY24" fmla="*/ 99483 h 328613"/>
                  <a:gd name="connsiteX25" fmla="*/ 136525 w 331788"/>
                  <a:gd name="connsiteY25" fmla="*/ 107421 h 328613"/>
                  <a:gd name="connsiteX26" fmla="*/ 132678 w 331788"/>
                  <a:gd name="connsiteY26" fmla="*/ 120650 h 328613"/>
                  <a:gd name="connsiteX27" fmla="*/ 39076 w 331788"/>
                  <a:gd name="connsiteY27" fmla="*/ 120650 h 328613"/>
                  <a:gd name="connsiteX28" fmla="*/ 36512 w 331788"/>
                  <a:gd name="connsiteY28" fmla="*/ 107421 h 328613"/>
                  <a:gd name="connsiteX29" fmla="*/ 86038 w 331788"/>
                  <a:gd name="connsiteY29" fmla="*/ 99483 h 328613"/>
                  <a:gd name="connsiteX30" fmla="*/ 243681 w 331788"/>
                  <a:gd name="connsiteY30" fmla="*/ 99152 h 328613"/>
                  <a:gd name="connsiteX31" fmla="*/ 295275 w 331788"/>
                  <a:gd name="connsiteY31" fmla="*/ 106098 h 328613"/>
                  <a:gd name="connsiteX32" fmla="*/ 292663 w 331788"/>
                  <a:gd name="connsiteY32" fmla="*/ 120650 h 328613"/>
                  <a:gd name="connsiteX33" fmla="*/ 196006 w 331788"/>
                  <a:gd name="connsiteY33" fmla="*/ 120650 h 328613"/>
                  <a:gd name="connsiteX34" fmla="*/ 192087 w 331788"/>
                  <a:gd name="connsiteY34" fmla="*/ 106098 h 328613"/>
                  <a:gd name="connsiteX35" fmla="*/ 243681 w 331788"/>
                  <a:gd name="connsiteY35" fmla="*/ 99152 h 328613"/>
                  <a:gd name="connsiteX36" fmla="*/ 243681 w 331788"/>
                  <a:gd name="connsiteY36" fmla="*/ 48711 h 328613"/>
                  <a:gd name="connsiteX37" fmla="*/ 295275 w 331788"/>
                  <a:gd name="connsiteY37" fmla="*/ 56732 h 328613"/>
                  <a:gd name="connsiteX38" fmla="*/ 292663 w 331788"/>
                  <a:gd name="connsiteY38" fmla="*/ 71437 h 328613"/>
                  <a:gd name="connsiteX39" fmla="*/ 197312 w 331788"/>
                  <a:gd name="connsiteY39" fmla="*/ 71437 h 328613"/>
                  <a:gd name="connsiteX40" fmla="*/ 192087 w 331788"/>
                  <a:gd name="connsiteY40" fmla="*/ 56732 h 328613"/>
                  <a:gd name="connsiteX41" fmla="*/ 243681 w 331788"/>
                  <a:gd name="connsiteY41" fmla="*/ 48711 h 328613"/>
                  <a:gd name="connsiteX42" fmla="*/ 85725 w 331788"/>
                  <a:gd name="connsiteY42" fmla="*/ 48683 h 328613"/>
                  <a:gd name="connsiteX43" fmla="*/ 136525 w 331788"/>
                  <a:gd name="connsiteY43" fmla="*/ 56621 h 328613"/>
                  <a:gd name="connsiteX44" fmla="*/ 132667 w 331788"/>
                  <a:gd name="connsiteY44" fmla="*/ 69850 h 328613"/>
                  <a:gd name="connsiteX45" fmla="*/ 38783 w 331788"/>
                  <a:gd name="connsiteY45" fmla="*/ 69850 h 328613"/>
                  <a:gd name="connsiteX46" fmla="*/ 34925 w 331788"/>
                  <a:gd name="connsiteY46" fmla="*/ 56621 h 328613"/>
                  <a:gd name="connsiteX47" fmla="*/ 85725 w 331788"/>
                  <a:gd name="connsiteY47" fmla="*/ 48683 h 328613"/>
                  <a:gd name="connsiteX48" fmla="*/ 245779 w 331788"/>
                  <a:gd name="connsiteY48" fmla="*/ 12700 h 328613"/>
                  <a:gd name="connsiteX49" fmla="*/ 171450 w 331788"/>
                  <a:gd name="connsiteY49" fmla="*/ 28215 h 328613"/>
                  <a:gd name="connsiteX50" fmla="*/ 171450 w 331788"/>
                  <a:gd name="connsiteY50" fmla="*/ 263525 h 328613"/>
                  <a:gd name="connsiteX51" fmla="*/ 192314 w 331788"/>
                  <a:gd name="connsiteY51" fmla="*/ 257061 h 328613"/>
                  <a:gd name="connsiteX52" fmla="*/ 205355 w 331788"/>
                  <a:gd name="connsiteY52" fmla="*/ 205344 h 328613"/>
                  <a:gd name="connsiteX53" fmla="*/ 279684 w 331788"/>
                  <a:gd name="connsiteY53" fmla="*/ 205344 h 328613"/>
                  <a:gd name="connsiteX54" fmla="*/ 294028 w 331788"/>
                  <a:gd name="connsiteY54" fmla="*/ 257061 h 328613"/>
                  <a:gd name="connsiteX55" fmla="*/ 317500 w 331788"/>
                  <a:gd name="connsiteY55" fmla="*/ 263525 h 328613"/>
                  <a:gd name="connsiteX56" fmla="*/ 317500 w 331788"/>
                  <a:gd name="connsiteY56" fmla="*/ 28215 h 328613"/>
                  <a:gd name="connsiteX57" fmla="*/ 245779 w 331788"/>
                  <a:gd name="connsiteY57" fmla="*/ 12700 h 328613"/>
                  <a:gd name="connsiteX58" fmla="*/ 84931 w 331788"/>
                  <a:gd name="connsiteY58" fmla="*/ 12700 h 328613"/>
                  <a:gd name="connsiteX59" fmla="*/ 12700 w 331788"/>
                  <a:gd name="connsiteY59" fmla="*/ 28215 h 328613"/>
                  <a:gd name="connsiteX60" fmla="*/ 12700 w 331788"/>
                  <a:gd name="connsiteY60" fmla="*/ 263525 h 328613"/>
                  <a:gd name="connsiteX61" fmla="*/ 84931 w 331788"/>
                  <a:gd name="connsiteY61" fmla="*/ 249303 h 328613"/>
                  <a:gd name="connsiteX62" fmla="*/ 157163 w 331788"/>
                  <a:gd name="connsiteY62" fmla="*/ 263525 h 328613"/>
                  <a:gd name="connsiteX63" fmla="*/ 157163 w 331788"/>
                  <a:gd name="connsiteY63" fmla="*/ 28215 h 328613"/>
                  <a:gd name="connsiteX64" fmla="*/ 84931 w 331788"/>
                  <a:gd name="connsiteY64" fmla="*/ 12700 h 328613"/>
                  <a:gd name="connsiteX65" fmla="*/ 86835 w 331788"/>
                  <a:gd name="connsiteY65" fmla="*/ 0 h 328613"/>
                  <a:gd name="connsiteX66" fmla="*/ 165894 w 331788"/>
                  <a:gd name="connsiteY66" fmla="*/ 15525 h 328613"/>
                  <a:gd name="connsiteX67" fmla="*/ 244953 w 331788"/>
                  <a:gd name="connsiteY67" fmla="*/ 0 h 328613"/>
                  <a:gd name="connsiteX68" fmla="*/ 326604 w 331788"/>
                  <a:gd name="connsiteY68" fmla="*/ 16819 h 328613"/>
                  <a:gd name="connsiteX69" fmla="*/ 331788 w 331788"/>
                  <a:gd name="connsiteY69" fmla="*/ 23288 h 328613"/>
                  <a:gd name="connsiteX70" fmla="*/ 331788 w 331788"/>
                  <a:gd name="connsiteY70" fmla="*/ 274276 h 328613"/>
                  <a:gd name="connsiteX71" fmla="*/ 322716 w 331788"/>
                  <a:gd name="connsiteY71" fmla="*/ 280744 h 328613"/>
                  <a:gd name="connsiteX72" fmla="*/ 289019 w 331788"/>
                  <a:gd name="connsiteY72" fmla="*/ 269101 h 328613"/>
                  <a:gd name="connsiteX73" fmla="*/ 285130 w 331788"/>
                  <a:gd name="connsiteY73" fmla="*/ 274276 h 328613"/>
                  <a:gd name="connsiteX74" fmla="*/ 329196 w 331788"/>
                  <a:gd name="connsiteY74" fmla="*/ 318263 h 328613"/>
                  <a:gd name="connsiteX75" fmla="*/ 318828 w 331788"/>
                  <a:gd name="connsiteY75" fmla="*/ 328613 h 328613"/>
                  <a:gd name="connsiteX76" fmla="*/ 274762 w 331788"/>
                  <a:gd name="connsiteY76" fmla="*/ 284626 h 328613"/>
                  <a:gd name="connsiteX77" fmla="*/ 206072 w 331788"/>
                  <a:gd name="connsiteY77" fmla="*/ 279451 h 328613"/>
                  <a:gd name="connsiteX78" fmla="*/ 198295 w 331788"/>
                  <a:gd name="connsiteY78" fmla="*/ 270394 h 328613"/>
                  <a:gd name="connsiteX79" fmla="*/ 167190 w 331788"/>
                  <a:gd name="connsiteY79" fmla="*/ 280744 h 328613"/>
                  <a:gd name="connsiteX80" fmla="*/ 163302 w 331788"/>
                  <a:gd name="connsiteY80" fmla="*/ 280744 h 328613"/>
                  <a:gd name="connsiteX81" fmla="*/ 85539 w 331788"/>
                  <a:gd name="connsiteY81" fmla="*/ 263926 h 328613"/>
                  <a:gd name="connsiteX82" fmla="*/ 9072 w 331788"/>
                  <a:gd name="connsiteY82" fmla="*/ 280744 h 328613"/>
                  <a:gd name="connsiteX83" fmla="*/ 0 w 331788"/>
                  <a:gd name="connsiteY83" fmla="*/ 274276 h 328613"/>
                  <a:gd name="connsiteX84" fmla="*/ 0 w 331788"/>
                  <a:gd name="connsiteY84" fmla="*/ 23288 h 328613"/>
                  <a:gd name="connsiteX85" fmla="*/ 5184 w 331788"/>
                  <a:gd name="connsiteY85" fmla="*/ 16819 h 328613"/>
                  <a:gd name="connsiteX86" fmla="*/ 86835 w 331788"/>
                  <a:gd name="connsiteY86" fmla="*/ 0 h 32861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31788" h="328613">
                    <a:moveTo>
                      <a:pt x="242094" y="203585"/>
                    </a:moveTo>
                    <a:cubicBezTo>
                      <a:pt x="232062" y="203585"/>
                      <a:pt x="222031" y="207145"/>
                      <a:pt x="214264" y="214264"/>
                    </a:cubicBezTo>
                    <a:cubicBezTo>
                      <a:pt x="200025" y="229797"/>
                      <a:pt x="200025" y="254391"/>
                      <a:pt x="214264" y="269924"/>
                    </a:cubicBezTo>
                    <a:cubicBezTo>
                      <a:pt x="229797" y="284163"/>
                      <a:pt x="254391" y="284163"/>
                      <a:pt x="269924" y="269924"/>
                    </a:cubicBezTo>
                    <a:cubicBezTo>
                      <a:pt x="284163" y="254391"/>
                      <a:pt x="284163" y="229797"/>
                      <a:pt x="269924" y="214264"/>
                    </a:cubicBezTo>
                    <a:cubicBezTo>
                      <a:pt x="262158" y="207145"/>
                      <a:pt x="252126" y="203585"/>
                      <a:pt x="242094" y="203585"/>
                    </a:cubicBezTo>
                    <a:close/>
                    <a:moveTo>
                      <a:pt x="85725" y="200752"/>
                    </a:moveTo>
                    <a:cubicBezTo>
                      <a:pt x="102122" y="200752"/>
                      <a:pt x="118520" y="203067"/>
                      <a:pt x="136525" y="207698"/>
                    </a:cubicBezTo>
                    <a:cubicBezTo>
                      <a:pt x="136525" y="207698"/>
                      <a:pt x="136525" y="207698"/>
                      <a:pt x="132667" y="222250"/>
                    </a:cubicBezTo>
                    <a:cubicBezTo>
                      <a:pt x="99229" y="211667"/>
                      <a:pt x="72221" y="211667"/>
                      <a:pt x="38783" y="222250"/>
                    </a:cubicBezTo>
                    <a:cubicBezTo>
                      <a:pt x="38783" y="222250"/>
                      <a:pt x="38783" y="222250"/>
                      <a:pt x="34925" y="207698"/>
                    </a:cubicBezTo>
                    <a:cubicBezTo>
                      <a:pt x="52930" y="203067"/>
                      <a:pt x="69327" y="200752"/>
                      <a:pt x="85725" y="200752"/>
                    </a:cubicBezTo>
                    <a:close/>
                    <a:moveTo>
                      <a:pt x="86038" y="150283"/>
                    </a:moveTo>
                    <a:cubicBezTo>
                      <a:pt x="102226" y="150283"/>
                      <a:pt x="118574" y="152929"/>
                      <a:pt x="136525" y="158221"/>
                    </a:cubicBezTo>
                    <a:cubicBezTo>
                      <a:pt x="136525" y="158221"/>
                      <a:pt x="136525" y="158221"/>
                      <a:pt x="132678" y="171450"/>
                    </a:cubicBezTo>
                    <a:cubicBezTo>
                      <a:pt x="99341" y="162190"/>
                      <a:pt x="72414" y="162190"/>
                      <a:pt x="39076" y="171450"/>
                    </a:cubicBezTo>
                    <a:cubicBezTo>
                      <a:pt x="39076" y="171450"/>
                      <a:pt x="39076" y="171450"/>
                      <a:pt x="36512" y="158221"/>
                    </a:cubicBezTo>
                    <a:cubicBezTo>
                      <a:pt x="53822" y="152929"/>
                      <a:pt x="69850" y="150283"/>
                      <a:pt x="86038" y="150283"/>
                    </a:cubicBezTo>
                    <a:close/>
                    <a:moveTo>
                      <a:pt x="243681" y="148724"/>
                    </a:moveTo>
                    <a:cubicBezTo>
                      <a:pt x="260335" y="148724"/>
                      <a:pt x="276989" y="151398"/>
                      <a:pt x="295275" y="156745"/>
                    </a:cubicBezTo>
                    <a:cubicBezTo>
                      <a:pt x="295275" y="156745"/>
                      <a:pt x="295275" y="156745"/>
                      <a:pt x="292663" y="171450"/>
                    </a:cubicBezTo>
                    <a:cubicBezTo>
                      <a:pt x="257396" y="162092"/>
                      <a:pt x="231272" y="162092"/>
                      <a:pt x="197312" y="171450"/>
                    </a:cubicBezTo>
                    <a:cubicBezTo>
                      <a:pt x="197312" y="171450"/>
                      <a:pt x="197312" y="171450"/>
                      <a:pt x="192087" y="156745"/>
                    </a:cubicBezTo>
                    <a:cubicBezTo>
                      <a:pt x="210374" y="151398"/>
                      <a:pt x="227027" y="148724"/>
                      <a:pt x="243681" y="148724"/>
                    </a:cubicBezTo>
                    <a:close/>
                    <a:moveTo>
                      <a:pt x="86038" y="99483"/>
                    </a:moveTo>
                    <a:cubicBezTo>
                      <a:pt x="102226" y="99483"/>
                      <a:pt x="118574" y="102129"/>
                      <a:pt x="136525" y="107421"/>
                    </a:cubicBezTo>
                    <a:cubicBezTo>
                      <a:pt x="136525" y="107421"/>
                      <a:pt x="136525" y="107421"/>
                      <a:pt x="132678" y="120650"/>
                    </a:cubicBezTo>
                    <a:cubicBezTo>
                      <a:pt x="99341" y="111390"/>
                      <a:pt x="72414" y="111390"/>
                      <a:pt x="39076" y="120650"/>
                    </a:cubicBezTo>
                    <a:cubicBezTo>
                      <a:pt x="39076" y="120650"/>
                      <a:pt x="39076" y="120650"/>
                      <a:pt x="36512" y="107421"/>
                    </a:cubicBezTo>
                    <a:cubicBezTo>
                      <a:pt x="53822" y="102129"/>
                      <a:pt x="69850" y="99483"/>
                      <a:pt x="86038" y="99483"/>
                    </a:cubicBezTo>
                    <a:close/>
                    <a:moveTo>
                      <a:pt x="243681" y="99152"/>
                    </a:moveTo>
                    <a:cubicBezTo>
                      <a:pt x="260335" y="99152"/>
                      <a:pt x="276989" y="101467"/>
                      <a:pt x="295275" y="106098"/>
                    </a:cubicBezTo>
                    <a:cubicBezTo>
                      <a:pt x="295275" y="106098"/>
                      <a:pt x="295275" y="106098"/>
                      <a:pt x="292663" y="120650"/>
                    </a:cubicBezTo>
                    <a:cubicBezTo>
                      <a:pt x="257396" y="111390"/>
                      <a:pt x="231272" y="111390"/>
                      <a:pt x="196006" y="120650"/>
                    </a:cubicBezTo>
                    <a:cubicBezTo>
                      <a:pt x="196006" y="120650"/>
                      <a:pt x="196006" y="120650"/>
                      <a:pt x="192087" y="106098"/>
                    </a:cubicBezTo>
                    <a:cubicBezTo>
                      <a:pt x="210374" y="101467"/>
                      <a:pt x="227027" y="99152"/>
                      <a:pt x="243681" y="99152"/>
                    </a:cubicBezTo>
                    <a:close/>
                    <a:moveTo>
                      <a:pt x="243681" y="48711"/>
                    </a:moveTo>
                    <a:cubicBezTo>
                      <a:pt x="260335" y="48711"/>
                      <a:pt x="276989" y="51385"/>
                      <a:pt x="295275" y="56732"/>
                    </a:cubicBezTo>
                    <a:cubicBezTo>
                      <a:pt x="295275" y="56732"/>
                      <a:pt x="295275" y="56732"/>
                      <a:pt x="292663" y="71437"/>
                    </a:cubicBezTo>
                    <a:cubicBezTo>
                      <a:pt x="257396" y="60742"/>
                      <a:pt x="231272" y="60742"/>
                      <a:pt x="197312" y="71437"/>
                    </a:cubicBezTo>
                    <a:cubicBezTo>
                      <a:pt x="197312" y="71437"/>
                      <a:pt x="197312" y="71437"/>
                      <a:pt x="192087" y="56732"/>
                    </a:cubicBezTo>
                    <a:cubicBezTo>
                      <a:pt x="210374" y="51385"/>
                      <a:pt x="227027" y="48711"/>
                      <a:pt x="243681" y="48711"/>
                    </a:cubicBezTo>
                    <a:close/>
                    <a:moveTo>
                      <a:pt x="85725" y="48683"/>
                    </a:moveTo>
                    <a:cubicBezTo>
                      <a:pt x="102122" y="48683"/>
                      <a:pt x="118520" y="51329"/>
                      <a:pt x="136525" y="56621"/>
                    </a:cubicBezTo>
                    <a:cubicBezTo>
                      <a:pt x="136525" y="56621"/>
                      <a:pt x="136525" y="56621"/>
                      <a:pt x="132667" y="69850"/>
                    </a:cubicBezTo>
                    <a:cubicBezTo>
                      <a:pt x="99229" y="60590"/>
                      <a:pt x="72221" y="60590"/>
                      <a:pt x="38783" y="69850"/>
                    </a:cubicBezTo>
                    <a:lnTo>
                      <a:pt x="34925" y="56621"/>
                    </a:lnTo>
                    <a:cubicBezTo>
                      <a:pt x="52930" y="51329"/>
                      <a:pt x="69327" y="48683"/>
                      <a:pt x="85725" y="48683"/>
                    </a:cubicBezTo>
                    <a:close/>
                    <a:moveTo>
                      <a:pt x="245779" y="12700"/>
                    </a:moveTo>
                    <a:cubicBezTo>
                      <a:pt x="224915" y="12700"/>
                      <a:pt x="201443" y="16579"/>
                      <a:pt x="171450" y="28215"/>
                    </a:cubicBezTo>
                    <a:cubicBezTo>
                      <a:pt x="171450" y="28215"/>
                      <a:pt x="171450" y="28215"/>
                      <a:pt x="171450" y="263525"/>
                    </a:cubicBezTo>
                    <a:cubicBezTo>
                      <a:pt x="176666" y="262232"/>
                      <a:pt x="185794" y="259646"/>
                      <a:pt x="192314" y="257061"/>
                    </a:cubicBezTo>
                    <a:cubicBezTo>
                      <a:pt x="185794" y="238960"/>
                      <a:pt x="191010" y="219566"/>
                      <a:pt x="205355" y="205344"/>
                    </a:cubicBezTo>
                    <a:cubicBezTo>
                      <a:pt x="226219" y="184657"/>
                      <a:pt x="258819" y="184657"/>
                      <a:pt x="279684" y="205344"/>
                    </a:cubicBezTo>
                    <a:cubicBezTo>
                      <a:pt x="294028" y="218273"/>
                      <a:pt x="299244" y="238960"/>
                      <a:pt x="294028" y="257061"/>
                    </a:cubicBezTo>
                    <a:cubicBezTo>
                      <a:pt x="301852" y="258353"/>
                      <a:pt x="312284" y="262232"/>
                      <a:pt x="317500" y="263525"/>
                    </a:cubicBezTo>
                    <a:lnTo>
                      <a:pt x="317500" y="28215"/>
                    </a:lnTo>
                    <a:cubicBezTo>
                      <a:pt x="288812" y="17872"/>
                      <a:pt x="266643" y="12700"/>
                      <a:pt x="245779" y="12700"/>
                    </a:cubicBezTo>
                    <a:close/>
                    <a:moveTo>
                      <a:pt x="84931" y="12700"/>
                    </a:moveTo>
                    <a:cubicBezTo>
                      <a:pt x="63004" y="12700"/>
                      <a:pt x="42366" y="17872"/>
                      <a:pt x="12700" y="28215"/>
                    </a:cubicBezTo>
                    <a:cubicBezTo>
                      <a:pt x="12700" y="28215"/>
                      <a:pt x="12700" y="28215"/>
                      <a:pt x="12700" y="263525"/>
                    </a:cubicBezTo>
                    <a:cubicBezTo>
                      <a:pt x="41077" y="254475"/>
                      <a:pt x="63004" y="249303"/>
                      <a:pt x="84931" y="249303"/>
                    </a:cubicBezTo>
                    <a:cubicBezTo>
                      <a:pt x="106859" y="249303"/>
                      <a:pt x="128786" y="254475"/>
                      <a:pt x="157163" y="263525"/>
                    </a:cubicBezTo>
                    <a:lnTo>
                      <a:pt x="157163" y="28215"/>
                    </a:lnTo>
                    <a:cubicBezTo>
                      <a:pt x="128786" y="17872"/>
                      <a:pt x="106859" y="12700"/>
                      <a:pt x="84931" y="12700"/>
                    </a:cubicBezTo>
                    <a:close/>
                    <a:moveTo>
                      <a:pt x="86835" y="0"/>
                    </a:moveTo>
                    <a:cubicBezTo>
                      <a:pt x="110164" y="0"/>
                      <a:pt x="133493" y="5175"/>
                      <a:pt x="165894" y="15525"/>
                    </a:cubicBezTo>
                    <a:cubicBezTo>
                      <a:pt x="198295" y="5175"/>
                      <a:pt x="221624" y="0"/>
                      <a:pt x="244953" y="0"/>
                    </a:cubicBezTo>
                    <a:cubicBezTo>
                      <a:pt x="269578" y="0"/>
                      <a:pt x="294203" y="5175"/>
                      <a:pt x="326604" y="16819"/>
                    </a:cubicBezTo>
                    <a:cubicBezTo>
                      <a:pt x="329196" y="18113"/>
                      <a:pt x="331788" y="20700"/>
                      <a:pt x="331788" y="23288"/>
                    </a:cubicBezTo>
                    <a:cubicBezTo>
                      <a:pt x="331788" y="23288"/>
                      <a:pt x="331788" y="23288"/>
                      <a:pt x="331788" y="274276"/>
                    </a:cubicBezTo>
                    <a:cubicBezTo>
                      <a:pt x="331788" y="280744"/>
                      <a:pt x="325308" y="280744"/>
                      <a:pt x="322716" y="280744"/>
                    </a:cubicBezTo>
                    <a:cubicBezTo>
                      <a:pt x="313643" y="276863"/>
                      <a:pt x="299387" y="272982"/>
                      <a:pt x="289019" y="269101"/>
                    </a:cubicBezTo>
                    <a:cubicBezTo>
                      <a:pt x="287723" y="271688"/>
                      <a:pt x="286427" y="272982"/>
                      <a:pt x="285130" y="274276"/>
                    </a:cubicBezTo>
                    <a:cubicBezTo>
                      <a:pt x="285130" y="274276"/>
                      <a:pt x="285130" y="274276"/>
                      <a:pt x="329196" y="318263"/>
                    </a:cubicBezTo>
                    <a:cubicBezTo>
                      <a:pt x="329196" y="318263"/>
                      <a:pt x="329196" y="318263"/>
                      <a:pt x="318828" y="328613"/>
                    </a:cubicBezTo>
                    <a:cubicBezTo>
                      <a:pt x="318828" y="328613"/>
                      <a:pt x="318828" y="328613"/>
                      <a:pt x="274762" y="284626"/>
                    </a:cubicBezTo>
                    <a:cubicBezTo>
                      <a:pt x="254025" y="300151"/>
                      <a:pt x="224216" y="298857"/>
                      <a:pt x="206072" y="279451"/>
                    </a:cubicBezTo>
                    <a:cubicBezTo>
                      <a:pt x="202183" y="276863"/>
                      <a:pt x="200887" y="274276"/>
                      <a:pt x="198295" y="270394"/>
                    </a:cubicBezTo>
                    <a:cubicBezTo>
                      <a:pt x="189223" y="272982"/>
                      <a:pt x="174966" y="278157"/>
                      <a:pt x="167190" y="280744"/>
                    </a:cubicBezTo>
                    <a:cubicBezTo>
                      <a:pt x="165894" y="280744"/>
                      <a:pt x="164598" y="280744"/>
                      <a:pt x="163302" y="280744"/>
                    </a:cubicBezTo>
                    <a:cubicBezTo>
                      <a:pt x="130901" y="269101"/>
                      <a:pt x="108868" y="263926"/>
                      <a:pt x="85539" y="263926"/>
                    </a:cubicBezTo>
                    <a:cubicBezTo>
                      <a:pt x="63506" y="263926"/>
                      <a:pt x="40177" y="269101"/>
                      <a:pt x="9072" y="280744"/>
                    </a:cubicBezTo>
                    <a:cubicBezTo>
                      <a:pt x="6480" y="280744"/>
                      <a:pt x="0" y="280744"/>
                      <a:pt x="0" y="274276"/>
                    </a:cubicBezTo>
                    <a:cubicBezTo>
                      <a:pt x="0" y="274276"/>
                      <a:pt x="0" y="274276"/>
                      <a:pt x="0" y="23288"/>
                    </a:cubicBezTo>
                    <a:cubicBezTo>
                      <a:pt x="0" y="20700"/>
                      <a:pt x="2592" y="18113"/>
                      <a:pt x="5184" y="16819"/>
                    </a:cubicBezTo>
                    <a:cubicBezTo>
                      <a:pt x="37585" y="5175"/>
                      <a:pt x="62210" y="0"/>
                      <a:pt x="8683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26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6" name="任意多边形 45"/>
              <p:cNvSpPr/>
              <p:nvPr/>
            </p:nvSpPr>
            <p:spPr>
              <a:xfrm>
                <a:off x="7528502" y="1813751"/>
                <a:ext cx="337489" cy="300348"/>
              </a:xfrm>
              <a:custGeom>
                <a:gdLst>
                  <a:gd name="connsiteX0" fmla="*/ 276225 w 331788"/>
                  <a:gd name="connsiteY0" fmla="*/ 217487 h 295275"/>
                  <a:gd name="connsiteX1" fmla="*/ 314325 w 331788"/>
                  <a:gd name="connsiteY1" fmla="*/ 256381 h 295275"/>
                  <a:gd name="connsiteX2" fmla="*/ 276225 w 331788"/>
                  <a:gd name="connsiteY2" fmla="*/ 295275 h 295275"/>
                  <a:gd name="connsiteX3" fmla="*/ 238125 w 331788"/>
                  <a:gd name="connsiteY3" fmla="*/ 256381 h 295275"/>
                  <a:gd name="connsiteX4" fmla="*/ 276225 w 331788"/>
                  <a:gd name="connsiteY4" fmla="*/ 217487 h 295275"/>
                  <a:gd name="connsiteX5" fmla="*/ 166687 w 331788"/>
                  <a:gd name="connsiteY5" fmla="*/ 217487 h 295275"/>
                  <a:gd name="connsiteX6" fmla="*/ 204787 w 331788"/>
                  <a:gd name="connsiteY6" fmla="*/ 256381 h 295275"/>
                  <a:gd name="connsiteX7" fmla="*/ 166687 w 331788"/>
                  <a:gd name="connsiteY7" fmla="*/ 295275 h 295275"/>
                  <a:gd name="connsiteX8" fmla="*/ 128587 w 331788"/>
                  <a:gd name="connsiteY8" fmla="*/ 256381 h 295275"/>
                  <a:gd name="connsiteX9" fmla="*/ 166687 w 331788"/>
                  <a:gd name="connsiteY9" fmla="*/ 217487 h 295275"/>
                  <a:gd name="connsiteX10" fmla="*/ 55562 w 331788"/>
                  <a:gd name="connsiteY10" fmla="*/ 217487 h 295275"/>
                  <a:gd name="connsiteX11" fmla="*/ 93662 w 331788"/>
                  <a:gd name="connsiteY11" fmla="*/ 256381 h 295275"/>
                  <a:gd name="connsiteX12" fmla="*/ 55562 w 331788"/>
                  <a:gd name="connsiteY12" fmla="*/ 295275 h 295275"/>
                  <a:gd name="connsiteX13" fmla="*/ 17462 w 331788"/>
                  <a:gd name="connsiteY13" fmla="*/ 256381 h 295275"/>
                  <a:gd name="connsiteX14" fmla="*/ 55562 w 331788"/>
                  <a:gd name="connsiteY14" fmla="*/ 217487 h 295275"/>
                  <a:gd name="connsiteX15" fmla="*/ 255587 w 331788"/>
                  <a:gd name="connsiteY15" fmla="*/ 174625 h 295275"/>
                  <a:gd name="connsiteX16" fmla="*/ 263525 w 331788"/>
                  <a:gd name="connsiteY16" fmla="*/ 174625 h 295275"/>
                  <a:gd name="connsiteX17" fmla="*/ 263525 w 331788"/>
                  <a:gd name="connsiteY17" fmla="*/ 192088 h 295275"/>
                  <a:gd name="connsiteX18" fmla="*/ 255587 w 331788"/>
                  <a:gd name="connsiteY18" fmla="*/ 192088 h 295275"/>
                  <a:gd name="connsiteX19" fmla="*/ 259556 w 331788"/>
                  <a:gd name="connsiteY19" fmla="*/ 19050 h 295275"/>
                  <a:gd name="connsiteX20" fmla="*/ 227012 w 331788"/>
                  <a:gd name="connsiteY20" fmla="*/ 51594 h 295275"/>
                  <a:gd name="connsiteX21" fmla="*/ 259556 w 331788"/>
                  <a:gd name="connsiteY21" fmla="*/ 84138 h 295275"/>
                  <a:gd name="connsiteX22" fmla="*/ 292100 w 331788"/>
                  <a:gd name="connsiteY22" fmla="*/ 51594 h 295275"/>
                  <a:gd name="connsiteX23" fmla="*/ 259556 w 331788"/>
                  <a:gd name="connsiteY23" fmla="*/ 19050 h 295275"/>
                  <a:gd name="connsiteX24" fmla="*/ 0 w 331788"/>
                  <a:gd name="connsiteY24" fmla="*/ 0 h 295275"/>
                  <a:gd name="connsiteX25" fmla="*/ 331788 w 331788"/>
                  <a:gd name="connsiteY25" fmla="*/ 0 h 295275"/>
                  <a:gd name="connsiteX26" fmla="*/ 331788 w 331788"/>
                  <a:gd name="connsiteY26" fmla="*/ 192088 h 295275"/>
                  <a:gd name="connsiteX27" fmla="*/ 287338 w 331788"/>
                  <a:gd name="connsiteY27" fmla="*/ 192088 h 295275"/>
                  <a:gd name="connsiteX28" fmla="*/ 287338 w 331788"/>
                  <a:gd name="connsiteY28" fmla="*/ 161925 h 295275"/>
                  <a:gd name="connsiteX29" fmla="*/ 288926 w 331788"/>
                  <a:gd name="connsiteY29" fmla="*/ 161925 h 295275"/>
                  <a:gd name="connsiteX30" fmla="*/ 290513 w 331788"/>
                  <a:gd name="connsiteY30" fmla="*/ 150813 h 295275"/>
                  <a:gd name="connsiteX31" fmla="*/ 300038 w 331788"/>
                  <a:gd name="connsiteY31" fmla="*/ 150813 h 295275"/>
                  <a:gd name="connsiteX32" fmla="*/ 298451 w 331788"/>
                  <a:gd name="connsiteY32" fmla="*/ 90488 h 295275"/>
                  <a:gd name="connsiteX33" fmla="*/ 273051 w 331788"/>
                  <a:gd name="connsiteY33" fmla="*/ 87313 h 295275"/>
                  <a:gd name="connsiteX34" fmla="*/ 261938 w 331788"/>
                  <a:gd name="connsiteY34" fmla="*/ 103188 h 295275"/>
                  <a:gd name="connsiteX35" fmla="*/ 247651 w 331788"/>
                  <a:gd name="connsiteY35" fmla="*/ 87313 h 295275"/>
                  <a:gd name="connsiteX36" fmla="*/ 171450 w 331788"/>
                  <a:gd name="connsiteY36" fmla="*/ 87313 h 295275"/>
                  <a:gd name="connsiteX37" fmla="*/ 171450 w 331788"/>
                  <a:gd name="connsiteY37" fmla="*/ 104775 h 295275"/>
                  <a:gd name="connsiteX38" fmla="*/ 227013 w 331788"/>
                  <a:gd name="connsiteY38" fmla="*/ 104775 h 295275"/>
                  <a:gd name="connsiteX39" fmla="*/ 230188 w 331788"/>
                  <a:gd name="connsiteY39" fmla="*/ 161925 h 295275"/>
                  <a:gd name="connsiteX40" fmla="*/ 233363 w 331788"/>
                  <a:gd name="connsiteY40" fmla="*/ 161925 h 295275"/>
                  <a:gd name="connsiteX41" fmla="*/ 233363 w 331788"/>
                  <a:gd name="connsiteY41" fmla="*/ 192088 h 295275"/>
                  <a:gd name="connsiteX42" fmla="*/ 0 w 331788"/>
                  <a:gd name="connsiteY42" fmla="*/ 192088 h 29527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31788" h="295275">
                    <a:moveTo>
                      <a:pt x="276225" y="217487"/>
                    </a:moveTo>
                    <a:cubicBezTo>
                      <a:pt x="297267" y="217487"/>
                      <a:pt x="314325" y="234900"/>
                      <a:pt x="314325" y="256381"/>
                    </a:cubicBezTo>
                    <a:cubicBezTo>
                      <a:pt x="314325" y="277862"/>
                      <a:pt x="297267" y="295275"/>
                      <a:pt x="276225" y="295275"/>
                    </a:cubicBezTo>
                    <a:cubicBezTo>
                      <a:pt x="255183" y="295275"/>
                      <a:pt x="238125" y="277862"/>
                      <a:pt x="238125" y="256381"/>
                    </a:cubicBezTo>
                    <a:cubicBezTo>
                      <a:pt x="238125" y="234900"/>
                      <a:pt x="255183" y="217487"/>
                      <a:pt x="276225" y="217487"/>
                    </a:cubicBezTo>
                    <a:close/>
                    <a:moveTo>
                      <a:pt x="166687" y="217487"/>
                    </a:moveTo>
                    <a:cubicBezTo>
                      <a:pt x="187729" y="217487"/>
                      <a:pt x="204787" y="234900"/>
                      <a:pt x="204787" y="256381"/>
                    </a:cubicBezTo>
                    <a:cubicBezTo>
                      <a:pt x="204787" y="277862"/>
                      <a:pt x="187729" y="295275"/>
                      <a:pt x="166687" y="295275"/>
                    </a:cubicBezTo>
                    <a:cubicBezTo>
                      <a:pt x="145645" y="295275"/>
                      <a:pt x="128587" y="277862"/>
                      <a:pt x="128587" y="256381"/>
                    </a:cubicBezTo>
                    <a:cubicBezTo>
                      <a:pt x="128587" y="234900"/>
                      <a:pt x="145645" y="217487"/>
                      <a:pt x="166687" y="217487"/>
                    </a:cubicBezTo>
                    <a:close/>
                    <a:moveTo>
                      <a:pt x="55562" y="217487"/>
                    </a:moveTo>
                    <a:cubicBezTo>
                      <a:pt x="76604" y="217487"/>
                      <a:pt x="93662" y="234900"/>
                      <a:pt x="93662" y="256381"/>
                    </a:cubicBezTo>
                    <a:cubicBezTo>
                      <a:pt x="93662" y="277862"/>
                      <a:pt x="76604" y="295275"/>
                      <a:pt x="55562" y="295275"/>
                    </a:cubicBezTo>
                    <a:cubicBezTo>
                      <a:pt x="34520" y="295275"/>
                      <a:pt x="17462" y="277862"/>
                      <a:pt x="17462" y="256381"/>
                    </a:cubicBezTo>
                    <a:cubicBezTo>
                      <a:pt x="17462" y="234900"/>
                      <a:pt x="34520" y="217487"/>
                      <a:pt x="55562" y="217487"/>
                    </a:cubicBezTo>
                    <a:close/>
                    <a:moveTo>
                      <a:pt x="255587" y="174625"/>
                    </a:moveTo>
                    <a:lnTo>
                      <a:pt x="263525" y="174625"/>
                    </a:lnTo>
                    <a:lnTo>
                      <a:pt x="263525" y="192088"/>
                    </a:lnTo>
                    <a:lnTo>
                      <a:pt x="255587" y="192088"/>
                    </a:lnTo>
                    <a:close/>
                    <a:moveTo>
                      <a:pt x="259556" y="19050"/>
                    </a:moveTo>
                    <a:cubicBezTo>
                      <a:pt x="241582" y="19050"/>
                      <a:pt x="227012" y="33620"/>
                      <a:pt x="227012" y="51594"/>
                    </a:cubicBezTo>
                    <a:cubicBezTo>
                      <a:pt x="227012" y="69568"/>
                      <a:pt x="241582" y="84138"/>
                      <a:pt x="259556" y="84138"/>
                    </a:cubicBezTo>
                    <a:cubicBezTo>
                      <a:pt x="277530" y="84138"/>
                      <a:pt x="292100" y="69568"/>
                      <a:pt x="292100" y="51594"/>
                    </a:cubicBezTo>
                    <a:cubicBezTo>
                      <a:pt x="292100" y="33620"/>
                      <a:pt x="277530" y="19050"/>
                      <a:pt x="259556" y="19050"/>
                    </a:cubicBezTo>
                    <a:close/>
                    <a:moveTo>
                      <a:pt x="0" y="0"/>
                    </a:moveTo>
                    <a:lnTo>
                      <a:pt x="331788" y="0"/>
                    </a:lnTo>
                    <a:lnTo>
                      <a:pt x="331788" y="192088"/>
                    </a:lnTo>
                    <a:lnTo>
                      <a:pt x="287338" y="192088"/>
                    </a:lnTo>
                    <a:lnTo>
                      <a:pt x="287338" y="161925"/>
                    </a:lnTo>
                    <a:lnTo>
                      <a:pt x="288926" y="161925"/>
                    </a:lnTo>
                    <a:lnTo>
                      <a:pt x="290513" y="150813"/>
                    </a:lnTo>
                    <a:lnTo>
                      <a:pt x="300038" y="150813"/>
                    </a:lnTo>
                    <a:lnTo>
                      <a:pt x="298451" y="90488"/>
                    </a:lnTo>
                    <a:lnTo>
                      <a:pt x="273051" y="87313"/>
                    </a:lnTo>
                    <a:lnTo>
                      <a:pt x="261938" y="103188"/>
                    </a:lnTo>
                    <a:lnTo>
                      <a:pt x="247651" y="87313"/>
                    </a:lnTo>
                    <a:lnTo>
                      <a:pt x="171450" y="87313"/>
                    </a:lnTo>
                    <a:lnTo>
                      <a:pt x="171450" y="104775"/>
                    </a:lnTo>
                    <a:lnTo>
                      <a:pt x="227013" y="104775"/>
                    </a:lnTo>
                    <a:lnTo>
                      <a:pt x="230188" y="161925"/>
                    </a:lnTo>
                    <a:lnTo>
                      <a:pt x="233363" y="161925"/>
                    </a:lnTo>
                    <a:lnTo>
                      <a:pt x="233363" y="192088"/>
                    </a:lnTo>
                    <a:lnTo>
                      <a:pt x="0" y="19208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26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7" name="任意多边形 46"/>
              <p:cNvSpPr/>
              <p:nvPr/>
            </p:nvSpPr>
            <p:spPr>
              <a:xfrm>
                <a:off x="5356558" y="3154615"/>
                <a:ext cx="266834" cy="337489"/>
              </a:xfrm>
              <a:custGeom>
                <a:gdLst>
                  <a:gd name="connsiteX0" fmla="*/ 126399 w 261072"/>
                  <a:gd name="connsiteY0" fmla="*/ 143933 h 330200"/>
                  <a:gd name="connsiteX1" fmla="*/ 114493 w 261072"/>
                  <a:gd name="connsiteY1" fmla="*/ 165100 h 330200"/>
                  <a:gd name="connsiteX2" fmla="*/ 135660 w 261072"/>
                  <a:gd name="connsiteY2" fmla="*/ 179652 h 330200"/>
                  <a:gd name="connsiteX3" fmla="*/ 148889 w 261072"/>
                  <a:gd name="connsiteY3" fmla="*/ 157162 h 330200"/>
                  <a:gd name="connsiteX4" fmla="*/ 126399 w 261072"/>
                  <a:gd name="connsiteY4" fmla="*/ 143933 h 330200"/>
                  <a:gd name="connsiteX5" fmla="*/ 62158 w 261072"/>
                  <a:gd name="connsiteY5" fmla="*/ 142587 h 330200"/>
                  <a:gd name="connsiteX6" fmla="*/ 59301 w 261072"/>
                  <a:gd name="connsiteY6" fmla="*/ 149803 h 330200"/>
                  <a:gd name="connsiteX7" fmla="*/ 67873 w 261072"/>
                  <a:gd name="connsiteY7" fmla="*/ 154132 h 330200"/>
                  <a:gd name="connsiteX8" fmla="*/ 70731 w 261072"/>
                  <a:gd name="connsiteY8" fmla="*/ 145473 h 330200"/>
                  <a:gd name="connsiteX9" fmla="*/ 62158 w 261072"/>
                  <a:gd name="connsiteY9" fmla="*/ 142587 h 330200"/>
                  <a:gd name="connsiteX10" fmla="*/ 60253 w 261072"/>
                  <a:gd name="connsiteY10" fmla="*/ 111601 h 330200"/>
                  <a:gd name="connsiteX11" fmla="*/ 50887 w 261072"/>
                  <a:gd name="connsiteY11" fmla="*/ 112077 h 330200"/>
                  <a:gd name="connsiteX12" fmla="*/ 41997 w 261072"/>
                  <a:gd name="connsiteY12" fmla="*/ 118427 h 330200"/>
                  <a:gd name="connsiteX13" fmla="*/ 47077 w 261072"/>
                  <a:gd name="connsiteY13" fmla="*/ 124777 h 330200"/>
                  <a:gd name="connsiteX14" fmla="*/ 52157 w 261072"/>
                  <a:gd name="connsiteY14" fmla="*/ 119697 h 330200"/>
                  <a:gd name="connsiteX15" fmla="*/ 57237 w 261072"/>
                  <a:gd name="connsiteY15" fmla="*/ 122237 h 330200"/>
                  <a:gd name="connsiteX16" fmla="*/ 57237 w 261072"/>
                  <a:gd name="connsiteY16" fmla="*/ 128587 h 330200"/>
                  <a:gd name="connsiteX17" fmla="*/ 57237 w 261072"/>
                  <a:gd name="connsiteY17" fmla="*/ 140017 h 330200"/>
                  <a:gd name="connsiteX18" fmla="*/ 58507 w 261072"/>
                  <a:gd name="connsiteY18" fmla="*/ 141287 h 330200"/>
                  <a:gd name="connsiteX19" fmla="*/ 66127 w 261072"/>
                  <a:gd name="connsiteY19" fmla="*/ 137477 h 330200"/>
                  <a:gd name="connsiteX20" fmla="*/ 64857 w 261072"/>
                  <a:gd name="connsiteY20" fmla="*/ 136207 h 330200"/>
                  <a:gd name="connsiteX21" fmla="*/ 64857 w 261072"/>
                  <a:gd name="connsiteY21" fmla="*/ 128587 h 330200"/>
                  <a:gd name="connsiteX22" fmla="*/ 64857 w 261072"/>
                  <a:gd name="connsiteY22" fmla="*/ 115887 h 330200"/>
                  <a:gd name="connsiteX23" fmla="*/ 60253 w 261072"/>
                  <a:gd name="connsiteY23" fmla="*/ 111601 h 330200"/>
                  <a:gd name="connsiteX24" fmla="*/ 182967 w 261072"/>
                  <a:gd name="connsiteY24" fmla="*/ 102870 h 330200"/>
                  <a:gd name="connsiteX25" fmla="*/ 170584 w 261072"/>
                  <a:gd name="connsiteY25" fmla="*/ 109220 h 330200"/>
                  <a:gd name="connsiteX26" fmla="*/ 178839 w 261072"/>
                  <a:gd name="connsiteY26" fmla="*/ 119380 h 330200"/>
                  <a:gd name="connsiteX27" fmla="*/ 189846 w 261072"/>
                  <a:gd name="connsiteY27" fmla="*/ 113030 h 330200"/>
                  <a:gd name="connsiteX28" fmla="*/ 182967 w 261072"/>
                  <a:gd name="connsiteY28" fmla="*/ 102870 h 330200"/>
                  <a:gd name="connsiteX29" fmla="*/ 176934 w 261072"/>
                  <a:gd name="connsiteY29" fmla="*/ 50542 h 330200"/>
                  <a:gd name="connsiteX30" fmla="*/ 178287 w 261072"/>
                  <a:gd name="connsiteY30" fmla="*/ 62513 h 330200"/>
                  <a:gd name="connsiteX31" fmla="*/ 189105 w 261072"/>
                  <a:gd name="connsiteY31" fmla="*/ 62513 h 330200"/>
                  <a:gd name="connsiteX32" fmla="*/ 194515 w 261072"/>
                  <a:gd name="connsiteY32" fmla="*/ 69163 h 330200"/>
                  <a:gd name="connsiteX33" fmla="*/ 186401 w 261072"/>
                  <a:gd name="connsiteY33" fmla="*/ 78474 h 330200"/>
                  <a:gd name="connsiteX34" fmla="*/ 176934 w 261072"/>
                  <a:gd name="connsiteY34" fmla="*/ 93105 h 330200"/>
                  <a:gd name="connsiteX35" fmla="*/ 176934 w 261072"/>
                  <a:gd name="connsiteY35" fmla="*/ 95765 h 330200"/>
                  <a:gd name="connsiteX36" fmla="*/ 190458 w 261072"/>
                  <a:gd name="connsiteY36" fmla="*/ 98425 h 330200"/>
                  <a:gd name="connsiteX37" fmla="*/ 190458 w 261072"/>
                  <a:gd name="connsiteY37" fmla="*/ 97095 h 330200"/>
                  <a:gd name="connsiteX38" fmla="*/ 198572 w 261072"/>
                  <a:gd name="connsiteY38" fmla="*/ 85124 h 330200"/>
                  <a:gd name="connsiteX39" fmla="*/ 210743 w 261072"/>
                  <a:gd name="connsiteY39" fmla="*/ 70494 h 330200"/>
                  <a:gd name="connsiteX40" fmla="*/ 194515 w 261072"/>
                  <a:gd name="connsiteY40" fmla="*/ 50542 h 330200"/>
                  <a:gd name="connsiteX41" fmla="*/ 176934 w 261072"/>
                  <a:gd name="connsiteY41" fmla="*/ 50542 h 330200"/>
                  <a:gd name="connsiteX42" fmla="*/ 104071 w 261072"/>
                  <a:gd name="connsiteY42" fmla="*/ 44936 h 330200"/>
                  <a:gd name="connsiteX43" fmla="*/ 73747 w 261072"/>
                  <a:gd name="connsiteY43" fmla="*/ 60685 h 330200"/>
                  <a:gd name="connsiteX44" fmla="*/ 85613 w 261072"/>
                  <a:gd name="connsiteY44" fmla="*/ 80370 h 330200"/>
                  <a:gd name="connsiteX45" fmla="*/ 102752 w 261072"/>
                  <a:gd name="connsiteY45" fmla="*/ 69871 h 330200"/>
                  <a:gd name="connsiteX46" fmla="*/ 119892 w 261072"/>
                  <a:gd name="connsiteY46" fmla="*/ 77745 h 330200"/>
                  <a:gd name="connsiteX47" fmla="*/ 113300 w 261072"/>
                  <a:gd name="connsiteY47" fmla="*/ 101367 h 330200"/>
                  <a:gd name="connsiteX48" fmla="*/ 109345 w 261072"/>
                  <a:gd name="connsiteY48" fmla="*/ 134175 h 330200"/>
                  <a:gd name="connsiteX49" fmla="*/ 110663 w 261072"/>
                  <a:gd name="connsiteY49" fmla="*/ 138112 h 330200"/>
                  <a:gd name="connsiteX50" fmla="*/ 137032 w 261072"/>
                  <a:gd name="connsiteY50" fmla="*/ 132863 h 330200"/>
                  <a:gd name="connsiteX51" fmla="*/ 135713 w 261072"/>
                  <a:gd name="connsiteY51" fmla="*/ 128926 h 330200"/>
                  <a:gd name="connsiteX52" fmla="*/ 139669 w 261072"/>
                  <a:gd name="connsiteY52" fmla="*/ 102679 h 330200"/>
                  <a:gd name="connsiteX53" fmla="*/ 148898 w 261072"/>
                  <a:gd name="connsiteY53" fmla="*/ 65934 h 330200"/>
                  <a:gd name="connsiteX54" fmla="*/ 104071 w 261072"/>
                  <a:gd name="connsiteY54" fmla="*/ 44936 h 330200"/>
                  <a:gd name="connsiteX55" fmla="*/ 134819 w 261072"/>
                  <a:gd name="connsiteY55" fmla="*/ 0 h 330200"/>
                  <a:gd name="connsiteX56" fmla="*/ 221618 w 261072"/>
                  <a:gd name="connsiteY56" fmla="*/ 35519 h 330200"/>
                  <a:gd name="connsiteX57" fmla="*/ 247921 w 261072"/>
                  <a:gd name="connsiteY57" fmla="*/ 113137 h 330200"/>
                  <a:gd name="connsiteX58" fmla="*/ 243975 w 261072"/>
                  <a:gd name="connsiteY58" fmla="*/ 144709 h 330200"/>
                  <a:gd name="connsiteX59" fmla="*/ 261072 w 261072"/>
                  <a:gd name="connsiteY59" fmla="*/ 180229 h 330200"/>
                  <a:gd name="connsiteX60" fmla="*/ 246606 w 261072"/>
                  <a:gd name="connsiteY60" fmla="*/ 190753 h 330200"/>
                  <a:gd name="connsiteX61" fmla="*/ 243975 w 261072"/>
                  <a:gd name="connsiteY61" fmla="*/ 198646 h 330200"/>
                  <a:gd name="connsiteX62" fmla="*/ 243975 w 261072"/>
                  <a:gd name="connsiteY62" fmla="*/ 210486 h 330200"/>
                  <a:gd name="connsiteX63" fmla="*/ 237400 w 261072"/>
                  <a:gd name="connsiteY63" fmla="*/ 215748 h 330200"/>
                  <a:gd name="connsiteX64" fmla="*/ 237400 w 261072"/>
                  <a:gd name="connsiteY64" fmla="*/ 219695 h 330200"/>
                  <a:gd name="connsiteX65" fmla="*/ 236085 w 261072"/>
                  <a:gd name="connsiteY65" fmla="*/ 230219 h 330200"/>
                  <a:gd name="connsiteX66" fmla="*/ 232139 w 261072"/>
                  <a:gd name="connsiteY66" fmla="*/ 244690 h 330200"/>
                  <a:gd name="connsiteX67" fmla="*/ 229509 w 261072"/>
                  <a:gd name="connsiteY67" fmla="*/ 263108 h 330200"/>
                  <a:gd name="connsiteX68" fmla="*/ 196631 w 261072"/>
                  <a:gd name="connsiteY68" fmla="*/ 267054 h 330200"/>
                  <a:gd name="connsiteX69" fmla="*/ 161121 w 261072"/>
                  <a:gd name="connsiteY69" fmla="*/ 273632 h 330200"/>
                  <a:gd name="connsiteX70" fmla="*/ 136134 w 261072"/>
                  <a:gd name="connsiteY70" fmla="*/ 330200 h 330200"/>
                  <a:gd name="connsiteX71" fmla="*/ 45389 w 261072"/>
                  <a:gd name="connsiteY71" fmla="*/ 246006 h 330200"/>
                  <a:gd name="connsiteX72" fmla="*/ 32238 w 261072"/>
                  <a:gd name="connsiteY72" fmla="*/ 184176 h 330200"/>
                  <a:gd name="connsiteX73" fmla="*/ 675 w 261072"/>
                  <a:gd name="connsiteY73" fmla="*/ 121030 h 330200"/>
                  <a:gd name="connsiteX74" fmla="*/ 30923 w 261072"/>
                  <a:gd name="connsiteY74" fmla="*/ 40781 h 330200"/>
                  <a:gd name="connsiteX75" fmla="*/ 134819 w 261072"/>
                  <a:gd name="connsiteY75" fmla="*/ 0 h 3302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261072" h="330200">
                    <a:moveTo>
                      <a:pt x="126399" y="143933"/>
                    </a:moveTo>
                    <a:cubicBezTo>
                      <a:pt x="117138" y="146579"/>
                      <a:pt x="111847" y="155840"/>
                      <a:pt x="114493" y="165100"/>
                    </a:cubicBezTo>
                    <a:cubicBezTo>
                      <a:pt x="115816" y="175684"/>
                      <a:pt x="125076" y="180975"/>
                      <a:pt x="135660" y="179652"/>
                    </a:cubicBezTo>
                    <a:cubicBezTo>
                      <a:pt x="146243" y="177006"/>
                      <a:pt x="151535" y="167746"/>
                      <a:pt x="148889" y="157162"/>
                    </a:cubicBezTo>
                    <a:cubicBezTo>
                      <a:pt x="146243" y="146579"/>
                      <a:pt x="136982" y="141287"/>
                      <a:pt x="126399" y="143933"/>
                    </a:cubicBezTo>
                    <a:close/>
                    <a:moveTo>
                      <a:pt x="62158" y="142587"/>
                    </a:moveTo>
                    <a:cubicBezTo>
                      <a:pt x="59301" y="144030"/>
                      <a:pt x="57872" y="146916"/>
                      <a:pt x="59301" y="149803"/>
                    </a:cubicBezTo>
                    <a:cubicBezTo>
                      <a:pt x="60729" y="154132"/>
                      <a:pt x="65016" y="155575"/>
                      <a:pt x="67873" y="154132"/>
                    </a:cubicBezTo>
                    <a:cubicBezTo>
                      <a:pt x="70731" y="152689"/>
                      <a:pt x="72160" y="148359"/>
                      <a:pt x="70731" y="145473"/>
                    </a:cubicBezTo>
                    <a:cubicBezTo>
                      <a:pt x="69302" y="141143"/>
                      <a:pt x="66445" y="139700"/>
                      <a:pt x="62158" y="142587"/>
                    </a:cubicBezTo>
                    <a:close/>
                    <a:moveTo>
                      <a:pt x="60253" y="111601"/>
                    </a:moveTo>
                    <a:cubicBezTo>
                      <a:pt x="57872" y="110807"/>
                      <a:pt x="54697" y="110807"/>
                      <a:pt x="50887" y="112077"/>
                    </a:cubicBezTo>
                    <a:cubicBezTo>
                      <a:pt x="47077" y="114617"/>
                      <a:pt x="43267" y="117157"/>
                      <a:pt x="41997" y="118427"/>
                    </a:cubicBezTo>
                    <a:cubicBezTo>
                      <a:pt x="41997" y="118427"/>
                      <a:pt x="41997" y="118427"/>
                      <a:pt x="47077" y="124777"/>
                    </a:cubicBezTo>
                    <a:cubicBezTo>
                      <a:pt x="48347" y="122237"/>
                      <a:pt x="49617" y="120967"/>
                      <a:pt x="52157" y="119697"/>
                    </a:cubicBezTo>
                    <a:cubicBezTo>
                      <a:pt x="54697" y="118427"/>
                      <a:pt x="55967" y="119697"/>
                      <a:pt x="57237" y="122237"/>
                    </a:cubicBezTo>
                    <a:cubicBezTo>
                      <a:pt x="58507" y="123507"/>
                      <a:pt x="57237" y="126047"/>
                      <a:pt x="57237" y="128587"/>
                    </a:cubicBezTo>
                    <a:cubicBezTo>
                      <a:pt x="55967" y="133667"/>
                      <a:pt x="55967" y="136207"/>
                      <a:pt x="57237" y="140017"/>
                    </a:cubicBezTo>
                    <a:lnTo>
                      <a:pt x="58507" y="141287"/>
                    </a:lnTo>
                    <a:cubicBezTo>
                      <a:pt x="58507" y="141287"/>
                      <a:pt x="58507" y="141287"/>
                      <a:pt x="66127" y="137477"/>
                    </a:cubicBezTo>
                    <a:cubicBezTo>
                      <a:pt x="66127" y="137477"/>
                      <a:pt x="66127" y="137477"/>
                      <a:pt x="64857" y="136207"/>
                    </a:cubicBezTo>
                    <a:cubicBezTo>
                      <a:pt x="63587" y="133667"/>
                      <a:pt x="63587" y="131127"/>
                      <a:pt x="64857" y="128587"/>
                    </a:cubicBezTo>
                    <a:cubicBezTo>
                      <a:pt x="66127" y="124777"/>
                      <a:pt x="67397" y="120967"/>
                      <a:pt x="64857" y="115887"/>
                    </a:cubicBezTo>
                    <a:cubicBezTo>
                      <a:pt x="64222" y="113982"/>
                      <a:pt x="62634" y="112395"/>
                      <a:pt x="60253" y="111601"/>
                    </a:cubicBezTo>
                    <a:close/>
                    <a:moveTo>
                      <a:pt x="182967" y="102870"/>
                    </a:moveTo>
                    <a:cubicBezTo>
                      <a:pt x="177464" y="101600"/>
                      <a:pt x="171960" y="104140"/>
                      <a:pt x="170584" y="109220"/>
                    </a:cubicBezTo>
                    <a:cubicBezTo>
                      <a:pt x="170584" y="114300"/>
                      <a:pt x="173335" y="118110"/>
                      <a:pt x="178839" y="119380"/>
                    </a:cubicBezTo>
                    <a:cubicBezTo>
                      <a:pt x="184343" y="120650"/>
                      <a:pt x="188471" y="118110"/>
                      <a:pt x="189846" y="113030"/>
                    </a:cubicBezTo>
                    <a:cubicBezTo>
                      <a:pt x="191222" y="107950"/>
                      <a:pt x="188471" y="102870"/>
                      <a:pt x="182967" y="102870"/>
                    </a:cubicBezTo>
                    <a:close/>
                    <a:moveTo>
                      <a:pt x="176934" y="50542"/>
                    </a:moveTo>
                    <a:cubicBezTo>
                      <a:pt x="176934" y="50542"/>
                      <a:pt x="176934" y="50542"/>
                      <a:pt x="178287" y="62513"/>
                    </a:cubicBezTo>
                    <a:cubicBezTo>
                      <a:pt x="180991" y="61183"/>
                      <a:pt x="185048" y="61183"/>
                      <a:pt x="189105" y="62513"/>
                    </a:cubicBezTo>
                    <a:cubicBezTo>
                      <a:pt x="194515" y="63843"/>
                      <a:pt x="195867" y="66503"/>
                      <a:pt x="194515" y="69163"/>
                    </a:cubicBezTo>
                    <a:cubicBezTo>
                      <a:pt x="194515" y="73154"/>
                      <a:pt x="190458" y="75814"/>
                      <a:pt x="186401" y="78474"/>
                    </a:cubicBezTo>
                    <a:cubicBezTo>
                      <a:pt x="180991" y="83794"/>
                      <a:pt x="178287" y="87785"/>
                      <a:pt x="176934" y="93105"/>
                    </a:cubicBezTo>
                    <a:cubicBezTo>
                      <a:pt x="176934" y="93105"/>
                      <a:pt x="176934" y="93105"/>
                      <a:pt x="176934" y="95765"/>
                    </a:cubicBezTo>
                    <a:cubicBezTo>
                      <a:pt x="176934" y="95765"/>
                      <a:pt x="176934" y="95765"/>
                      <a:pt x="190458" y="98425"/>
                    </a:cubicBezTo>
                    <a:cubicBezTo>
                      <a:pt x="190458" y="98425"/>
                      <a:pt x="190458" y="98425"/>
                      <a:pt x="190458" y="97095"/>
                    </a:cubicBezTo>
                    <a:cubicBezTo>
                      <a:pt x="191810" y="91775"/>
                      <a:pt x="193162" y="89115"/>
                      <a:pt x="198572" y="85124"/>
                    </a:cubicBezTo>
                    <a:cubicBezTo>
                      <a:pt x="203981" y="82464"/>
                      <a:pt x="209390" y="78474"/>
                      <a:pt x="210743" y="70494"/>
                    </a:cubicBezTo>
                    <a:cubicBezTo>
                      <a:pt x="213447" y="62513"/>
                      <a:pt x="208038" y="53202"/>
                      <a:pt x="194515" y="50542"/>
                    </a:cubicBezTo>
                    <a:cubicBezTo>
                      <a:pt x="187753" y="49212"/>
                      <a:pt x="180991" y="50542"/>
                      <a:pt x="176934" y="50542"/>
                    </a:cubicBezTo>
                    <a:close/>
                    <a:moveTo>
                      <a:pt x="104071" y="44936"/>
                    </a:moveTo>
                    <a:cubicBezTo>
                      <a:pt x="90886" y="48873"/>
                      <a:pt x="80339" y="55435"/>
                      <a:pt x="73747" y="60685"/>
                    </a:cubicBezTo>
                    <a:cubicBezTo>
                      <a:pt x="73747" y="60685"/>
                      <a:pt x="73747" y="60685"/>
                      <a:pt x="85613" y="80370"/>
                    </a:cubicBezTo>
                    <a:cubicBezTo>
                      <a:pt x="89568" y="76433"/>
                      <a:pt x="97479" y="71183"/>
                      <a:pt x="102752" y="69871"/>
                    </a:cubicBezTo>
                    <a:cubicBezTo>
                      <a:pt x="113300" y="68559"/>
                      <a:pt x="118574" y="71183"/>
                      <a:pt x="119892" y="77745"/>
                    </a:cubicBezTo>
                    <a:cubicBezTo>
                      <a:pt x="121211" y="84307"/>
                      <a:pt x="118574" y="92181"/>
                      <a:pt x="113300" y="101367"/>
                    </a:cubicBezTo>
                    <a:cubicBezTo>
                      <a:pt x="108026" y="113178"/>
                      <a:pt x="106708" y="123677"/>
                      <a:pt x="109345" y="134175"/>
                    </a:cubicBezTo>
                    <a:cubicBezTo>
                      <a:pt x="109345" y="134175"/>
                      <a:pt x="109345" y="134175"/>
                      <a:pt x="110663" y="138112"/>
                    </a:cubicBezTo>
                    <a:cubicBezTo>
                      <a:pt x="110663" y="138112"/>
                      <a:pt x="110663" y="138112"/>
                      <a:pt x="137032" y="132863"/>
                    </a:cubicBezTo>
                    <a:cubicBezTo>
                      <a:pt x="137032" y="132863"/>
                      <a:pt x="137032" y="132863"/>
                      <a:pt x="135713" y="128926"/>
                    </a:cubicBezTo>
                    <a:cubicBezTo>
                      <a:pt x="134395" y="119740"/>
                      <a:pt x="134395" y="111866"/>
                      <a:pt x="139669" y="102679"/>
                    </a:cubicBezTo>
                    <a:cubicBezTo>
                      <a:pt x="144943" y="92181"/>
                      <a:pt x="151535" y="81682"/>
                      <a:pt x="148898" y="65934"/>
                    </a:cubicBezTo>
                    <a:cubicBezTo>
                      <a:pt x="144943" y="50186"/>
                      <a:pt x="129121" y="39687"/>
                      <a:pt x="104071" y="44936"/>
                    </a:cubicBezTo>
                    <a:close/>
                    <a:moveTo>
                      <a:pt x="134819" y="0"/>
                    </a:moveTo>
                    <a:cubicBezTo>
                      <a:pt x="158491" y="0"/>
                      <a:pt x="194000" y="5262"/>
                      <a:pt x="221618" y="35519"/>
                    </a:cubicBezTo>
                    <a:cubicBezTo>
                      <a:pt x="238715" y="52622"/>
                      <a:pt x="251866" y="74986"/>
                      <a:pt x="247921" y="113137"/>
                    </a:cubicBezTo>
                    <a:cubicBezTo>
                      <a:pt x="246606" y="121030"/>
                      <a:pt x="236085" y="130238"/>
                      <a:pt x="243975" y="144709"/>
                    </a:cubicBezTo>
                    <a:cubicBezTo>
                      <a:pt x="243975" y="144709"/>
                      <a:pt x="261072" y="176282"/>
                      <a:pt x="261072" y="180229"/>
                    </a:cubicBezTo>
                    <a:cubicBezTo>
                      <a:pt x="261072" y="180229"/>
                      <a:pt x="261072" y="189438"/>
                      <a:pt x="246606" y="190753"/>
                    </a:cubicBezTo>
                    <a:cubicBezTo>
                      <a:pt x="246606" y="190753"/>
                      <a:pt x="242660" y="190753"/>
                      <a:pt x="243975" y="198646"/>
                    </a:cubicBezTo>
                    <a:cubicBezTo>
                      <a:pt x="243975" y="198646"/>
                      <a:pt x="243975" y="198646"/>
                      <a:pt x="243975" y="210486"/>
                    </a:cubicBezTo>
                    <a:cubicBezTo>
                      <a:pt x="243975" y="210486"/>
                      <a:pt x="243975" y="213117"/>
                      <a:pt x="237400" y="215748"/>
                    </a:cubicBezTo>
                    <a:cubicBezTo>
                      <a:pt x="237400" y="215748"/>
                      <a:pt x="236085" y="217064"/>
                      <a:pt x="237400" y="219695"/>
                    </a:cubicBezTo>
                    <a:cubicBezTo>
                      <a:pt x="237400" y="219695"/>
                      <a:pt x="241345" y="222326"/>
                      <a:pt x="236085" y="230219"/>
                    </a:cubicBezTo>
                    <a:cubicBezTo>
                      <a:pt x="233454" y="234166"/>
                      <a:pt x="229509" y="236797"/>
                      <a:pt x="232139" y="244690"/>
                    </a:cubicBezTo>
                    <a:cubicBezTo>
                      <a:pt x="232139" y="244690"/>
                      <a:pt x="234769" y="259161"/>
                      <a:pt x="229509" y="263108"/>
                    </a:cubicBezTo>
                    <a:cubicBezTo>
                      <a:pt x="229509" y="263108"/>
                      <a:pt x="222933" y="269685"/>
                      <a:pt x="196631" y="267054"/>
                    </a:cubicBezTo>
                    <a:cubicBezTo>
                      <a:pt x="187425" y="265739"/>
                      <a:pt x="171642" y="261792"/>
                      <a:pt x="161121" y="273632"/>
                    </a:cubicBezTo>
                    <a:cubicBezTo>
                      <a:pt x="161121" y="273632"/>
                      <a:pt x="137449" y="319676"/>
                      <a:pt x="136134" y="330200"/>
                    </a:cubicBezTo>
                    <a:cubicBezTo>
                      <a:pt x="136134" y="330200"/>
                      <a:pt x="95364" y="257846"/>
                      <a:pt x="45389" y="246006"/>
                    </a:cubicBezTo>
                    <a:cubicBezTo>
                      <a:pt x="45389" y="246006"/>
                      <a:pt x="57225" y="219695"/>
                      <a:pt x="32238" y="184176"/>
                    </a:cubicBezTo>
                    <a:cubicBezTo>
                      <a:pt x="32238" y="184176"/>
                      <a:pt x="1990" y="143394"/>
                      <a:pt x="675" y="121030"/>
                    </a:cubicBezTo>
                    <a:cubicBezTo>
                      <a:pt x="675" y="121030"/>
                      <a:pt x="-7216" y="82879"/>
                      <a:pt x="30923" y="40781"/>
                    </a:cubicBezTo>
                    <a:cubicBezTo>
                      <a:pt x="49335" y="19733"/>
                      <a:pt x="74322" y="0"/>
                      <a:pt x="13481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26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sp>
        <p:nvSpPr>
          <p:cNvPr id="17" name="任意多边形 47"/>
          <p:cNvSpPr>
            <a:spLocks noChangeAspect="1"/>
          </p:cNvSpPr>
          <p:nvPr/>
        </p:nvSpPr>
        <p:spPr bwMode="auto">
          <a:xfrm>
            <a:off x="922921" y="2070546"/>
            <a:ext cx="2582608" cy="2813689"/>
          </a:xfrm>
          <a:custGeom>
            <a:gdLst>
              <a:gd name="connsiteX0" fmla="*/ 175170 w 301625"/>
              <a:gd name="connsiteY0" fmla="*/ 203200 h 328613"/>
              <a:gd name="connsiteX1" fmla="*/ 133078 w 301625"/>
              <a:gd name="connsiteY1" fmla="*/ 207076 h 328613"/>
              <a:gd name="connsiteX2" fmla="*/ 131763 w 301625"/>
              <a:gd name="connsiteY2" fmla="*/ 208369 h 328613"/>
              <a:gd name="connsiteX3" fmla="*/ 131763 w 301625"/>
              <a:gd name="connsiteY3" fmla="*/ 311741 h 328613"/>
              <a:gd name="connsiteX4" fmla="*/ 131763 w 301625"/>
              <a:gd name="connsiteY4" fmla="*/ 313033 h 328613"/>
              <a:gd name="connsiteX5" fmla="*/ 133078 w 301625"/>
              <a:gd name="connsiteY5" fmla="*/ 314325 h 328613"/>
              <a:gd name="connsiteX6" fmla="*/ 134394 w 301625"/>
              <a:gd name="connsiteY6" fmla="*/ 313033 h 328613"/>
              <a:gd name="connsiteX7" fmla="*/ 176486 w 301625"/>
              <a:gd name="connsiteY7" fmla="*/ 297527 h 328613"/>
              <a:gd name="connsiteX8" fmla="*/ 177801 w 301625"/>
              <a:gd name="connsiteY8" fmla="*/ 296235 h 328613"/>
              <a:gd name="connsiteX9" fmla="*/ 177801 w 301625"/>
              <a:gd name="connsiteY9" fmla="*/ 205784 h 328613"/>
              <a:gd name="connsiteX10" fmla="*/ 176486 w 301625"/>
              <a:gd name="connsiteY10" fmla="*/ 204492 h 328613"/>
              <a:gd name="connsiteX11" fmla="*/ 175170 w 301625"/>
              <a:gd name="connsiteY11" fmla="*/ 203200 h 328613"/>
              <a:gd name="connsiteX12" fmla="*/ 67595 w 301625"/>
              <a:gd name="connsiteY12" fmla="*/ 203200 h 328613"/>
              <a:gd name="connsiteX13" fmla="*/ 66341 w 301625"/>
              <a:gd name="connsiteY13" fmla="*/ 204495 h 328613"/>
              <a:gd name="connsiteX14" fmla="*/ 65088 w 301625"/>
              <a:gd name="connsiteY14" fmla="*/ 205790 h 328613"/>
              <a:gd name="connsiteX15" fmla="*/ 65088 w 301625"/>
              <a:gd name="connsiteY15" fmla="*/ 244643 h 328613"/>
              <a:gd name="connsiteX16" fmla="*/ 66341 w 301625"/>
              <a:gd name="connsiteY16" fmla="*/ 245938 h 328613"/>
              <a:gd name="connsiteX17" fmla="*/ 86394 w 301625"/>
              <a:gd name="connsiteY17" fmla="*/ 252413 h 328613"/>
              <a:gd name="connsiteX18" fmla="*/ 88901 w 301625"/>
              <a:gd name="connsiteY18" fmla="*/ 251118 h 328613"/>
              <a:gd name="connsiteX19" fmla="*/ 88901 w 301625"/>
              <a:gd name="connsiteY19" fmla="*/ 249823 h 328613"/>
              <a:gd name="connsiteX20" fmla="*/ 88901 w 301625"/>
              <a:gd name="connsiteY20" fmla="*/ 207085 h 328613"/>
              <a:gd name="connsiteX21" fmla="*/ 87648 w 301625"/>
              <a:gd name="connsiteY21" fmla="*/ 205790 h 328613"/>
              <a:gd name="connsiteX22" fmla="*/ 67595 w 301625"/>
              <a:gd name="connsiteY22" fmla="*/ 203200 h 328613"/>
              <a:gd name="connsiteX23" fmla="*/ 33111 w 301625"/>
              <a:gd name="connsiteY23" fmla="*/ 201613 h 328613"/>
              <a:gd name="connsiteX24" fmla="*/ 31750 w 301625"/>
              <a:gd name="connsiteY24" fmla="*/ 202893 h 328613"/>
              <a:gd name="connsiteX25" fmla="*/ 31750 w 301625"/>
              <a:gd name="connsiteY25" fmla="*/ 236180 h 328613"/>
              <a:gd name="connsiteX26" fmla="*/ 33111 w 301625"/>
              <a:gd name="connsiteY26" fmla="*/ 237460 h 328613"/>
              <a:gd name="connsiteX27" fmla="*/ 49439 w 301625"/>
              <a:gd name="connsiteY27" fmla="*/ 241301 h 328613"/>
              <a:gd name="connsiteX28" fmla="*/ 50800 w 301625"/>
              <a:gd name="connsiteY28" fmla="*/ 241301 h 328613"/>
              <a:gd name="connsiteX29" fmla="*/ 50800 w 301625"/>
              <a:gd name="connsiteY29" fmla="*/ 240021 h 328613"/>
              <a:gd name="connsiteX30" fmla="*/ 50800 w 301625"/>
              <a:gd name="connsiteY30" fmla="*/ 205454 h 328613"/>
              <a:gd name="connsiteX31" fmla="*/ 49439 w 301625"/>
              <a:gd name="connsiteY31" fmla="*/ 202893 h 328613"/>
              <a:gd name="connsiteX32" fmla="*/ 34471 w 301625"/>
              <a:gd name="connsiteY32" fmla="*/ 201613 h 328613"/>
              <a:gd name="connsiteX33" fmla="*/ 33111 w 301625"/>
              <a:gd name="connsiteY33" fmla="*/ 201613 h 328613"/>
              <a:gd name="connsiteX34" fmla="*/ 225690 w 301625"/>
              <a:gd name="connsiteY34" fmla="*/ 200025 h 328613"/>
              <a:gd name="connsiteX35" fmla="*/ 196586 w 301625"/>
              <a:gd name="connsiteY35" fmla="*/ 201313 h 328613"/>
              <a:gd name="connsiteX36" fmla="*/ 195263 w 301625"/>
              <a:gd name="connsiteY36" fmla="*/ 203890 h 328613"/>
              <a:gd name="connsiteX37" fmla="*/ 195263 w 301625"/>
              <a:gd name="connsiteY37" fmla="*/ 286348 h 328613"/>
              <a:gd name="connsiteX38" fmla="*/ 196586 w 301625"/>
              <a:gd name="connsiteY38" fmla="*/ 287637 h 328613"/>
              <a:gd name="connsiteX39" fmla="*/ 196586 w 301625"/>
              <a:gd name="connsiteY39" fmla="*/ 288925 h 328613"/>
              <a:gd name="connsiteX40" fmla="*/ 197909 w 301625"/>
              <a:gd name="connsiteY40" fmla="*/ 288925 h 328613"/>
              <a:gd name="connsiteX41" fmla="*/ 225690 w 301625"/>
              <a:gd name="connsiteY41" fmla="*/ 278618 h 328613"/>
              <a:gd name="connsiteX42" fmla="*/ 227013 w 301625"/>
              <a:gd name="connsiteY42" fmla="*/ 276041 h 328613"/>
              <a:gd name="connsiteX43" fmla="*/ 227013 w 301625"/>
              <a:gd name="connsiteY43" fmla="*/ 201313 h 328613"/>
              <a:gd name="connsiteX44" fmla="*/ 227013 w 301625"/>
              <a:gd name="connsiteY44" fmla="*/ 200025 h 328613"/>
              <a:gd name="connsiteX45" fmla="*/ 225690 w 301625"/>
              <a:gd name="connsiteY45" fmla="*/ 200025 h 328613"/>
              <a:gd name="connsiteX46" fmla="*/ 10824 w 301625"/>
              <a:gd name="connsiteY46" fmla="*/ 198438 h 328613"/>
              <a:gd name="connsiteX47" fmla="*/ 9525 w 301625"/>
              <a:gd name="connsiteY47" fmla="*/ 199732 h 328613"/>
              <a:gd name="connsiteX48" fmla="*/ 9525 w 301625"/>
              <a:gd name="connsiteY48" fmla="*/ 201025 h 328613"/>
              <a:gd name="connsiteX49" fmla="*/ 9525 w 301625"/>
              <a:gd name="connsiteY49" fmla="*/ 229482 h 328613"/>
              <a:gd name="connsiteX50" fmla="*/ 10824 w 301625"/>
              <a:gd name="connsiteY50" fmla="*/ 230776 h 328613"/>
              <a:gd name="connsiteX51" fmla="*/ 21215 w 301625"/>
              <a:gd name="connsiteY51" fmla="*/ 233363 h 328613"/>
              <a:gd name="connsiteX52" fmla="*/ 22514 w 301625"/>
              <a:gd name="connsiteY52" fmla="*/ 233363 h 328613"/>
              <a:gd name="connsiteX53" fmla="*/ 23813 w 301625"/>
              <a:gd name="connsiteY53" fmla="*/ 232070 h 328613"/>
              <a:gd name="connsiteX54" fmla="*/ 23813 w 301625"/>
              <a:gd name="connsiteY54" fmla="*/ 201025 h 328613"/>
              <a:gd name="connsiteX55" fmla="*/ 22514 w 301625"/>
              <a:gd name="connsiteY55" fmla="*/ 199732 h 328613"/>
              <a:gd name="connsiteX56" fmla="*/ 10824 w 301625"/>
              <a:gd name="connsiteY56" fmla="*/ 198438 h 328613"/>
              <a:gd name="connsiteX57" fmla="*/ 277495 w 301625"/>
              <a:gd name="connsiteY57" fmla="*/ 196850 h 328613"/>
              <a:gd name="connsiteX58" fmla="*/ 276225 w 301625"/>
              <a:gd name="connsiteY58" fmla="*/ 198135 h 328613"/>
              <a:gd name="connsiteX59" fmla="*/ 276225 w 301625"/>
              <a:gd name="connsiteY59" fmla="*/ 222553 h 328613"/>
              <a:gd name="connsiteX60" fmla="*/ 276225 w 301625"/>
              <a:gd name="connsiteY60" fmla="*/ 223838 h 328613"/>
              <a:gd name="connsiteX61" fmla="*/ 277495 w 301625"/>
              <a:gd name="connsiteY61" fmla="*/ 223838 h 328613"/>
              <a:gd name="connsiteX62" fmla="*/ 287655 w 301625"/>
              <a:gd name="connsiteY62" fmla="*/ 222553 h 328613"/>
              <a:gd name="connsiteX63" fmla="*/ 288925 w 301625"/>
              <a:gd name="connsiteY63" fmla="*/ 219983 h 328613"/>
              <a:gd name="connsiteX64" fmla="*/ 288925 w 301625"/>
              <a:gd name="connsiteY64" fmla="*/ 198135 h 328613"/>
              <a:gd name="connsiteX65" fmla="*/ 288925 w 301625"/>
              <a:gd name="connsiteY65" fmla="*/ 196850 h 328613"/>
              <a:gd name="connsiteX66" fmla="*/ 287655 w 301625"/>
              <a:gd name="connsiteY66" fmla="*/ 196850 h 328613"/>
              <a:gd name="connsiteX67" fmla="*/ 277495 w 301625"/>
              <a:gd name="connsiteY67" fmla="*/ 196850 h 328613"/>
              <a:gd name="connsiteX68" fmla="*/ 253736 w 301625"/>
              <a:gd name="connsiteY68" fmla="*/ 196850 h 328613"/>
              <a:gd name="connsiteX69" fmla="*/ 252413 w 301625"/>
              <a:gd name="connsiteY69" fmla="*/ 199496 h 328613"/>
              <a:gd name="connsiteX70" fmla="*/ 252413 w 301625"/>
              <a:gd name="connsiteY70" fmla="*/ 225954 h 328613"/>
              <a:gd name="connsiteX71" fmla="*/ 253736 w 301625"/>
              <a:gd name="connsiteY71" fmla="*/ 227277 h 328613"/>
              <a:gd name="connsiteX72" fmla="*/ 255059 w 301625"/>
              <a:gd name="connsiteY72" fmla="*/ 228600 h 328613"/>
              <a:gd name="connsiteX73" fmla="*/ 255059 w 301625"/>
              <a:gd name="connsiteY73" fmla="*/ 227277 h 328613"/>
              <a:gd name="connsiteX74" fmla="*/ 266965 w 301625"/>
              <a:gd name="connsiteY74" fmla="*/ 225954 h 328613"/>
              <a:gd name="connsiteX75" fmla="*/ 268288 w 301625"/>
              <a:gd name="connsiteY75" fmla="*/ 223308 h 328613"/>
              <a:gd name="connsiteX76" fmla="*/ 268288 w 301625"/>
              <a:gd name="connsiteY76" fmla="*/ 198173 h 328613"/>
              <a:gd name="connsiteX77" fmla="*/ 268288 w 301625"/>
              <a:gd name="connsiteY77" fmla="*/ 196850 h 328613"/>
              <a:gd name="connsiteX78" fmla="*/ 266965 w 301625"/>
              <a:gd name="connsiteY78" fmla="*/ 196850 h 328613"/>
              <a:gd name="connsiteX79" fmla="*/ 253736 w 301625"/>
              <a:gd name="connsiteY79" fmla="*/ 196850 h 328613"/>
              <a:gd name="connsiteX80" fmla="*/ 276225 w 301625"/>
              <a:gd name="connsiteY80" fmla="*/ 149225 h 328613"/>
              <a:gd name="connsiteX81" fmla="*/ 276225 w 301625"/>
              <a:gd name="connsiteY81" fmla="*/ 150510 h 328613"/>
              <a:gd name="connsiteX82" fmla="*/ 276225 w 301625"/>
              <a:gd name="connsiteY82" fmla="*/ 173643 h 328613"/>
              <a:gd name="connsiteX83" fmla="*/ 277495 w 301625"/>
              <a:gd name="connsiteY83" fmla="*/ 176213 h 328613"/>
              <a:gd name="connsiteX84" fmla="*/ 287655 w 301625"/>
              <a:gd name="connsiteY84" fmla="*/ 176213 h 328613"/>
              <a:gd name="connsiteX85" fmla="*/ 288925 w 301625"/>
              <a:gd name="connsiteY85" fmla="*/ 176213 h 328613"/>
              <a:gd name="connsiteX86" fmla="*/ 288925 w 301625"/>
              <a:gd name="connsiteY86" fmla="*/ 174928 h 328613"/>
              <a:gd name="connsiteX87" fmla="*/ 288925 w 301625"/>
              <a:gd name="connsiteY87" fmla="*/ 153080 h 328613"/>
              <a:gd name="connsiteX88" fmla="*/ 287655 w 301625"/>
              <a:gd name="connsiteY88" fmla="*/ 150510 h 328613"/>
              <a:gd name="connsiteX89" fmla="*/ 277495 w 301625"/>
              <a:gd name="connsiteY89" fmla="*/ 149225 h 328613"/>
              <a:gd name="connsiteX90" fmla="*/ 276225 w 301625"/>
              <a:gd name="connsiteY90" fmla="*/ 149225 h 328613"/>
              <a:gd name="connsiteX91" fmla="*/ 253736 w 301625"/>
              <a:gd name="connsiteY91" fmla="*/ 145720 h 328613"/>
              <a:gd name="connsiteX92" fmla="*/ 252413 w 301625"/>
              <a:gd name="connsiteY92" fmla="*/ 146977 h 328613"/>
              <a:gd name="connsiteX93" fmla="*/ 252413 w 301625"/>
              <a:gd name="connsiteY93" fmla="*/ 172112 h 328613"/>
              <a:gd name="connsiteX94" fmla="*/ 253736 w 301625"/>
              <a:gd name="connsiteY94" fmla="*/ 174626 h 328613"/>
              <a:gd name="connsiteX95" fmla="*/ 266965 w 301625"/>
              <a:gd name="connsiteY95" fmla="*/ 174626 h 328613"/>
              <a:gd name="connsiteX96" fmla="*/ 268288 w 301625"/>
              <a:gd name="connsiteY96" fmla="*/ 174626 h 328613"/>
              <a:gd name="connsiteX97" fmla="*/ 268288 w 301625"/>
              <a:gd name="connsiteY97" fmla="*/ 173369 h 328613"/>
              <a:gd name="connsiteX98" fmla="*/ 268288 w 301625"/>
              <a:gd name="connsiteY98" fmla="*/ 149490 h 328613"/>
              <a:gd name="connsiteX99" fmla="*/ 266965 w 301625"/>
              <a:gd name="connsiteY99" fmla="*/ 146977 h 328613"/>
              <a:gd name="connsiteX100" fmla="*/ 255059 w 301625"/>
              <a:gd name="connsiteY100" fmla="*/ 145720 h 328613"/>
              <a:gd name="connsiteX101" fmla="*/ 253736 w 301625"/>
              <a:gd name="connsiteY101" fmla="*/ 145720 h 328613"/>
              <a:gd name="connsiteX102" fmla="*/ 21215 w 301625"/>
              <a:gd name="connsiteY102" fmla="*/ 139700 h 328613"/>
              <a:gd name="connsiteX103" fmla="*/ 10824 w 301625"/>
              <a:gd name="connsiteY103" fmla="*/ 142287 h 328613"/>
              <a:gd name="connsiteX104" fmla="*/ 9525 w 301625"/>
              <a:gd name="connsiteY104" fmla="*/ 144874 h 328613"/>
              <a:gd name="connsiteX105" fmla="*/ 9525 w 301625"/>
              <a:gd name="connsiteY105" fmla="*/ 173332 h 328613"/>
              <a:gd name="connsiteX106" fmla="*/ 9525 w 301625"/>
              <a:gd name="connsiteY106" fmla="*/ 174625 h 328613"/>
              <a:gd name="connsiteX107" fmla="*/ 10824 w 301625"/>
              <a:gd name="connsiteY107" fmla="*/ 174625 h 328613"/>
              <a:gd name="connsiteX108" fmla="*/ 22514 w 301625"/>
              <a:gd name="connsiteY108" fmla="*/ 173332 h 328613"/>
              <a:gd name="connsiteX109" fmla="*/ 23813 w 301625"/>
              <a:gd name="connsiteY109" fmla="*/ 172038 h 328613"/>
              <a:gd name="connsiteX110" fmla="*/ 23813 w 301625"/>
              <a:gd name="connsiteY110" fmla="*/ 140993 h 328613"/>
              <a:gd name="connsiteX111" fmla="*/ 23813 w 301625"/>
              <a:gd name="connsiteY111" fmla="*/ 139700 h 328613"/>
              <a:gd name="connsiteX112" fmla="*/ 21215 w 301625"/>
              <a:gd name="connsiteY112" fmla="*/ 139700 h 328613"/>
              <a:gd name="connsiteX113" fmla="*/ 216893 w 301625"/>
              <a:gd name="connsiteY113" fmla="*/ 138113 h 328613"/>
              <a:gd name="connsiteX114" fmla="*/ 214313 w 301625"/>
              <a:gd name="connsiteY114" fmla="*/ 139417 h 328613"/>
              <a:gd name="connsiteX115" fmla="*/ 214313 w 301625"/>
              <a:gd name="connsiteY115" fmla="*/ 140721 h 328613"/>
              <a:gd name="connsiteX116" fmla="*/ 214313 w 301625"/>
              <a:gd name="connsiteY116" fmla="*/ 172018 h 328613"/>
              <a:gd name="connsiteX117" fmla="*/ 215603 w 301625"/>
              <a:gd name="connsiteY117" fmla="*/ 173322 h 328613"/>
              <a:gd name="connsiteX118" fmla="*/ 232371 w 301625"/>
              <a:gd name="connsiteY118" fmla="*/ 174626 h 328613"/>
              <a:gd name="connsiteX119" fmla="*/ 233661 w 301625"/>
              <a:gd name="connsiteY119" fmla="*/ 173322 h 328613"/>
              <a:gd name="connsiteX120" fmla="*/ 234951 w 301625"/>
              <a:gd name="connsiteY120" fmla="*/ 172018 h 328613"/>
              <a:gd name="connsiteX121" fmla="*/ 234951 w 301625"/>
              <a:gd name="connsiteY121" fmla="*/ 143329 h 328613"/>
              <a:gd name="connsiteX122" fmla="*/ 232371 w 301625"/>
              <a:gd name="connsiteY122" fmla="*/ 142025 h 328613"/>
              <a:gd name="connsiteX123" fmla="*/ 216893 w 301625"/>
              <a:gd name="connsiteY123" fmla="*/ 138113 h 328613"/>
              <a:gd name="connsiteX124" fmla="*/ 49439 w 301625"/>
              <a:gd name="connsiteY124" fmla="*/ 131763 h 328613"/>
              <a:gd name="connsiteX125" fmla="*/ 33111 w 301625"/>
              <a:gd name="connsiteY125" fmla="*/ 135632 h 328613"/>
              <a:gd name="connsiteX126" fmla="*/ 31750 w 301625"/>
              <a:gd name="connsiteY126" fmla="*/ 138212 h 328613"/>
              <a:gd name="connsiteX127" fmla="*/ 31750 w 301625"/>
              <a:gd name="connsiteY127" fmla="*/ 170458 h 328613"/>
              <a:gd name="connsiteX128" fmla="*/ 33111 w 301625"/>
              <a:gd name="connsiteY128" fmla="*/ 171748 h 328613"/>
              <a:gd name="connsiteX129" fmla="*/ 34471 w 301625"/>
              <a:gd name="connsiteY129" fmla="*/ 173038 h 328613"/>
              <a:gd name="connsiteX130" fmla="*/ 49439 w 301625"/>
              <a:gd name="connsiteY130" fmla="*/ 171748 h 328613"/>
              <a:gd name="connsiteX131" fmla="*/ 50800 w 301625"/>
              <a:gd name="connsiteY131" fmla="*/ 169169 h 328613"/>
              <a:gd name="connsiteX132" fmla="*/ 50800 w 301625"/>
              <a:gd name="connsiteY132" fmla="*/ 134343 h 328613"/>
              <a:gd name="connsiteX133" fmla="*/ 50800 w 301625"/>
              <a:gd name="connsiteY133" fmla="*/ 133053 h 328613"/>
              <a:gd name="connsiteX134" fmla="*/ 49439 w 301625"/>
              <a:gd name="connsiteY134" fmla="*/ 131763 h 328613"/>
              <a:gd name="connsiteX135" fmla="*/ 174308 w 301625"/>
              <a:gd name="connsiteY135" fmla="*/ 130175 h 328613"/>
              <a:gd name="connsiteX136" fmla="*/ 173038 w 301625"/>
              <a:gd name="connsiteY136" fmla="*/ 131474 h 328613"/>
              <a:gd name="connsiteX137" fmla="*/ 173038 w 301625"/>
              <a:gd name="connsiteY137" fmla="*/ 132773 h 328613"/>
              <a:gd name="connsiteX138" fmla="*/ 173038 w 301625"/>
              <a:gd name="connsiteY138" fmla="*/ 169141 h 328613"/>
              <a:gd name="connsiteX139" fmla="*/ 174308 w 301625"/>
              <a:gd name="connsiteY139" fmla="*/ 170440 h 328613"/>
              <a:gd name="connsiteX140" fmla="*/ 195898 w 301625"/>
              <a:gd name="connsiteY140" fmla="*/ 173038 h 328613"/>
              <a:gd name="connsiteX141" fmla="*/ 197168 w 301625"/>
              <a:gd name="connsiteY141" fmla="*/ 171739 h 328613"/>
              <a:gd name="connsiteX142" fmla="*/ 198438 w 301625"/>
              <a:gd name="connsiteY142" fmla="*/ 170440 h 328613"/>
              <a:gd name="connsiteX143" fmla="*/ 198438 w 301625"/>
              <a:gd name="connsiteY143" fmla="*/ 136669 h 328613"/>
              <a:gd name="connsiteX144" fmla="*/ 197168 w 301625"/>
              <a:gd name="connsiteY144" fmla="*/ 135370 h 328613"/>
              <a:gd name="connsiteX145" fmla="*/ 174308 w 301625"/>
              <a:gd name="connsiteY145" fmla="*/ 130175 h 328613"/>
              <a:gd name="connsiteX146" fmla="*/ 86394 w 301625"/>
              <a:gd name="connsiteY146" fmla="*/ 120650 h 328613"/>
              <a:gd name="connsiteX147" fmla="*/ 66341 w 301625"/>
              <a:gd name="connsiteY147" fmla="*/ 127086 h 328613"/>
              <a:gd name="connsiteX148" fmla="*/ 65088 w 301625"/>
              <a:gd name="connsiteY148" fmla="*/ 128373 h 328613"/>
              <a:gd name="connsiteX149" fmla="*/ 65088 w 301625"/>
              <a:gd name="connsiteY149" fmla="*/ 166988 h 328613"/>
              <a:gd name="connsiteX150" fmla="*/ 66341 w 301625"/>
              <a:gd name="connsiteY150" fmla="*/ 168275 h 328613"/>
              <a:gd name="connsiteX151" fmla="*/ 67595 w 301625"/>
              <a:gd name="connsiteY151" fmla="*/ 168275 h 328613"/>
              <a:gd name="connsiteX152" fmla="*/ 87648 w 301625"/>
              <a:gd name="connsiteY152" fmla="*/ 166988 h 328613"/>
              <a:gd name="connsiteX153" fmla="*/ 88901 w 301625"/>
              <a:gd name="connsiteY153" fmla="*/ 165701 h 328613"/>
              <a:gd name="connsiteX154" fmla="*/ 88901 w 301625"/>
              <a:gd name="connsiteY154" fmla="*/ 123224 h 328613"/>
              <a:gd name="connsiteX155" fmla="*/ 88901 w 301625"/>
              <a:gd name="connsiteY155" fmla="*/ 121937 h 328613"/>
              <a:gd name="connsiteX156" fmla="*/ 86394 w 301625"/>
              <a:gd name="connsiteY156" fmla="*/ 120650 h 328613"/>
              <a:gd name="connsiteX157" fmla="*/ 114300 w 301625"/>
              <a:gd name="connsiteY157" fmla="*/ 119063 h 328613"/>
              <a:gd name="connsiteX158" fmla="*/ 114300 w 301625"/>
              <a:gd name="connsiteY158" fmla="*/ 121653 h 328613"/>
              <a:gd name="connsiteX159" fmla="*/ 114300 w 301625"/>
              <a:gd name="connsiteY159" fmla="*/ 164391 h 328613"/>
              <a:gd name="connsiteX160" fmla="*/ 115593 w 301625"/>
              <a:gd name="connsiteY160" fmla="*/ 166981 h 328613"/>
              <a:gd name="connsiteX161" fmla="*/ 147931 w 301625"/>
              <a:gd name="connsiteY161" fmla="*/ 168276 h 328613"/>
              <a:gd name="connsiteX162" fmla="*/ 149225 w 301625"/>
              <a:gd name="connsiteY162" fmla="*/ 168276 h 328613"/>
              <a:gd name="connsiteX163" fmla="*/ 149225 w 301625"/>
              <a:gd name="connsiteY163" fmla="*/ 166981 h 328613"/>
              <a:gd name="connsiteX164" fmla="*/ 149225 w 301625"/>
              <a:gd name="connsiteY164" fmla="*/ 126833 h 328613"/>
              <a:gd name="connsiteX165" fmla="*/ 147931 w 301625"/>
              <a:gd name="connsiteY165" fmla="*/ 125538 h 328613"/>
              <a:gd name="connsiteX166" fmla="*/ 115593 w 301625"/>
              <a:gd name="connsiteY166" fmla="*/ 119063 h 328613"/>
              <a:gd name="connsiteX167" fmla="*/ 114300 w 301625"/>
              <a:gd name="connsiteY167" fmla="*/ 119063 h 328613"/>
              <a:gd name="connsiteX168" fmla="*/ 21215 w 301625"/>
              <a:gd name="connsiteY168" fmla="*/ 77788 h 328613"/>
              <a:gd name="connsiteX169" fmla="*/ 9525 w 301625"/>
              <a:gd name="connsiteY169" fmla="*/ 84403 h 328613"/>
              <a:gd name="connsiteX170" fmla="*/ 9525 w 301625"/>
              <a:gd name="connsiteY170" fmla="*/ 87049 h 328613"/>
              <a:gd name="connsiteX171" fmla="*/ 9525 w 301625"/>
              <a:gd name="connsiteY171" fmla="*/ 116153 h 328613"/>
              <a:gd name="connsiteX172" fmla="*/ 9525 w 301625"/>
              <a:gd name="connsiteY172" fmla="*/ 117476 h 328613"/>
              <a:gd name="connsiteX173" fmla="*/ 10824 w 301625"/>
              <a:gd name="connsiteY173" fmla="*/ 117476 h 328613"/>
              <a:gd name="connsiteX174" fmla="*/ 12123 w 301625"/>
              <a:gd name="connsiteY174" fmla="*/ 117476 h 328613"/>
              <a:gd name="connsiteX175" fmla="*/ 22514 w 301625"/>
              <a:gd name="connsiteY175" fmla="*/ 112184 h 328613"/>
              <a:gd name="connsiteX176" fmla="*/ 23813 w 301625"/>
              <a:gd name="connsiteY176" fmla="*/ 110861 h 328613"/>
              <a:gd name="connsiteX177" fmla="*/ 23813 w 301625"/>
              <a:gd name="connsiteY177" fmla="*/ 79111 h 328613"/>
              <a:gd name="connsiteX178" fmla="*/ 22514 w 301625"/>
              <a:gd name="connsiteY178" fmla="*/ 77788 h 328613"/>
              <a:gd name="connsiteX179" fmla="*/ 21215 w 301625"/>
              <a:gd name="connsiteY179" fmla="*/ 77788 h 328613"/>
              <a:gd name="connsiteX180" fmla="*/ 215603 w 301625"/>
              <a:gd name="connsiteY180" fmla="*/ 76200 h 328613"/>
              <a:gd name="connsiteX181" fmla="*/ 214313 w 301625"/>
              <a:gd name="connsiteY181" fmla="*/ 78760 h 328613"/>
              <a:gd name="connsiteX182" fmla="*/ 214313 w 301625"/>
              <a:gd name="connsiteY182" fmla="*/ 109487 h 328613"/>
              <a:gd name="connsiteX183" fmla="*/ 215603 w 301625"/>
              <a:gd name="connsiteY183" fmla="*/ 110767 h 328613"/>
              <a:gd name="connsiteX184" fmla="*/ 232371 w 301625"/>
              <a:gd name="connsiteY184" fmla="*/ 115888 h 328613"/>
              <a:gd name="connsiteX185" fmla="*/ 233661 w 301625"/>
              <a:gd name="connsiteY185" fmla="*/ 115888 h 328613"/>
              <a:gd name="connsiteX186" fmla="*/ 234951 w 301625"/>
              <a:gd name="connsiteY186" fmla="*/ 114608 h 328613"/>
              <a:gd name="connsiteX187" fmla="*/ 234951 w 301625"/>
              <a:gd name="connsiteY187" fmla="*/ 85162 h 328613"/>
              <a:gd name="connsiteX188" fmla="*/ 233661 w 301625"/>
              <a:gd name="connsiteY188" fmla="*/ 83882 h 328613"/>
              <a:gd name="connsiteX189" fmla="*/ 216893 w 301625"/>
              <a:gd name="connsiteY189" fmla="*/ 76200 h 328613"/>
              <a:gd name="connsiteX190" fmla="*/ 215603 w 301625"/>
              <a:gd name="connsiteY190" fmla="*/ 76200 h 328613"/>
              <a:gd name="connsiteX191" fmla="*/ 48079 w 301625"/>
              <a:gd name="connsiteY191" fmla="*/ 61604 h 328613"/>
              <a:gd name="connsiteX192" fmla="*/ 33111 w 301625"/>
              <a:gd name="connsiteY192" fmla="*/ 70556 h 328613"/>
              <a:gd name="connsiteX193" fmla="*/ 31750 w 301625"/>
              <a:gd name="connsiteY193" fmla="*/ 71834 h 328613"/>
              <a:gd name="connsiteX194" fmla="*/ 31750 w 301625"/>
              <a:gd name="connsiteY194" fmla="*/ 103805 h 328613"/>
              <a:gd name="connsiteX195" fmla="*/ 33111 w 301625"/>
              <a:gd name="connsiteY195" fmla="*/ 106363 h 328613"/>
              <a:gd name="connsiteX196" fmla="*/ 34471 w 301625"/>
              <a:gd name="connsiteY196" fmla="*/ 106363 h 328613"/>
              <a:gd name="connsiteX197" fmla="*/ 50800 w 301625"/>
              <a:gd name="connsiteY197" fmla="*/ 99969 h 328613"/>
              <a:gd name="connsiteX198" fmla="*/ 50800 w 301625"/>
              <a:gd name="connsiteY198" fmla="*/ 97411 h 328613"/>
              <a:gd name="connsiteX199" fmla="*/ 50800 w 301625"/>
              <a:gd name="connsiteY199" fmla="*/ 62883 h 328613"/>
              <a:gd name="connsiteX200" fmla="*/ 50800 w 301625"/>
              <a:gd name="connsiteY200" fmla="*/ 61604 h 328613"/>
              <a:gd name="connsiteX201" fmla="*/ 48079 w 301625"/>
              <a:gd name="connsiteY201" fmla="*/ 61604 h 328613"/>
              <a:gd name="connsiteX202" fmla="*/ 175578 w 301625"/>
              <a:gd name="connsiteY202" fmla="*/ 57150 h 328613"/>
              <a:gd name="connsiteX203" fmla="*/ 173038 w 301625"/>
              <a:gd name="connsiteY203" fmla="*/ 58437 h 328613"/>
              <a:gd name="connsiteX204" fmla="*/ 173038 w 301625"/>
              <a:gd name="connsiteY204" fmla="*/ 59724 h 328613"/>
              <a:gd name="connsiteX205" fmla="*/ 173038 w 301625"/>
              <a:gd name="connsiteY205" fmla="*/ 95765 h 328613"/>
              <a:gd name="connsiteX206" fmla="*/ 174308 w 301625"/>
              <a:gd name="connsiteY206" fmla="*/ 97052 h 328613"/>
              <a:gd name="connsiteX207" fmla="*/ 195898 w 301625"/>
              <a:gd name="connsiteY207" fmla="*/ 104775 h 328613"/>
              <a:gd name="connsiteX208" fmla="*/ 197168 w 301625"/>
              <a:gd name="connsiteY208" fmla="*/ 103488 h 328613"/>
              <a:gd name="connsiteX209" fmla="*/ 198438 w 301625"/>
              <a:gd name="connsiteY209" fmla="*/ 102201 h 328613"/>
              <a:gd name="connsiteX210" fmla="*/ 198438 w 301625"/>
              <a:gd name="connsiteY210" fmla="*/ 68734 h 328613"/>
              <a:gd name="connsiteX211" fmla="*/ 197168 w 301625"/>
              <a:gd name="connsiteY211" fmla="*/ 67447 h 328613"/>
              <a:gd name="connsiteX212" fmla="*/ 175578 w 301625"/>
              <a:gd name="connsiteY212" fmla="*/ 57150 h 328613"/>
              <a:gd name="connsiteX213" fmla="*/ 86394 w 301625"/>
              <a:gd name="connsiteY213" fmla="*/ 36513 h 328613"/>
              <a:gd name="connsiteX214" fmla="*/ 66341 w 301625"/>
              <a:gd name="connsiteY214" fmla="*/ 49435 h 328613"/>
              <a:gd name="connsiteX215" fmla="*/ 65088 w 301625"/>
              <a:gd name="connsiteY215" fmla="*/ 50727 h 328613"/>
              <a:gd name="connsiteX216" fmla="*/ 65088 w 301625"/>
              <a:gd name="connsiteY216" fmla="*/ 89492 h 328613"/>
              <a:gd name="connsiteX217" fmla="*/ 66341 w 301625"/>
              <a:gd name="connsiteY217" fmla="*/ 92076 h 328613"/>
              <a:gd name="connsiteX218" fmla="*/ 67595 w 301625"/>
              <a:gd name="connsiteY218" fmla="*/ 92076 h 328613"/>
              <a:gd name="connsiteX219" fmla="*/ 87648 w 301625"/>
              <a:gd name="connsiteY219" fmla="*/ 81739 h 328613"/>
              <a:gd name="connsiteX220" fmla="*/ 88901 w 301625"/>
              <a:gd name="connsiteY220" fmla="*/ 80447 h 328613"/>
              <a:gd name="connsiteX221" fmla="*/ 88901 w 301625"/>
              <a:gd name="connsiteY221" fmla="*/ 37805 h 328613"/>
              <a:gd name="connsiteX222" fmla="*/ 87648 w 301625"/>
              <a:gd name="connsiteY222" fmla="*/ 36513 h 328613"/>
              <a:gd name="connsiteX223" fmla="*/ 86394 w 301625"/>
              <a:gd name="connsiteY223" fmla="*/ 36513 h 328613"/>
              <a:gd name="connsiteX224" fmla="*/ 114300 w 301625"/>
              <a:gd name="connsiteY224" fmla="*/ 33338 h 328613"/>
              <a:gd name="connsiteX225" fmla="*/ 114300 w 301625"/>
              <a:gd name="connsiteY225" fmla="*/ 34637 h 328613"/>
              <a:gd name="connsiteX226" fmla="*/ 114300 w 301625"/>
              <a:gd name="connsiteY226" fmla="*/ 78798 h 328613"/>
              <a:gd name="connsiteX227" fmla="*/ 115593 w 301625"/>
              <a:gd name="connsiteY227" fmla="*/ 80097 h 328613"/>
              <a:gd name="connsiteX228" fmla="*/ 146638 w 301625"/>
              <a:gd name="connsiteY228" fmla="*/ 90488 h 328613"/>
              <a:gd name="connsiteX229" fmla="*/ 147931 w 301625"/>
              <a:gd name="connsiteY229" fmla="*/ 90488 h 328613"/>
              <a:gd name="connsiteX230" fmla="*/ 149225 w 301625"/>
              <a:gd name="connsiteY230" fmla="*/ 90488 h 328613"/>
              <a:gd name="connsiteX231" fmla="*/ 149225 w 301625"/>
              <a:gd name="connsiteY231" fmla="*/ 87890 h 328613"/>
              <a:gd name="connsiteX232" fmla="*/ 149225 w 301625"/>
              <a:gd name="connsiteY232" fmla="*/ 48924 h 328613"/>
              <a:gd name="connsiteX233" fmla="*/ 147931 w 301625"/>
              <a:gd name="connsiteY233" fmla="*/ 47625 h 328613"/>
              <a:gd name="connsiteX234" fmla="*/ 116887 w 301625"/>
              <a:gd name="connsiteY234" fmla="*/ 33338 h 328613"/>
              <a:gd name="connsiteX235" fmla="*/ 114300 w 301625"/>
              <a:gd name="connsiteY235" fmla="*/ 33338 h 328613"/>
              <a:gd name="connsiteX236" fmla="*/ 103562 w 301625"/>
              <a:gd name="connsiteY236" fmla="*/ 0 h 328613"/>
              <a:gd name="connsiteX237" fmla="*/ 106151 w 301625"/>
              <a:gd name="connsiteY237" fmla="*/ 0 h 328613"/>
              <a:gd name="connsiteX238" fmla="*/ 243371 w 301625"/>
              <a:gd name="connsiteY238" fmla="*/ 68840 h 328613"/>
              <a:gd name="connsiteX239" fmla="*/ 245960 w 301625"/>
              <a:gd name="connsiteY239" fmla="*/ 74035 h 328613"/>
              <a:gd name="connsiteX240" fmla="*/ 245960 w 301625"/>
              <a:gd name="connsiteY240" fmla="*/ 111702 h 328613"/>
              <a:gd name="connsiteX241" fmla="*/ 297741 w 301625"/>
              <a:gd name="connsiteY241" fmla="*/ 127289 h 328613"/>
              <a:gd name="connsiteX242" fmla="*/ 301625 w 301625"/>
              <a:gd name="connsiteY242" fmla="*/ 132484 h 328613"/>
              <a:gd name="connsiteX243" fmla="*/ 301625 w 301625"/>
              <a:gd name="connsiteY243" fmla="*/ 249382 h 328613"/>
              <a:gd name="connsiteX244" fmla="*/ 297741 w 301625"/>
              <a:gd name="connsiteY244" fmla="*/ 255877 h 328613"/>
              <a:gd name="connsiteX245" fmla="*/ 243371 w 301625"/>
              <a:gd name="connsiteY245" fmla="*/ 276658 h 328613"/>
              <a:gd name="connsiteX246" fmla="*/ 104857 w 301625"/>
              <a:gd name="connsiteY246" fmla="*/ 328613 h 328613"/>
              <a:gd name="connsiteX247" fmla="*/ 103562 w 301625"/>
              <a:gd name="connsiteY247" fmla="*/ 328613 h 328613"/>
              <a:gd name="connsiteX248" fmla="*/ 100973 w 301625"/>
              <a:gd name="connsiteY248" fmla="*/ 328613 h 328613"/>
              <a:gd name="connsiteX249" fmla="*/ 2589 w 301625"/>
              <a:gd name="connsiteY249" fmla="*/ 274061 h 328613"/>
              <a:gd name="connsiteX250" fmla="*/ 0 w 301625"/>
              <a:gd name="connsiteY250" fmla="*/ 268865 h 328613"/>
              <a:gd name="connsiteX251" fmla="*/ 0 w 301625"/>
              <a:gd name="connsiteY251" fmla="*/ 75334 h 328613"/>
              <a:gd name="connsiteX252" fmla="*/ 2589 w 301625"/>
              <a:gd name="connsiteY252" fmla="*/ 71438 h 328613"/>
              <a:gd name="connsiteX253" fmla="*/ 99679 w 301625"/>
              <a:gd name="connsiteY253" fmla="*/ 1299 h 328613"/>
              <a:gd name="connsiteX254" fmla="*/ 103562 w 301625"/>
              <a:gd name="connsiteY254" fmla="*/ 0 h 32861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301625" h="328613">
                <a:moveTo>
                  <a:pt x="175170" y="203200"/>
                </a:moveTo>
                <a:cubicBezTo>
                  <a:pt x="175170" y="203200"/>
                  <a:pt x="175170" y="203200"/>
                  <a:pt x="133078" y="207076"/>
                </a:cubicBezTo>
                <a:cubicBezTo>
                  <a:pt x="131763" y="207076"/>
                  <a:pt x="131763" y="207076"/>
                  <a:pt x="131763" y="208369"/>
                </a:cubicBezTo>
                <a:cubicBezTo>
                  <a:pt x="131763" y="208369"/>
                  <a:pt x="131763" y="208369"/>
                  <a:pt x="131763" y="311741"/>
                </a:cubicBezTo>
                <a:cubicBezTo>
                  <a:pt x="131763" y="313033"/>
                  <a:pt x="131763" y="313033"/>
                  <a:pt x="131763" y="313033"/>
                </a:cubicBezTo>
                <a:cubicBezTo>
                  <a:pt x="131763" y="313033"/>
                  <a:pt x="133078" y="314325"/>
                  <a:pt x="133078" y="314325"/>
                </a:cubicBezTo>
                <a:cubicBezTo>
                  <a:pt x="133078" y="314325"/>
                  <a:pt x="133078" y="314325"/>
                  <a:pt x="134394" y="313033"/>
                </a:cubicBezTo>
                <a:cubicBezTo>
                  <a:pt x="134394" y="313033"/>
                  <a:pt x="134394" y="313033"/>
                  <a:pt x="176486" y="297527"/>
                </a:cubicBezTo>
                <a:cubicBezTo>
                  <a:pt x="176486" y="297527"/>
                  <a:pt x="177801" y="296235"/>
                  <a:pt x="177801" y="296235"/>
                </a:cubicBezTo>
                <a:lnTo>
                  <a:pt x="177801" y="205784"/>
                </a:lnTo>
                <a:cubicBezTo>
                  <a:pt x="177801" y="204492"/>
                  <a:pt x="176486" y="204492"/>
                  <a:pt x="176486" y="204492"/>
                </a:cubicBezTo>
                <a:cubicBezTo>
                  <a:pt x="176486" y="204492"/>
                  <a:pt x="175170" y="203200"/>
                  <a:pt x="175170" y="203200"/>
                </a:cubicBezTo>
                <a:close/>
                <a:moveTo>
                  <a:pt x="67595" y="203200"/>
                </a:moveTo>
                <a:cubicBezTo>
                  <a:pt x="66341" y="203200"/>
                  <a:pt x="66341" y="203200"/>
                  <a:pt x="66341" y="204495"/>
                </a:cubicBezTo>
                <a:cubicBezTo>
                  <a:pt x="65088" y="204495"/>
                  <a:pt x="65088" y="204495"/>
                  <a:pt x="65088" y="205790"/>
                </a:cubicBezTo>
                <a:cubicBezTo>
                  <a:pt x="65088" y="205790"/>
                  <a:pt x="65088" y="205790"/>
                  <a:pt x="65088" y="244643"/>
                </a:cubicBezTo>
                <a:cubicBezTo>
                  <a:pt x="65088" y="244643"/>
                  <a:pt x="66341" y="245938"/>
                  <a:pt x="66341" y="245938"/>
                </a:cubicBezTo>
                <a:cubicBezTo>
                  <a:pt x="68848" y="247233"/>
                  <a:pt x="82634" y="252413"/>
                  <a:pt x="86394" y="252413"/>
                </a:cubicBezTo>
                <a:cubicBezTo>
                  <a:pt x="87648" y="252413"/>
                  <a:pt x="87648" y="252413"/>
                  <a:pt x="88901" y="251118"/>
                </a:cubicBezTo>
                <a:cubicBezTo>
                  <a:pt x="88901" y="251118"/>
                  <a:pt x="88901" y="251118"/>
                  <a:pt x="88901" y="249823"/>
                </a:cubicBezTo>
                <a:cubicBezTo>
                  <a:pt x="88901" y="248528"/>
                  <a:pt x="88901" y="208380"/>
                  <a:pt x="88901" y="207085"/>
                </a:cubicBezTo>
                <a:cubicBezTo>
                  <a:pt x="88901" y="207085"/>
                  <a:pt x="88901" y="205790"/>
                  <a:pt x="87648" y="205790"/>
                </a:cubicBezTo>
                <a:cubicBezTo>
                  <a:pt x="87648" y="205790"/>
                  <a:pt x="87648" y="205790"/>
                  <a:pt x="67595" y="203200"/>
                </a:cubicBezTo>
                <a:close/>
                <a:moveTo>
                  <a:pt x="33111" y="201613"/>
                </a:moveTo>
                <a:cubicBezTo>
                  <a:pt x="31750" y="202893"/>
                  <a:pt x="31750" y="202893"/>
                  <a:pt x="31750" y="202893"/>
                </a:cubicBezTo>
                <a:cubicBezTo>
                  <a:pt x="31750" y="202893"/>
                  <a:pt x="31750" y="202893"/>
                  <a:pt x="31750" y="236180"/>
                </a:cubicBezTo>
                <a:cubicBezTo>
                  <a:pt x="31750" y="236180"/>
                  <a:pt x="31750" y="237460"/>
                  <a:pt x="33111" y="237460"/>
                </a:cubicBezTo>
                <a:cubicBezTo>
                  <a:pt x="33111" y="237460"/>
                  <a:pt x="33111" y="237460"/>
                  <a:pt x="49439" y="241301"/>
                </a:cubicBezTo>
                <a:cubicBezTo>
                  <a:pt x="49439" y="241301"/>
                  <a:pt x="50800" y="241301"/>
                  <a:pt x="50800" y="241301"/>
                </a:cubicBezTo>
                <a:cubicBezTo>
                  <a:pt x="50800" y="241301"/>
                  <a:pt x="50800" y="240021"/>
                  <a:pt x="50800" y="240021"/>
                </a:cubicBezTo>
                <a:lnTo>
                  <a:pt x="50800" y="205454"/>
                </a:lnTo>
                <a:cubicBezTo>
                  <a:pt x="50800" y="204174"/>
                  <a:pt x="50800" y="202893"/>
                  <a:pt x="49439" y="202893"/>
                </a:cubicBezTo>
                <a:cubicBezTo>
                  <a:pt x="49439" y="202893"/>
                  <a:pt x="49439" y="202893"/>
                  <a:pt x="34471" y="201613"/>
                </a:cubicBezTo>
                <a:cubicBezTo>
                  <a:pt x="33111" y="201613"/>
                  <a:pt x="33111" y="201613"/>
                  <a:pt x="33111" y="201613"/>
                </a:cubicBezTo>
                <a:close/>
                <a:moveTo>
                  <a:pt x="225690" y="200025"/>
                </a:moveTo>
                <a:cubicBezTo>
                  <a:pt x="225690" y="200025"/>
                  <a:pt x="225690" y="200025"/>
                  <a:pt x="196586" y="201313"/>
                </a:cubicBezTo>
                <a:cubicBezTo>
                  <a:pt x="196586" y="201313"/>
                  <a:pt x="195263" y="202602"/>
                  <a:pt x="195263" y="203890"/>
                </a:cubicBezTo>
                <a:cubicBezTo>
                  <a:pt x="195263" y="203890"/>
                  <a:pt x="195263" y="203890"/>
                  <a:pt x="195263" y="286348"/>
                </a:cubicBezTo>
                <a:cubicBezTo>
                  <a:pt x="195263" y="287637"/>
                  <a:pt x="195263" y="287637"/>
                  <a:pt x="196586" y="287637"/>
                </a:cubicBezTo>
                <a:cubicBezTo>
                  <a:pt x="196586" y="288925"/>
                  <a:pt x="196586" y="288925"/>
                  <a:pt x="196586" y="288925"/>
                </a:cubicBezTo>
                <a:cubicBezTo>
                  <a:pt x="197909" y="288925"/>
                  <a:pt x="197909" y="288925"/>
                  <a:pt x="197909" y="288925"/>
                </a:cubicBezTo>
                <a:cubicBezTo>
                  <a:pt x="197909" y="288925"/>
                  <a:pt x="197909" y="288925"/>
                  <a:pt x="225690" y="278618"/>
                </a:cubicBezTo>
                <a:cubicBezTo>
                  <a:pt x="227013" y="277329"/>
                  <a:pt x="227013" y="277329"/>
                  <a:pt x="227013" y="276041"/>
                </a:cubicBezTo>
                <a:lnTo>
                  <a:pt x="227013" y="201313"/>
                </a:lnTo>
                <a:cubicBezTo>
                  <a:pt x="227013" y="201313"/>
                  <a:pt x="227013" y="200025"/>
                  <a:pt x="227013" y="200025"/>
                </a:cubicBezTo>
                <a:cubicBezTo>
                  <a:pt x="227013" y="200025"/>
                  <a:pt x="225690" y="200025"/>
                  <a:pt x="225690" y="200025"/>
                </a:cubicBezTo>
                <a:close/>
                <a:moveTo>
                  <a:pt x="10824" y="198438"/>
                </a:moveTo>
                <a:cubicBezTo>
                  <a:pt x="10824" y="198438"/>
                  <a:pt x="9525" y="198438"/>
                  <a:pt x="9525" y="199732"/>
                </a:cubicBezTo>
                <a:cubicBezTo>
                  <a:pt x="9525" y="199732"/>
                  <a:pt x="9525" y="199732"/>
                  <a:pt x="9525" y="201025"/>
                </a:cubicBezTo>
                <a:cubicBezTo>
                  <a:pt x="9525" y="201025"/>
                  <a:pt x="9525" y="201025"/>
                  <a:pt x="9525" y="229482"/>
                </a:cubicBezTo>
                <a:cubicBezTo>
                  <a:pt x="9525" y="229482"/>
                  <a:pt x="9525" y="230776"/>
                  <a:pt x="10824" y="230776"/>
                </a:cubicBezTo>
                <a:cubicBezTo>
                  <a:pt x="10824" y="230776"/>
                  <a:pt x="10824" y="230776"/>
                  <a:pt x="21215" y="233363"/>
                </a:cubicBezTo>
                <a:cubicBezTo>
                  <a:pt x="21215" y="233363"/>
                  <a:pt x="21215" y="233363"/>
                  <a:pt x="22514" y="233363"/>
                </a:cubicBezTo>
                <a:cubicBezTo>
                  <a:pt x="23813" y="233363"/>
                  <a:pt x="23813" y="232070"/>
                  <a:pt x="23813" y="232070"/>
                </a:cubicBezTo>
                <a:lnTo>
                  <a:pt x="23813" y="201025"/>
                </a:lnTo>
                <a:cubicBezTo>
                  <a:pt x="23813" y="201025"/>
                  <a:pt x="23813" y="199732"/>
                  <a:pt x="22514" y="199732"/>
                </a:cubicBezTo>
                <a:cubicBezTo>
                  <a:pt x="22514" y="199732"/>
                  <a:pt x="22514" y="199732"/>
                  <a:pt x="10824" y="198438"/>
                </a:cubicBezTo>
                <a:close/>
                <a:moveTo>
                  <a:pt x="277495" y="196850"/>
                </a:moveTo>
                <a:cubicBezTo>
                  <a:pt x="276225" y="196850"/>
                  <a:pt x="276225" y="198135"/>
                  <a:pt x="276225" y="198135"/>
                </a:cubicBezTo>
                <a:cubicBezTo>
                  <a:pt x="276225" y="198135"/>
                  <a:pt x="276225" y="198135"/>
                  <a:pt x="276225" y="222553"/>
                </a:cubicBezTo>
                <a:cubicBezTo>
                  <a:pt x="276225" y="222553"/>
                  <a:pt x="276225" y="223838"/>
                  <a:pt x="276225" y="223838"/>
                </a:cubicBezTo>
                <a:cubicBezTo>
                  <a:pt x="276225" y="223838"/>
                  <a:pt x="277495" y="223838"/>
                  <a:pt x="277495" y="223838"/>
                </a:cubicBezTo>
                <a:cubicBezTo>
                  <a:pt x="277495" y="223838"/>
                  <a:pt x="277495" y="223838"/>
                  <a:pt x="287655" y="222553"/>
                </a:cubicBezTo>
                <a:cubicBezTo>
                  <a:pt x="288925" y="221268"/>
                  <a:pt x="288925" y="221268"/>
                  <a:pt x="288925" y="219983"/>
                </a:cubicBezTo>
                <a:lnTo>
                  <a:pt x="288925" y="198135"/>
                </a:lnTo>
                <a:cubicBezTo>
                  <a:pt x="288925" y="198135"/>
                  <a:pt x="288925" y="196850"/>
                  <a:pt x="288925" y="196850"/>
                </a:cubicBezTo>
                <a:cubicBezTo>
                  <a:pt x="287655" y="196850"/>
                  <a:pt x="287655" y="196850"/>
                  <a:pt x="287655" y="196850"/>
                </a:cubicBezTo>
                <a:cubicBezTo>
                  <a:pt x="287655" y="196850"/>
                  <a:pt x="287655" y="196850"/>
                  <a:pt x="277495" y="196850"/>
                </a:cubicBezTo>
                <a:close/>
                <a:moveTo>
                  <a:pt x="253736" y="196850"/>
                </a:moveTo>
                <a:cubicBezTo>
                  <a:pt x="253736" y="196850"/>
                  <a:pt x="252413" y="198173"/>
                  <a:pt x="252413" y="199496"/>
                </a:cubicBezTo>
                <a:cubicBezTo>
                  <a:pt x="252413" y="199496"/>
                  <a:pt x="252413" y="199496"/>
                  <a:pt x="252413" y="225954"/>
                </a:cubicBezTo>
                <a:cubicBezTo>
                  <a:pt x="252413" y="225954"/>
                  <a:pt x="252413" y="227277"/>
                  <a:pt x="253736" y="227277"/>
                </a:cubicBezTo>
                <a:cubicBezTo>
                  <a:pt x="253736" y="227277"/>
                  <a:pt x="253736" y="228600"/>
                  <a:pt x="255059" y="228600"/>
                </a:cubicBezTo>
                <a:cubicBezTo>
                  <a:pt x="255059" y="228600"/>
                  <a:pt x="255059" y="228600"/>
                  <a:pt x="255059" y="227277"/>
                </a:cubicBezTo>
                <a:cubicBezTo>
                  <a:pt x="255059" y="227277"/>
                  <a:pt x="255059" y="227277"/>
                  <a:pt x="266965" y="225954"/>
                </a:cubicBezTo>
                <a:cubicBezTo>
                  <a:pt x="268288" y="225954"/>
                  <a:pt x="268288" y="224631"/>
                  <a:pt x="268288" y="223308"/>
                </a:cubicBezTo>
                <a:lnTo>
                  <a:pt x="268288" y="198173"/>
                </a:lnTo>
                <a:cubicBezTo>
                  <a:pt x="268288" y="198173"/>
                  <a:pt x="268288" y="196850"/>
                  <a:pt x="268288" y="196850"/>
                </a:cubicBezTo>
                <a:cubicBezTo>
                  <a:pt x="268288" y="196850"/>
                  <a:pt x="266965" y="196850"/>
                  <a:pt x="266965" y="196850"/>
                </a:cubicBezTo>
                <a:cubicBezTo>
                  <a:pt x="266965" y="196850"/>
                  <a:pt x="266965" y="196850"/>
                  <a:pt x="253736" y="196850"/>
                </a:cubicBezTo>
                <a:close/>
                <a:moveTo>
                  <a:pt x="276225" y="149225"/>
                </a:moveTo>
                <a:cubicBezTo>
                  <a:pt x="276225" y="150510"/>
                  <a:pt x="276225" y="150510"/>
                  <a:pt x="276225" y="150510"/>
                </a:cubicBezTo>
                <a:cubicBezTo>
                  <a:pt x="276225" y="150510"/>
                  <a:pt x="276225" y="150510"/>
                  <a:pt x="276225" y="173643"/>
                </a:cubicBezTo>
                <a:cubicBezTo>
                  <a:pt x="276225" y="174928"/>
                  <a:pt x="276225" y="176213"/>
                  <a:pt x="277495" y="176213"/>
                </a:cubicBezTo>
                <a:cubicBezTo>
                  <a:pt x="277495" y="176213"/>
                  <a:pt x="277495" y="176213"/>
                  <a:pt x="287655" y="176213"/>
                </a:cubicBezTo>
                <a:cubicBezTo>
                  <a:pt x="287655" y="176213"/>
                  <a:pt x="287655" y="176213"/>
                  <a:pt x="288925" y="176213"/>
                </a:cubicBezTo>
                <a:cubicBezTo>
                  <a:pt x="288925" y="176213"/>
                  <a:pt x="288925" y="174928"/>
                  <a:pt x="288925" y="174928"/>
                </a:cubicBezTo>
                <a:lnTo>
                  <a:pt x="288925" y="153080"/>
                </a:lnTo>
                <a:cubicBezTo>
                  <a:pt x="288925" y="151795"/>
                  <a:pt x="288925" y="150510"/>
                  <a:pt x="287655" y="150510"/>
                </a:cubicBezTo>
                <a:cubicBezTo>
                  <a:pt x="287655" y="150510"/>
                  <a:pt x="287655" y="150510"/>
                  <a:pt x="277495" y="149225"/>
                </a:cubicBezTo>
                <a:cubicBezTo>
                  <a:pt x="277495" y="149225"/>
                  <a:pt x="277495" y="149225"/>
                  <a:pt x="276225" y="149225"/>
                </a:cubicBezTo>
                <a:close/>
                <a:moveTo>
                  <a:pt x="253736" y="145720"/>
                </a:moveTo>
                <a:cubicBezTo>
                  <a:pt x="252413" y="145720"/>
                  <a:pt x="252413" y="146977"/>
                  <a:pt x="252413" y="146977"/>
                </a:cubicBezTo>
                <a:cubicBezTo>
                  <a:pt x="252413" y="146977"/>
                  <a:pt x="252413" y="146977"/>
                  <a:pt x="252413" y="172112"/>
                </a:cubicBezTo>
                <a:cubicBezTo>
                  <a:pt x="252413" y="173369"/>
                  <a:pt x="253736" y="174626"/>
                  <a:pt x="253736" y="174626"/>
                </a:cubicBezTo>
                <a:cubicBezTo>
                  <a:pt x="253736" y="174626"/>
                  <a:pt x="253736" y="174626"/>
                  <a:pt x="266965" y="174626"/>
                </a:cubicBezTo>
                <a:cubicBezTo>
                  <a:pt x="266965" y="174626"/>
                  <a:pt x="268288" y="174626"/>
                  <a:pt x="268288" y="174626"/>
                </a:cubicBezTo>
                <a:cubicBezTo>
                  <a:pt x="268288" y="174626"/>
                  <a:pt x="268288" y="173369"/>
                  <a:pt x="268288" y="173369"/>
                </a:cubicBezTo>
                <a:lnTo>
                  <a:pt x="268288" y="149490"/>
                </a:lnTo>
                <a:cubicBezTo>
                  <a:pt x="268288" y="148233"/>
                  <a:pt x="268288" y="146977"/>
                  <a:pt x="266965" y="146977"/>
                </a:cubicBezTo>
                <a:cubicBezTo>
                  <a:pt x="266965" y="146977"/>
                  <a:pt x="266965" y="146977"/>
                  <a:pt x="255059" y="145720"/>
                </a:cubicBezTo>
                <a:cubicBezTo>
                  <a:pt x="253736" y="144463"/>
                  <a:pt x="253736" y="145720"/>
                  <a:pt x="253736" y="145720"/>
                </a:cubicBezTo>
                <a:close/>
                <a:moveTo>
                  <a:pt x="21215" y="139700"/>
                </a:moveTo>
                <a:cubicBezTo>
                  <a:pt x="21215" y="139700"/>
                  <a:pt x="21215" y="139700"/>
                  <a:pt x="10824" y="142287"/>
                </a:cubicBezTo>
                <a:cubicBezTo>
                  <a:pt x="9525" y="142287"/>
                  <a:pt x="9525" y="143581"/>
                  <a:pt x="9525" y="144874"/>
                </a:cubicBezTo>
                <a:cubicBezTo>
                  <a:pt x="9525" y="144874"/>
                  <a:pt x="9525" y="144874"/>
                  <a:pt x="9525" y="173332"/>
                </a:cubicBezTo>
                <a:cubicBezTo>
                  <a:pt x="9525" y="173332"/>
                  <a:pt x="9525" y="173332"/>
                  <a:pt x="9525" y="174625"/>
                </a:cubicBezTo>
                <a:cubicBezTo>
                  <a:pt x="9525" y="174625"/>
                  <a:pt x="10824" y="174625"/>
                  <a:pt x="10824" y="174625"/>
                </a:cubicBezTo>
                <a:cubicBezTo>
                  <a:pt x="10824" y="174625"/>
                  <a:pt x="10824" y="174625"/>
                  <a:pt x="22514" y="173332"/>
                </a:cubicBezTo>
                <a:cubicBezTo>
                  <a:pt x="22514" y="173332"/>
                  <a:pt x="23813" y="173332"/>
                  <a:pt x="23813" y="172038"/>
                </a:cubicBezTo>
                <a:lnTo>
                  <a:pt x="23813" y="140993"/>
                </a:lnTo>
                <a:cubicBezTo>
                  <a:pt x="23813" y="140993"/>
                  <a:pt x="23813" y="139700"/>
                  <a:pt x="23813" y="139700"/>
                </a:cubicBezTo>
                <a:cubicBezTo>
                  <a:pt x="22514" y="139700"/>
                  <a:pt x="22514" y="139700"/>
                  <a:pt x="21215" y="139700"/>
                </a:cubicBezTo>
                <a:close/>
                <a:moveTo>
                  <a:pt x="216893" y="138113"/>
                </a:moveTo>
                <a:cubicBezTo>
                  <a:pt x="215603" y="138113"/>
                  <a:pt x="215603" y="138113"/>
                  <a:pt x="214313" y="139417"/>
                </a:cubicBezTo>
                <a:cubicBezTo>
                  <a:pt x="214313" y="139417"/>
                  <a:pt x="214313" y="139417"/>
                  <a:pt x="214313" y="140721"/>
                </a:cubicBezTo>
                <a:cubicBezTo>
                  <a:pt x="214313" y="140721"/>
                  <a:pt x="214313" y="140721"/>
                  <a:pt x="214313" y="172018"/>
                </a:cubicBezTo>
                <a:cubicBezTo>
                  <a:pt x="214313" y="172018"/>
                  <a:pt x="214313" y="173322"/>
                  <a:pt x="215603" y="173322"/>
                </a:cubicBezTo>
                <a:cubicBezTo>
                  <a:pt x="215603" y="173322"/>
                  <a:pt x="215603" y="173322"/>
                  <a:pt x="232371" y="174626"/>
                </a:cubicBezTo>
                <a:cubicBezTo>
                  <a:pt x="233661" y="174626"/>
                  <a:pt x="233661" y="174626"/>
                  <a:pt x="233661" y="173322"/>
                </a:cubicBezTo>
                <a:cubicBezTo>
                  <a:pt x="233661" y="173322"/>
                  <a:pt x="234951" y="173322"/>
                  <a:pt x="234951" y="172018"/>
                </a:cubicBezTo>
                <a:lnTo>
                  <a:pt x="234951" y="143329"/>
                </a:lnTo>
                <a:cubicBezTo>
                  <a:pt x="234951" y="142025"/>
                  <a:pt x="233661" y="142025"/>
                  <a:pt x="232371" y="142025"/>
                </a:cubicBezTo>
                <a:cubicBezTo>
                  <a:pt x="232371" y="142025"/>
                  <a:pt x="232371" y="142025"/>
                  <a:pt x="216893" y="138113"/>
                </a:cubicBezTo>
                <a:close/>
                <a:moveTo>
                  <a:pt x="49439" y="131763"/>
                </a:moveTo>
                <a:cubicBezTo>
                  <a:pt x="49439" y="131763"/>
                  <a:pt x="49439" y="131763"/>
                  <a:pt x="33111" y="135632"/>
                </a:cubicBezTo>
                <a:cubicBezTo>
                  <a:pt x="31750" y="136922"/>
                  <a:pt x="31750" y="136922"/>
                  <a:pt x="31750" y="138212"/>
                </a:cubicBezTo>
                <a:cubicBezTo>
                  <a:pt x="31750" y="138212"/>
                  <a:pt x="31750" y="138212"/>
                  <a:pt x="31750" y="170458"/>
                </a:cubicBezTo>
                <a:cubicBezTo>
                  <a:pt x="31750" y="170458"/>
                  <a:pt x="31750" y="171748"/>
                  <a:pt x="33111" y="171748"/>
                </a:cubicBezTo>
                <a:cubicBezTo>
                  <a:pt x="33111" y="171748"/>
                  <a:pt x="33111" y="173038"/>
                  <a:pt x="34471" y="173038"/>
                </a:cubicBezTo>
                <a:cubicBezTo>
                  <a:pt x="34471" y="173038"/>
                  <a:pt x="34471" y="173038"/>
                  <a:pt x="49439" y="171748"/>
                </a:cubicBezTo>
                <a:cubicBezTo>
                  <a:pt x="50800" y="171748"/>
                  <a:pt x="50800" y="170458"/>
                  <a:pt x="50800" y="169169"/>
                </a:cubicBezTo>
                <a:lnTo>
                  <a:pt x="50800" y="134343"/>
                </a:lnTo>
                <a:cubicBezTo>
                  <a:pt x="50800" y="133053"/>
                  <a:pt x="50800" y="133053"/>
                  <a:pt x="50800" y="133053"/>
                </a:cubicBezTo>
                <a:cubicBezTo>
                  <a:pt x="50800" y="131763"/>
                  <a:pt x="49439" y="131763"/>
                  <a:pt x="49439" y="131763"/>
                </a:cubicBezTo>
                <a:close/>
                <a:moveTo>
                  <a:pt x="174308" y="130175"/>
                </a:moveTo>
                <a:cubicBezTo>
                  <a:pt x="174308" y="130175"/>
                  <a:pt x="174308" y="130175"/>
                  <a:pt x="173038" y="131474"/>
                </a:cubicBezTo>
                <a:cubicBezTo>
                  <a:pt x="173038" y="131474"/>
                  <a:pt x="173038" y="131474"/>
                  <a:pt x="173038" y="132773"/>
                </a:cubicBezTo>
                <a:lnTo>
                  <a:pt x="173038" y="169141"/>
                </a:lnTo>
                <a:cubicBezTo>
                  <a:pt x="173038" y="170440"/>
                  <a:pt x="173038" y="170440"/>
                  <a:pt x="174308" y="170440"/>
                </a:cubicBezTo>
                <a:cubicBezTo>
                  <a:pt x="174308" y="170440"/>
                  <a:pt x="174308" y="170440"/>
                  <a:pt x="195898" y="173038"/>
                </a:cubicBezTo>
                <a:cubicBezTo>
                  <a:pt x="197168" y="173038"/>
                  <a:pt x="197168" y="171739"/>
                  <a:pt x="197168" y="171739"/>
                </a:cubicBezTo>
                <a:cubicBezTo>
                  <a:pt x="198438" y="171739"/>
                  <a:pt x="198438" y="170440"/>
                  <a:pt x="198438" y="170440"/>
                </a:cubicBezTo>
                <a:cubicBezTo>
                  <a:pt x="198438" y="170440"/>
                  <a:pt x="198438" y="170440"/>
                  <a:pt x="198438" y="136669"/>
                </a:cubicBezTo>
                <a:cubicBezTo>
                  <a:pt x="198438" y="135370"/>
                  <a:pt x="197168" y="135370"/>
                  <a:pt x="197168" y="135370"/>
                </a:cubicBezTo>
                <a:cubicBezTo>
                  <a:pt x="197168" y="135370"/>
                  <a:pt x="197168" y="135370"/>
                  <a:pt x="174308" y="130175"/>
                </a:cubicBezTo>
                <a:close/>
                <a:moveTo>
                  <a:pt x="86394" y="120650"/>
                </a:moveTo>
                <a:cubicBezTo>
                  <a:pt x="86394" y="120650"/>
                  <a:pt x="86394" y="120650"/>
                  <a:pt x="66341" y="127086"/>
                </a:cubicBezTo>
                <a:cubicBezTo>
                  <a:pt x="66341" y="127086"/>
                  <a:pt x="65088" y="127086"/>
                  <a:pt x="65088" y="128373"/>
                </a:cubicBezTo>
                <a:cubicBezTo>
                  <a:pt x="65088" y="128373"/>
                  <a:pt x="65088" y="128373"/>
                  <a:pt x="65088" y="166988"/>
                </a:cubicBezTo>
                <a:cubicBezTo>
                  <a:pt x="65088" y="166988"/>
                  <a:pt x="65088" y="168275"/>
                  <a:pt x="66341" y="168275"/>
                </a:cubicBezTo>
                <a:cubicBezTo>
                  <a:pt x="66341" y="168275"/>
                  <a:pt x="66341" y="168275"/>
                  <a:pt x="67595" y="168275"/>
                </a:cubicBezTo>
                <a:cubicBezTo>
                  <a:pt x="67595" y="168275"/>
                  <a:pt x="67595" y="168275"/>
                  <a:pt x="87648" y="166988"/>
                </a:cubicBezTo>
                <a:cubicBezTo>
                  <a:pt x="88901" y="166988"/>
                  <a:pt x="88901" y="165701"/>
                  <a:pt x="88901" y="165701"/>
                </a:cubicBezTo>
                <a:lnTo>
                  <a:pt x="88901" y="123224"/>
                </a:lnTo>
                <a:cubicBezTo>
                  <a:pt x="88901" y="121937"/>
                  <a:pt x="88901" y="121937"/>
                  <a:pt x="88901" y="121937"/>
                </a:cubicBezTo>
                <a:cubicBezTo>
                  <a:pt x="87648" y="120650"/>
                  <a:pt x="87648" y="120650"/>
                  <a:pt x="86394" y="120650"/>
                </a:cubicBezTo>
                <a:close/>
                <a:moveTo>
                  <a:pt x="114300" y="119063"/>
                </a:moveTo>
                <a:cubicBezTo>
                  <a:pt x="114300" y="120358"/>
                  <a:pt x="114300" y="120358"/>
                  <a:pt x="114300" y="121653"/>
                </a:cubicBezTo>
                <a:cubicBezTo>
                  <a:pt x="114300" y="121653"/>
                  <a:pt x="114300" y="121653"/>
                  <a:pt x="114300" y="164391"/>
                </a:cubicBezTo>
                <a:cubicBezTo>
                  <a:pt x="114300" y="165686"/>
                  <a:pt x="114300" y="166981"/>
                  <a:pt x="115593" y="166981"/>
                </a:cubicBezTo>
                <a:cubicBezTo>
                  <a:pt x="115593" y="166981"/>
                  <a:pt x="115593" y="166981"/>
                  <a:pt x="147931" y="168276"/>
                </a:cubicBezTo>
                <a:cubicBezTo>
                  <a:pt x="147931" y="168276"/>
                  <a:pt x="147931" y="168276"/>
                  <a:pt x="149225" y="168276"/>
                </a:cubicBezTo>
                <a:cubicBezTo>
                  <a:pt x="149225" y="166981"/>
                  <a:pt x="149225" y="166981"/>
                  <a:pt x="149225" y="166981"/>
                </a:cubicBezTo>
                <a:cubicBezTo>
                  <a:pt x="149225" y="166981"/>
                  <a:pt x="149225" y="166981"/>
                  <a:pt x="149225" y="126833"/>
                </a:cubicBezTo>
                <a:cubicBezTo>
                  <a:pt x="149225" y="125538"/>
                  <a:pt x="149225" y="125538"/>
                  <a:pt x="147931" y="125538"/>
                </a:cubicBezTo>
                <a:cubicBezTo>
                  <a:pt x="147931" y="125538"/>
                  <a:pt x="147931" y="125538"/>
                  <a:pt x="115593" y="119063"/>
                </a:cubicBezTo>
                <a:cubicBezTo>
                  <a:pt x="115593" y="119063"/>
                  <a:pt x="115593" y="119063"/>
                  <a:pt x="114300" y="119063"/>
                </a:cubicBezTo>
                <a:close/>
                <a:moveTo>
                  <a:pt x="21215" y="77788"/>
                </a:moveTo>
                <a:cubicBezTo>
                  <a:pt x="21215" y="77788"/>
                  <a:pt x="21215" y="77788"/>
                  <a:pt x="9525" y="84403"/>
                </a:cubicBezTo>
                <a:cubicBezTo>
                  <a:pt x="9525" y="85726"/>
                  <a:pt x="9525" y="85726"/>
                  <a:pt x="9525" y="87049"/>
                </a:cubicBezTo>
                <a:cubicBezTo>
                  <a:pt x="9525" y="87049"/>
                  <a:pt x="9525" y="87049"/>
                  <a:pt x="9525" y="116153"/>
                </a:cubicBezTo>
                <a:cubicBezTo>
                  <a:pt x="9525" y="116153"/>
                  <a:pt x="9525" y="117476"/>
                  <a:pt x="9525" y="117476"/>
                </a:cubicBezTo>
                <a:cubicBezTo>
                  <a:pt x="9525" y="117476"/>
                  <a:pt x="10824" y="117476"/>
                  <a:pt x="10824" y="117476"/>
                </a:cubicBezTo>
                <a:cubicBezTo>
                  <a:pt x="10824" y="117476"/>
                  <a:pt x="10824" y="117476"/>
                  <a:pt x="12123" y="117476"/>
                </a:cubicBezTo>
                <a:cubicBezTo>
                  <a:pt x="12123" y="117476"/>
                  <a:pt x="12123" y="117476"/>
                  <a:pt x="22514" y="112184"/>
                </a:cubicBezTo>
                <a:cubicBezTo>
                  <a:pt x="23813" y="112184"/>
                  <a:pt x="23813" y="110861"/>
                  <a:pt x="23813" y="110861"/>
                </a:cubicBezTo>
                <a:lnTo>
                  <a:pt x="23813" y="79111"/>
                </a:lnTo>
                <a:cubicBezTo>
                  <a:pt x="23813" y="79111"/>
                  <a:pt x="23813" y="77788"/>
                  <a:pt x="22514" y="77788"/>
                </a:cubicBezTo>
                <a:cubicBezTo>
                  <a:pt x="22514" y="77788"/>
                  <a:pt x="21215" y="77788"/>
                  <a:pt x="21215" y="77788"/>
                </a:cubicBezTo>
                <a:close/>
                <a:moveTo>
                  <a:pt x="215603" y="76200"/>
                </a:moveTo>
                <a:cubicBezTo>
                  <a:pt x="214313" y="77480"/>
                  <a:pt x="214313" y="77480"/>
                  <a:pt x="214313" y="78760"/>
                </a:cubicBezTo>
                <a:cubicBezTo>
                  <a:pt x="214313" y="78760"/>
                  <a:pt x="214313" y="78760"/>
                  <a:pt x="214313" y="109487"/>
                </a:cubicBezTo>
                <a:cubicBezTo>
                  <a:pt x="214313" y="109487"/>
                  <a:pt x="214313" y="110767"/>
                  <a:pt x="215603" y="110767"/>
                </a:cubicBezTo>
                <a:cubicBezTo>
                  <a:pt x="215603" y="110767"/>
                  <a:pt x="215603" y="110767"/>
                  <a:pt x="232371" y="115888"/>
                </a:cubicBezTo>
                <a:cubicBezTo>
                  <a:pt x="232371" y="115888"/>
                  <a:pt x="233661" y="115888"/>
                  <a:pt x="233661" y="115888"/>
                </a:cubicBezTo>
                <a:cubicBezTo>
                  <a:pt x="233661" y="115888"/>
                  <a:pt x="234951" y="114608"/>
                  <a:pt x="234951" y="114608"/>
                </a:cubicBezTo>
                <a:lnTo>
                  <a:pt x="234951" y="85162"/>
                </a:lnTo>
                <a:cubicBezTo>
                  <a:pt x="234951" y="85162"/>
                  <a:pt x="233661" y="83882"/>
                  <a:pt x="233661" y="83882"/>
                </a:cubicBezTo>
                <a:cubicBezTo>
                  <a:pt x="233661" y="83882"/>
                  <a:pt x="233661" y="83882"/>
                  <a:pt x="216893" y="76200"/>
                </a:cubicBezTo>
                <a:cubicBezTo>
                  <a:pt x="215603" y="76200"/>
                  <a:pt x="215603" y="76200"/>
                  <a:pt x="215603" y="76200"/>
                </a:cubicBezTo>
                <a:close/>
                <a:moveTo>
                  <a:pt x="48079" y="61604"/>
                </a:moveTo>
                <a:cubicBezTo>
                  <a:pt x="48079" y="61604"/>
                  <a:pt x="48079" y="61604"/>
                  <a:pt x="33111" y="70556"/>
                </a:cubicBezTo>
                <a:cubicBezTo>
                  <a:pt x="31750" y="70556"/>
                  <a:pt x="31750" y="71834"/>
                  <a:pt x="31750" y="71834"/>
                </a:cubicBezTo>
                <a:cubicBezTo>
                  <a:pt x="31750" y="71834"/>
                  <a:pt x="31750" y="71834"/>
                  <a:pt x="31750" y="103805"/>
                </a:cubicBezTo>
                <a:cubicBezTo>
                  <a:pt x="31750" y="105084"/>
                  <a:pt x="31750" y="105084"/>
                  <a:pt x="33111" y="106363"/>
                </a:cubicBezTo>
                <a:cubicBezTo>
                  <a:pt x="33111" y="106363"/>
                  <a:pt x="33111" y="106363"/>
                  <a:pt x="34471" y="106363"/>
                </a:cubicBezTo>
                <a:cubicBezTo>
                  <a:pt x="34471" y="106363"/>
                  <a:pt x="34471" y="106363"/>
                  <a:pt x="50800" y="99969"/>
                </a:cubicBezTo>
                <a:cubicBezTo>
                  <a:pt x="50800" y="98690"/>
                  <a:pt x="50800" y="98690"/>
                  <a:pt x="50800" y="97411"/>
                </a:cubicBezTo>
                <a:lnTo>
                  <a:pt x="50800" y="62883"/>
                </a:lnTo>
                <a:cubicBezTo>
                  <a:pt x="50800" y="61604"/>
                  <a:pt x="50800" y="61604"/>
                  <a:pt x="50800" y="61604"/>
                </a:cubicBezTo>
                <a:cubicBezTo>
                  <a:pt x="49439" y="60325"/>
                  <a:pt x="49439" y="60325"/>
                  <a:pt x="48079" y="61604"/>
                </a:cubicBezTo>
                <a:close/>
                <a:moveTo>
                  <a:pt x="175578" y="57150"/>
                </a:moveTo>
                <a:cubicBezTo>
                  <a:pt x="174308" y="57150"/>
                  <a:pt x="174308" y="57150"/>
                  <a:pt x="173038" y="58437"/>
                </a:cubicBezTo>
                <a:cubicBezTo>
                  <a:pt x="173038" y="58437"/>
                  <a:pt x="173038" y="58437"/>
                  <a:pt x="173038" y="59724"/>
                </a:cubicBezTo>
                <a:lnTo>
                  <a:pt x="173038" y="95765"/>
                </a:lnTo>
                <a:cubicBezTo>
                  <a:pt x="173038" y="95765"/>
                  <a:pt x="173038" y="97052"/>
                  <a:pt x="174308" y="97052"/>
                </a:cubicBezTo>
                <a:cubicBezTo>
                  <a:pt x="174308" y="97052"/>
                  <a:pt x="174308" y="97052"/>
                  <a:pt x="195898" y="104775"/>
                </a:cubicBezTo>
                <a:cubicBezTo>
                  <a:pt x="197168" y="104775"/>
                  <a:pt x="197168" y="103488"/>
                  <a:pt x="197168" y="103488"/>
                </a:cubicBezTo>
                <a:cubicBezTo>
                  <a:pt x="198438" y="103488"/>
                  <a:pt x="198438" y="103488"/>
                  <a:pt x="198438" y="102201"/>
                </a:cubicBezTo>
                <a:cubicBezTo>
                  <a:pt x="198438" y="102201"/>
                  <a:pt x="198438" y="102201"/>
                  <a:pt x="198438" y="68734"/>
                </a:cubicBezTo>
                <a:cubicBezTo>
                  <a:pt x="198438" y="68734"/>
                  <a:pt x="198438" y="67447"/>
                  <a:pt x="197168" y="67447"/>
                </a:cubicBezTo>
                <a:cubicBezTo>
                  <a:pt x="197168" y="67447"/>
                  <a:pt x="197168" y="67447"/>
                  <a:pt x="175578" y="57150"/>
                </a:cubicBezTo>
                <a:close/>
                <a:moveTo>
                  <a:pt x="86394" y="36513"/>
                </a:moveTo>
                <a:cubicBezTo>
                  <a:pt x="86394" y="36513"/>
                  <a:pt x="86394" y="36513"/>
                  <a:pt x="66341" y="49435"/>
                </a:cubicBezTo>
                <a:cubicBezTo>
                  <a:pt x="65088" y="49435"/>
                  <a:pt x="65088" y="50727"/>
                  <a:pt x="65088" y="50727"/>
                </a:cubicBezTo>
                <a:cubicBezTo>
                  <a:pt x="65088" y="50727"/>
                  <a:pt x="65088" y="50727"/>
                  <a:pt x="65088" y="89492"/>
                </a:cubicBezTo>
                <a:cubicBezTo>
                  <a:pt x="65088" y="90784"/>
                  <a:pt x="65088" y="90784"/>
                  <a:pt x="66341" y="92076"/>
                </a:cubicBezTo>
                <a:cubicBezTo>
                  <a:pt x="66341" y="92076"/>
                  <a:pt x="66341" y="92076"/>
                  <a:pt x="67595" y="92076"/>
                </a:cubicBezTo>
                <a:cubicBezTo>
                  <a:pt x="67595" y="92076"/>
                  <a:pt x="67595" y="92076"/>
                  <a:pt x="87648" y="81739"/>
                </a:cubicBezTo>
                <a:cubicBezTo>
                  <a:pt x="88901" y="81739"/>
                  <a:pt x="88901" y="81739"/>
                  <a:pt x="88901" y="80447"/>
                </a:cubicBezTo>
                <a:lnTo>
                  <a:pt x="88901" y="37805"/>
                </a:lnTo>
                <a:cubicBezTo>
                  <a:pt x="88901" y="37805"/>
                  <a:pt x="88901" y="36513"/>
                  <a:pt x="87648" y="36513"/>
                </a:cubicBezTo>
                <a:cubicBezTo>
                  <a:pt x="87648" y="36513"/>
                  <a:pt x="86394" y="36513"/>
                  <a:pt x="86394" y="36513"/>
                </a:cubicBezTo>
                <a:close/>
                <a:moveTo>
                  <a:pt x="114300" y="33338"/>
                </a:moveTo>
                <a:cubicBezTo>
                  <a:pt x="114300" y="33338"/>
                  <a:pt x="114300" y="34637"/>
                  <a:pt x="114300" y="34637"/>
                </a:cubicBezTo>
                <a:cubicBezTo>
                  <a:pt x="114300" y="34637"/>
                  <a:pt x="114300" y="34637"/>
                  <a:pt x="114300" y="78798"/>
                </a:cubicBezTo>
                <a:cubicBezTo>
                  <a:pt x="114300" y="80097"/>
                  <a:pt x="114300" y="80097"/>
                  <a:pt x="115593" y="80097"/>
                </a:cubicBezTo>
                <a:cubicBezTo>
                  <a:pt x="115593" y="80097"/>
                  <a:pt x="115593" y="80097"/>
                  <a:pt x="146638" y="90488"/>
                </a:cubicBezTo>
                <a:cubicBezTo>
                  <a:pt x="146638" y="90488"/>
                  <a:pt x="147931" y="90488"/>
                  <a:pt x="147931" y="90488"/>
                </a:cubicBezTo>
                <a:cubicBezTo>
                  <a:pt x="147931" y="90488"/>
                  <a:pt x="147931" y="90488"/>
                  <a:pt x="149225" y="90488"/>
                </a:cubicBezTo>
                <a:cubicBezTo>
                  <a:pt x="149225" y="89189"/>
                  <a:pt x="149225" y="89189"/>
                  <a:pt x="149225" y="87890"/>
                </a:cubicBezTo>
                <a:cubicBezTo>
                  <a:pt x="149225" y="87890"/>
                  <a:pt x="149225" y="87890"/>
                  <a:pt x="149225" y="48924"/>
                </a:cubicBezTo>
                <a:cubicBezTo>
                  <a:pt x="149225" y="47625"/>
                  <a:pt x="149225" y="47625"/>
                  <a:pt x="147931" y="47625"/>
                </a:cubicBezTo>
                <a:cubicBezTo>
                  <a:pt x="147931" y="47625"/>
                  <a:pt x="147931" y="47625"/>
                  <a:pt x="116887" y="33338"/>
                </a:cubicBezTo>
                <a:cubicBezTo>
                  <a:pt x="115593" y="33338"/>
                  <a:pt x="115593" y="33338"/>
                  <a:pt x="114300" y="33338"/>
                </a:cubicBezTo>
                <a:close/>
                <a:moveTo>
                  <a:pt x="103562" y="0"/>
                </a:moveTo>
                <a:cubicBezTo>
                  <a:pt x="104857" y="0"/>
                  <a:pt x="106151" y="0"/>
                  <a:pt x="106151" y="0"/>
                </a:cubicBezTo>
                <a:cubicBezTo>
                  <a:pt x="106151" y="0"/>
                  <a:pt x="106151" y="0"/>
                  <a:pt x="243371" y="68840"/>
                </a:cubicBezTo>
                <a:cubicBezTo>
                  <a:pt x="244666" y="70139"/>
                  <a:pt x="245960" y="71438"/>
                  <a:pt x="245960" y="74035"/>
                </a:cubicBezTo>
                <a:cubicBezTo>
                  <a:pt x="245960" y="74035"/>
                  <a:pt x="245960" y="74035"/>
                  <a:pt x="245960" y="111702"/>
                </a:cubicBezTo>
                <a:cubicBezTo>
                  <a:pt x="245960" y="111702"/>
                  <a:pt x="245960" y="111702"/>
                  <a:pt x="297741" y="127289"/>
                </a:cubicBezTo>
                <a:cubicBezTo>
                  <a:pt x="299036" y="128588"/>
                  <a:pt x="301625" y="131185"/>
                  <a:pt x="301625" y="132484"/>
                </a:cubicBezTo>
                <a:cubicBezTo>
                  <a:pt x="301625" y="132484"/>
                  <a:pt x="301625" y="132484"/>
                  <a:pt x="301625" y="249382"/>
                </a:cubicBezTo>
                <a:cubicBezTo>
                  <a:pt x="301625" y="251980"/>
                  <a:pt x="300331" y="254578"/>
                  <a:pt x="297741" y="255877"/>
                </a:cubicBezTo>
                <a:cubicBezTo>
                  <a:pt x="297741" y="255877"/>
                  <a:pt x="297741" y="255877"/>
                  <a:pt x="243371" y="276658"/>
                </a:cubicBezTo>
                <a:cubicBezTo>
                  <a:pt x="243371" y="276658"/>
                  <a:pt x="243371" y="276658"/>
                  <a:pt x="104857" y="328613"/>
                </a:cubicBezTo>
                <a:cubicBezTo>
                  <a:pt x="104857" y="328613"/>
                  <a:pt x="104857" y="328613"/>
                  <a:pt x="103562" y="328613"/>
                </a:cubicBezTo>
                <a:cubicBezTo>
                  <a:pt x="102268" y="328613"/>
                  <a:pt x="100973" y="328613"/>
                  <a:pt x="100973" y="328613"/>
                </a:cubicBezTo>
                <a:cubicBezTo>
                  <a:pt x="100973" y="328613"/>
                  <a:pt x="100973" y="328613"/>
                  <a:pt x="2589" y="274061"/>
                </a:cubicBezTo>
                <a:cubicBezTo>
                  <a:pt x="1294" y="274061"/>
                  <a:pt x="0" y="271463"/>
                  <a:pt x="0" y="268865"/>
                </a:cubicBezTo>
                <a:cubicBezTo>
                  <a:pt x="0" y="268865"/>
                  <a:pt x="0" y="268865"/>
                  <a:pt x="0" y="75334"/>
                </a:cubicBezTo>
                <a:cubicBezTo>
                  <a:pt x="0" y="74035"/>
                  <a:pt x="0" y="72736"/>
                  <a:pt x="2589" y="71438"/>
                </a:cubicBezTo>
                <a:cubicBezTo>
                  <a:pt x="2589" y="71438"/>
                  <a:pt x="2589" y="71438"/>
                  <a:pt x="99679" y="1299"/>
                </a:cubicBezTo>
                <a:cubicBezTo>
                  <a:pt x="99679" y="1299"/>
                  <a:pt x="100973" y="0"/>
                  <a:pt x="103562" y="0"/>
                </a:cubicBezTo>
                <a:close/>
              </a:path>
            </a:pathLst>
          </a:custGeom>
          <a:solidFill>
            <a:schemeClr val="accent1"/>
          </a:solidFill>
          <a:ln>
            <a:noFill/>
          </a:ln>
        </p:spPr>
        <p:txBody>
          <a:bodyPr/>
          <a:lstStyle/>
          <a:p>
            <a:endParaRPr lang="zh-CN" altLang="en-US" sz="2400">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9" name="文本占位符 1"/>
          <p:cNvSpPr>
            <a:spLocks noGrp="1"/>
          </p:cNvSpPr>
          <p:nvPr>
            <p:ph type="body" sz="quarter" idx="4294967295"/>
          </p:nvPr>
        </p:nvSpPr>
        <p:spPr>
          <a:xfrm>
            <a:off x="170815" y="151130"/>
            <a:ext cx="3965756" cy="506095"/>
          </a:xfrm>
        </p:spPr>
        <p:txBody>
          <a:bodyPr>
            <a:normAutofit fontScale="97500"/>
          </a:bodyPr>
          <a:lstStyle/>
          <a:p>
            <a:pPr>
              <a:buFont typeface="Wingdings" panose="05000000000000000000" pitchFamily="2" charset="2"/>
              <a:buChar char="u"/>
            </a:pPr>
            <a:endParaRPr lang="zh-CN" altLang="en-US">
              <a:solidFill>
                <a:schemeClr val="accent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Tree>
  </p:cSld>
  <p:clrMapOvr>
    <a:masterClrMapping/>
  </p:clrMapOvr>
  <mc:AlternateContent>
    <mc:Choice xmlns:p14="http://schemas.microsoft.com/office/powerpoint/2010/main" Requires="p14">
      <p:transition spd="slow" advClick="0" advTm="0" p14:dur="1250">
        <p:randomBar dir="vert"/>
      </p:transition>
    </mc:Choice>
    <mc:Fallback>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childTnLst>
                    </p:cTn>
                  </p:par>
                  <p:par>
                    <p:cTn id="10" fill="hold" nodeType="clickPar">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wipe(left)">
                                      <p:cBhvr>
                                        <p:cTn id="1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 name="组合 3"/>
          <p:cNvGrpSpPr/>
          <p:nvPr/>
        </p:nvGrpSpPr>
        <p:grpSpPr>
          <a:xfrm>
            <a:off x="1829144" y="1967998"/>
            <a:ext cx="1780825" cy="1780825"/>
            <a:chOff x="2193191" y="1899415"/>
            <a:chExt cx="2421376" cy="2421376"/>
          </a:xfrm>
          <a:effectLst/>
        </p:grpSpPr>
        <p:sp>
          <p:nvSpPr>
            <p:cNvPr id="5" name="椭圆 4"/>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65">
                <a:solidFill>
                  <a:srgbClr val="FFFFFF"/>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65">
                <a:solidFill>
                  <a:srgbClr val="FFFFFF"/>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14" name="圆角矩形 13"/>
          <p:cNvSpPr/>
          <p:nvPr/>
        </p:nvSpPr>
        <p:spPr>
          <a:xfrm>
            <a:off x="4002060" y="4379076"/>
            <a:ext cx="6838231" cy="42891"/>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endParaRPr lang="zh-CN" altLang="en-US" sz="1865">
              <a:solidFill>
                <a:srgbClr val="FFFFFF"/>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6" name="文本框 15"/>
          <p:cNvSpPr txBox="1"/>
          <p:nvPr/>
        </p:nvSpPr>
        <p:spPr>
          <a:xfrm>
            <a:off x="3856486" y="2092177"/>
            <a:ext cx="5710071" cy="1569660"/>
          </a:xfrm>
          <a:prstGeom prst="rect">
            <a:avLst/>
          </a:prstGeom>
          <a:noFill/>
        </p:spPr>
        <p:txBody>
          <a:bodyPr wrap="square" lIns="91440" tIns="45720" rIns="91440" bIns="45720" rtlCol="0">
            <a:spAutoFit/>
          </a:bodyPr>
          <a:lstStyle/>
          <a:p>
            <a:r>
              <a:rPr lang="en-US" altLang="zh-CN" sz="9600">
                <a:solidFill>
                  <a:schemeClr val="accent4"/>
                </a:solidFill>
                <a:latin typeface="方正黑体简体" panose="03000509000000000000" pitchFamily="2" charset="-122"/>
                <a:ea typeface="方正黑体简体" panose="03000509000000000000" pitchFamily="2" charset="-122"/>
                <a:sym typeface="方正黑体简体" panose="03000509000000000000" pitchFamily="2" charset="-122"/>
              </a:rPr>
              <a:t>PART 02</a:t>
            </a:r>
            <a:endParaRPr lang="en-US" altLang="zh-CN" sz="9600">
              <a:solidFill>
                <a:schemeClr val="accent4"/>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8" name="文本框 17"/>
          <p:cNvSpPr txBox="1"/>
          <p:nvPr/>
        </p:nvSpPr>
        <p:spPr>
          <a:xfrm>
            <a:off x="3866455" y="3777733"/>
            <a:ext cx="3314875" cy="523220"/>
          </a:xfrm>
          <a:prstGeom prst="rect">
            <a:avLst/>
          </a:prstGeom>
          <a:noFill/>
        </p:spPr>
        <p:txBody>
          <a:bodyPr wrap="square" rtlCol="0">
            <a:spAutoFit/>
          </a:bodyPr>
          <a:lstStyle/>
          <a:p>
            <a:pPr algn="dist" defTabSz="914400"/>
            <a:r>
              <a:rPr lang="zh-CN" altLang="en-US" sz="2800">
                <a:solidFill>
                  <a:schemeClr val="bg2">
                    <a:lumMod val="1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商业项目简介</a:t>
            </a:r>
            <a:endParaRPr lang="zh-CN" altLang="en-US" sz="2800">
              <a:solidFill>
                <a:schemeClr val="bg2">
                  <a:lumMod val="1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0" name="文本框 19"/>
          <p:cNvSpPr txBox="1"/>
          <p:nvPr/>
        </p:nvSpPr>
        <p:spPr bwMode="auto">
          <a:xfrm>
            <a:off x="3902318" y="4510789"/>
            <a:ext cx="6937973" cy="824865"/>
          </a:xfrm>
          <a:prstGeom prst="rect">
            <a:avLst/>
          </a:prstGeom>
          <a:noFill/>
        </p:spPr>
        <p:txBody>
          <a:bodyPr wrap="square" lIns="91440" tIns="45720" rIns="91440" bIns="45720">
            <a:spAutoFit/>
          </a:bodyPr>
          <a:lstStyle/>
          <a:p>
            <a:pPr>
              <a:lnSpc>
                <a:spcPct val="120000"/>
              </a:lnSpc>
            </a:pPr>
            <a:r>
              <a:rPr lang="zh-CN" altLang="en-US"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详细内容</a:t>
            </a:r>
            <a:r>
              <a:rPr lang="en-US" altLang="zh-CN"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a:t>
            </a:r>
            <a:r>
              <a:rPr lang="zh-CN" altLang="en-US"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点击输入本栏的具体文字，简明扼要的说明分项内容，此为概念图解，请根据您的具体内容酌情修改。详细内容</a:t>
            </a:r>
            <a:r>
              <a:rPr lang="en-US" altLang="zh-CN"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a:t>
            </a:r>
            <a:r>
              <a:rPr lang="zh-CN" altLang="en-US"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点击输入本栏的具体文字，简明扼要的说明分项内容，此为概念图解，请根据您的具体内容酌情修改。</a:t>
            </a:r>
            <a:endParaRPr lang="en-US" altLang="zh-CN" sz="1335">
              <a:solidFill>
                <a:schemeClr val="tx1">
                  <a:lumMod val="75000"/>
                  <a:lumOff val="25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25" name="组合 24"/>
          <p:cNvGrpSpPr/>
          <p:nvPr/>
        </p:nvGrpSpPr>
        <p:grpSpPr>
          <a:xfrm>
            <a:off x="2383327" y="2490049"/>
            <a:ext cx="702937" cy="707692"/>
            <a:chOff x="5042691" y="2273920"/>
            <a:chExt cx="702937" cy="707692"/>
          </a:xfrm>
          <a:solidFill>
            <a:schemeClr val="accent5"/>
          </a:solidFill>
        </p:grpSpPr>
        <p:sp>
          <p:nvSpPr>
            <p:cNvPr id="26" name="Freeform 12"/>
            <p:cNvSpPr/>
            <p:nvPr/>
          </p:nvSpPr>
          <p:spPr bwMode="auto">
            <a:xfrm>
              <a:off x="5284806" y="2789968"/>
              <a:ext cx="460822" cy="191644"/>
            </a:xfrm>
            <a:custGeom>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1">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7" name="Freeform 13"/>
            <p:cNvSpPr>
              <a:spLocks noEditPoints="1"/>
            </p:cNvSpPr>
            <p:nvPr/>
          </p:nvSpPr>
          <p:spPr bwMode="auto">
            <a:xfrm>
              <a:off x="5042691" y="2273920"/>
              <a:ext cx="529214" cy="655758"/>
            </a:xfrm>
            <a:custGeom>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Tree>
  </p:cSld>
  <p:clrMapOvr>
    <a:masterClrMapping/>
  </p:clrMapOvr>
  <mc:AlternateContent>
    <mc:Choice xmlns:p14="http://schemas.microsoft.com/office/powerpoint/2010/main" Requires="p14">
      <p:transition spd="slow" advClick="0" advTm="0" p14:dur="1250">
        <p:split orient="vert"/>
      </p:transition>
    </mc:Choice>
    <mc:Fallback>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nodeType="afterGroup">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nodeType="afterGroup">
                            <p:stCondLst>
                              <p:cond delay="150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P spid="20" grpId="0"/>
    </p:bld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2643440" y="2443042"/>
            <a:ext cx="6898557" cy="2415332"/>
            <a:chOff x="1982580" y="1832281"/>
            <a:chExt cx="5173918" cy="1811499"/>
          </a:xfrm>
        </p:grpSpPr>
        <p:grpSp>
          <p:nvGrpSpPr>
            <p:cNvPr id="4" name="Group 35"/>
            <p:cNvGrpSpPr/>
            <p:nvPr/>
          </p:nvGrpSpPr>
          <p:grpSpPr>
            <a:xfrm rot="2640000">
              <a:off x="2697590" y="2498284"/>
              <a:ext cx="393525" cy="499183"/>
              <a:chOff x="4082243" y="2257857"/>
              <a:chExt cx="397973" cy="504825"/>
            </a:xfrm>
          </p:grpSpPr>
          <p:sp>
            <p:nvSpPr>
              <p:cNvPr id="68" name="Freeform: Shape 36"/>
              <p:cNvSpPr/>
              <p:nvPr/>
            </p:nvSpPr>
            <p:spPr bwMode="auto">
              <a:xfrm>
                <a:off x="4082243" y="2257857"/>
                <a:ext cx="397973" cy="504825"/>
              </a:xfrm>
              <a:custGeom>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cxnSp>
            <p:nvCxnSpPr>
              <p:cNvPr id="69" name="Straight Connector 37"/>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5" name="Diamond 38"/>
            <p:cNvSpPr/>
            <p:nvPr/>
          </p:nvSpPr>
          <p:spPr bwMode="auto">
            <a:xfrm>
              <a:off x="1982580" y="2664251"/>
              <a:ext cx="979529" cy="979528"/>
            </a:xfrm>
            <a:prstGeom prst="diamond">
              <a:avLst/>
            </a:prstGeom>
            <a:solidFill>
              <a:schemeClr val="accent1"/>
            </a:solidFill>
            <a:ln w="19050">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6" name="Group 39"/>
            <p:cNvGrpSpPr/>
            <p:nvPr/>
          </p:nvGrpSpPr>
          <p:grpSpPr>
            <a:xfrm rot="8040000">
              <a:off x="3519972" y="2494461"/>
              <a:ext cx="393525" cy="499183"/>
              <a:chOff x="4082243" y="2257857"/>
              <a:chExt cx="397973" cy="504825"/>
            </a:xfrm>
          </p:grpSpPr>
          <p:sp>
            <p:nvSpPr>
              <p:cNvPr id="66" name="Freeform: Shape 40"/>
              <p:cNvSpPr/>
              <p:nvPr/>
            </p:nvSpPr>
            <p:spPr bwMode="auto">
              <a:xfrm>
                <a:off x="4082243" y="2257857"/>
                <a:ext cx="397973" cy="504825"/>
              </a:xfrm>
              <a:custGeom>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cxnSp>
            <p:nvCxnSpPr>
              <p:cNvPr id="67" name="Straight Connector 41"/>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7" name="Diamond 42"/>
            <p:cNvSpPr/>
            <p:nvPr/>
          </p:nvSpPr>
          <p:spPr bwMode="auto">
            <a:xfrm rot="5400000">
              <a:off x="2820830" y="1832280"/>
              <a:ext cx="979528" cy="979529"/>
            </a:xfrm>
            <a:prstGeom prst="diamond">
              <a:avLst/>
            </a:prstGeom>
            <a:solidFill>
              <a:schemeClr val="accent2"/>
            </a:solidFill>
            <a:ln w="19050">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8" name="Group 43"/>
            <p:cNvGrpSpPr/>
            <p:nvPr/>
          </p:nvGrpSpPr>
          <p:grpSpPr>
            <a:xfrm rot="2640000">
              <a:off x="4376885" y="2498285"/>
              <a:ext cx="393525" cy="499183"/>
              <a:chOff x="4082243" y="2257857"/>
              <a:chExt cx="397973" cy="504825"/>
            </a:xfrm>
          </p:grpSpPr>
          <p:sp>
            <p:nvSpPr>
              <p:cNvPr id="64" name="Freeform: Shape 44"/>
              <p:cNvSpPr/>
              <p:nvPr/>
            </p:nvSpPr>
            <p:spPr bwMode="auto">
              <a:xfrm>
                <a:off x="4082243" y="2257857"/>
                <a:ext cx="397973" cy="504825"/>
              </a:xfrm>
              <a:custGeom>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cxnSp>
            <p:nvCxnSpPr>
              <p:cNvPr id="65" name="Straight Connector 45"/>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9" name="Diamond 46"/>
            <p:cNvSpPr/>
            <p:nvPr/>
          </p:nvSpPr>
          <p:spPr bwMode="auto">
            <a:xfrm>
              <a:off x="3661875" y="2664252"/>
              <a:ext cx="979529" cy="979528"/>
            </a:xfrm>
            <a:prstGeom prst="diamond">
              <a:avLst/>
            </a:prstGeom>
            <a:solidFill>
              <a:schemeClr val="accent3"/>
            </a:solidFill>
            <a:ln w="19050">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10" name="Group 47"/>
            <p:cNvGrpSpPr/>
            <p:nvPr/>
          </p:nvGrpSpPr>
          <p:grpSpPr>
            <a:xfrm rot="8040000">
              <a:off x="5199267" y="2494462"/>
              <a:ext cx="393525" cy="499183"/>
              <a:chOff x="4082243" y="2257857"/>
              <a:chExt cx="397973" cy="504825"/>
            </a:xfrm>
          </p:grpSpPr>
          <p:sp>
            <p:nvSpPr>
              <p:cNvPr id="62" name="Freeform: Shape 48"/>
              <p:cNvSpPr/>
              <p:nvPr/>
            </p:nvSpPr>
            <p:spPr bwMode="auto">
              <a:xfrm>
                <a:off x="4082243" y="2257857"/>
                <a:ext cx="397973" cy="504825"/>
              </a:xfrm>
              <a:custGeom>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cxnSp>
            <p:nvCxnSpPr>
              <p:cNvPr id="63" name="Straight Connector 49"/>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1" name="Diamond 50"/>
            <p:cNvSpPr/>
            <p:nvPr/>
          </p:nvSpPr>
          <p:spPr bwMode="auto">
            <a:xfrm rot="5400000">
              <a:off x="4500126" y="1832281"/>
              <a:ext cx="979528" cy="979529"/>
            </a:xfrm>
            <a:prstGeom prst="diamond">
              <a:avLst/>
            </a:prstGeom>
            <a:solidFill>
              <a:schemeClr val="accent4"/>
            </a:solidFill>
            <a:ln w="19050">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12" name="Group 51"/>
            <p:cNvGrpSpPr/>
            <p:nvPr/>
          </p:nvGrpSpPr>
          <p:grpSpPr>
            <a:xfrm rot="2640000">
              <a:off x="6053729" y="2498285"/>
              <a:ext cx="393525" cy="499183"/>
              <a:chOff x="4082243" y="2257857"/>
              <a:chExt cx="397973" cy="504825"/>
            </a:xfrm>
          </p:grpSpPr>
          <p:sp>
            <p:nvSpPr>
              <p:cNvPr id="60" name="Freeform: Shape 52"/>
              <p:cNvSpPr/>
              <p:nvPr/>
            </p:nvSpPr>
            <p:spPr bwMode="auto">
              <a:xfrm>
                <a:off x="4082243" y="2257857"/>
                <a:ext cx="397973" cy="504825"/>
              </a:xfrm>
              <a:custGeom>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cxnSp>
            <p:nvCxnSpPr>
              <p:cNvPr id="61" name="Straight Connector 53"/>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3" name="Diamond 54"/>
            <p:cNvSpPr/>
            <p:nvPr/>
          </p:nvSpPr>
          <p:spPr bwMode="auto">
            <a:xfrm>
              <a:off x="5338719" y="2664252"/>
              <a:ext cx="979529" cy="979528"/>
            </a:xfrm>
            <a:prstGeom prst="diamond">
              <a:avLst/>
            </a:prstGeom>
            <a:solidFill>
              <a:schemeClr val="accent5"/>
            </a:solidFill>
            <a:ln w="19050">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14" name="Diamond 55"/>
            <p:cNvSpPr/>
            <p:nvPr/>
          </p:nvSpPr>
          <p:spPr bwMode="auto">
            <a:xfrm rot="5400000">
              <a:off x="6176970" y="1832281"/>
              <a:ext cx="979528" cy="979529"/>
            </a:xfrm>
            <a:prstGeom prst="diamond">
              <a:avLst/>
            </a:prstGeom>
            <a:solidFill>
              <a:schemeClr val="accent6"/>
            </a:solidFill>
            <a:ln w="19050">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nvGrpSpPr>
            <p:cNvPr id="15" name="Group 56"/>
            <p:cNvGrpSpPr/>
            <p:nvPr/>
          </p:nvGrpSpPr>
          <p:grpSpPr>
            <a:xfrm>
              <a:off x="2295559" y="2942166"/>
              <a:ext cx="353571" cy="423674"/>
              <a:chOff x="3735388" y="3473450"/>
              <a:chExt cx="184150" cy="220663"/>
            </a:xfrm>
            <a:solidFill>
              <a:schemeClr val="bg1"/>
            </a:solidFill>
          </p:grpSpPr>
          <p:sp>
            <p:nvSpPr>
              <p:cNvPr id="58" name="Freeform: Shape 57"/>
              <p:cNvSpPr/>
              <p:nvPr/>
            </p:nvSpPr>
            <p:spPr bwMode="auto">
              <a:xfrm>
                <a:off x="3773488" y="3473450"/>
                <a:ext cx="104775" cy="104775"/>
              </a:xfrm>
              <a:custGeom>
                <a:cxnLst>
                  <a:cxn ang="0">
                    <a:pos x="21" y="41"/>
                  </a:cxn>
                  <a:cxn ang="0">
                    <a:pos x="41" y="21"/>
                  </a:cxn>
                  <a:cxn ang="0">
                    <a:pos x="21" y="0"/>
                  </a:cxn>
                  <a:cxn ang="0">
                    <a:pos x="0" y="21"/>
                  </a:cxn>
                  <a:cxn ang="0">
                    <a:pos x="21" y="41"/>
                  </a:cxn>
                  <a:cxn ang="0">
                    <a:pos x="21" y="6"/>
                  </a:cxn>
                  <a:cxn ang="0">
                    <a:pos x="36" y="21"/>
                  </a:cxn>
                  <a:cxn ang="0">
                    <a:pos x="21" y="36"/>
                  </a:cxn>
                  <a:cxn ang="0">
                    <a:pos x="6" y="21"/>
                  </a:cxn>
                  <a:cxn ang="0">
                    <a:pos x="21" y="6"/>
                  </a:cxn>
                </a:cxnLst>
                <a:rect l="0" t="0" r="r" b="b"/>
                <a:pathLst>
                  <a:path w="41" h="41">
                    <a:moveTo>
                      <a:pt x="21" y="41"/>
                    </a:moveTo>
                    <a:cubicBezTo>
                      <a:pt x="32" y="41"/>
                      <a:pt x="41" y="32"/>
                      <a:pt x="41" y="21"/>
                    </a:cubicBezTo>
                    <a:cubicBezTo>
                      <a:pt x="41" y="9"/>
                      <a:pt x="32" y="0"/>
                      <a:pt x="21" y="0"/>
                    </a:cubicBezTo>
                    <a:cubicBezTo>
                      <a:pt x="10" y="0"/>
                      <a:pt x="0" y="9"/>
                      <a:pt x="0" y="21"/>
                    </a:cubicBezTo>
                    <a:cubicBezTo>
                      <a:pt x="0" y="32"/>
                      <a:pt x="10" y="41"/>
                      <a:pt x="21" y="41"/>
                    </a:cubicBezTo>
                    <a:close/>
                    <a:moveTo>
                      <a:pt x="21" y="6"/>
                    </a:moveTo>
                    <a:cubicBezTo>
                      <a:pt x="29" y="6"/>
                      <a:pt x="36" y="12"/>
                      <a:pt x="36" y="21"/>
                    </a:cubicBezTo>
                    <a:cubicBezTo>
                      <a:pt x="36" y="29"/>
                      <a:pt x="29" y="36"/>
                      <a:pt x="21" y="36"/>
                    </a:cubicBezTo>
                    <a:cubicBezTo>
                      <a:pt x="12" y="36"/>
                      <a:pt x="6" y="29"/>
                      <a:pt x="6" y="21"/>
                    </a:cubicBezTo>
                    <a:cubicBezTo>
                      <a:pt x="6" y="12"/>
                      <a:pt x="12" y="6"/>
                      <a:pt x="21" y="6"/>
                    </a:cubicBezTo>
                    <a:close/>
                  </a:path>
                </a:pathLst>
              </a:custGeom>
              <a:grp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9" name="Freeform: Shape 58"/>
              <p:cNvSpPr/>
              <p:nvPr/>
            </p:nvSpPr>
            <p:spPr bwMode="auto">
              <a:xfrm>
                <a:off x="3735388" y="3586163"/>
                <a:ext cx="184150" cy="107950"/>
              </a:xfrm>
              <a:custGeom>
                <a:cxnLst>
                  <a:cxn ang="0">
                    <a:pos x="71" y="19"/>
                  </a:cxn>
                  <a:cxn ang="0">
                    <a:pos x="48" y="0"/>
                  </a:cxn>
                  <a:cxn ang="0">
                    <a:pos x="45" y="1"/>
                  </a:cxn>
                  <a:cxn ang="0">
                    <a:pos x="36" y="12"/>
                  </a:cxn>
                  <a:cxn ang="0">
                    <a:pos x="27" y="1"/>
                  </a:cxn>
                  <a:cxn ang="0">
                    <a:pos x="24" y="0"/>
                  </a:cxn>
                  <a:cxn ang="0">
                    <a:pos x="0" y="19"/>
                  </a:cxn>
                  <a:cxn ang="0">
                    <a:pos x="0" y="21"/>
                  </a:cxn>
                  <a:cxn ang="0">
                    <a:pos x="36" y="42"/>
                  </a:cxn>
                  <a:cxn ang="0">
                    <a:pos x="71" y="21"/>
                  </a:cxn>
                  <a:cxn ang="0">
                    <a:pos x="71" y="19"/>
                  </a:cxn>
                  <a:cxn ang="0">
                    <a:pos x="49" y="6"/>
                  </a:cxn>
                  <a:cxn ang="0">
                    <a:pos x="53" y="8"/>
                  </a:cxn>
                  <a:cxn ang="0">
                    <a:pos x="44" y="20"/>
                  </a:cxn>
                  <a:cxn ang="0">
                    <a:pos x="42" y="18"/>
                  </a:cxn>
                  <a:cxn ang="0">
                    <a:pos x="39" y="16"/>
                  </a:cxn>
                  <a:cxn ang="0">
                    <a:pos x="49" y="6"/>
                  </a:cxn>
                  <a:cxn ang="0">
                    <a:pos x="32" y="16"/>
                  </a:cxn>
                  <a:cxn ang="0">
                    <a:pos x="29" y="18"/>
                  </a:cxn>
                  <a:cxn ang="0">
                    <a:pos x="28" y="20"/>
                  </a:cxn>
                  <a:cxn ang="0">
                    <a:pos x="19" y="8"/>
                  </a:cxn>
                  <a:cxn ang="0">
                    <a:pos x="23" y="6"/>
                  </a:cxn>
                  <a:cxn ang="0">
                    <a:pos x="32" y="16"/>
                  </a:cxn>
                  <a:cxn ang="0">
                    <a:pos x="38" y="36"/>
                  </a:cxn>
                  <a:cxn ang="0">
                    <a:pos x="38" y="24"/>
                  </a:cxn>
                  <a:cxn ang="0">
                    <a:pos x="36" y="23"/>
                  </a:cxn>
                  <a:cxn ang="0">
                    <a:pos x="34" y="24"/>
                  </a:cxn>
                  <a:cxn ang="0">
                    <a:pos x="34" y="36"/>
                  </a:cxn>
                  <a:cxn ang="0">
                    <a:pos x="6" y="20"/>
                  </a:cxn>
                  <a:cxn ang="0">
                    <a:pos x="16" y="10"/>
                  </a:cxn>
                  <a:cxn ang="0">
                    <a:pos x="27" y="23"/>
                  </a:cxn>
                  <a:cxn ang="0">
                    <a:pos x="29" y="23"/>
                  </a:cxn>
                  <a:cxn ang="0">
                    <a:pos x="32" y="21"/>
                  </a:cxn>
                  <a:cxn ang="0">
                    <a:pos x="36" y="18"/>
                  </a:cxn>
                  <a:cxn ang="0">
                    <a:pos x="40" y="21"/>
                  </a:cxn>
                  <a:cxn ang="0">
                    <a:pos x="43" y="23"/>
                  </a:cxn>
                  <a:cxn ang="0">
                    <a:pos x="44" y="24"/>
                  </a:cxn>
                  <a:cxn ang="0">
                    <a:pos x="45" y="23"/>
                  </a:cxn>
                  <a:cxn ang="0">
                    <a:pos x="56" y="10"/>
                  </a:cxn>
                  <a:cxn ang="0">
                    <a:pos x="66" y="20"/>
                  </a:cxn>
                  <a:cxn ang="0">
                    <a:pos x="38" y="36"/>
                  </a:cxn>
                </a:cxnLst>
                <a:rect l="0" t="0" r="r" b="b"/>
                <a:pathLst>
                  <a:path w="72" h="42">
                    <a:moveTo>
                      <a:pt x="71" y="19"/>
                    </a:moveTo>
                    <a:cubicBezTo>
                      <a:pt x="66" y="10"/>
                      <a:pt x="58" y="3"/>
                      <a:pt x="48" y="0"/>
                    </a:cubicBezTo>
                    <a:cubicBezTo>
                      <a:pt x="47" y="0"/>
                      <a:pt x="46" y="0"/>
                      <a:pt x="45" y="1"/>
                    </a:cubicBezTo>
                    <a:cubicBezTo>
                      <a:pt x="43" y="6"/>
                      <a:pt x="40" y="9"/>
                      <a:pt x="36" y="12"/>
                    </a:cubicBezTo>
                    <a:cubicBezTo>
                      <a:pt x="32" y="9"/>
                      <a:pt x="29" y="6"/>
                      <a:pt x="27" y="1"/>
                    </a:cubicBezTo>
                    <a:cubicBezTo>
                      <a:pt x="26" y="0"/>
                      <a:pt x="25" y="0"/>
                      <a:pt x="24" y="0"/>
                    </a:cubicBezTo>
                    <a:cubicBezTo>
                      <a:pt x="14" y="3"/>
                      <a:pt x="6" y="10"/>
                      <a:pt x="0" y="19"/>
                    </a:cubicBezTo>
                    <a:cubicBezTo>
                      <a:pt x="0" y="19"/>
                      <a:pt x="0" y="20"/>
                      <a:pt x="0" y="21"/>
                    </a:cubicBezTo>
                    <a:cubicBezTo>
                      <a:pt x="8" y="34"/>
                      <a:pt x="21" y="42"/>
                      <a:pt x="36" y="42"/>
                    </a:cubicBezTo>
                    <a:cubicBezTo>
                      <a:pt x="50" y="42"/>
                      <a:pt x="64" y="34"/>
                      <a:pt x="71" y="21"/>
                    </a:cubicBezTo>
                    <a:cubicBezTo>
                      <a:pt x="72" y="20"/>
                      <a:pt x="72" y="19"/>
                      <a:pt x="71" y="19"/>
                    </a:cubicBezTo>
                    <a:close/>
                    <a:moveTo>
                      <a:pt x="49" y="6"/>
                    </a:moveTo>
                    <a:cubicBezTo>
                      <a:pt x="50" y="6"/>
                      <a:pt x="52" y="7"/>
                      <a:pt x="53" y="8"/>
                    </a:cubicBezTo>
                    <a:cubicBezTo>
                      <a:pt x="51" y="12"/>
                      <a:pt x="48" y="16"/>
                      <a:pt x="44" y="20"/>
                    </a:cubicBezTo>
                    <a:cubicBezTo>
                      <a:pt x="43" y="19"/>
                      <a:pt x="43" y="19"/>
                      <a:pt x="42" y="18"/>
                    </a:cubicBezTo>
                    <a:cubicBezTo>
                      <a:pt x="41" y="18"/>
                      <a:pt x="40" y="17"/>
                      <a:pt x="39" y="16"/>
                    </a:cubicBezTo>
                    <a:cubicBezTo>
                      <a:pt x="43" y="13"/>
                      <a:pt x="46" y="10"/>
                      <a:pt x="49" y="6"/>
                    </a:cubicBezTo>
                    <a:close/>
                    <a:moveTo>
                      <a:pt x="32" y="16"/>
                    </a:moveTo>
                    <a:cubicBezTo>
                      <a:pt x="31" y="17"/>
                      <a:pt x="30" y="18"/>
                      <a:pt x="29" y="18"/>
                    </a:cubicBezTo>
                    <a:cubicBezTo>
                      <a:pt x="29" y="19"/>
                      <a:pt x="28" y="19"/>
                      <a:pt x="28" y="20"/>
                    </a:cubicBezTo>
                    <a:cubicBezTo>
                      <a:pt x="24" y="16"/>
                      <a:pt x="21" y="12"/>
                      <a:pt x="19" y="8"/>
                    </a:cubicBezTo>
                    <a:cubicBezTo>
                      <a:pt x="20" y="7"/>
                      <a:pt x="22" y="6"/>
                      <a:pt x="23" y="6"/>
                    </a:cubicBezTo>
                    <a:cubicBezTo>
                      <a:pt x="25" y="10"/>
                      <a:pt x="29" y="13"/>
                      <a:pt x="32" y="16"/>
                    </a:cubicBezTo>
                    <a:close/>
                    <a:moveTo>
                      <a:pt x="38" y="36"/>
                    </a:moveTo>
                    <a:cubicBezTo>
                      <a:pt x="38" y="24"/>
                      <a:pt x="38" y="24"/>
                      <a:pt x="38" y="24"/>
                    </a:cubicBezTo>
                    <a:cubicBezTo>
                      <a:pt x="38" y="23"/>
                      <a:pt x="37" y="23"/>
                      <a:pt x="36" y="23"/>
                    </a:cubicBezTo>
                    <a:cubicBezTo>
                      <a:pt x="35" y="23"/>
                      <a:pt x="34" y="23"/>
                      <a:pt x="34" y="24"/>
                    </a:cubicBezTo>
                    <a:cubicBezTo>
                      <a:pt x="34" y="36"/>
                      <a:pt x="34" y="36"/>
                      <a:pt x="34" y="36"/>
                    </a:cubicBezTo>
                    <a:cubicBezTo>
                      <a:pt x="23" y="36"/>
                      <a:pt x="12" y="30"/>
                      <a:pt x="6" y="20"/>
                    </a:cubicBezTo>
                    <a:cubicBezTo>
                      <a:pt x="8" y="16"/>
                      <a:pt x="12" y="12"/>
                      <a:pt x="16" y="10"/>
                    </a:cubicBezTo>
                    <a:cubicBezTo>
                      <a:pt x="18" y="14"/>
                      <a:pt x="22" y="19"/>
                      <a:pt x="27" y="23"/>
                    </a:cubicBezTo>
                    <a:cubicBezTo>
                      <a:pt x="27" y="24"/>
                      <a:pt x="28" y="24"/>
                      <a:pt x="29" y="23"/>
                    </a:cubicBezTo>
                    <a:cubicBezTo>
                      <a:pt x="30" y="23"/>
                      <a:pt x="31" y="22"/>
                      <a:pt x="32" y="21"/>
                    </a:cubicBezTo>
                    <a:cubicBezTo>
                      <a:pt x="33" y="20"/>
                      <a:pt x="34" y="19"/>
                      <a:pt x="36" y="18"/>
                    </a:cubicBezTo>
                    <a:cubicBezTo>
                      <a:pt x="37" y="19"/>
                      <a:pt x="39" y="20"/>
                      <a:pt x="40" y="21"/>
                    </a:cubicBezTo>
                    <a:cubicBezTo>
                      <a:pt x="41" y="22"/>
                      <a:pt x="42" y="23"/>
                      <a:pt x="43" y="23"/>
                    </a:cubicBezTo>
                    <a:cubicBezTo>
                      <a:pt x="43" y="24"/>
                      <a:pt x="43" y="24"/>
                      <a:pt x="44" y="24"/>
                    </a:cubicBezTo>
                    <a:cubicBezTo>
                      <a:pt x="44" y="24"/>
                      <a:pt x="45" y="24"/>
                      <a:pt x="45" y="23"/>
                    </a:cubicBezTo>
                    <a:cubicBezTo>
                      <a:pt x="50" y="19"/>
                      <a:pt x="53" y="14"/>
                      <a:pt x="56" y="10"/>
                    </a:cubicBezTo>
                    <a:cubicBezTo>
                      <a:pt x="60" y="12"/>
                      <a:pt x="63" y="16"/>
                      <a:pt x="66" y="20"/>
                    </a:cubicBezTo>
                    <a:cubicBezTo>
                      <a:pt x="60" y="30"/>
                      <a:pt x="49" y="36"/>
                      <a:pt x="38" y="36"/>
                    </a:cubicBezTo>
                    <a:close/>
                  </a:path>
                </a:pathLst>
              </a:custGeom>
              <a:grp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6" name="Group 59"/>
            <p:cNvGrpSpPr/>
            <p:nvPr/>
          </p:nvGrpSpPr>
          <p:grpSpPr>
            <a:xfrm>
              <a:off x="3170339" y="2183964"/>
              <a:ext cx="280737" cy="276161"/>
              <a:chOff x="4797425" y="4017963"/>
              <a:chExt cx="195263" cy="192088"/>
            </a:xfrm>
            <a:solidFill>
              <a:schemeClr val="bg1"/>
            </a:solidFill>
          </p:grpSpPr>
          <p:sp>
            <p:nvSpPr>
              <p:cNvPr id="53" name="Freeform: Shape 60"/>
              <p:cNvSpPr/>
              <p:nvPr/>
            </p:nvSpPr>
            <p:spPr bwMode="auto">
              <a:xfrm>
                <a:off x="4833938" y="4017963"/>
                <a:ext cx="7938" cy="95250"/>
              </a:xfrm>
              <a:custGeom>
                <a:cxnLst>
                  <a:cxn ang="0">
                    <a:pos x="1" y="37"/>
                  </a:cxn>
                  <a:cxn ang="0">
                    <a:pos x="3" y="35"/>
                  </a:cxn>
                  <a:cxn ang="0">
                    <a:pos x="3" y="1"/>
                  </a:cxn>
                  <a:cxn ang="0">
                    <a:pos x="1" y="0"/>
                  </a:cxn>
                  <a:cxn ang="0">
                    <a:pos x="0" y="1"/>
                  </a:cxn>
                  <a:cxn ang="0">
                    <a:pos x="0" y="35"/>
                  </a:cxn>
                  <a:cxn ang="0">
                    <a:pos x="1" y="37"/>
                  </a:cxn>
                </a:cxnLst>
                <a:rect l="0" t="0" r="r" b="b"/>
                <a:pathLst>
                  <a:path w="3" h="37">
                    <a:moveTo>
                      <a:pt x="1" y="37"/>
                    </a:moveTo>
                    <a:cubicBezTo>
                      <a:pt x="2" y="37"/>
                      <a:pt x="3" y="36"/>
                      <a:pt x="3" y="35"/>
                    </a:cubicBezTo>
                    <a:cubicBezTo>
                      <a:pt x="3" y="1"/>
                      <a:pt x="3" y="1"/>
                      <a:pt x="3" y="1"/>
                    </a:cubicBezTo>
                    <a:cubicBezTo>
                      <a:pt x="3" y="0"/>
                      <a:pt x="2" y="0"/>
                      <a:pt x="1" y="0"/>
                    </a:cubicBezTo>
                    <a:cubicBezTo>
                      <a:pt x="0" y="0"/>
                      <a:pt x="0" y="0"/>
                      <a:pt x="0" y="1"/>
                    </a:cubicBezTo>
                    <a:cubicBezTo>
                      <a:pt x="0" y="35"/>
                      <a:pt x="0" y="35"/>
                      <a:pt x="0" y="35"/>
                    </a:cubicBezTo>
                    <a:cubicBezTo>
                      <a:pt x="0" y="36"/>
                      <a:pt x="0" y="37"/>
                      <a:pt x="1" y="37"/>
                    </a:cubicBezTo>
                    <a:close/>
                  </a:path>
                </a:pathLst>
              </a:custGeom>
              <a:grp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4" name="Freeform: Shape 61"/>
              <p:cNvSpPr/>
              <p:nvPr/>
            </p:nvSpPr>
            <p:spPr bwMode="auto">
              <a:xfrm>
                <a:off x="4860925" y="4017963"/>
                <a:ext cx="11113" cy="58738"/>
              </a:xfrm>
              <a:custGeom>
                <a:cxnLst>
                  <a:cxn ang="0">
                    <a:pos x="2" y="23"/>
                  </a:cxn>
                  <a:cxn ang="0">
                    <a:pos x="4" y="21"/>
                  </a:cxn>
                  <a:cxn ang="0">
                    <a:pos x="4" y="1"/>
                  </a:cxn>
                  <a:cxn ang="0">
                    <a:pos x="2" y="0"/>
                  </a:cxn>
                  <a:cxn ang="0">
                    <a:pos x="0" y="1"/>
                  </a:cxn>
                  <a:cxn ang="0">
                    <a:pos x="0" y="21"/>
                  </a:cxn>
                  <a:cxn ang="0">
                    <a:pos x="2" y="23"/>
                  </a:cxn>
                </a:cxnLst>
                <a:rect l="0" t="0" r="r" b="b"/>
                <a:pathLst>
                  <a:path w="4" h="23">
                    <a:moveTo>
                      <a:pt x="2" y="23"/>
                    </a:moveTo>
                    <a:cubicBezTo>
                      <a:pt x="3" y="23"/>
                      <a:pt x="4" y="22"/>
                      <a:pt x="4" y="21"/>
                    </a:cubicBezTo>
                    <a:cubicBezTo>
                      <a:pt x="4" y="1"/>
                      <a:pt x="4" y="1"/>
                      <a:pt x="4" y="1"/>
                    </a:cubicBezTo>
                    <a:cubicBezTo>
                      <a:pt x="4" y="0"/>
                      <a:pt x="3" y="0"/>
                      <a:pt x="2" y="0"/>
                    </a:cubicBezTo>
                    <a:cubicBezTo>
                      <a:pt x="1" y="0"/>
                      <a:pt x="0" y="0"/>
                      <a:pt x="0" y="1"/>
                    </a:cubicBezTo>
                    <a:cubicBezTo>
                      <a:pt x="0" y="21"/>
                      <a:pt x="0" y="21"/>
                      <a:pt x="0" y="21"/>
                    </a:cubicBezTo>
                    <a:cubicBezTo>
                      <a:pt x="0" y="22"/>
                      <a:pt x="1" y="23"/>
                      <a:pt x="2" y="23"/>
                    </a:cubicBezTo>
                    <a:close/>
                  </a:path>
                </a:pathLst>
              </a:custGeom>
              <a:grp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5" name="Freeform: Shape 62"/>
              <p:cNvSpPr/>
              <p:nvPr/>
            </p:nvSpPr>
            <p:spPr bwMode="auto">
              <a:xfrm>
                <a:off x="4892675" y="4017963"/>
                <a:ext cx="7938" cy="76200"/>
              </a:xfrm>
              <a:custGeom>
                <a:cxnLst>
                  <a:cxn ang="0">
                    <a:pos x="2" y="30"/>
                  </a:cxn>
                  <a:cxn ang="0">
                    <a:pos x="3" y="28"/>
                  </a:cxn>
                  <a:cxn ang="0">
                    <a:pos x="3" y="1"/>
                  </a:cxn>
                  <a:cxn ang="0">
                    <a:pos x="2" y="0"/>
                  </a:cxn>
                  <a:cxn ang="0">
                    <a:pos x="0" y="1"/>
                  </a:cxn>
                  <a:cxn ang="0">
                    <a:pos x="0" y="28"/>
                  </a:cxn>
                  <a:cxn ang="0">
                    <a:pos x="2" y="30"/>
                  </a:cxn>
                </a:cxnLst>
                <a:rect l="0" t="0" r="r" b="b"/>
                <a:pathLst>
                  <a:path w="3" h="30">
                    <a:moveTo>
                      <a:pt x="2" y="30"/>
                    </a:moveTo>
                    <a:cubicBezTo>
                      <a:pt x="3" y="30"/>
                      <a:pt x="3" y="29"/>
                      <a:pt x="3" y="28"/>
                    </a:cubicBezTo>
                    <a:cubicBezTo>
                      <a:pt x="3" y="1"/>
                      <a:pt x="3" y="1"/>
                      <a:pt x="3" y="1"/>
                    </a:cubicBezTo>
                    <a:cubicBezTo>
                      <a:pt x="3" y="0"/>
                      <a:pt x="3" y="0"/>
                      <a:pt x="2" y="0"/>
                    </a:cubicBezTo>
                    <a:cubicBezTo>
                      <a:pt x="1" y="0"/>
                      <a:pt x="0" y="0"/>
                      <a:pt x="0" y="1"/>
                    </a:cubicBezTo>
                    <a:cubicBezTo>
                      <a:pt x="0" y="28"/>
                      <a:pt x="0" y="28"/>
                      <a:pt x="0" y="28"/>
                    </a:cubicBezTo>
                    <a:cubicBezTo>
                      <a:pt x="0" y="29"/>
                      <a:pt x="1" y="30"/>
                      <a:pt x="2" y="30"/>
                    </a:cubicBezTo>
                    <a:close/>
                  </a:path>
                </a:pathLst>
              </a:custGeom>
              <a:grp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6" name="Freeform: Shape 63"/>
              <p:cNvSpPr/>
              <p:nvPr/>
            </p:nvSpPr>
            <p:spPr bwMode="auto">
              <a:xfrm>
                <a:off x="4922838" y="4017963"/>
                <a:ext cx="7938" cy="38100"/>
              </a:xfrm>
              <a:custGeom>
                <a:cxnLst>
                  <a:cxn ang="0">
                    <a:pos x="2" y="15"/>
                  </a:cxn>
                  <a:cxn ang="0">
                    <a:pos x="3" y="14"/>
                  </a:cxn>
                  <a:cxn ang="0">
                    <a:pos x="3" y="1"/>
                  </a:cxn>
                  <a:cxn ang="0">
                    <a:pos x="2" y="0"/>
                  </a:cxn>
                  <a:cxn ang="0">
                    <a:pos x="0" y="1"/>
                  </a:cxn>
                  <a:cxn ang="0">
                    <a:pos x="0" y="14"/>
                  </a:cxn>
                  <a:cxn ang="0">
                    <a:pos x="2" y="15"/>
                  </a:cxn>
                </a:cxnLst>
                <a:rect l="0" t="0" r="r" b="b"/>
                <a:pathLst>
                  <a:path w="3" h="15">
                    <a:moveTo>
                      <a:pt x="2" y="15"/>
                    </a:moveTo>
                    <a:cubicBezTo>
                      <a:pt x="2" y="15"/>
                      <a:pt x="3" y="15"/>
                      <a:pt x="3" y="14"/>
                    </a:cubicBezTo>
                    <a:cubicBezTo>
                      <a:pt x="3" y="1"/>
                      <a:pt x="3" y="1"/>
                      <a:pt x="3" y="1"/>
                    </a:cubicBezTo>
                    <a:cubicBezTo>
                      <a:pt x="3" y="0"/>
                      <a:pt x="2" y="0"/>
                      <a:pt x="2" y="0"/>
                    </a:cubicBezTo>
                    <a:cubicBezTo>
                      <a:pt x="1" y="0"/>
                      <a:pt x="0" y="0"/>
                      <a:pt x="0" y="1"/>
                    </a:cubicBezTo>
                    <a:cubicBezTo>
                      <a:pt x="0" y="14"/>
                      <a:pt x="0" y="14"/>
                      <a:pt x="0" y="14"/>
                    </a:cubicBezTo>
                    <a:cubicBezTo>
                      <a:pt x="0" y="15"/>
                      <a:pt x="1" y="15"/>
                      <a:pt x="2" y="15"/>
                    </a:cubicBezTo>
                    <a:close/>
                  </a:path>
                </a:pathLst>
              </a:custGeom>
              <a:grp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7" name="Freeform: Shape 64"/>
              <p:cNvSpPr/>
              <p:nvPr/>
            </p:nvSpPr>
            <p:spPr bwMode="auto">
              <a:xfrm>
                <a:off x="4797425" y="4017963"/>
                <a:ext cx="195263" cy="192088"/>
              </a:xfrm>
              <a:custGeom>
                <a:cxnLst>
                  <a:cxn ang="0">
                    <a:pos x="73" y="23"/>
                  </a:cxn>
                  <a:cxn ang="0">
                    <a:pos x="64" y="70"/>
                  </a:cxn>
                  <a:cxn ang="0">
                    <a:pos x="62" y="32"/>
                  </a:cxn>
                  <a:cxn ang="0">
                    <a:pos x="61" y="70"/>
                  </a:cxn>
                  <a:cxn ang="0">
                    <a:pos x="52" y="51"/>
                  </a:cxn>
                  <a:cxn ang="0">
                    <a:pos x="49" y="51"/>
                  </a:cxn>
                  <a:cxn ang="0">
                    <a:pos x="40" y="70"/>
                  </a:cxn>
                  <a:cxn ang="0">
                    <a:pos x="39" y="57"/>
                  </a:cxn>
                  <a:cxn ang="0">
                    <a:pos x="37" y="70"/>
                  </a:cxn>
                  <a:cxn ang="0">
                    <a:pos x="29" y="56"/>
                  </a:cxn>
                  <a:cxn ang="0">
                    <a:pos x="25" y="56"/>
                  </a:cxn>
                  <a:cxn ang="0">
                    <a:pos x="17" y="70"/>
                  </a:cxn>
                  <a:cxn ang="0">
                    <a:pos x="15" y="67"/>
                  </a:cxn>
                  <a:cxn ang="0">
                    <a:pos x="14" y="70"/>
                  </a:cxn>
                  <a:cxn ang="0">
                    <a:pos x="28" y="39"/>
                  </a:cxn>
                  <a:cxn ang="0">
                    <a:pos x="43" y="46"/>
                  </a:cxn>
                  <a:cxn ang="0">
                    <a:pos x="71" y="14"/>
                  </a:cxn>
                  <a:cxn ang="0">
                    <a:pos x="74" y="16"/>
                  </a:cxn>
                  <a:cxn ang="0">
                    <a:pos x="73" y="2"/>
                  </a:cxn>
                  <a:cxn ang="0">
                    <a:pos x="71" y="0"/>
                  </a:cxn>
                  <a:cxn ang="0">
                    <a:pos x="58" y="5"/>
                  </a:cxn>
                  <a:cxn ang="0">
                    <a:pos x="66" y="6"/>
                  </a:cxn>
                  <a:cxn ang="0">
                    <a:pos x="28" y="34"/>
                  </a:cxn>
                  <a:cxn ang="0">
                    <a:pos x="5" y="65"/>
                  </a:cxn>
                  <a:cxn ang="0">
                    <a:pos x="2" y="0"/>
                  </a:cxn>
                  <a:cxn ang="0">
                    <a:pos x="0" y="72"/>
                  </a:cxn>
                  <a:cxn ang="0">
                    <a:pos x="0" y="72"/>
                  </a:cxn>
                  <a:cxn ang="0">
                    <a:pos x="0" y="73"/>
                  </a:cxn>
                  <a:cxn ang="0">
                    <a:pos x="0" y="73"/>
                  </a:cxn>
                  <a:cxn ang="0">
                    <a:pos x="0" y="74"/>
                  </a:cxn>
                  <a:cxn ang="0">
                    <a:pos x="1" y="74"/>
                  </a:cxn>
                  <a:cxn ang="0">
                    <a:pos x="1" y="74"/>
                  </a:cxn>
                  <a:cxn ang="0">
                    <a:pos x="1" y="74"/>
                  </a:cxn>
                  <a:cxn ang="0">
                    <a:pos x="1" y="75"/>
                  </a:cxn>
                  <a:cxn ang="0">
                    <a:pos x="2" y="75"/>
                  </a:cxn>
                  <a:cxn ang="0">
                    <a:pos x="2" y="75"/>
                  </a:cxn>
                  <a:cxn ang="0">
                    <a:pos x="73" y="75"/>
                  </a:cxn>
                  <a:cxn ang="0">
                    <a:pos x="76" y="72"/>
                  </a:cxn>
                  <a:cxn ang="0">
                    <a:pos x="74" y="22"/>
                  </a:cxn>
                </a:cxnLst>
                <a:rect l="0" t="0" r="r" b="b"/>
                <a:pathLst>
                  <a:path w="76" h="75">
                    <a:moveTo>
                      <a:pt x="74" y="22"/>
                    </a:moveTo>
                    <a:cubicBezTo>
                      <a:pt x="73" y="22"/>
                      <a:pt x="73" y="22"/>
                      <a:pt x="73" y="23"/>
                    </a:cubicBezTo>
                    <a:cubicBezTo>
                      <a:pt x="73" y="70"/>
                      <a:pt x="73" y="70"/>
                      <a:pt x="73" y="70"/>
                    </a:cubicBezTo>
                    <a:cubicBezTo>
                      <a:pt x="64" y="70"/>
                      <a:pt x="64" y="70"/>
                      <a:pt x="64" y="70"/>
                    </a:cubicBezTo>
                    <a:cubicBezTo>
                      <a:pt x="64" y="34"/>
                      <a:pt x="64" y="34"/>
                      <a:pt x="64" y="34"/>
                    </a:cubicBezTo>
                    <a:cubicBezTo>
                      <a:pt x="64" y="33"/>
                      <a:pt x="63" y="32"/>
                      <a:pt x="62" y="32"/>
                    </a:cubicBezTo>
                    <a:cubicBezTo>
                      <a:pt x="62" y="32"/>
                      <a:pt x="61" y="33"/>
                      <a:pt x="61" y="34"/>
                    </a:cubicBezTo>
                    <a:cubicBezTo>
                      <a:pt x="61" y="70"/>
                      <a:pt x="61" y="70"/>
                      <a:pt x="61" y="70"/>
                    </a:cubicBezTo>
                    <a:cubicBezTo>
                      <a:pt x="52" y="70"/>
                      <a:pt x="52" y="70"/>
                      <a:pt x="52" y="70"/>
                    </a:cubicBezTo>
                    <a:cubicBezTo>
                      <a:pt x="52" y="51"/>
                      <a:pt x="52" y="51"/>
                      <a:pt x="52" y="51"/>
                    </a:cubicBezTo>
                    <a:cubicBezTo>
                      <a:pt x="52" y="50"/>
                      <a:pt x="51" y="49"/>
                      <a:pt x="51" y="49"/>
                    </a:cubicBezTo>
                    <a:cubicBezTo>
                      <a:pt x="50" y="49"/>
                      <a:pt x="49" y="50"/>
                      <a:pt x="49" y="51"/>
                    </a:cubicBezTo>
                    <a:cubicBezTo>
                      <a:pt x="49" y="70"/>
                      <a:pt x="49" y="70"/>
                      <a:pt x="49" y="70"/>
                    </a:cubicBezTo>
                    <a:cubicBezTo>
                      <a:pt x="40" y="70"/>
                      <a:pt x="40" y="70"/>
                      <a:pt x="40" y="70"/>
                    </a:cubicBezTo>
                    <a:cubicBezTo>
                      <a:pt x="40" y="58"/>
                      <a:pt x="40" y="58"/>
                      <a:pt x="40" y="58"/>
                    </a:cubicBezTo>
                    <a:cubicBezTo>
                      <a:pt x="40" y="57"/>
                      <a:pt x="40" y="57"/>
                      <a:pt x="39" y="57"/>
                    </a:cubicBezTo>
                    <a:cubicBezTo>
                      <a:pt x="38" y="57"/>
                      <a:pt x="37" y="57"/>
                      <a:pt x="37" y="58"/>
                    </a:cubicBezTo>
                    <a:cubicBezTo>
                      <a:pt x="37" y="70"/>
                      <a:pt x="37" y="70"/>
                      <a:pt x="37" y="70"/>
                    </a:cubicBezTo>
                    <a:cubicBezTo>
                      <a:pt x="29" y="70"/>
                      <a:pt x="29" y="70"/>
                      <a:pt x="29" y="70"/>
                    </a:cubicBezTo>
                    <a:cubicBezTo>
                      <a:pt x="29" y="56"/>
                      <a:pt x="29" y="56"/>
                      <a:pt x="29" y="56"/>
                    </a:cubicBezTo>
                    <a:cubicBezTo>
                      <a:pt x="29" y="55"/>
                      <a:pt x="28" y="54"/>
                      <a:pt x="27" y="54"/>
                    </a:cubicBezTo>
                    <a:cubicBezTo>
                      <a:pt x="26" y="54"/>
                      <a:pt x="25" y="55"/>
                      <a:pt x="25" y="56"/>
                    </a:cubicBezTo>
                    <a:cubicBezTo>
                      <a:pt x="25" y="70"/>
                      <a:pt x="25" y="70"/>
                      <a:pt x="25" y="70"/>
                    </a:cubicBezTo>
                    <a:cubicBezTo>
                      <a:pt x="17" y="70"/>
                      <a:pt x="17" y="70"/>
                      <a:pt x="17" y="70"/>
                    </a:cubicBezTo>
                    <a:cubicBezTo>
                      <a:pt x="17" y="68"/>
                      <a:pt x="17" y="68"/>
                      <a:pt x="17" y="68"/>
                    </a:cubicBezTo>
                    <a:cubicBezTo>
                      <a:pt x="17" y="68"/>
                      <a:pt x="16" y="67"/>
                      <a:pt x="15" y="67"/>
                    </a:cubicBezTo>
                    <a:cubicBezTo>
                      <a:pt x="14" y="67"/>
                      <a:pt x="14" y="68"/>
                      <a:pt x="14" y="68"/>
                    </a:cubicBezTo>
                    <a:cubicBezTo>
                      <a:pt x="14" y="70"/>
                      <a:pt x="14" y="70"/>
                      <a:pt x="14" y="70"/>
                    </a:cubicBezTo>
                    <a:cubicBezTo>
                      <a:pt x="7" y="70"/>
                      <a:pt x="7" y="70"/>
                      <a:pt x="7" y="70"/>
                    </a:cubicBezTo>
                    <a:cubicBezTo>
                      <a:pt x="28" y="39"/>
                      <a:pt x="28" y="39"/>
                      <a:pt x="28" y="39"/>
                    </a:cubicBezTo>
                    <a:cubicBezTo>
                      <a:pt x="40" y="47"/>
                      <a:pt x="40" y="47"/>
                      <a:pt x="40" y="47"/>
                    </a:cubicBezTo>
                    <a:cubicBezTo>
                      <a:pt x="41" y="47"/>
                      <a:pt x="43" y="47"/>
                      <a:pt x="43" y="46"/>
                    </a:cubicBezTo>
                    <a:cubicBezTo>
                      <a:pt x="70" y="8"/>
                      <a:pt x="70" y="8"/>
                      <a:pt x="70" y="8"/>
                    </a:cubicBezTo>
                    <a:cubicBezTo>
                      <a:pt x="71" y="14"/>
                      <a:pt x="71" y="14"/>
                      <a:pt x="71" y="14"/>
                    </a:cubicBezTo>
                    <a:cubicBezTo>
                      <a:pt x="71" y="15"/>
                      <a:pt x="72" y="16"/>
                      <a:pt x="73" y="16"/>
                    </a:cubicBezTo>
                    <a:cubicBezTo>
                      <a:pt x="73" y="16"/>
                      <a:pt x="73" y="16"/>
                      <a:pt x="74" y="16"/>
                    </a:cubicBezTo>
                    <a:cubicBezTo>
                      <a:pt x="75" y="15"/>
                      <a:pt x="76" y="14"/>
                      <a:pt x="76" y="13"/>
                    </a:cubicBezTo>
                    <a:cubicBezTo>
                      <a:pt x="73" y="2"/>
                      <a:pt x="73" y="2"/>
                      <a:pt x="73" y="2"/>
                    </a:cubicBezTo>
                    <a:cubicBezTo>
                      <a:pt x="73" y="1"/>
                      <a:pt x="73" y="1"/>
                      <a:pt x="72" y="1"/>
                    </a:cubicBezTo>
                    <a:cubicBezTo>
                      <a:pt x="72" y="0"/>
                      <a:pt x="71" y="0"/>
                      <a:pt x="71" y="0"/>
                    </a:cubicBezTo>
                    <a:cubicBezTo>
                      <a:pt x="60" y="2"/>
                      <a:pt x="60" y="2"/>
                      <a:pt x="60" y="2"/>
                    </a:cubicBezTo>
                    <a:cubicBezTo>
                      <a:pt x="58" y="2"/>
                      <a:pt x="58" y="4"/>
                      <a:pt x="58" y="5"/>
                    </a:cubicBezTo>
                    <a:cubicBezTo>
                      <a:pt x="58" y="6"/>
                      <a:pt x="59" y="7"/>
                      <a:pt x="61" y="7"/>
                    </a:cubicBezTo>
                    <a:cubicBezTo>
                      <a:pt x="66" y="6"/>
                      <a:pt x="66" y="6"/>
                      <a:pt x="66" y="6"/>
                    </a:cubicBezTo>
                    <a:cubicBezTo>
                      <a:pt x="41" y="42"/>
                      <a:pt x="41" y="42"/>
                      <a:pt x="41" y="42"/>
                    </a:cubicBezTo>
                    <a:cubicBezTo>
                      <a:pt x="28" y="34"/>
                      <a:pt x="28" y="34"/>
                      <a:pt x="28" y="34"/>
                    </a:cubicBezTo>
                    <a:cubicBezTo>
                      <a:pt x="27" y="33"/>
                      <a:pt x="26" y="34"/>
                      <a:pt x="25" y="35"/>
                    </a:cubicBezTo>
                    <a:cubicBezTo>
                      <a:pt x="5" y="65"/>
                      <a:pt x="5" y="65"/>
                      <a:pt x="5" y="65"/>
                    </a:cubicBezTo>
                    <a:cubicBezTo>
                      <a:pt x="5" y="2"/>
                      <a:pt x="5" y="2"/>
                      <a:pt x="5" y="2"/>
                    </a:cubicBezTo>
                    <a:cubicBezTo>
                      <a:pt x="5" y="1"/>
                      <a:pt x="4" y="0"/>
                      <a:pt x="2" y="0"/>
                    </a:cubicBezTo>
                    <a:cubicBezTo>
                      <a:pt x="1" y="0"/>
                      <a:pt x="0" y="1"/>
                      <a:pt x="0" y="2"/>
                    </a:cubicBezTo>
                    <a:cubicBezTo>
                      <a:pt x="0" y="72"/>
                      <a:pt x="0" y="72"/>
                      <a:pt x="0" y="72"/>
                    </a:cubicBezTo>
                    <a:cubicBezTo>
                      <a:pt x="0" y="72"/>
                      <a:pt x="0" y="72"/>
                      <a:pt x="0" y="72"/>
                    </a:cubicBezTo>
                    <a:cubicBezTo>
                      <a:pt x="0" y="72"/>
                      <a:pt x="0" y="72"/>
                      <a:pt x="0" y="72"/>
                    </a:cubicBezTo>
                    <a:cubicBezTo>
                      <a:pt x="0" y="72"/>
                      <a:pt x="0" y="72"/>
                      <a:pt x="0" y="72"/>
                    </a:cubicBezTo>
                    <a:cubicBezTo>
                      <a:pt x="0" y="73"/>
                      <a:pt x="0" y="73"/>
                      <a:pt x="0" y="73"/>
                    </a:cubicBezTo>
                    <a:cubicBezTo>
                      <a:pt x="0" y="73"/>
                      <a:pt x="0" y="73"/>
                      <a:pt x="0" y="73"/>
                    </a:cubicBezTo>
                    <a:cubicBezTo>
                      <a:pt x="0" y="73"/>
                      <a:pt x="0" y="73"/>
                      <a:pt x="0" y="73"/>
                    </a:cubicBezTo>
                    <a:cubicBezTo>
                      <a:pt x="0" y="73"/>
                      <a:pt x="0" y="73"/>
                      <a:pt x="0" y="73"/>
                    </a:cubicBezTo>
                    <a:cubicBezTo>
                      <a:pt x="0" y="74"/>
                      <a:pt x="0" y="74"/>
                      <a:pt x="0" y="74"/>
                    </a:cubicBezTo>
                    <a:cubicBezTo>
                      <a:pt x="0" y="74"/>
                      <a:pt x="0" y="74"/>
                      <a:pt x="0" y="74"/>
                    </a:cubicBezTo>
                    <a:cubicBezTo>
                      <a:pt x="1" y="74"/>
                      <a:pt x="1" y="74"/>
                      <a:pt x="1" y="74"/>
                    </a:cubicBezTo>
                    <a:cubicBezTo>
                      <a:pt x="1" y="74"/>
                      <a:pt x="1" y="74"/>
                      <a:pt x="1" y="74"/>
                    </a:cubicBezTo>
                    <a:cubicBezTo>
                      <a:pt x="1" y="74"/>
                      <a:pt x="1" y="74"/>
                      <a:pt x="1" y="74"/>
                    </a:cubicBezTo>
                    <a:cubicBezTo>
                      <a:pt x="1" y="74"/>
                      <a:pt x="1" y="74"/>
                      <a:pt x="1" y="74"/>
                    </a:cubicBezTo>
                    <a:cubicBezTo>
                      <a:pt x="1" y="74"/>
                      <a:pt x="1" y="74"/>
                      <a:pt x="1" y="74"/>
                    </a:cubicBezTo>
                    <a:cubicBezTo>
                      <a:pt x="1" y="74"/>
                      <a:pt x="1" y="74"/>
                      <a:pt x="1" y="75"/>
                    </a:cubicBezTo>
                    <a:cubicBezTo>
                      <a:pt x="1" y="75"/>
                      <a:pt x="1" y="75"/>
                      <a:pt x="1" y="75"/>
                    </a:cubicBezTo>
                    <a:cubicBezTo>
                      <a:pt x="2" y="75"/>
                      <a:pt x="2" y="75"/>
                      <a:pt x="2" y="75"/>
                    </a:cubicBezTo>
                    <a:cubicBezTo>
                      <a:pt x="2" y="75"/>
                      <a:pt x="2" y="75"/>
                      <a:pt x="2" y="75"/>
                    </a:cubicBezTo>
                    <a:cubicBezTo>
                      <a:pt x="2" y="75"/>
                      <a:pt x="2" y="75"/>
                      <a:pt x="2" y="75"/>
                    </a:cubicBezTo>
                    <a:cubicBezTo>
                      <a:pt x="2" y="75"/>
                      <a:pt x="2" y="75"/>
                      <a:pt x="2" y="75"/>
                    </a:cubicBezTo>
                    <a:cubicBezTo>
                      <a:pt x="2" y="75"/>
                      <a:pt x="2" y="75"/>
                      <a:pt x="2" y="75"/>
                    </a:cubicBezTo>
                    <a:cubicBezTo>
                      <a:pt x="73" y="75"/>
                      <a:pt x="73" y="75"/>
                      <a:pt x="73" y="75"/>
                    </a:cubicBezTo>
                    <a:cubicBezTo>
                      <a:pt x="74" y="75"/>
                      <a:pt x="75" y="74"/>
                      <a:pt x="75" y="74"/>
                    </a:cubicBezTo>
                    <a:cubicBezTo>
                      <a:pt x="76" y="73"/>
                      <a:pt x="76" y="73"/>
                      <a:pt x="76" y="72"/>
                    </a:cubicBezTo>
                    <a:cubicBezTo>
                      <a:pt x="76" y="23"/>
                      <a:pt x="76" y="23"/>
                      <a:pt x="76" y="23"/>
                    </a:cubicBezTo>
                    <a:cubicBezTo>
                      <a:pt x="76" y="22"/>
                      <a:pt x="75" y="22"/>
                      <a:pt x="74" y="22"/>
                    </a:cubicBezTo>
                    <a:close/>
                  </a:path>
                </a:pathLst>
              </a:custGeom>
              <a:grp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7" name="Group 65"/>
            <p:cNvGrpSpPr/>
            <p:nvPr/>
          </p:nvGrpSpPr>
          <p:grpSpPr>
            <a:xfrm>
              <a:off x="4035142" y="2973975"/>
              <a:ext cx="232995" cy="360082"/>
              <a:chOff x="5403850" y="3486150"/>
              <a:chExt cx="139700" cy="215900"/>
            </a:xfrm>
            <a:solidFill>
              <a:schemeClr val="bg1"/>
            </a:solidFill>
          </p:grpSpPr>
          <p:sp>
            <p:nvSpPr>
              <p:cNvPr id="51" name="Freeform: Shape 66"/>
              <p:cNvSpPr/>
              <p:nvPr/>
            </p:nvSpPr>
            <p:spPr bwMode="auto">
              <a:xfrm>
                <a:off x="5438775" y="3522663"/>
                <a:ext cx="69850" cy="155575"/>
              </a:xfrm>
              <a:custGeom>
                <a:cxnLst>
                  <a:cxn ang="0">
                    <a:pos x="17" y="44"/>
                  </a:cxn>
                  <a:cxn ang="0">
                    <a:pos x="16" y="47"/>
                  </a:cxn>
                  <a:cxn ang="0">
                    <a:pos x="22" y="57"/>
                  </a:cxn>
                  <a:cxn ang="0">
                    <a:pos x="5" y="57"/>
                  </a:cxn>
                  <a:cxn ang="0">
                    <a:pos x="15" y="40"/>
                  </a:cxn>
                  <a:cxn ang="0">
                    <a:pos x="15" y="39"/>
                  </a:cxn>
                  <a:cxn ang="0">
                    <a:pos x="15" y="39"/>
                  </a:cxn>
                  <a:cxn ang="0">
                    <a:pos x="15" y="16"/>
                  </a:cxn>
                  <a:cxn ang="0">
                    <a:pos x="24" y="2"/>
                  </a:cxn>
                  <a:cxn ang="0">
                    <a:pos x="24" y="1"/>
                  </a:cxn>
                  <a:cxn ang="0">
                    <a:pos x="22" y="0"/>
                  </a:cxn>
                  <a:cxn ang="0">
                    <a:pos x="5" y="0"/>
                  </a:cxn>
                  <a:cxn ang="0">
                    <a:pos x="4" y="1"/>
                  </a:cxn>
                  <a:cxn ang="0">
                    <a:pos x="4" y="2"/>
                  </a:cxn>
                  <a:cxn ang="0">
                    <a:pos x="8" y="10"/>
                  </a:cxn>
                  <a:cxn ang="0">
                    <a:pos x="11" y="11"/>
                  </a:cxn>
                  <a:cxn ang="0">
                    <a:pos x="11" y="9"/>
                  </a:cxn>
                  <a:cxn ang="0">
                    <a:pos x="8" y="3"/>
                  </a:cxn>
                  <a:cxn ang="0">
                    <a:pos x="19" y="3"/>
                  </a:cxn>
                  <a:cxn ang="0">
                    <a:pos x="12" y="15"/>
                  </a:cxn>
                  <a:cxn ang="0">
                    <a:pos x="12" y="15"/>
                  </a:cxn>
                  <a:cxn ang="0">
                    <a:pos x="12" y="15"/>
                  </a:cxn>
                  <a:cxn ang="0">
                    <a:pos x="12" y="15"/>
                  </a:cxn>
                  <a:cxn ang="0">
                    <a:pos x="12" y="16"/>
                  </a:cxn>
                  <a:cxn ang="0">
                    <a:pos x="12" y="16"/>
                  </a:cxn>
                  <a:cxn ang="0">
                    <a:pos x="12" y="16"/>
                  </a:cxn>
                  <a:cxn ang="0">
                    <a:pos x="12" y="39"/>
                  </a:cxn>
                  <a:cxn ang="0">
                    <a:pos x="12" y="39"/>
                  </a:cxn>
                  <a:cxn ang="0">
                    <a:pos x="1" y="58"/>
                  </a:cxn>
                  <a:cxn ang="0">
                    <a:pos x="1" y="60"/>
                  </a:cxn>
                  <a:cxn ang="0">
                    <a:pos x="2" y="61"/>
                  </a:cxn>
                  <a:cxn ang="0">
                    <a:pos x="25" y="61"/>
                  </a:cxn>
                  <a:cxn ang="0">
                    <a:pos x="27" y="60"/>
                  </a:cxn>
                  <a:cxn ang="0">
                    <a:pos x="27" y="58"/>
                  </a:cxn>
                  <a:cxn ang="0">
                    <a:pos x="19" y="45"/>
                  </a:cxn>
                  <a:cxn ang="0">
                    <a:pos x="17" y="44"/>
                  </a:cxn>
                </a:cxnLst>
                <a:rect l="0" t="0" r="r" b="b"/>
                <a:pathLst>
                  <a:path w="27" h="61">
                    <a:moveTo>
                      <a:pt x="17" y="44"/>
                    </a:moveTo>
                    <a:cubicBezTo>
                      <a:pt x="16" y="45"/>
                      <a:pt x="16" y="46"/>
                      <a:pt x="16" y="47"/>
                    </a:cubicBezTo>
                    <a:cubicBezTo>
                      <a:pt x="22" y="57"/>
                      <a:pt x="22" y="57"/>
                      <a:pt x="22" y="57"/>
                    </a:cubicBezTo>
                    <a:cubicBezTo>
                      <a:pt x="5" y="57"/>
                      <a:pt x="5" y="57"/>
                      <a:pt x="5" y="57"/>
                    </a:cubicBezTo>
                    <a:cubicBezTo>
                      <a:pt x="15" y="40"/>
                      <a:pt x="15" y="40"/>
                      <a:pt x="15" y="40"/>
                    </a:cubicBezTo>
                    <a:cubicBezTo>
                      <a:pt x="15" y="40"/>
                      <a:pt x="15" y="40"/>
                      <a:pt x="15" y="39"/>
                    </a:cubicBezTo>
                    <a:cubicBezTo>
                      <a:pt x="15" y="39"/>
                      <a:pt x="15" y="39"/>
                      <a:pt x="15" y="39"/>
                    </a:cubicBezTo>
                    <a:cubicBezTo>
                      <a:pt x="15" y="16"/>
                      <a:pt x="15" y="16"/>
                      <a:pt x="15" y="16"/>
                    </a:cubicBezTo>
                    <a:cubicBezTo>
                      <a:pt x="24" y="2"/>
                      <a:pt x="24" y="2"/>
                      <a:pt x="24" y="2"/>
                    </a:cubicBezTo>
                    <a:cubicBezTo>
                      <a:pt x="24" y="2"/>
                      <a:pt x="24" y="1"/>
                      <a:pt x="24" y="1"/>
                    </a:cubicBezTo>
                    <a:cubicBezTo>
                      <a:pt x="23" y="0"/>
                      <a:pt x="23" y="0"/>
                      <a:pt x="22" y="0"/>
                    </a:cubicBezTo>
                    <a:cubicBezTo>
                      <a:pt x="5" y="0"/>
                      <a:pt x="5" y="0"/>
                      <a:pt x="5" y="0"/>
                    </a:cubicBezTo>
                    <a:cubicBezTo>
                      <a:pt x="5" y="0"/>
                      <a:pt x="4" y="0"/>
                      <a:pt x="4" y="1"/>
                    </a:cubicBezTo>
                    <a:cubicBezTo>
                      <a:pt x="3" y="1"/>
                      <a:pt x="3" y="2"/>
                      <a:pt x="4" y="2"/>
                    </a:cubicBezTo>
                    <a:cubicBezTo>
                      <a:pt x="8" y="10"/>
                      <a:pt x="8" y="10"/>
                      <a:pt x="8" y="10"/>
                    </a:cubicBezTo>
                    <a:cubicBezTo>
                      <a:pt x="9" y="11"/>
                      <a:pt x="10" y="12"/>
                      <a:pt x="11" y="11"/>
                    </a:cubicBezTo>
                    <a:cubicBezTo>
                      <a:pt x="12" y="11"/>
                      <a:pt x="12" y="9"/>
                      <a:pt x="11" y="9"/>
                    </a:cubicBezTo>
                    <a:cubicBezTo>
                      <a:pt x="8" y="3"/>
                      <a:pt x="8" y="3"/>
                      <a:pt x="8" y="3"/>
                    </a:cubicBezTo>
                    <a:cubicBezTo>
                      <a:pt x="19" y="3"/>
                      <a:pt x="19" y="3"/>
                      <a:pt x="19" y="3"/>
                    </a:cubicBezTo>
                    <a:cubicBezTo>
                      <a:pt x="12" y="15"/>
                      <a:pt x="12" y="15"/>
                      <a:pt x="12" y="15"/>
                    </a:cubicBezTo>
                    <a:cubicBezTo>
                      <a:pt x="12" y="15"/>
                      <a:pt x="12" y="15"/>
                      <a:pt x="12" y="15"/>
                    </a:cubicBezTo>
                    <a:cubicBezTo>
                      <a:pt x="12" y="15"/>
                      <a:pt x="12" y="15"/>
                      <a:pt x="12" y="15"/>
                    </a:cubicBezTo>
                    <a:cubicBezTo>
                      <a:pt x="12" y="15"/>
                      <a:pt x="12" y="15"/>
                      <a:pt x="12" y="15"/>
                    </a:cubicBezTo>
                    <a:cubicBezTo>
                      <a:pt x="12" y="16"/>
                      <a:pt x="12" y="16"/>
                      <a:pt x="12" y="16"/>
                    </a:cubicBezTo>
                    <a:cubicBezTo>
                      <a:pt x="12" y="16"/>
                      <a:pt x="12" y="16"/>
                      <a:pt x="12" y="16"/>
                    </a:cubicBezTo>
                    <a:cubicBezTo>
                      <a:pt x="12" y="16"/>
                      <a:pt x="12" y="16"/>
                      <a:pt x="12" y="16"/>
                    </a:cubicBezTo>
                    <a:cubicBezTo>
                      <a:pt x="12" y="39"/>
                      <a:pt x="12" y="39"/>
                      <a:pt x="12" y="39"/>
                    </a:cubicBezTo>
                    <a:cubicBezTo>
                      <a:pt x="12" y="39"/>
                      <a:pt x="12" y="39"/>
                      <a:pt x="12" y="39"/>
                    </a:cubicBezTo>
                    <a:cubicBezTo>
                      <a:pt x="1" y="58"/>
                      <a:pt x="1" y="58"/>
                      <a:pt x="1" y="58"/>
                    </a:cubicBezTo>
                    <a:cubicBezTo>
                      <a:pt x="0" y="59"/>
                      <a:pt x="0" y="60"/>
                      <a:pt x="1" y="60"/>
                    </a:cubicBezTo>
                    <a:cubicBezTo>
                      <a:pt x="1" y="61"/>
                      <a:pt x="1" y="61"/>
                      <a:pt x="2" y="61"/>
                    </a:cubicBezTo>
                    <a:cubicBezTo>
                      <a:pt x="25" y="61"/>
                      <a:pt x="25" y="61"/>
                      <a:pt x="25" y="61"/>
                    </a:cubicBezTo>
                    <a:cubicBezTo>
                      <a:pt x="26" y="61"/>
                      <a:pt x="26" y="61"/>
                      <a:pt x="27" y="60"/>
                    </a:cubicBezTo>
                    <a:cubicBezTo>
                      <a:pt x="27" y="60"/>
                      <a:pt x="27" y="59"/>
                      <a:pt x="27" y="58"/>
                    </a:cubicBezTo>
                    <a:cubicBezTo>
                      <a:pt x="19" y="45"/>
                      <a:pt x="19" y="45"/>
                      <a:pt x="19" y="45"/>
                    </a:cubicBezTo>
                    <a:cubicBezTo>
                      <a:pt x="19" y="44"/>
                      <a:pt x="18" y="44"/>
                      <a:pt x="17" y="44"/>
                    </a:cubicBezTo>
                    <a:close/>
                  </a:path>
                </a:pathLst>
              </a:custGeom>
              <a:grp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2" name="Freeform: Shape 67"/>
              <p:cNvSpPr/>
              <p:nvPr/>
            </p:nvSpPr>
            <p:spPr bwMode="auto">
              <a:xfrm>
                <a:off x="5403850" y="3486150"/>
                <a:ext cx="139700" cy="215900"/>
              </a:xfrm>
              <a:custGeom>
                <a:cxnLst>
                  <a:cxn ang="0">
                    <a:pos x="43" y="58"/>
                  </a:cxn>
                  <a:cxn ang="0">
                    <a:pos x="38" y="49"/>
                  </a:cxn>
                  <a:cxn ang="0">
                    <a:pos x="38" y="35"/>
                  </a:cxn>
                  <a:cxn ang="0">
                    <a:pos x="43" y="26"/>
                  </a:cxn>
                  <a:cxn ang="0">
                    <a:pos x="54" y="8"/>
                  </a:cxn>
                  <a:cxn ang="0">
                    <a:pos x="55" y="5"/>
                  </a:cxn>
                  <a:cxn ang="0">
                    <a:pos x="49" y="0"/>
                  </a:cxn>
                  <a:cxn ang="0">
                    <a:pos x="49" y="0"/>
                  </a:cxn>
                  <a:cxn ang="0">
                    <a:pos x="39" y="0"/>
                  </a:cxn>
                  <a:cxn ang="0">
                    <a:pos x="28" y="0"/>
                  </a:cxn>
                  <a:cxn ang="0">
                    <a:pos x="6" y="0"/>
                  </a:cxn>
                  <a:cxn ang="0">
                    <a:pos x="1" y="2"/>
                  </a:cxn>
                  <a:cxn ang="0">
                    <a:pos x="1" y="8"/>
                  </a:cxn>
                  <a:cxn ang="0">
                    <a:pos x="12" y="26"/>
                  </a:cxn>
                  <a:cxn ang="0">
                    <a:pos x="17" y="35"/>
                  </a:cxn>
                  <a:cxn ang="0">
                    <a:pos x="17" y="49"/>
                  </a:cxn>
                  <a:cxn ang="0">
                    <a:pos x="12" y="58"/>
                  </a:cxn>
                  <a:cxn ang="0">
                    <a:pos x="1" y="76"/>
                  </a:cxn>
                  <a:cxn ang="0">
                    <a:pos x="1" y="82"/>
                  </a:cxn>
                  <a:cxn ang="0">
                    <a:pos x="6" y="84"/>
                  </a:cxn>
                  <a:cxn ang="0">
                    <a:pos x="16" y="84"/>
                  </a:cxn>
                  <a:cxn ang="0">
                    <a:pos x="28" y="84"/>
                  </a:cxn>
                  <a:cxn ang="0">
                    <a:pos x="49" y="84"/>
                  </a:cxn>
                  <a:cxn ang="0">
                    <a:pos x="54" y="82"/>
                  </a:cxn>
                  <a:cxn ang="0">
                    <a:pos x="54" y="76"/>
                  </a:cxn>
                  <a:cxn ang="0">
                    <a:pos x="43" y="58"/>
                  </a:cxn>
                  <a:cxn ang="0">
                    <a:pos x="28" y="79"/>
                  </a:cxn>
                  <a:cxn ang="0">
                    <a:pos x="16" y="79"/>
                  </a:cxn>
                  <a:cxn ang="0">
                    <a:pos x="6" y="79"/>
                  </a:cxn>
                  <a:cxn ang="0">
                    <a:pos x="17" y="61"/>
                  </a:cxn>
                  <a:cxn ang="0">
                    <a:pos x="23" y="50"/>
                  </a:cxn>
                  <a:cxn ang="0">
                    <a:pos x="23" y="34"/>
                  </a:cxn>
                  <a:cxn ang="0">
                    <a:pos x="17" y="24"/>
                  </a:cxn>
                  <a:cxn ang="0">
                    <a:pos x="6" y="5"/>
                  </a:cxn>
                  <a:cxn ang="0">
                    <a:pos x="28" y="5"/>
                  </a:cxn>
                  <a:cxn ang="0">
                    <a:pos x="39" y="5"/>
                  </a:cxn>
                  <a:cxn ang="0">
                    <a:pos x="49" y="5"/>
                  </a:cxn>
                  <a:cxn ang="0">
                    <a:pos x="38" y="24"/>
                  </a:cxn>
                  <a:cxn ang="0">
                    <a:pos x="33" y="34"/>
                  </a:cxn>
                  <a:cxn ang="0">
                    <a:pos x="33" y="50"/>
                  </a:cxn>
                  <a:cxn ang="0">
                    <a:pos x="38" y="61"/>
                  </a:cxn>
                  <a:cxn ang="0">
                    <a:pos x="49" y="79"/>
                  </a:cxn>
                  <a:cxn ang="0">
                    <a:pos x="28" y="79"/>
                  </a:cxn>
                </a:cxnLst>
                <a:rect l="0" t="0" r="r" b="b"/>
                <a:pathLst>
                  <a:path w="55" h="84">
                    <a:moveTo>
                      <a:pt x="43" y="58"/>
                    </a:moveTo>
                    <a:cubicBezTo>
                      <a:pt x="38" y="49"/>
                      <a:pt x="38" y="49"/>
                      <a:pt x="38" y="49"/>
                    </a:cubicBezTo>
                    <a:cubicBezTo>
                      <a:pt x="38" y="35"/>
                      <a:pt x="38" y="35"/>
                      <a:pt x="38" y="35"/>
                    </a:cubicBezTo>
                    <a:cubicBezTo>
                      <a:pt x="43" y="26"/>
                      <a:pt x="43" y="26"/>
                      <a:pt x="43" y="26"/>
                    </a:cubicBezTo>
                    <a:cubicBezTo>
                      <a:pt x="54" y="8"/>
                      <a:pt x="54" y="8"/>
                      <a:pt x="54" y="8"/>
                    </a:cubicBezTo>
                    <a:cubicBezTo>
                      <a:pt x="54" y="7"/>
                      <a:pt x="55" y="6"/>
                      <a:pt x="55" y="5"/>
                    </a:cubicBezTo>
                    <a:cubicBezTo>
                      <a:pt x="55" y="2"/>
                      <a:pt x="52" y="0"/>
                      <a:pt x="49" y="0"/>
                    </a:cubicBezTo>
                    <a:cubicBezTo>
                      <a:pt x="49" y="0"/>
                      <a:pt x="49" y="0"/>
                      <a:pt x="49" y="0"/>
                    </a:cubicBezTo>
                    <a:cubicBezTo>
                      <a:pt x="39" y="0"/>
                      <a:pt x="39" y="0"/>
                      <a:pt x="39" y="0"/>
                    </a:cubicBezTo>
                    <a:cubicBezTo>
                      <a:pt x="28" y="0"/>
                      <a:pt x="28" y="0"/>
                      <a:pt x="28" y="0"/>
                    </a:cubicBezTo>
                    <a:cubicBezTo>
                      <a:pt x="6" y="0"/>
                      <a:pt x="6" y="0"/>
                      <a:pt x="6" y="0"/>
                    </a:cubicBezTo>
                    <a:cubicBezTo>
                      <a:pt x="4" y="0"/>
                      <a:pt x="2" y="1"/>
                      <a:pt x="1" y="2"/>
                    </a:cubicBezTo>
                    <a:cubicBezTo>
                      <a:pt x="0" y="4"/>
                      <a:pt x="0" y="6"/>
                      <a:pt x="1" y="8"/>
                    </a:cubicBezTo>
                    <a:cubicBezTo>
                      <a:pt x="12" y="26"/>
                      <a:pt x="12" y="26"/>
                      <a:pt x="12" y="26"/>
                    </a:cubicBezTo>
                    <a:cubicBezTo>
                      <a:pt x="17" y="35"/>
                      <a:pt x="17" y="35"/>
                      <a:pt x="17" y="35"/>
                    </a:cubicBezTo>
                    <a:cubicBezTo>
                      <a:pt x="17" y="49"/>
                      <a:pt x="17" y="49"/>
                      <a:pt x="17" y="49"/>
                    </a:cubicBezTo>
                    <a:cubicBezTo>
                      <a:pt x="12" y="58"/>
                      <a:pt x="12" y="58"/>
                      <a:pt x="12" y="58"/>
                    </a:cubicBezTo>
                    <a:cubicBezTo>
                      <a:pt x="1" y="76"/>
                      <a:pt x="1" y="76"/>
                      <a:pt x="1" y="76"/>
                    </a:cubicBezTo>
                    <a:cubicBezTo>
                      <a:pt x="0" y="78"/>
                      <a:pt x="0" y="80"/>
                      <a:pt x="1" y="82"/>
                    </a:cubicBezTo>
                    <a:cubicBezTo>
                      <a:pt x="2" y="83"/>
                      <a:pt x="4" y="84"/>
                      <a:pt x="6" y="84"/>
                    </a:cubicBezTo>
                    <a:cubicBezTo>
                      <a:pt x="16" y="84"/>
                      <a:pt x="16" y="84"/>
                      <a:pt x="16" y="84"/>
                    </a:cubicBezTo>
                    <a:cubicBezTo>
                      <a:pt x="28" y="84"/>
                      <a:pt x="28" y="84"/>
                      <a:pt x="28" y="84"/>
                    </a:cubicBezTo>
                    <a:cubicBezTo>
                      <a:pt x="49" y="84"/>
                      <a:pt x="49" y="84"/>
                      <a:pt x="49" y="84"/>
                    </a:cubicBezTo>
                    <a:cubicBezTo>
                      <a:pt x="51" y="84"/>
                      <a:pt x="53" y="83"/>
                      <a:pt x="54" y="82"/>
                    </a:cubicBezTo>
                    <a:cubicBezTo>
                      <a:pt x="55" y="80"/>
                      <a:pt x="55" y="78"/>
                      <a:pt x="54" y="76"/>
                    </a:cubicBezTo>
                    <a:lnTo>
                      <a:pt x="43" y="58"/>
                    </a:lnTo>
                    <a:close/>
                    <a:moveTo>
                      <a:pt x="28" y="79"/>
                    </a:moveTo>
                    <a:cubicBezTo>
                      <a:pt x="16" y="79"/>
                      <a:pt x="16" y="79"/>
                      <a:pt x="16" y="79"/>
                    </a:cubicBezTo>
                    <a:cubicBezTo>
                      <a:pt x="6" y="79"/>
                      <a:pt x="6" y="79"/>
                      <a:pt x="6" y="79"/>
                    </a:cubicBezTo>
                    <a:cubicBezTo>
                      <a:pt x="17" y="61"/>
                      <a:pt x="17" y="61"/>
                      <a:pt x="17" y="61"/>
                    </a:cubicBezTo>
                    <a:cubicBezTo>
                      <a:pt x="23" y="50"/>
                      <a:pt x="23" y="50"/>
                      <a:pt x="23" y="50"/>
                    </a:cubicBezTo>
                    <a:cubicBezTo>
                      <a:pt x="23" y="34"/>
                      <a:pt x="23" y="34"/>
                      <a:pt x="23" y="34"/>
                    </a:cubicBezTo>
                    <a:cubicBezTo>
                      <a:pt x="17" y="24"/>
                      <a:pt x="17" y="24"/>
                      <a:pt x="17" y="24"/>
                    </a:cubicBezTo>
                    <a:cubicBezTo>
                      <a:pt x="6" y="5"/>
                      <a:pt x="6" y="5"/>
                      <a:pt x="6" y="5"/>
                    </a:cubicBezTo>
                    <a:cubicBezTo>
                      <a:pt x="28" y="5"/>
                      <a:pt x="28" y="5"/>
                      <a:pt x="28" y="5"/>
                    </a:cubicBezTo>
                    <a:cubicBezTo>
                      <a:pt x="39" y="5"/>
                      <a:pt x="39" y="5"/>
                      <a:pt x="39" y="5"/>
                    </a:cubicBezTo>
                    <a:cubicBezTo>
                      <a:pt x="49" y="5"/>
                      <a:pt x="49" y="5"/>
                      <a:pt x="49" y="5"/>
                    </a:cubicBezTo>
                    <a:cubicBezTo>
                      <a:pt x="38" y="24"/>
                      <a:pt x="38" y="24"/>
                      <a:pt x="38" y="24"/>
                    </a:cubicBezTo>
                    <a:cubicBezTo>
                      <a:pt x="33" y="34"/>
                      <a:pt x="33" y="34"/>
                      <a:pt x="33" y="34"/>
                    </a:cubicBezTo>
                    <a:cubicBezTo>
                      <a:pt x="33" y="50"/>
                      <a:pt x="33" y="50"/>
                      <a:pt x="33" y="50"/>
                    </a:cubicBezTo>
                    <a:cubicBezTo>
                      <a:pt x="38" y="61"/>
                      <a:pt x="38" y="61"/>
                      <a:pt x="38" y="61"/>
                    </a:cubicBezTo>
                    <a:cubicBezTo>
                      <a:pt x="49" y="79"/>
                      <a:pt x="49" y="79"/>
                      <a:pt x="49" y="79"/>
                    </a:cubicBezTo>
                    <a:lnTo>
                      <a:pt x="28" y="79"/>
                    </a:lnTo>
                    <a:close/>
                  </a:path>
                </a:pathLst>
              </a:custGeom>
              <a:grp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8" name="Group 68"/>
            <p:cNvGrpSpPr/>
            <p:nvPr/>
          </p:nvGrpSpPr>
          <p:grpSpPr>
            <a:xfrm>
              <a:off x="4822203" y="2153136"/>
              <a:ext cx="335373" cy="337820"/>
              <a:chOff x="1905000" y="3457575"/>
              <a:chExt cx="217488" cy="219075"/>
            </a:xfrm>
            <a:solidFill>
              <a:schemeClr val="bg1"/>
            </a:solidFill>
          </p:grpSpPr>
          <p:sp>
            <p:nvSpPr>
              <p:cNvPr id="46" name="Freeform: Shape 69"/>
              <p:cNvSpPr/>
              <p:nvPr/>
            </p:nvSpPr>
            <p:spPr bwMode="auto">
              <a:xfrm>
                <a:off x="1905000" y="3457575"/>
                <a:ext cx="217488" cy="219075"/>
              </a:xfrm>
              <a:custGeom>
                <a:cxnLst>
                  <a:cxn ang="0">
                    <a:pos x="76" y="9"/>
                  </a:cxn>
                  <a:cxn ang="0">
                    <a:pos x="53" y="0"/>
                  </a:cxn>
                  <a:cxn ang="0">
                    <a:pos x="30" y="9"/>
                  </a:cxn>
                  <a:cxn ang="0">
                    <a:pos x="21" y="32"/>
                  </a:cxn>
                  <a:cxn ang="0">
                    <a:pos x="25" y="48"/>
                  </a:cxn>
                  <a:cxn ang="0">
                    <a:pos x="1" y="73"/>
                  </a:cxn>
                  <a:cxn ang="0">
                    <a:pos x="0" y="75"/>
                  </a:cxn>
                  <a:cxn ang="0">
                    <a:pos x="1" y="77"/>
                  </a:cxn>
                  <a:cxn ang="0">
                    <a:pos x="8" y="85"/>
                  </a:cxn>
                  <a:cxn ang="0">
                    <a:pos x="10" y="85"/>
                  </a:cxn>
                  <a:cxn ang="0">
                    <a:pos x="12" y="85"/>
                  </a:cxn>
                  <a:cxn ang="0">
                    <a:pos x="37" y="60"/>
                  </a:cxn>
                  <a:cxn ang="0">
                    <a:pos x="53" y="64"/>
                  </a:cxn>
                  <a:cxn ang="0">
                    <a:pos x="76" y="55"/>
                  </a:cxn>
                  <a:cxn ang="0">
                    <a:pos x="85" y="32"/>
                  </a:cxn>
                  <a:cxn ang="0">
                    <a:pos x="76" y="9"/>
                  </a:cxn>
                  <a:cxn ang="0">
                    <a:pos x="10" y="79"/>
                  </a:cxn>
                  <a:cxn ang="0">
                    <a:pos x="6" y="75"/>
                  </a:cxn>
                  <a:cxn ang="0">
                    <a:pos x="28" y="53"/>
                  </a:cxn>
                  <a:cxn ang="0">
                    <a:pos x="30" y="55"/>
                  </a:cxn>
                  <a:cxn ang="0">
                    <a:pos x="32" y="57"/>
                  </a:cxn>
                  <a:cxn ang="0">
                    <a:pos x="10" y="79"/>
                  </a:cxn>
                  <a:cxn ang="0">
                    <a:pos x="72" y="51"/>
                  </a:cxn>
                  <a:cxn ang="0">
                    <a:pos x="53" y="59"/>
                  </a:cxn>
                  <a:cxn ang="0">
                    <a:pos x="34" y="51"/>
                  </a:cxn>
                  <a:cxn ang="0">
                    <a:pos x="26" y="32"/>
                  </a:cxn>
                  <a:cxn ang="0">
                    <a:pos x="34" y="13"/>
                  </a:cxn>
                  <a:cxn ang="0">
                    <a:pos x="53" y="5"/>
                  </a:cxn>
                  <a:cxn ang="0">
                    <a:pos x="72" y="13"/>
                  </a:cxn>
                  <a:cxn ang="0">
                    <a:pos x="80" y="32"/>
                  </a:cxn>
                  <a:cxn ang="0">
                    <a:pos x="72" y="51"/>
                  </a:cxn>
                </a:cxnLst>
                <a:rect l="0" t="0" r="r" b="b"/>
                <a:pathLst>
                  <a:path w="85" h="85">
                    <a:moveTo>
                      <a:pt x="76" y="9"/>
                    </a:moveTo>
                    <a:cubicBezTo>
                      <a:pt x="70" y="3"/>
                      <a:pt x="62" y="0"/>
                      <a:pt x="53" y="0"/>
                    </a:cubicBezTo>
                    <a:cubicBezTo>
                      <a:pt x="44" y="0"/>
                      <a:pt x="36" y="3"/>
                      <a:pt x="30" y="9"/>
                    </a:cubicBezTo>
                    <a:cubicBezTo>
                      <a:pt x="24" y="15"/>
                      <a:pt x="21" y="23"/>
                      <a:pt x="21" y="32"/>
                    </a:cubicBezTo>
                    <a:cubicBezTo>
                      <a:pt x="21" y="38"/>
                      <a:pt x="22" y="43"/>
                      <a:pt x="25" y="48"/>
                    </a:cubicBezTo>
                    <a:cubicBezTo>
                      <a:pt x="1" y="73"/>
                      <a:pt x="1" y="73"/>
                      <a:pt x="1" y="73"/>
                    </a:cubicBezTo>
                    <a:cubicBezTo>
                      <a:pt x="0" y="74"/>
                      <a:pt x="0" y="74"/>
                      <a:pt x="0" y="75"/>
                    </a:cubicBezTo>
                    <a:cubicBezTo>
                      <a:pt x="0" y="76"/>
                      <a:pt x="0" y="76"/>
                      <a:pt x="1" y="77"/>
                    </a:cubicBezTo>
                    <a:cubicBezTo>
                      <a:pt x="8" y="85"/>
                      <a:pt x="8" y="85"/>
                      <a:pt x="8" y="85"/>
                    </a:cubicBezTo>
                    <a:cubicBezTo>
                      <a:pt x="9" y="85"/>
                      <a:pt x="9" y="85"/>
                      <a:pt x="10" y="85"/>
                    </a:cubicBezTo>
                    <a:cubicBezTo>
                      <a:pt x="11" y="85"/>
                      <a:pt x="12" y="85"/>
                      <a:pt x="12" y="85"/>
                    </a:cubicBezTo>
                    <a:cubicBezTo>
                      <a:pt x="37" y="60"/>
                      <a:pt x="37" y="60"/>
                      <a:pt x="37" y="60"/>
                    </a:cubicBezTo>
                    <a:cubicBezTo>
                      <a:pt x="42" y="63"/>
                      <a:pt x="47" y="64"/>
                      <a:pt x="53" y="64"/>
                    </a:cubicBezTo>
                    <a:cubicBezTo>
                      <a:pt x="62" y="64"/>
                      <a:pt x="70" y="61"/>
                      <a:pt x="76" y="55"/>
                    </a:cubicBezTo>
                    <a:cubicBezTo>
                      <a:pt x="82" y="49"/>
                      <a:pt x="85" y="41"/>
                      <a:pt x="85" y="32"/>
                    </a:cubicBezTo>
                    <a:cubicBezTo>
                      <a:pt x="85" y="23"/>
                      <a:pt x="82" y="15"/>
                      <a:pt x="76" y="9"/>
                    </a:cubicBezTo>
                    <a:close/>
                    <a:moveTo>
                      <a:pt x="10" y="79"/>
                    </a:moveTo>
                    <a:cubicBezTo>
                      <a:pt x="6" y="75"/>
                      <a:pt x="6" y="75"/>
                      <a:pt x="6" y="75"/>
                    </a:cubicBezTo>
                    <a:cubicBezTo>
                      <a:pt x="28" y="53"/>
                      <a:pt x="28" y="53"/>
                      <a:pt x="28" y="53"/>
                    </a:cubicBezTo>
                    <a:cubicBezTo>
                      <a:pt x="29" y="53"/>
                      <a:pt x="30" y="54"/>
                      <a:pt x="30" y="55"/>
                    </a:cubicBezTo>
                    <a:cubicBezTo>
                      <a:pt x="31" y="56"/>
                      <a:pt x="32" y="56"/>
                      <a:pt x="32" y="57"/>
                    </a:cubicBezTo>
                    <a:lnTo>
                      <a:pt x="10" y="79"/>
                    </a:lnTo>
                    <a:close/>
                    <a:moveTo>
                      <a:pt x="72" y="51"/>
                    </a:moveTo>
                    <a:cubicBezTo>
                      <a:pt x="67" y="56"/>
                      <a:pt x="60" y="59"/>
                      <a:pt x="53" y="59"/>
                    </a:cubicBezTo>
                    <a:cubicBezTo>
                      <a:pt x="46" y="59"/>
                      <a:pt x="39" y="56"/>
                      <a:pt x="34" y="51"/>
                    </a:cubicBezTo>
                    <a:cubicBezTo>
                      <a:pt x="29" y="46"/>
                      <a:pt x="26" y="39"/>
                      <a:pt x="26" y="32"/>
                    </a:cubicBezTo>
                    <a:cubicBezTo>
                      <a:pt x="26" y="25"/>
                      <a:pt x="29" y="18"/>
                      <a:pt x="34" y="13"/>
                    </a:cubicBezTo>
                    <a:cubicBezTo>
                      <a:pt x="39" y="8"/>
                      <a:pt x="46" y="5"/>
                      <a:pt x="53" y="5"/>
                    </a:cubicBezTo>
                    <a:cubicBezTo>
                      <a:pt x="60" y="5"/>
                      <a:pt x="67" y="8"/>
                      <a:pt x="72" y="13"/>
                    </a:cubicBezTo>
                    <a:cubicBezTo>
                      <a:pt x="77" y="18"/>
                      <a:pt x="80" y="25"/>
                      <a:pt x="80" y="32"/>
                    </a:cubicBezTo>
                    <a:cubicBezTo>
                      <a:pt x="80" y="39"/>
                      <a:pt x="77" y="46"/>
                      <a:pt x="72" y="51"/>
                    </a:cubicBezTo>
                    <a:close/>
                  </a:path>
                </a:pathLst>
              </a:custGeom>
              <a:grp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7" name="Freeform: Shape 70"/>
              <p:cNvSpPr/>
              <p:nvPr/>
            </p:nvSpPr>
            <p:spPr bwMode="auto">
              <a:xfrm>
                <a:off x="1992313" y="3548063"/>
                <a:ext cx="107950" cy="50800"/>
              </a:xfrm>
              <a:custGeom>
                <a:cxnLst>
                  <a:cxn ang="0">
                    <a:pos x="40" y="0"/>
                  </a:cxn>
                  <a:cxn ang="0">
                    <a:pos x="38" y="2"/>
                  </a:cxn>
                  <a:cxn ang="0">
                    <a:pos x="33" y="11"/>
                  </a:cxn>
                  <a:cxn ang="0">
                    <a:pos x="19" y="17"/>
                  </a:cxn>
                  <a:cxn ang="0">
                    <a:pos x="5" y="11"/>
                  </a:cxn>
                  <a:cxn ang="0">
                    <a:pos x="3" y="9"/>
                  </a:cxn>
                  <a:cxn ang="0">
                    <a:pos x="1" y="8"/>
                  </a:cxn>
                  <a:cxn ang="0">
                    <a:pos x="1" y="11"/>
                  </a:cxn>
                  <a:cxn ang="0">
                    <a:pos x="3" y="13"/>
                  </a:cxn>
                  <a:cxn ang="0">
                    <a:pos x="19" y="20"/>
                  </a:cxn>
                  <a:cxn ang="0">
                    <a:pos x="35" y="13"/>
                  </a:cxn>
                  <a:cxn ang="0">
                    <a:pos x="42" y="2"/>
                  </a:cxn>
                  <a:cxn ang="0">
                    <a:pos x="40" y="0"/>
                  </a:cxn>
                </a:cxnLst>
                <a:rect l="0" t="0" r="r" b="b"/>
                <a:pathLst>
                  <a:path w="42" h="20">
                    <a:moveTo>
                      <a:pt x="40" y="0"/>
                    </a:moveTo>
                    <a:cubicBezTo>
                      <a:pt x="39" y="0"/>
                      <a:pt x="38" y="1"/>
                      <a:pt x="38" y="2"/>
                    </a:cubicBezTo>
                    <a:cubicBezTo>
                      <a:pt x="37" y="5"/>
                      <a:pt x="35" y="8"/>
                      <a:pt x="33" y="11"/>
                    </a:cubicBezTo>
                    <a:cubicBezTo>
                      <a:pt x="29" y="15"/>
                      <a:pt x="24" y="17"/>
                      <a:pt x="19" y="17"/>
                    </a:cubicBezTo>
                    <a:cubicBezTo>
                      <a:pt x="14" y="17"/>
                      <a:pt x="9" y="15"/>
                      <a:pt x="5" y="11"/>
                    </a:cubicBezTo>
                    <a:cubicBezTo>
                      <a:pt x="5" y="10"/>
                      <a:pt x="4" y="9"/>
                      <a:pt x="3" y="9"/>
                    </a:cubicBezTo>
                    <a:cubicBezTo>
                      <a:pt x="3" y="8"/>
                      <a:pt x="2" y="8"/>
                      <a:pt x="1" y="8"/>
                    </a:cubicBezTo>
                    <a:cubicBezTo>
                      <a:pt x="0" y="9"/>
                      <a:pt x="0" y="10"/>
                      <a:pt x="1" y="11"/>
                    </a:cubicBezTo>
                    <a:cubicBezTo>
                      <a:pt x="1" y="12"/>
                      <a:pt x="2" y="13"/>
                      <a:pt x="3" y="13"/>
                    </a:cubicBezTo>
                    <a:cubicBezTo>
                      <a:pt x="7" y="18"/>
                      <a:pt x="13" y="20"/>
                      <a:pt x="19" y="20"/>
                    </a:cubicBezTo>
                    <a:cubicBezTo>
                      <a:pt x="25" y="20"/>
                      <a:pt x="31" y="18"/>
                      <a:pt x="35" y="13"/>
                    </a:cubicBezTo>
                    <a:cubicBezTo>
                      <a:pt x="38" y="10"/>
                      <a:pt x="41" y="7"/>
                      <a:pt x="42" y="2"/>
                    </a:cubicBezTo>
                    <a:cubicBezTo>
                      <a:pt x="42" y="1"/>
                      <a:pt x="41" y="0"/>
                      <a:pt x="40" y="0"/>
                    </a:cubicBezTo>
                    <a:close/>
                  </a:path>
                </a:pathLst>
              </a:custGeom>
              <a:grp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8" name="Freeform: Shape 71"/>
              <p:cNvSpPr/>
              <p:nvPr/>
            </p:nvSpPr>
            <p:spPr bwMode="auto">
              <a:xfrm>
                <a:off x="1976438" y="3481388"/>
                <a:ext cx="123825" cy="79375"/>
              </a:xfrm>
              <a:custGeom>
                <a:cxnLst>
                  <a:cxn ang="0">
                    <a:pos x="6" y="29"/>
                  </a:cxn>
                  <a:cxn ang="0">
                    <a:pos x="11" y="9"/>
                  </a:cxn>
                  <a:cxn ang="0">
                    <a:pos x="25" y="3"/>
                  </a:cxn>
                  <a:cxn ang="0">
                    <a:pos x="39" y="9"/>
                  </a:cxn>
                  <a:cxn ang="0">
                    <a:pos x="44" y="18"/>
                  </a:cxn>
                  <a:cxn ang="0">
                    <a:pos x="46" y="19"/>
                  </a:cxn>
                  <a:cxn ang="0">
                    <a:pos x="47" y="17"/>
                  </a:cxn>
                  <a:cxn ang="0">
                    <a:pos x="41" y="7"/>
                  </a:cxn>
                  <a:cxn ang="0">
                    <a:pos x="25" y="0"/>
                  </a:cxn>
                  <a:cxn ang="0">
                    <a:pos x="9" y="7"/>
                  </a:cxn>
                  <a:cxn ang="0">
                    <a:pos x="3" y="30"/>
                  </a:cxn>
                  <a:cxn ang="0">
                    <a:pos x="5" y="31"/>
                  </a:cxn>
                  <a:cxn ang="0">
                    <a:pos x="5" y="31"/>
                  </a:cxn>
                  <a:cxn ang="0">
                    <a:pos x="6" y="29"/>
                  </a:cxn>
                </a:cxnLst>
                <a:rect l="0" t="0" r="r" b="b"/>
                <a:pathLst>
                  <a:path w="48" h="31">
                    <a:moveTo>
                      <a:pt x="6" y="29"/>
                    </a:moveTo>
                    <a:cubicBezTo>
                      <a:pt x="4" y="22"/>
                      <a:pt x="6" y="14"/>
                      <a:pt x="11" y="9"/>
                    </a:cubicBezTo>
                    <a:cubicBezTo>
                      <a:pt x="15" y="6"/>
                      <a:pt x="20" y="3"/>
                      <a:pt x="25" y="3"/>
                    </a:cubicBezTo>
                    <a:cubicBezTo>
                      <a:pt x="30" y="3"/>
                      <a:pt x="35" y="6"/>
                      <a:pt x="39" y="9"/>
                    </a:cubicBezTo>
                    <a:cubicBezTo>
                      <a:pt x="41" y="12"/>
                      <a:pt x="43" y="15"/>
                      <a:pt x="44" y="18"/>
                    </a:cubicBezTo>
                    <a:cubicBezTo>
                      <a:pt x="44" y="19"/>
                      <a:pt x="45" y="20"/>
                      <a:pt x="46" y="19"/>
                    </a:cubicBezTo>
                    <a:cubicBezTo>
                      <a:pt x="47" y="19"/>
                      <a:pt x="48" y="18"/>
                      <a:pt x="47" y="17"/>
                    </a:cubicBezTo>
                    <a:cubicBezTo>
                      <a:pt x="46" y="13"/>
                      <a:pt x="44" y="10"/>
                      <a:pt x="41" y="7"/>
                    </a:cubicBezTo>
                    <a:cubicBezTo>
                      <a:pt x="37" y="2"/>
                      <a:pt x="31" y="0"/>
                      <a:pt x="25" y="0"/>
                    </a:cubicBezTo>
                    <a:cubicBezTo>
                      <a:pt x="19" y="0"/>
                      <a:pt x="13" y="2"/>
                      <a:pt x="9" y="7"/>
                    </a:cubicBezTo>
                    <a:cubicBezTo>
                      <a:pt x="3" y="13"/>
                      <a:pt x="0" y="22"/>
                      <a:pt x="3" y="30"/>
                    </a:cubicBezTo>
                    <a:cubicBezTo>
                      <a:pt x="3" y="31"/>
                      <a:pt x="4" y="31"/>
                      <a:pt x="5" y="31"/>
                    </a:cubicBezTo>
                    <a:cubicBezTo>
                      <a:pt x="5" y="31"/>
                      <a:pt x="5" y="31"/>
                      <a:pt x="5" y="31"/>
                    </a:cubicBezTo>
                    <a:cubicBezTo>
                      <a:pt x="6" y="31"/>
                      <a:pt x="7" y="30"/>
                      <a:pt x="6" y="29"/>
                    </a:cubicBezTo>
                    <a:close/>
                  </a:path>
                </a:pathLst>
              </a:custGeom>
              <a:grp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9" name="Freeform: Shape 72"/>
              <p:cNvSpPr/>
              <p:nvPr/>
            </p:nvSpPr>
            <p:spPr bwMode="auto">
              <a:xfrm>
                <a:off x="2043113" y="3498850"/>
                <a:ext cx="28575" cy="20638"/>
              </a:xfrm>
              <a:custGeom>
                <a:cxnLst>
                  <a:cxn ang="0">
                    <a:pos x="3" y="1"/>
                  </a:cxn>
                  <a:cxn ang="0">
                    <a:pos x="0" y="2"/>
                  </a:cxn>
                  <a:cxn ang="0">
                    <a:pos x="2" y="4"/>
                  </a:cxn>
                  <a:cxn ang="0">
                    <a:pos x="8" y="7"/>
                  </a:cxn>
                  <a:cxn ang="0">
                    <a:pos x="9" y="8"/>
                  </a:cxn>
                  <a:cxn ang="0">
                    <a:pos x="10" y="7"/>
                  </a:cxn>
                  <a:cxn ang="0">
                    <a:pos x="10" y="5"/>
                  </a:cxn>
                  <a:cxn ang="0">
                    <a:pos x="3" y="1"/>
                  </a:cxn>
                </a:cxnLst>
                <a:rect l="0" t="0" r="r" b="b"/>
                <a:pathLst>
                  <a:path w="11" h="8">
                    <a:moveTo>
                      <a:pt x="3" y="1"/>
                    </a:moveTo>
                    <a:cubicBezTo>
                      <a:pt x="2" y="0"/>
                      <a:pt x="1" y="1"/>
                      <a:pt x="0" y="2"/>
                    </a:cubicBezTo>
                    <a:cubicBezTo>
                      <a:pt x="0" y="3"/>
                      <a:pt x="1" y="4"/>
                      <a:pt x="2" y="4"/>
                    </a:cubicBezTo>
                    <a:cubicBezTo>
                      <a:pt x="4" y="5"/>
                      <a:pt x="6" y="6"/>
                      <a:pt x="8" y="7"/>
                    </a:cubicBezTo>
                    <a:cubicBezTo>
                      <a:pt x="8" y="8"/>
                      <a:pt x="8" y="8"/>
                      <a:pt x="9" y="8"/>
                    </a:cubicBezTo>
                    <a:cubicBezTo>
                      <a:pt x="9" y="8"/>
                      <a:pt x="10" y="8"/>
                      <a:pt x="10" y="7"/>
                    </a:cubicBezTo>
                    <a:cubicBezTo>
                      <a:pt x="11" y="7"/>
                      <a:pt x="11" y="6"/>
                      <a:pt x="10" y="5"/>
                    </a:cubicBezTo>
                    <a:cubicBezTo>
                      <a:pt x="8" y="3"/>
                      <a:pt x="5" y="1"/>
                      <a:pt x="3" y="1"/>
                    </a:cubicBezTo>
                    <a:close/>
                  </a:path>
                </a:pathLst>
              </a:custGeom>
              <a:grp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50" name="Freeform: Shape 73"/>
              <p:cNvSpPr/>
              <p:nvPr/>
            </p:nvSpPr>
            <p:spPr bwMode="auto">
              <a:xfrm>
                <a:off x="2070100" y="3522663"/>
                <a:ext cx="12700" cy="17463"/>
              </a:xfrm>
              <a:custGeom>
                <a:cxnLst>
                  <a:cxn ang="0">
                    <a:pos x="1" y="6"/>
                  </a:cxn>
                  <a:cxn ang="0">
                    <a:pos x="3" y="7"/>
                  </a:cxn>
                  <a:cxn ang="0">
                    <a:pos x="3" y="7"/>
                  </a:cxn>
                  <a:cxn ang="0">
                    <a:pos x="5" y="5"/>
                  </a:cxn>
                  <a:cxn ang="0">
                    <a:pos x="4" y="2"/>
                  </a:cxn>
                  <a:cxn ang="0">
                    <a:pos x="2" y="1"/>
                  </a:cxn>
                  <a:cxn ang="0">
                    <a:pos x="1" y="3"/>
                  </a:cxn>
                  <a:cxn ang="0">
                    <a:pos x="1" y="6"/>
                  </a:cxn>
                </a:cxnLst>
                <a:rect l="0" t="0" r="r" b="b"/>
                <a:pathLst>
                  <a:path w="5" h="7">
                    <a:moveTo>
                      <a:pt x="1" y="6"/>
                    </a:moveTo>
                    <a:cubicBezTo>
                      <a:pt x="1" y="7"/>
                      <a:pt x="2" y="7"/>
                      <a:pt x="3" y="7"/>
                    </a:cubicBezTo>
                    <a:cubicBezTo>
                      <a:pt x="3" y="7"/>
                      <a:pt x="3" y="7"/>
                      <a:pt x="3" y="7"/>
                    </a:cubicBezTo>
                    <a:cubicBezTo>
                      <a:pt x="4" y="7"/>
                      <a:pt x="5" y="6"/>
                      <a:pt x="5" y="5"/>
                    </a:cubicBezTo>
                    <a:cubicBezTo>
                      <a:pt x="5" y="4"/>
                      <a:pt x="4" y="3"/>
                      <a:pt x="4" y="2"/>
                    </a:cubicBezTo>
                    <a:cubicBezTo>
                      <a:pt x="4" y="1"/>
                      <a:pt x="3" y="0"/>
                      <a:pt x="2" y="1"/>
                    </a:cubicBezTo>
                    <a:cubicBezTo>
                      <a:pt x="1" y="1"/>
                      <a:pt x="0" y="2"/>
                      <a:pt x="1" y="3"/>
                    </a:cubicBezTo>
                    <a:cubicBezTo>
                      <a:pt x="1" y="4"/>
                      <a:pt x="1" y="5"/>
                      <a:pt x="1" y="6"/>
                    </a:cubicBezTo>
                    <a:close/>
                  </a:path>
                </a:pathLst>
              </a:custGeom>
              <a:grp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19" name="Group 105"/>
            <p:cNvGrpSpPr/>
            <p:nvPr/>
          </p:nvGrpSpPr>
          <p:grpSpPr>
            <a:xfrm>
              <a:off x="5636178" y="2965896"/>
              <a:ext cx="384613" cy="376256"/>
              <a:chOff x="4330307" y="3263047"/>
              <a:chExt cx="311937" cy="305157"/>
            </a:xfrm>
          </p:grpSpPr>
          <p:sp>
            <p:nvSpPr>
              <p:cNvPr id="42" name="Freeform: Shape 106"/>
              <p:cNvSpPr/>
              <p:nvPr/>
            </p:nvSpPr>
            <p:spPr bwMode="auto">
              <a:xfrm>
                <a:off x="4425244" y="3355723"/>
                <a:ext cx="124323" cy="124324"/>
              </a:xfrm>
              <a:custGeom>
                <a:cxnLst>
                  <a:cxn ang="0">
                    <a:pos x="0" y="17"/>
                  </a:cxn>
                  <a:cxn ang="0">
                    <a:pos x="17" y="34"/>
                  </a:cxn>
                  <a:cxn ang="0">
                    <a:pos x="34" y="17"/>
                  </a:cxn>
                  <a:cxn ang="0">
                    <a:pos x="17" y="0"/>
                  </a:cxn>
                  <a:cxn ang="0">
                    <a:pos x="0" y="17"/>
                  </a:cxn>
                  <a:cxn ang="0">
                    <a:pos x="29" y="17"/>
                  </a:cxn>
                  <a:cxn ang="0">
                    <a:pos x="17" y="29"/>
                  </a:cxn>
                  <a:cxn ang="0">
                    <a:pos x="5" y="17"/>
                  </a:cxn>
                  <a:cxn ang="0">
                    <a:pos x="17" y="6"/>
                  </a:cxn>
                  <a:cxn ang="0">
                    <a:pos x="29" y="17"/>
                  </a:cxn>
                </a:cxnLst>
                <a:rect l="0" t="0" r="r" b="b"/>
                <a:pathLst>
                  <a:path w="34" h="34">
                    <a:moveTo>
                      <a:pt x="0" y="17"/>
                    </a:moveTo>
                    <a:cubicBezTo>
                      <a:pt x="0" y="27"/>
                      <a:pt x="7" y="34"/>
                      <a:pt x="17" y="34"/>
                    </a:cubicBezTo>
                    <a:cubicBezTo>
                      <a:pt x="26" y="34"/>
                      <a:pt x="34" y="27"/>
                      <a:pt x="34" y="17"/>
                    </a:cubicBezTo>
                    <a:cubicBezTo>
                      <a:pt x="34" y="8"/>
                      <a:pt x="26" y="0"/>
                      <a:pt x="17" y="0"/>
                    </a:cubicBezTo>
                    <a:cubicBezTo>
                      <a:pt x="7" y="0"/>
                      <a:pt x="0" y="8"/>
                      <a:pt x="0" y="17"/>
                    </a:cubicBezTo>
                    <a:close/>
                    <a:moveTo>
                      <a:pt x="29" y="17"/>
                    </a:moveTo>
                    <a:cubicBezTo>
                      <a:pt x="29" y="24"/>
                      <a:pt x="23" y="29"/>
                      <a:pt x="17" y="29"/>
                    </a:cubicBezTo>
                    <a:cubicBezTo>
                      <a:pt x="10" y="29"/>
                      <a:pt x="5" y="24"/>
                      <a:pt x="5" y="17"/>
                    </a:cubicBezTo>
                    <a:cubicBezTo>
                      <a:pt x="5" y="11"/>
                      <a:pt x="10" y="6"/>
                      <a:pt x="17" y="6"/>
                    </a:cubicBezTo>
                    <a:cubicBezTo>
                      <a:pt x="23" y="6"/>
                      <a:pt x="29" y="11"/>
                      <a:pt x="29" y="17"/>
                    </a:cubicBezTo>
                    <a:close/>
                  </a:path>
                </a:pathLst>
              </a:custGeom>
              <a:solidFill>
                <a:schemeClr val="bg1"/>
              </a:solid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3" name="Freeform: Shape 107"/>
              <p:cNvSpPr/>
              <p:nvPr/>
            </p:nvSpPr>
            <p:spPr bwMode="auto">
              <a:xfrm>
                <a:off x="4330307" y="3263047"/>
                <a:ext cx="311937" cy="305157"/>
              </a:xfrm>
              <a:custGeom>
                <a:cxnLst>
                  <a:cxn ang="0">
                    <a:pos x="77" y="39"/>
                  </a:cxn>
                  <a:cxn ang="0">
                    <a:pos x="79" y="27"/>
                  </a:cxn>
                  <a:cxn ang="0">
                    <a:pos x="73" y="12"/>
                  </a:cxn>
                  <a:cxn ang="0">
                    <a:pos x="67" y="11"/>
                  </a:cxn>
                  <a:cxn ang="0">
                    <a:pos x="54" y="10"/>
                  </a:cxn>
                  <a:cxn ang="0">
                    <a:pos x="48" y="0"/>
                  </a:cxn>
                  <a:cxn ang="0">
                    <a:pos x="38" y="0"/>
                  </a:cxn>
                  <a:cxn ang="0">
                    <a:pos x="32" y="10"/>
                  </a:cxn>
                  <a:cxn ang="0">
                    <a:pos x="18" y="11"/>
                  </a:cxn>
                  <a:cxn ang="0">
                    <a:pos x="12" y="12"/>
                  </a:cxn>
                  <a:cxn ang="0">
                    <a:pos x="6" y="27"/>
                  </a:cxn>
                  <a:cxn ang="0">
                    <a:pos x="8" y="39"/>
                  </a:cxn>
                  <a:cxn ang="0">
                    <a:pos x="0" y="47"/>
                  </a:cxn>
                  <a:cxn ang="0">
                    <a:pos x="8" y="61"/>
                  </a:cxn>
                  <a:cxn ang="0">
                    <a:pos x="19" y="67"/>
                  </a:cxn>
                  <a:cxn ang="0">
                    <a:pos x="20" y="78"/>
                  </a:cxn>
                  <a:cxn ang="0">
                    <a:pos x="31" y="83"/>
                  </a:cxn>
                  <a:cxn ang="0">
                    <a:pos x="39" y="77"/>
                  </a:cxn>
                  <a:cxn ang="0">
                    <a:pos x="46" y="77"/>
                  </a:cxn>
                  <a:cxn ang="0">
                    <a:pos x="54" y="83"/>
                  </a:cxn>
                  <a:cxn ang="0">
                    <a:pos x="66" y="78"/>
                  </a:cxn>
                  <a:cxn ang="0">
                    <a:pos x="67" y="67"/>
                  </a:cxn>
                  <a:cxn ang="0">
                    <a:pos x="78" y="61"/>
                  </a:cxn>
                  <a:cxn ang="0">
                    <a:pos x="85" y="47"/>
                  </a:cxn>
                  <a:cxn ang="0">
                    <a:pos x="61" y="20"/>
                  </a:cxn>
                  <a:cxn ang="0">
                    <a:pos x="75" y="23"/>
                  </a:cxn>
                  <a:cxn ang="0">
                    <a:pos x="71" y="26"/>
                  </a:cxn>
                  <a:cxn ang="0">
                    <a:pos x="68" y="27"/>
                  </a:cxn>
                  <a:cxn ang="0">
                    <a:pos x="46" y="71"/>
                  </a:cxn>
                  <a:cxn ang="0">
                    <a:pos x="14" y="46"/>
                  </a:cxn>
                  <a:cxn ang="0">
                    <a:pos x="25" y="19"/>
                  </a:cxn>
                  <a:cxn ang="0">
                    <a:pos x="26" y="19"/>
                  </a:cxn>
                  <a:cxn ang="0">
                    <a:pos x="36" y="14"/>
                  </a:cxn>
                  <a:cxn ang="0">
                    <a:pos x="49" y="14"/>
                  </a:cxn>
                  <a:cxn ang="0">
                    <a:pos x="61" y="20"/>
                  </a:cxn>
                  <a:cxn ang="0">
                    <a:pos x="43" y="5"/>
                  </a:cxn>
                  <a:cxn ang="0">
                    <a:pos x="48" y="10"/>
                  </a:cxn>
                  <a:cxn ang="0">
                    <a:pos x="37" y="10"/>
                  </a:cxn>
                  <a:cxn ang="0">
                    <a:pos x="16" y="16"/>
                  </a:cxn>
                  <a:cxn ang="0">
                    <a:pos x="17" y="22"/>
                  </a:cxn>
                  <a:cxn ang="0">
                    <a:pos x="11" y="23"/>
                  </a:cxn>
                  <a:cxn ang="0">
                    <a:pos x="6" y="47"/>
                  </a:cxn>
                  <a:cxn ang="0">
                    <a:pos x="11" y="46"/>
                  </a:cxn>
                  <a:cxn ang="0">
                    <a:pos x="8" y="56"/>
                  </a:cxn>
                  <a:cxn ang="0">
                    <a:pos x="23" y="74"/>
                  </a:cxn>
                  <a:cxn ang="0">
                    <a:pos x="35" y="74"/>
                  </a:cxn>
                  <a:cxn ang="0">
                    <a:pos x="23" y="74"/>
                  </a:cxn>
                  <a:cxn ang="0">
                    <a:pos x="51" y="74"/>
                  </a:cxn>
                  <a:cxn ang="0">
                    <a:pos x="63" y="74"/>
                  </a:cxn>
                  <a:cxn ang="0">
                    <a:pos x="78" y="56"/>
                  </a:cxn>
                  <a:cxn ang="0">
                    <a:pos x="75" y="44"/>
                  </a:cxn>
                  <a:cxn ang="0">
                    <a:pos x="78" y="56"/>
                  </a:cxn>
                </a:cxnLst>
                <a:rect l="0" t="0" r="r" b="b"/>
                <a:pathLst>
                  <a:path w="85" h="83">
                    <a:moveTo>
                      <a:pt x="82" y="42"/>
                    </a:moveTo>
                    <a:cubicBezTo>
                      <a:pt x="77" y="39"/>
                      <a:pt x="77" y="39"/>
                      <a:pt x="77" y="39"/>
                    </a:cubicBezTo>
                    <a:cubicBezTo>
                      <a:pt x="77" y="37"/>
                      <a:pt x="76" y="34"/>
                      <a:pt x="75" y="31"/>
                    </a:cubicBezTo>
                    <a:cubicBezTo>
                      <a:pt x="79" y="27"/>
                      <a:pt x="79" y="27"/>
                      <a:pt x="79" y="27"/>
                    </a:cubicBezTo>
                    <a:cubicBezTo>
                      <a:pt x="81" y="25"/>
                      <a:pt x="81" y="23"/>
                      <a:pt x="80" y="21"/>
                    </a:cubicBezTo>
                    <a:cubicBezTo>
                      <a:pt x="78" y="18"/>
                      <a:pt x="76" y="15"/>
                      <a:pt x="73" y="12"/>
                    </a:cubicBezTo>
                    <a:cubicBezTo>
                      <a:pt x="72" y="11"/>
                      <a:pt x="71" y="11"/>
                      <a:pt x="70" y="11"/>
                    </a:cubicBezTo>
                    <a:cubicBezTo>
                      <a:pt x="69" y="11"/>
                      <a:pt x="68" y="11"/>
                      <a:pt x="67" y="11"/>
                    </a:cubicBezTo>
                    <a:cubicBezTo>
                      <a:pt x="62" y="14"/>
                      <a:pt x="62" y="14"/>
                      <a:pt x="62" y="14"/>
                    </a:cubicBezTo>
                    <a:cubicBezTo>
                      <a:pt x="59" y="12"/>
                      <a:pt x="57" y="11"/>
                      <a:pt x="54" y="10"/>
                    </a:cubicBezTo>
                    <a:cubicBezTo>
                      <a:pt x="52" y="4"/>
                      <a:pt x="52" y="4"/>
                      <a:pt x="52" y="4"/>
                    </a:cubicBezTo>
                    <a:cubicBezTo>
                      <a:pt x="52" y="2"/>
                      <a:pt x="50" y="0"/>
                      <a:pt x="48" y="0"/>
                    </a:cubicBezTo>
                    <a:cubicBezTo>
                      <a:pt x="46" y="0"/>
                      <a:pt x="44" y="0"/>
                      <a:pt x="43" y="0"/>
                    </a:cubicBezTo>
                    <a:cubicBezTo>
                      <a:pt x="41" y="0"/>
                      <a:pt x="40" y="0"/>
                      <a:pt x="38" y="0"/>
                    </a:cubicBezTo>
                    <a:cubicBezTo>
                      <a:pt x="36" y="0"/>
                      <a:pt x="34" y="2"/>
                      <a:pt x="33" y="4"/>
                    </a:cubicBezTo>
                    <a:cubicBezTo>
                      <a:pt x="32" y="10"/>
                      <a:pt x="32" y="10"/>
                      <a:pt x="32" y="10"/>
                    </a:cubicBezTo>
                    <a:cubicBezTo>
                      <a:pt x="29" y="11"/>
                      <a:pt x="26" y="12"/>
                      <a:pt x="24" y="14"/>
                    </a:cubicBezTo>
                    <a:cubicBezTo>
                      <a:pt x="18" y="11"/>
                      <a:pt x="18" y="11"/>
                      <a:pt x="18" y="11"/>
                    </a:cubicBezTo>
                    <a:cubicBezTo>
                      <a:pt x="18" y="11"/>
                      <a:pt x="17" y="11"/>
                      <a:pt x="16" y="11"/>
                    </a:cubicBezTo>
                    <a:cubicBezTo>
                      <a:pt x="15" y="11"/>
                      <a:pt x="13" y="11"/>
                      <a:pt x="12" y="12"/>
                    </a:cubicBezTo>
                    <a:cubicBezTo>
                      <a:pt x="10" y="15"/>
                      <a:pt x="8" y="18"/>
                      <a:pt x="6" y="21"/>
                    </a:cubicBezTo>
                    <a:cubicBezTo>
                      <a:pt x="5" y="23"/>
                      <a:pt x="5" y="25"/>
                      <a:pt x="6" y="27"/>
                    </a:cubicBezTo>
                    <a:cubicBezTo>
                      <a:pt x="10" y="31"/>
                      <a:pt x="10" y="31"/>
                      <a:pt x="10" y="31"/>
                    </a:cubicBezTo>
                    <a:cubicBezTo>
                      <a:pt x="9" y="34"/>
                      <a:pt x="9" y="37"/>
                      <a:pt x="8" y="39"/>
                    </a:cubicBezTo>
                    <a:cubicBezTo>
                      <a:pt x="3" y="42"/>
                      <a:pt x="3" y="42"/>
                      <a:pt x="3" y="42"/>
                    </a:cubicBezTo>
                    <a:cubicBezTo>
                      <a:pt x="1" y="43"/>
                      <a:pt x="0" y="45"/>
                      <a:pt x="0" y="47"/>
                    </a:cubicBezTo>
                    <a:cubicBezTo>
                      <a:pt x="1" y="51"/>
                      <a:pt x="2" y="54"/>
                      <a:pt x="3" y="58"/>
                    </a:cubicBezTo>
                    <a:cubicBezTo>
                      <a:pt x="4" y="60"/>
                      <a:pt x="6" y="61"/>
                      <a:pt x="8" y="61"/>
                    </a:cubicBezTo>
                    <a:cubicBezTo>
                      <a:pt x="14" y="61"/>
                      <a:pt x="14" y="61"/>
                      <a:pt x="14" y="61"/>
                    </a:cubicBezTo>
                    <a:cubicBezTo>
                      <a:pt x="15" y="63"/>
                      <a:pt x="17" y="65"/>
                      <a:pt x="19" y="67"/>
                    </a:cubicBezTo>
                    <a:cubicBezTo>
                      <a:pt x="17" y="73"/>
                      <a:pt x="17" y="73"/>
                      <a:pt x="17" y="73"/>
                    </a:cubicBezTo>
                    <a:cubicBezTo>
                      <a:pt x="17" y="75"/>
                      <a:pt x="18" y="77"/>
                      <a:pt x="20" y="78"/>
                    </a:cubicBezTo>
                    <a:cubicBezTo>
                      <a:pt x="23" y="80"/>
                      <a:pt x="26" y="82"/>
                      <a:pt x="30" y="83"/>
                    </a:cubicBezTo>
                    <a:cubicBezTo>
                      <a:pt x="30" y="83"/>
                      <a:pt x="31" y="83"/>
                      <a:pt x="31" y="83"/>
                    </a:cubicBezTo>
                    <a:cubicBezTo>
                      <a:pt x="33" y="83"/>
                      <a:pt x="34" y="82"/>
                      <a:pt x="35" y="81"/>
                    </a:cubicBezTo>
                    <a:cubicBezTo>
                      <a:pt x="39" y="77"/>
                      <a:pt x="39" y="77"/>
                      <a:pt x="39" y="77"/>
                    </a:cubicBezTo>
                    <a:cubicBezTo>
                      <a:pt x="41" y="77"/>
                      <a:pt x="42" y="77"/>
                      <a:pt x="43" y="77"/>
                    </a:cubicBezTo>
                    <a:cubicBezTo>
                      <a:pt x="44" y="77"/>
                      <a:pt x="45" y="77"/>
                      <a:pt x="46" y="77"/>
                    </a:cubicBezTo>
                    <a:cubicBezTo>
                      <a:pt x="50" y="81"/>
                      <a:pt x="50" y="81"/>
                      <a:pt x="50" y="81"/>
                    </a:cubicBezTo>
                    <a:cubicBezTo>
                      <a:pt x="51" y="82"/>
                      <a:pt x="53" y="83"/>
                      <a:pt x="54" y="83"/>
                    </a:cubicBezTo>
                    <a:cubicBezTo>
                      <a:pt x="55" y="83"/>
                      <a:pt x="55" y="83"/>
                      <a:pt x="56" y="83"/>
                    </a:cubicBezTo>
                    <a:cubicBezTo>
                      <a:pt x="59" y="82"/>
                      <a:pt x="63" y="80"/>
                      <a:pt x="66" y="78"/>
                    </a:cubicBezTo>
                    <a:cubicBezTo>
                      <a:pt x="68" y="77"/>
                      <a:pt x="69" y="75"/>
                      <a:pt x="68" y="73"/>
                    </a:cubicBezTo>
                    <a:cubicBezTo>
                      <a:pt x="67" y="67"/>
                      <a:pt x="67" y="67"/>
                      <a:pt x="67" y="67"/>
                    </a:cubicBezTo>
                    <a:cubicBezTo>
                      <a:pt x="69" y="65"/>
                      <a:pt x="70" y="63"/>
                      <a:pt x="72" y="61"/>
                    </a:cubicBezTo>
                    <a:cubicBezTo>
                      <a:pt x="78" y="61"/>
                      <a:pt x="78" y="61"/>
                      <a:pt x="78" y="61"/>
                    </a:cubicBezTo>
                    <a:cubicBezTo>
                      <a:pt x="80" y="61"/>
                      <a:pt x="82" y="60"/>
                      <a:pt x="83" y="58"/>
                    </a:cubicBezTo>
                    <a:cubicBezTo>
                      <a:pt x="84" y="54"/>
                      <a:pt x="85" y="51"/>
                      <a:pt x="85" y="47"/>
                    </a:cubicBezTo>
                    <a:cubicBezTo>
                      <a:pt x="85" y="45"/>
                      <a:pt x="84" y="43"/>
                      <a:pt x="82" y="42"/>
                    </a:cubicBezTo>
                    <a:close/>
                    <a:moveTo>
                      <a:pt x="61" y="20"/>
                    </a:moveTo>
                    <a:cubicBezTo>
                      <a:pt x="70" y="16"/>
                      <a:pt x="70" y="16"/>
                      <a:pt x="70" y="16"/>
                    </a:cubicBezTo>
                    <a:cubicBezTo>
                      <a:pt x="72" y="18"/>
                      <a:pt x="73" y="21"/>
                      <a:pt x="75" y="23"/>
                    </a:cubicBezTo>
                    <a:cubicBezTo>
                      <a:pt x="72" y="28"/>
                      <a:pt x="72" y="28"/>
                      <a:pt x="72" y="28"/>
                    </a:cubicBezTo>
                    <a:cubicBezTo>
                      <a:pt x="71" y="27"/>
                      <a:pt x="71" y="26"/>
                      <a:pt x="71" y="26"/>
                    </a:cubicBezTo>
                    <a:cubicBezTo>
                      <a:pt x="70" y="25"/>
                      <a:pt x="69" y="24"/>
                      <a:pt x="68" y="25"/>
                    </a:cubicBezTo>
                    <a:cubicBezTo>
                      <a:pt x="67" y="25"/>
                      <a:pt x="67" y="27"/>
                      <a:pt x="68" y="27"/>
                    </a:cubicBezTo>
                    <a:cubicBezTo>
                      <a:pt x="70" y="31"/>
                      <a:pt x="71" y="35"/>
                      <a:pt x="72" y="39"/>
                    </a:cubicBezTo>
                    <a:cubicBezTo>
                      <a:pt x="73" y="55"/>
                      <a:pt x="62" y="69"/>
                      <a:pt x="46" y="71"/>
                    </a:cubicBezTo>
                    <a:cubicBezTo>
                      <a:pt x="38" y="72"/>
                      <a:pt x="31" y="70"/>
                      <a:pt x="25" y="65"/>
                    </a:cubicBezTo>
                    <a:cubicBezTo>
                      <a:pt x="19" y="60"/>
                      <a:pt x="15" y="53"/>
                      <a:pt x="14" y="46"/>
                    </a:cubicBezTo>
                    <a:cubicBezTo>
                      <a:pt x="13" y="38"/>
                      <a:pt x="15" y="30"/>
                      <a:pt x="20" y="24"/>
                    </a:cubicBezTo>
                    <a:cubicBezTo>
                      <a:pt x="22" y="22"/>
                      <a:pt x="23" y="21"/>
                      <a:pt x="25" y="19"/>
                    </a:cubicBezTo>
                    <a:cubicBezTo>
                      <a:pt x="25" y="19"/>
                      <a:pt x="25" y="19"/>
                      <a:pt x="25" y="19"/>
                    </a:cubicBezTo>
                    <a:cubicBezTo>
                      <a:pt x="26" y="19"/>
                      <a:pt x="26" y="19"/>
                      <a:pt x="26" y="19"/>
                    </a:cubicBezTo>
                    <a:cubicBezTo>
                      <a:pt x="29" y="17"/>
                      <a:pt x="32" y="15"/>
                      <a:pt x="36" y="14"/>
                    </a:cubicBezTo>
                    <a:cubicBezTo>
                      <a:pt x="36" y="14"/>
                      <a:pt x="36" y="14"/>
                      <a:pt x="36" y="14"/>
                    </a:cubicBezTo>
                    <a:cubicBezTo>
                      <a:pt x="37" y="14"/>
                      <a:pt x="38" y="14"/>
                      <a:pt x="40" y="14"/>
                    </a:cubicBezTo>
                    <a:cubicBezTo>
                      <a:pt x="43" y="13"/>
                      <a:pt x="46" y="13"/>
                      <a:pt x="49" y="14"/>
                    </a:cubicBezTo>
                    <a:cubicBezTo>
                      <a:pt x="49" y="14"/>
                      <a:pt x="49" y="14"/>
                      <a:pt x="49" y="14"/>
                    </a:cubicBezTo>
                    <a:cubicBezTo>
                      <a:pt x="54" y="15"/>
                      <a:pt x="58" y="17"/>
                      <a:pt x="61" y="20"/>
                    </a:cubicBezTo>
                    <a:close/>
                    <a:moveTo>
                      <a:pt x="38" y="5"/>
                    </a:moveTo>
                    <a:cubicBezTo>
                      <a:pt x="40" y="5"/>
                      <a:pt x="41" y="5"/>
                      <a:pt x="43" y="5"/>
                    </a:cubicBezTo>
                    <a:cubicBezTo>
                      <a:pt x="44" y="5"/>
                      <a:pt x="46" y="5"/>
                      <a:pt x="47" y="5"/>
                    </a:cubicBezTo>
                    <a:cubicBezTo>
                      <a:pt x="48" y="10"/>
                      <a:pt x="48" y="10"/>
                      <a:pt x="48" y="10"/>
                    </a:cubicBezTo>
                    <a:cubicBezTo>
                      <a:pt x="45" y="10"/>
                      <a:pt x="42" y="10"/>
                      <a:pt x="39" y="10"/>
                    </a:cubicBezTo>
                    <a:cubicBezTo>
                      <a:pt x="39" y="10"/>
                      <a:pt x="38" y="10"/>
                      <a:pt x="37" y="10"/>
                    </a:cubicBezTo>
                    <a:lnTo>
                      <a:pt x="38" y="5"/>
                    </a:lnTo>
                    <a:close/>
                    <a:moveTo>
                      <a:pt x="16" y="16"/>
                    </a:moveTo>
                    <a:cubicBezTo>
                      <a:pt x="21" y="18"/>
                      <a:pt x="21" y="18"/>
                      <a:pt x="21" y="18"/>
                    </a:cubicBezTo>
                    <a:cubicBezTo>
                      <a:pt x="20" y="19"/>
                      <a:pt x="18" y="21"/>
                      <a:pt x="17" y="22"/>
                    </a:cubicBezTo>
                    <a:cubicBezTo>
                      <a:pt x="16" y="24"/>
                      <a:pt x="15" y="26"/>
                      <a:pt x="14" y="28"/>
                    </a:cubicBezTo>
                    <a:cubicBezTo>
                      <a:pt x="11" y="23"/>
                      <a:pt x="11" y="23"/>
                      <a:pt x="11" y="23"/>
                    </a:cubicBezTo>
                    <a:cubicBezTo>
                      <a:pt x="12" y="21"/>
                      <a:pt x="14" y="18"/>
                      <a:pt x="16" y="16"/>
                    </a:cubicBezTo>
                    <a:close/>
                    <a:moveTo>
                      <a:pt x="6" y="47"/>
                    </a:moveTo>
                    <a:cubicBezTo>
                      <a:pt x="10" y="44"/>
                      <a:pt x="10" y="44"/>
                      <a:pt x="10" y="44"/>
                    </a:cubicBezTo>
                    <a:cubicBezTo>
                      <a:pt x="10" y="45"/>
                      <a:pt x="11" y="45"/>
                      <a:pt x="11" y="46"/>
                    </a:cubicBezTo>
                    <a:cubicBezTo>
                      <a:pt x="11" y="49"/>
                      <a:pt x="12" y="53"/>
                      <a:pt x="13" y="56"/>
                    </a:cubicBezTo>
                    <a:cubicBezTo>
                      <a:pt x="8" y="56"/>
                      <a:pt x="8" y="56"/>
                      <a:pt x="8" y="56"/>
                    </a:cubicBezTo>
                    <a:cubicBezTo>
                      <a:pt x="7" y="53"/>
                      <a:pt x="6" y="50"/>
                      <a:pt x="6" y="47"/>
                    </a:cubicBezTo>
                    <a:close/>
                    <a:moveTo>
                      <a:pt x="23" y="74"/>
                    </a:moveTo>
                    <a:cubicBezTo>
                      <a:pt x="24" y="69"/>
                      <a:pt x="24" y="69"/>
                      <a:pt x="24" y="69"/>
                    </a:cubicBezTo>
                    <a:cubicBezTo>
                      <a:pt x="27" y="71"/>
                      <a:pt x="31" y="73"/>
                      <a:pt x="35" y="74"/>
                    </a:cubicBezTo>
                    <a:cubicBezTo>
                      <a:pt x="31" y="78"/>
                      <a:pt x="31" y="78"/>
                      <a:pt x="31" y="78"/>
                    </a:cubicBezTo>
                    <a:cubicBezTo>
                      <a:pt x="28" y="77"/>
                      <a:pt x="25" y="75"/>
                      <a:pt x="23" y="74"/>
                    </a:cubicBezTo>
                    <a:close/>
                    <a:moveTo>
                      <a:pt x="54" y="78"/>
                    </a:moveTo>
                    <a:cubicBezTo>
                      <a:pt x="51" y="74"/>
                      <a:pt x="51" y="74"/>
                      <a:pt x="51" y="74"/>
                    </a:cubicBezTo>
                    <a:cubicBezTo>
                      <a:pt x="55" y="73"/>
                      <a:pt x="59" y="71"/>
                      <a:pt x="62" y="69"/>
                    </a:cubicBezTo>
                    <a:cubicBezTo>
                      <a:pt x="63" y="74"/>
                      <a:pt x="63" y="74"/>
                      <a:pt x="63" y="74"/>
                    </a:cubicBezTo>
                    <a:cubicBezTo>
                      <a:pt x="60" y="75"/>
                      <a:pt x="57" y="77"/>
                      <a:pt x="54" y="78"/>
                    </a:cubicBezTo>
                    <a:close/>
                    <a:moveTo>
                      <a:pt x="78" y="56"/>
                    </a:moveTo>
                    <a:cubicBezTo>
                      <a:pt x="72" y="56"/>
                      <a:pt x="72" y="56"/>
                      <a:pt x="72" y="56"/>
                    </a:cubicBezTo>
                    <a:cubicBezTo>
                      <a:pt x="74" y="52"/>
                      <a:pt x="75" y="48"/>
                      <a:pt x="75" y="44"/>
                    </a:cubicBezTo>
                    <a:cubicBezTo>
                      <a:pt x="80" y="47"/>
                      <a:pt x="80" y="47"/>
                      <a:pt x="80" y="47"/>
                    </a:cubicBezTo>
                    <a:cubicBezTo>
                      <a:pt x="80" y="50"/>
                      <a:pt x="79" y="53"/>
                      <a:pt x="78" y="56"/>
                    </a:cubicBezTo>
                    <a:close/>
                  </a:path>
                </a:pathLst>
              </a:custGeom>
              <a:solidFill>
                <a:schemeClr val="bg1"/>
              </a:solid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4" name="Freeform: Shape 108"/>
              <p:cNvSpPr/>
              <p:nvPr/>
            </p:nvSpPr>
            <p:spPr bwMode="auto">
              <a:xfrm>
                <a:off x="4395858" y="3330860"/>
                <a:ext cx="124323" cy="144667"/>
              </a:xfrm>
              <a:custGeom>
                <a:cxnLst>
                  <a:cxn ang="0">
                    <a:pos x="0" y="24"/>
                  </a:cxn>
                  <a:cxn ang="0">
                    <a:pos x="5" y="40"/>
                  </a:cxn>
                  <a:cxn ang="0">
                    <a:pos x="7" y="40"/>
                  </a:cxn>
                  <a:cxn ang="0">
                    <a:pos x="8" y="40"/>
                  </a:cxn>
                  <a:cxn ang="0">
                    <a:pos x="8" y="37"/>
                  </a:cxn>
                  <a:cxn ang="0">
                    <a:pos x="4" y="24"/>
                  </a:cxn>
                  <a:cxn ang="0">
                    <a:pos x="25" y="3"/>
                  </a:cxn>
                  <a:cxn ang="0">
                    <a:pos x="31" y="4"/>
                  </a:cxn>
                  <a:cxn ang="0">
                    <a:pos x="34" y="3"/>
                  </a:cxn>
                  <a:cxn ang="0">
                    <a:pos x="33" y="1"/>
                  </a:cxn>
                  <a:cxn ang="0">
                    <a:pos x="25" y="0"/>
                  </a:cxn>
                  <a:cxn ang="0">
                    <a:pos x="0" y="24"/>
                  </a:cxn>
                </a:cxnLst>
                <a:rect l="0" t="0" r="r" b="b"/>
                <a:pathLst>
                  <a:path w="34" h="40">
                    <a:moveTo>
                      <a:pt x="0" y="24"/>
                    </a:moveTo>
                    <a:cubicBezTo>
                      <a:pt x="0" y="30"/>
                      <a:pt x="2" y="35"/>
                      <a:pt x="5" y="40"/>
                    </a:cubicBezTo>
                    <a:cubicBezTo>
                      <a:pt x="6" y="40"/>
                      <a:pt x="6" y="40"/>
                      <a:pt x="7" y="40"/>
                    </a:cubicBezTo>
                    <a:cubicBezTo>
                      <a:pt x="7" y="40"/>
                      <a:pt x="8" y="40"/>
                      <a:pt x="8" y="40"/>
                    </a:cubicBezTo>
                    <a:cubicBezTo>
                      <a:pt x="9" y="39"/>
                      <a:pt x="9" y="38"/>
                      <a:pt x="8" y="37"/>
                    </a:cubicBezTo>
                    <a:cubicBezTo>
                      <a:pt x="5" y="34"/>
                      <a:pt x="4" y="29"/>
                      <a:pt x="4" y="24"/>
                    </a:cubicBezTo>
                    <a:cubicBezTo>
                      <a:pt x="4" y="13"/>
                      <a:pt x="13" y="3"/>
                      <a:pt x="25" y="3"/>
                    </a:cubicBezTo>
                    <a:cubicBezTo>
                      <a:pt x="27" y="3"/>
                      <a:pt x="29" y="3"/>
                      <a:pt x="31" y="4"/>
                    </a:cubicBezTo>
                    <a:cubicBezTo>
                      <a:pt x="32" y="4"/>
                      <a:pt x="33" y="4"/>
                      <a:pt x="34" y="3"/>
                    </a:cubicBezTo>
                    <a:cubicBezTo>
                      <a:pt x="34" y="2"/>
                      <a:pt x="33" y="1"/>
                      <a:pt x="33" y="1"/>
                    </a:cubicBezTo>
                    <a:cubicBezTo>
                      <a:pt x="30" y="0"/>
                      <a:pt x="27" y="0"/>
                      <a:pt x="25" y="0"/>
                    </a:cubicBezTo>
                    <a:cubicBezTo>
                      <a:pt x="11" y="0"/>
                      <a:pt x="0" y="11"/>
                      <a:pt x="0" y="24"/>
                    </a:cubicBezTo>
                    <a:close/>
                  </a:path>
                </a:pathLst>
              </a:custGeom>
              <a:solidFill>
                <a:schemeClr val="bg1"/>
              </a:solid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5" name="Freeform: Shape 109"/>
              <p:cNvSpPr/>
              <p:nvPr/>
            </p:nvSpPr>
            <p:spPr bwMode="auto">
              <a:xfrm>
                <a:off x="4441067" y="3355723"/>
                <a:ext cx="137886" cy="153708"/>
              </a:xfrm>
              <a:custGeom>
                <a:cxnLst>
                  <a:cxn ang="0">
                    <a:pos x="34" y="17"/>
                  </a:cxn>
                  <a:cxn ang="0">
                    <a:pos x="13" y="38"/>
                  </a:cxn>
                  <a:cxn ang="0">
                    <a:pos x="3" y="36"/>
                  </a:cxn>
                  <a:cxn ang="0">
                    <a:pos x="1" y="37"/>
                  </a:cxn>
                  <a:cxn ang="0">
                    <a:pos x="2" y="39"/>
                  </a:cxn>
                  <a:cxn ang="0">
                    <a:pos x="13" y="42"/>
                  </a:cxn>
                  <a:cxn ang="0">
                    <a:pos x="38" y="17"/>
                  </a:cxn>
                  <a:cxn ang="0">
                    <a:pos x="31" y="1"/>
                  </a:cxn>
                  <a:cxn ang="0">
                    <a:pos x="29" y="1"/>
                  </a:cxn>
                  <a:cxn ang="0">
                    <a:pos x="29" y="3"/>
                  </a:cxn>
                  <a:cxn ang="0">
                    <a:pos x="34" y="17"/>
                  </a:cxn>
                </a:cxnLst>
                <a:rect l="0" t="0" r="r" b="b"/>
                <a:pathLst>
                  <a:path w="38" h="42">
                    <a:moveTo>
                      <a:pt x="34" y="17"/>
                    </a:moveTo>
                    <a:cubicBezTo>
                      <a:pt x="34" y="29"/>
                      <a:pt x="25" y="38"/>
                      <a:pt x="13" y="38"/>
                    </a:cubicBezTo>
                    <a:cubicBezTo>
                      <a:pt x="9" y="38"/>
                      <a:pt x="6" y="38"/>
                      <a:pt x="3" y="36"/>
                    </a:cubicBezTo>
                    <a:cubicBezTo>
                      <a:pt x="2" y="36"/>
                      <a:pt x="1" y="36"/>
                      <a:pt x="1" y="37"/>
                    </a:cubicBezTo>
                    <a:cubicBezTo>
                      <a:pt x="0" y="38"/>
                      <a:pt x="1" y="39"/>
                      <a:pt x="2" y="39"/>
                    </a:cubicBezTo>
                    <a:cubicBezTo>
                      <a:pt x="5" y="41"/>
                      <a:pt x="9" y="42"/>
                      <a:pt x="13" y="42"/>
                    </a:cubicBezTo>
                    <a:cubicBezTo>
                      <a:pt x="26" y="42"/>
                      <a:pt x="38" y="31"/>
                      <a:pt x="38" y="17"/>
                    </a:cubicBezTo>
                    <a:cubicBezTo>
                      <a:pt x="38" y="11"/>
                      <a:pt x="35" y="5"/>
                      <a:pt x="31" y="1"/>
                    </a:cubicBezTo>
                    <a:cubicBezTo>
                      <a:pt x="31" y="0"/>
                      <a:pt x="30" y="0"/>
                      <a:pt x="29" y="1"/>
                    </a:cubicBezTo>
                    <a:cubicBezTo>
                      <a:pt x="28" y="1"/>
                      <a:pt x="28" y="3"/>
                      <a:pt x="29" y="3"/>
                    </a:cubicBezTo>
                    <a:cubicBezTo>
                      <a:pt x="32" y="7"/>
                      <a:pt x="34" y="12"/>
                      <a:pt x="34" y="17"/>
                    </a:cubicBezTo>
                    <a:close/>
                  </a:path>
                </a:pathLst>
              </a:custGeom>
              <a:solidFill>
                <a:schemeClr val="bg1"/>
              </a:solid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20" name="Group 110"/>
            <p:cNvGrpSpPr/>
            <p:nvPr/>
          </p:nvGrpSpPr>
          <p:grpSpPr>
            <a:xfrm>
              <a:off x="6509757" y="2144140"/>
              <a:ext cx="313952" cy="355812"/>
              <a:chOff x="5380038" y="2333625"/>
              <a:chExt cx="190500" cy="215900"/>
            </a:xfrm>
            <a:solidFill>
              <a:schemeClr val="bg1"/>
            </a:solidFill>
          </p:grpSpPr>
          <p:sp>
            <p:nvSpPr>
              <p:cNvPr id="39" name="Freeform: Shape 111"/>
              <p:cNvSpPr/>
              <p:nvPr/>
            </p:nvSpPr>
            <p:spPr bwMode="auto">
              <a:xfrm>
                <a:off x="5405438" y="2333625"/>
                <a:ext cx="165100" cy="161925"/>
              </a:xfrm>
              <a:custGeom>
                <a:cxnLst>
                  <a:cxn ang="0">
                    <a:pos x="51" y="27"/>
                  </a:cxn>
                  <a:cxn ang="0">
                    <a:pos x="63" y="9"/>
                  </a:cxn>
                  <a:cxn ang="0">
                    <a:pos x="64" y="6"/>
                  </a:cxn>
                  <a:cxn ang="0">
                    <a:pos x="58" y="0"/>
                  </a:cxn>
                  <a:cxn ang="0">
                    <a:pos x="58" y="0"/>
                  </a:cxn>
                  <a:cxn ang="0">
                    <a:pos x="28" y="0"/>
                  </a:cxn>
                  <a:cxn ang="0">
                    <a:pos x="22" y="6"/>
                  </a:cxn>
                  <a:cxn ang="0">
                    <a:pos x="22" y="9"/>
                  </a:cxn>
                  <a:cxn ang="0">
                    <a:pos x="5" y="9"/>
                  </a:cxn>
                  <a:cxn ang="0">
                    <a:pos x="0" y="15"/>
                  </a:cxn>
                  <a:cxn ang="0">
                    <a:pos x="0" y="57"/>
                  </a:cxn>
                  <a:cxn ang="0">
                    <a:pos x="5" y="63"/>
                  </a:cxn>
                  <a:cxn ang="0">
                    <a:pos x="36" y="63"/>
                  </a:cxn>
                  <a:cxn ang="0">
                    <a:pos x="41" y="57"/>
                  </a:cxn>
                  <a:cxn ang="0">
                    <a:pos x="41" y="54"/>
                  </a:cxn>
                  <a:cxn ang="0">
                    <a:pos x="58" y="54"/>
                  </a:cxn>
                  <a:cxn ang="0">
                    <a:pos x="63" y="51"/>
                  </a:cxn>
                  <a:cxn ang="0">
                    <a:pos x="63" y="46"/>
                  </a:cxn>
                  <a:cxn ang="0">
                    <a:pos x="51" y="27"/>
                  </a:cxn>
                  <a:cxn ang="0">
                    <a:pos x="5" y="15"/>
                  </a:cxn>
                  <a:cxn ang="0">
                    <a:pos x="24" y="15"/>
                  </a:cxn>
                  <a:cxn ang="0">
                    <a:pos x="24" y="17"/>
                  </a:cxn>
                  <a:cxn ang="0">
                    <a:pos x="26" y="19"/>
                  </a:cxn>
                  <a:cxn ang="0">
                    <a:pos x="28" y="17"/>
                  </a:cxn>
                  <a:cxn ang="0">
                    <a:pos x="28" y="15"/>
                  </a:cxn>
                  <a:cxn ang="0">
                    <a:pos x="28" y="15"/>
                  </a:cxn>
                  <a:cxn ang="0">
                    <a:pos x="28" y="6"/>
                  </a:cxn>
                  <a:cxn ang="0">
                    <a:pos x="58" y="6"/>
                  </a:cxn>
                  <a:cxn ang="0">
                    <a:pos x="45" y="27"/>
                  </a:cxn>
                  <a:cxn ang="0">
                    <a:pos x="58" y="48"/>
                  </a:cxn>
                  <a:cxn ang="0">
                    <a:pos x="36" y="48"/>
                  </a:cxn>
                  <a:cxn ang="0">
                    <a:pos x="36" y="48"/>
                  </a:cxn>
                  <a:cxn ang="0">
                    <a:pos x="28" y="48"/>
                  </a:cxn>
                  <a:cxn ang="0">
                    <a:pos x="28" y="25"/>
                  </a:cxn>
                  <a:cxn ang="0">
                    <a:pos x="26" y="23"/>
                  </a:cxn>
                  <a:cxn ang="0">
                    <a:pos x="24" y="25"/>
                  </a:cxn>
                  <a:cxn ang="0">
                    <a:pos x="24" y="50"/>
                  </a:cxn>
                  <a:cxn ang="0">
                    <a:pos x="24" y="50"/>
                  </a:cxn>
                  <a:cxn ang="0">
                    <a:pos x="24" y="50"/>
                  </a:cxn>
                  <a:cxn ang="0">
                    <a:pos x="24" y="50"/>
                  </a:cxn>
                  <a:cxn ang="0">
                    <a:pos x="24" y="51"/>
                  </a:cxn>
                  <a:cxn ang="0">
                    <a:pos x="24" y="51"/>
                  </a:cxn>
                  <a:cxn ang="0">
                    <a:pos x="24" y="51"/>
                  </a:cxn>
                  <a:cxn ang="0">
                    <a:pos x="24" y="51"/>
                  </a:cxn>
                  <a:cxn ang="0">
                    <a:pos x="24" y="51"/>
                  </a:cxn>
                  <a:cxn ang="0">
                    <a:pos x="24" y="51"/>
                  </a:cxn>
                  <a:cxn ang="0">
                    <a:pos x="25" y="51"/>
                  </a:cxn>
                  <a:cxn ang="0">
                    <a:pos x="25" y="52"/>
                  </a:cxn>
                  <a:cxn ang="0">
                    <a:pos x="25" y="52"/>
                  </a:cxn>
                  <a:cxn ang="0">
                    <a:pos x="25" y="52"/>
                  </a:cxn>
                  <a:cxn ang="0">
                    <a:pos x="25" y="52"/>
                  </a:cxn>
                  <a:cxn ang="0">
                    <a:pos x="33" y="57"/>
                  </a:cxn>
                  <a:cxn ang="0">
                    <a:pos x="5" y="57"/>
                  </a:cxn>
                  <a:cxn ang="0">
                    <a:pos x="5" y="15"/>
                  </a:cxn>
                  <a:cxn ang="0">
                    <a:pos x="36" y="55"/>
                  </a:cxn>
                  <a:cxn ang="0">
                    <a:pos x="32" y="52"/>
                  </a:cxn>
                  <a:cxn ang="0">
                    <a:pos x="36" y="52"/>
                  </a:cxn>
                  <a:cxn ang="0">
                    <a:pos x="36" y="55"/>
                  </a:cxn>
                </a:cxnLst>
                <a:rect l="0" t="0" r="r" b="b"/>
                <a:pathLst>
                  <a:path w="64" h="62">
                    <a:moveTo>
                      <a:pt x="51" y="27"/>
                    </a:moveTo>
                    <a:cubicBezTo>
                      <a:pt x="63" y="9"/>
                      <a:pt x="63" y="9"/>
                      <a:pt x="63" y="9"/>
                    </a:cubicBezTo>
                    <a:cubicBezTo>
                      <a:pt x="63" y="8"/>
                      <a:pt x="64" y="7"/>
                      <a:pt x="64" y="6"/>
                    </a:cubicBezTo>
                    <a:cubicBezTo>
                      <a:pt x="64" y="3"/>
                      <a:pt x="61" y="0"/>
                      <a:pt x="58" y="0"/>
                    </a:cubicBezTo>
                    <a:cubicBezTo>
                      <a:pt x="58" y="0"/>
                      <a:pt x="58" y="0"/>
                      <a:pt x="58" y="0"/>
                    </a:cubicBezTo>
                    <a:cubicBezTo>
                      <a:pt x="28" y="0"/>
                      <a:pt x="28" y="0"/>
                      <a:pt x="28" y="0"/>
                    </a:cubicBezTo>
                    <a:cubicBezTo>
                      <a:pt x="25" y="0"/>
                      <a:pt x="22" y="3"/>
                      <a:pt x="22" y="6"/>
                    </a:cubicBezTo>
                    <a:cubicBezTo>
                      <a:pt x="22" y="9"/>
                      <a:pt x="22" y="9"/>
                      <a:pt x="22" y="9"/>
                    </a:cubicBezTo>
                    <a:cubicBezTo>
                      <a:pt x="5" y="9"/>
                      <a:pt x="5" y="9"/>
                      <a:pt x="5" y="9"/>
                    </a:cubicBezTo>
                    <a:cubicBezTo>
                      <a:pt x="2" y="9"/>
                      <a:pt x="0" y="12"/>
                      <a:pt x="0" y="15"/>
                    </a:cubicBezTo>
                    <a:cubicBezTo>
                      <a:pt x="0" y="57"/>
                      <a:pt x="0" y="57"/>
                      <a:pt x="0" y="57"/>
                    </a:cubicBezTo>
                    <a:cubicBezTo>
                      <a:pt x="0" y="60"/>
                      <a:pt x="2" y="63"/>
                      <a:pt x="5" y="63"/>
                    </a:cubicBezTo>
                    <a:cubicBezTo>
                      <a:pt x="36" y="63"/>
                      <a:pt x="36" y="63"/>
                      <a:pt x="36" y="63"/>
                    </a:cubicBezTo>
                    <a:cubicBezTo>
                      <a:pt x="39" y="63"/>
                      <a:pt x="41" y="60"/>
                      <a:pt x="41" y="57"/>
                    </a:cubicBezTo>
                    <a:cubicBezTo>
                      <a:pt x="41" y="54"/>
                      <a:pt x="41" y="54"/>
                      <a:pt x="41" y="54"/>
                    </a:cubicBezTo>
                    <a:cubicBezTo>
                      <a:pt x="58" y="54"/>
                      <a:pt x="58" y="54"/>
                      <a:pt x="58" y="54"/>
                    </a:cubicBezTo>
                    <a:cubicBezTo>
                      <a:pt x="60" y="54"/>
                      <a:pt x="62" y="53"/>
                      <a:pt x="63" y="51"/>
                    </a:cubicBezTo>
                    <a:cubicBezTo>
                      <a:pt x="64" y="49"/>
                      <a:pt x="64" y="47"/>
                      <a:pt x="63" y="46"/>
                    </a:cubicBezTo>
                    <a:lnTo>
                      <a:pt x="51" y="27"/>
                    </a:lnTo>
                    <a:close/>
                    <a:moveTo>
                      <a:pt x="5" y="15"/>
                    </a:moveTo>
                    <a:cubicBezTo>
                      <a:pt x="24" y="15"/>
                      <a:pt x="24" y="15"/>
                      <a:pt x="24" y="15"/>
                    </a:cubicBezTo>
                    <a:cubicBezTo>
                      <a:pt x="24" y="17"/>
                      <a:pt x="24" y="17"/>
                      <a:pt x="24" y="17"/>
                    </a:cubicBezTo>
                    <a:cubicBezTo>
                      <a:pt x="24" y="18"/>
                      <a:pt x="25" y="19"/>
                      <a:pt x="26" y="19"/>
                    </a:cubicBezTo>
                    <a:cubicBezTo>
                      <a:pt x="27" y="19"/>
                      <a:pt x="28" y="18"/>
                      <a:pt x="28" y="17"/>
                    </a:cubicBezTo>
                    <a:cubicBezTo>
                      <a:pt x="28" y="15"/>
                      <a:pt x="28" y="15"/>
                      <a:pt x="28" y="15"/>
                    </a:cubicBezTo>
                    <a:cubicBezTo>
                      <a:pt x="28" y="15"/>
                      <a:pt x="28" y="15"/>
                      <a:pt x="28" y="15"/>
                    </a:cubicBezTo>
                    <a:cubicBezTo>
                      <a:pt x="28" y="6"/>
                      <a:pt x="28" y="6"/>
                      <a:pt x="28" y="6"/>
                    </a:cubicBezTo>
                    <a:cubicBezTo>
                      <a:pt x="58" y="6"/>
                      <a:pt x="58" y="6"/>
                      <a:pt x="58" y="6"/>
                    </a:cubicBezTo>
                    <a:cubicBezTo>
                      <a:pt x="45" y="27"/>
                      <a:pt x="45" y="27"/>
                      <a:pt x="45" y="27"/>
                    </a:cubicBezTo>
                    <a:cubicBezTo>
                      <a:pt x="58" y="48"/>
                      <a:pt x="58" y="48"/>
                      <a:pt x="58" y="48"/>
                    </a:cubicBezTo>
                    <a:cubicBezTo>
                      <a:pt x="36" y="48"/>
                      <a:pt x="36" y="48"/>
                      <a:pt x="36" y="48"/>
                    </a:cubicBezTo>
                    <a:cubicBezTo>
                      <a:pt x="36" y="48"/>
                      <a:pt x="36" y="48"/>
                      <a:pt x="36" y="48"/>
                    </a:cubicBezTo>
                    <a:cubicBezTo>
                      <a:pt x="28" y="48"/>
                      <a:pt x="28" y="48"/>
                      <a:pt x="28" y="48"/>
                    </a:cubicBezTo>
                    <a:cubicBezTo>
                      <a:pt x="28" y="25"/>
                      <a:pt x="28" y="25"/>
                      <a:pt x="28" y="25"/>
                    </a:cubicBezTo>
                    <a:cubicBezTo>
                      <a:pt x="28" y="24"/>
                      <a:pt x="27" y="23"/>
                      <a:pt x="26" y="23"/>
                    </a:cubicBezTo>
                    <a:cubicBezTo>
                      <a:pt x="25" y="23"/>
                      <a:pt x="24" y="24"/>
                      <a:pt x="24" y="25"/>
                    </a:cubicBezTo>
                    <a:cubicBezTo>
                      <a:pt x="24" y="50"/>
                      <a:pt x="24" y="50"/>
                      <a:pt x="24" y="50"/>
                    </a:cubicBezTo>
                    <a:cubicBezTo>
                      <a:pt x="24" y="50"/>
                      <a:pt x="24" y="50"/>
                      <a:pt x="24" y="50"/>
                    </a:cubicBezTo>
                    <a:cubicBezTo>
                      <a:pt x="24" y="50"/>
                      <a:pt x="24" y="50"/>
                      <a:pt x="24" y="50"/>
                    </a:cubicBezTo>
                    <a:cubicBezTo>
                      <a:pt x="24" y="50"/>
                      <a:pt x="24" y="50"/>
                      <a:pt x="24" y="50"/>
                    </a:cubicBezTo>
                    <a:cubicBezTo>
                      <a:pt x="24" y="50"/>
                      <a:pt x="24" y="50"/>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5" y="51"/>
                      <a:pt x="25" y="51"/>
                    </a:cubicBezTo>
                    <a:cubicBezTo>
                      <a:pt x="25" y="51"/>
                      <a:pt x="25" y="52"/>
                      <a:pt x="25" y="52"/>
                    </a:cubicBezTo>
                    <a:cubicBezTo>
                      <a:pt x="25" y="52"/>
                      <a:pt x="25" y="52"/>
                      <a:pt x="25" y="52"/>
                    </a:cubicBezTo>
                    <a:cubicBezTo>
                      <a:pt x="25" y="52"/>
                      <a:pt x="25" y="52"/>
                      <a:pt x="25" y="52"/>
                    </a:cubicBezTo>
                    <a:cubicBezTo>
                      <a:pt x="25" y="52"/>
                      <a:pt x="25" y="52"/>
                      <a:pt x="25" y="52"/>
                    </a:cubicBezTo>
                    <a:cubicBezTo>
                      <a:pt x="33" y="57"/>
                      <a:pt x="33" y="57"/>
                      <a:pt x="33" y="57"/>
                    </a:cubicBezTo>
                    <a:cubicBezTo>
                      <a:pt x="5" y="57"/>
                      <a:pt x="5" y="57"/>
                      <a:pt x="5" y="57"/>
                    </a:cubicBezTo>
                    <a:lnTo>
                      <a:pt x="5" y="15"/>
                    </a:lnTo>
                    <a:close/>
                    <a:moveTo>
                      <a:pt x="36" y="55"/>
                    </a:moveTo>
                    <a:cubicBezTo>
                      <a:pt x="32" y="52"/>
                      <a:pt x="32" y="52"/>
                      <a:pt x="32" y="52"/>
                    </a:cubicBezTo>
                    <a:cubicBezTo>
                      <a:pt x="36" y="52"/>
                      <a:pt x="36" y="52"/>
                      <a:pt x="36" y="52"/>
                    </a:cubicBezTo>
                    <a:lnTo>
                      <a:pt x="36" y="55"/>
                    </a:lnTo>
                    <a:close/>
                  </a:path>
                </a:pathLst>
              </a:custGeom>
              <a:grp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0" name="Freeform: Shape 112"/>
              <p:cNvSpPr/>
              <p:nvPr/>
            </p:nvSpPr>
            <p:spPr bwMode="auto">
              <a:xfrm>
                <a:off x="5380038" y="2359025"/>
                <a:ext cx="15875" cy="190500"/>
              </a:xfrm>
              <a:custGeom>
                <a:cxnLst>
                  <a:cxn ang="0">
                    <a:pos x="3" y="0"/>
                  </a:cxn>
                  <a:cxn ang="0">
                    <a:pos x="0" y="2"/>
                  </a:cxn>
                  <a:cxn ang="0">
                    <a:pos x="0" y="72"/>
                  </a:cxn>
                  <a:cxn ang="0">
                    <a:pos x="3" y="74"/>
                  </a:cxn>
                  <a:cxn ang="0">
                    <a:pos x="6" y="72"/>
                  </a:cxn>
                  <a:cxn ang="0">
                    <a:pos x="6" y="2"/>
                  </a:cxn>
                  <a:cxn ang="0">
                    <a:pos x="3" y="0"/>
                  </a:cxn>
                </a:cxnLst>
                <a:rect l="0" t="0" r="r" b="b"/>
                <a:pathLst>
                  <a:path w="6" h="74">
                    <a:moveTo>
                      <a:pt x="3" y="0"/>
                    </a:moveTo>
                    <a:cubicBezTo>
                      <a:pt x="1" y="0"/>
                      <a:pt x="0" y="1"/>
                      <a:pt x="0" y="2"/>
                    </a:cubicBezTo>
                    <a:cubicBezTo>
                      <a:pt x="0" y="72"/>
                      <a:pt x="0" y="72"/>
                      <a:pt x="0" y="72"/>
                    </a:cubicBezTo>
                    <a:cubicBezTo>
                      <a:pt x="0" y="73"/>
                      <a:pt x="1" y="74"/>
                      <a:pt x="3" y="74"/>
                    </a:cubicBezTo>
                    <a:cubicBezTo>
                      <a:pt x="4" y="74"/>
                      <a:pt x="6" y="73"/>
                      <a:pt x="6" y="72"/>
                    </a:cubicBezTo>
                    <a:cubicBezTo>
                      <a:pt x="6" y="2"/>
                      <a:pt x="6" y="2"/>
                      <a:pt x="6" y="2"/>
                    </a:cubicBezTo>
                    <a:cubicBezTo>
                      <a:pt x="6" y="1"/>
                      <a:pt x="4" y="0"/>
                      <a:pt x="3" y="0"/>
                    </a:cubicBezTo>
                    <a:close/>
                  </a:path>
                </a:pathLst>
              </a:custGeom>
              <a:grp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41" name="Oval 113"/>
              <p:cNvSpPr/>
              <p:nvPr/>
            </p:nvSpPr>
            <p:spPr bwMode="auto">
              <a:xfrm>
                <a:off x="5380038" y="2333625"/>
                <a:ext cx="15875" cy="14288"/>
              </a:xfrm>
              <a:prstGeom prst="ellipse">
                <a:avLst/>
              </a:prstGeom>
              <a:grpFill/>
              <a:ln w="9525">
                <a:noFill/>
                <a:round/>
              </a:ln>
            </p:spPr>
            <p:txBody>
              <a:bodyPr anchor="ctr"/>
              <a:lstStyle/>
              <a:p>
                <a:pPr algn="ctr"/>
                <a:endParaRPr sz="24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grpSp>
        <p:nvGrpSpPr>
          <p:cNvPr id="21" name="Group 74"/>
          <p:cNvGrpSpPr/>
          <p:nvPr/>
        </p:nvGrpSpPr>
        <p:grpSpPr>
          <a:xfrm>
            <a:off x="2320045" y="4858372"/>
            <a:ext cx="1944699" cy="1258315"/>
            <a:chOff x="3218020" y="4798575"/>
            <a:chExt cx="1944699" cy="1258314"/>
          </a:xfrm>
        </p:grpSpPr>
        <p:sp>
          <p:nvSpPr>
            <p:cNvPr id="37" name="TextBox 75"/>
            <p:cNvSpPr txBox="1"/>
            <p:nvPr/>
          </p:nvSpPr>
          <p:spPr bwMode="auto">
            <a:xfrm>
              <a:off x="3223869" y="4798575"/>
              <a:ext cx="1933002" cy="662997"/>
            </a:xfrm>
            <a:prstGeom prst="rect">
              <a:avLst/>
            </a:prstGeom>
            <a:noFill/>
          </p:spPr>
          <p:txBody>
            <a:bodyPr wrap="none" lIns="0" tIns="0" rIns="0" bIns="0" anchor="b" anchorCtr="1">
              <a:normAutofit/>
            </a:bodyPr>
            <a:lstStyle/>
            <a:p>
              <a:pPr latinLnBrk="0"/>
              <a:r>
                <a:rPr lang="zh-CN" altLang="en-US"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8" name="TextBox 76"/>
            <p:cNvSpPr txBox="1"/>
            <p:nvPr/>
          </p:nvSpPr>
          <p:spPr bwMode="auto">
            <a:xfrm>
              <a:off x="3218020" y="5461572"/>
              <a:ext cx="1944699" cy="595317"/>
            </a:xfrm>
            <a:prstGeom prst="rect">
              <a:avLst/>
            </a:prstGeom>
            <a:noFill/>
          </p:spPr>
          <p:txBody>
            <a:bodyPr wrap="square" lIns="120000" tIns="62400" rIns="120000" bIns="62400">
              <a:noAutofit/>
            </a:bodyPr>
            <a:lstStyle/>
            <a:p>
              <a:pPr latinLnBrk="0">
                <a:lnSpc>
                  <a:spcPct val="120000"/>
                </a:lnSpc>
              </a:pPr>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 </a:t>
              </a:r>
              <a:b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22" name="Group 77"/>
          <p:cNvGrpSpPr/>
          <p:nvPr/>
        </p:nvGrpSpPr>
        <p:grpSpPr>
          <a:xfrm>
            <a:off x="4573392" y="4858372"/>
            <a:ext cx="1944699" cy="1258315"/>
            <a:chOff x="3218020" y="4798575"/>
            <a:chExt cx="1944699" cy="1258314"/>
          </a:xfrm>
        </p:grpSpPr>
        <p:sp>
          <p:nvSpPr>
            <p:cNvPr id="35" name="TextBox 78"/>
            <p:cNvSpPr txBox="1"/>
            <p:nvPr/>
          </p:nvSpPr>
          <p:spPr bwMode="auto">
            <a:xfrm>
              <a:off x="3223869" y="4798575"/>
              <a:ext cx="1933002" cy="662997"/>
            </a:xfrm>
            <a:prstGeom prst="rect">
              <a:avLst/>
            </a:prstGeom>
            <a:noFill/>
          </p:spPr>
          <p:txBody>
            <a:bodyPr wrap="none" lIns="0" tIns="0" rIns="0" bIns="0" anchor="b" anchorCtr="1">
              <a:normAutofit/>
            </a:bodyPr>
            <a:lstStyle/>
            <a:p>
              <a:pPr latinLnBrk="0"/>
              <a:r>
                <a:rPr lang="zh-CN" altLang="en-US"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6" name="TextBox 79"/>
            <p:cNvSpPr txBox="1"/>
            <p:nvPr/>
          </p:nvSpPr>
          <p:spPr bwMode="auto">
            <a:xfrm>
              <a:off x="3218020" y="5461572"/>
              <a:ext cx="1944699" cy="595317"/>
            </a:xfrm>
            <a:prstGeom prst="rect">
              <a:avLst/>
            </a:prstGeom>
            <a:noFill/>
          </p:spPr>
          <p:txBody>
            <a:bodyPr wrap="square" lIns="120000" tIns="62400" rIns="120000" bIns="62400">
              <a:noAutofit/>
            </a:bodyPr>
            <a:lstStyle/>
            <a:p>
              <a:pPr latinLnBrk="0">
                <a:lnSpc>
                  <a:spcPct val="120000"/>
                </a:lnSpc>
              </a:pPr>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 </a:t>
              </a:r>
              <a:b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23" name="Group 80"/>
          <p:cNvGrpSpPr/>
          <p:nvPr/>
        </p:nvGrpSpPr>
        <p:grpSpPr>
          <a:xfrm>
            <a:off x="6821351" y="4858372"/>
            <a:ext cx="1944699" cy="1258315"/>
            <a:chOff x="3218020" y="4798575"/>
            <a:chExt cx="1944699" cy="1258314"/>
          </a:xfrm>
        </p:grpSpPr>
        <p:sp>
          <p:nvSpPr>
            <p:cNvPr id="33" name="TextBox 81"/>
            <p:cNvSpPr txBox="1"/>
            <p:nvPr/>
          </p:nvSpPr>
          <p:spPr bwMode="auto">
            <a:xfrm>
              <a:off x="3223869" y="4798575"/>
              <a:ext cx="1933002" cy="662997"/>
            </a:xfrm>
            <a:prstGeom prst="rect">
              <a:avLst/>
            </a:prstGeom>
            <a:noFill/>
          </p:spPr>
          <p:txBody>
            <a:bodyPr wrap="none" lIns="0" tIns="0" rIns="0" bIns="0" anchor="b" anchorCtr="1">
              <a:normAutofit/>
            </a:bodyPr>
            <a:lstStyle/>
            <a:p>
              <a:pPr latinLnBrk="0"/>
              <a:r>
                <a:rPr lang="zh-CN" altLang="en-US"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4" name="TextBox 82"/>
            <p:cNvSpPr txBox="1"/>
            <p:nvPr/>
          </p:nvSpPr>
          <p:spPr bwMode="auto">
            <a:xfrm>
              <a:off x="3218020" y="5461572"/>
              <a:ext cx="1944699" cy="595317"/>
            </a:xfrm>
            <a:prstGeom prst="rect">
              <a:avLst/>
            </a:prstGeom>
            <a:noFill/>
          </p:spPr>
          <p:txBody>
            <a:bodyPr wrap="square" lIns="120000" tIns="62400" rIns="120000" bIns="62400">
              <a:noAutofit/>
            </a:bodyPr>
            <a:lstStyle/>
            <a:p>
              <a:pPr latinLnBrk="0">
                <a:lnSpc>
                  <a:spcPct val="120000"/>
                </a:lnSpc>
              </a:pPr>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 </a:t>
              </a:r>
              <a:b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93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24" name="Group 83"/>
          <p:cNvGrpSpPr/>
          <p:nvPr/>
        </p:nvGrpSpPr>
        <p:grpSpPr>
          <a:xfrm>
            <a:off x="7880856" y="1192871"/>
            <a:ext cx="1944699" cy="1250171"/>
            <a:chOff x="7110595" y="1177660"/>
            <a:chExt cx="1944699" cy="1250171"/>
          </a:xfrm>
        </p:grpSpPr>
        <p:sp>
          <p:nvSpPr>
            <p:cNvPr id="31" name="TextBox 84"/>
            <p:cNvSpPr txBox="1"/>
            <p:nvPr/>
          </p:nvSpPr>
          <p:spPr bwMode="auto">
            <a:xfrm>
              <a:off x="7116444" y="1177660"/>
              <a:ext cx="1933002" cy="368245"/>
            </a:xfrm>
            <a:prstGeom prst="rect">
              <a:avLst/>
            </a:prstGeom>
            <a:noFill/>
          </p:spPr>
          <p:txBody>
            <a:bodyPr wrap="none" lIns="0" tIns="0" rIns="0" bIns="0" anchor="b" anchorCtr="1">
              <a:normAutofit/>
            </a:bodyPr>
            <a:lstStyle/>
            <a:p>
              <a:pPr latinLnBrk="0"/>
              <a:r>
                <a:rPr lang="zh-CN" altLang="en-US"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2" name="TextBox 85"/>
            <p:cNvSpPr txBox="1"/>
            <p:nvPr/>
          </p:nvSpPr>
          <p:spPr bwMode="auto">
            <a:xfrm>
              <a:off x="7110595" y="1545905"/>
              <a:ext cx="1944699" cy="881926"/>
            </a:xfrm>
            <a:prstGeom prst="rect">
              <a:avLst/>
            </a:prstGeom>
            <a:noFill/>
          </p:spPr>
          <p:txBody>
            <a:bodyPr wrap="square" lIns="120000" tIns="62400" rIns="120000" bIns="480000" anchor="t" anchorCtr="1">
              <a:noAutofit/>
            </a:bodyPr>
            <a:lstStyle/>
            <a:p>
              <a:pPr latinLnBrk="0">
                <a:lnSpc>
                  <a:spcPct val="120000"/>
                </a:lnSpc>
              </a:pPr>
              <a:r>
                <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 </a:t>
              </a:r>
              <a:br>
                <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25" name="Group 86"/>
          <p:cNvGrpSpPr/>
          <p:nvPr/>
        </p:nvGrpSpPr>
        <p:grpSpPr>
          <a:xfrm>
            <a:off x="5641795" y="1192871"/>
            <a:ext cx="1944699" cy="1250171"/>
            <a:chOff x="7110595" y="1177660"/>
            <a:chExt cx="1944699" cy="1250171"/>
          </a:xfrm>
        </p:grpSpPr>
        <p:sp>
          <p:nvSpPr>
            <p:cNvPr id="29" name="TextBox 87"/>
            <p:cNvSpPr txBox="1"/>
            <p:nvPr/>
          </p:nvSpPr>
          <p:spPr bwMode="auto">
            <a:xfrm>
              <a:off x="7116444" y="1177660"/>
              <a:ext cx="1933002" cy="368245"/>
            </a:xfrm>
            <a:prstGeom prst="rect">
              <a:avLst/>
            </a:prstGeom>
            <a:noFill/>
          </p:spPr>
          <p:txBody>
            <a:bodyPr wrap="none" lIns="0" tIns="0" rIns="0" bIns="0" anchor="b" anchorCtr="1">
              <a:normAutofit/>
            </a:bodyPr>
            <a:lstStyle/>
            <a:p>
              <a:pPr latinLnBrk="0"/>
              <a:r>
                <a:rPr lang="zh-CN" altLang="en-US"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30" name="TextBox 88"/>
            <p:cNvSpPr txBox="1"/>
            <p:nvPr/>
          </p:nvSpPr>
          <p:spPr bwMode="auto">
            <a:xfrm>
              <a:off x="7110595" y="1545905"/>
              <a:ext cx="1944699" cy="881926"/>
            </a:xfrm>
            <a:prstGeom prst="rect">
              <a:avLst/>
            </a:prstGeom>
            <a:noFill/>
          </p:spPr>
          <p:txBody>
            <a:bodyPr wrap="square" lIns="120000" tIns="62400" rIns="120000" bIns="480000" anchor="t" anchorCtr="1">
              <a:noAutofit/>
            </a:bodyPr>
            <a:lstStyle/>
            <a:p>
              <a:pPr latinLnBrk="0">
                <a:lnSpc>
                  <a:spcPct val="120000"/>
                </a:lnSpc>
              </a:pPr>
              <a:r>
                <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 </a:t>
              </a:r>
              <a:br>
                <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grpSp>
        <p:nvGrpSpPr>
          <p:cNvPr id="26" name="Group 89"/>
          <p:cNvGrpSpPr/>
          <p:nvPr/>
        </p:nvGrpSpPr>
        <p:grpSpPr>
          <a:xfrm>
            <a:off x="3393133" y="1192869"/>
            <a:ext cx="1944699" cy="1250171"/>
            <a:chOff x="7110595" y="1177660"/>
            <a:chExt cx="1944699" cy="1250171"/>
          </a:xfrm>
        </p:grpSpPr>
        <p:sp>
          <p:nvSpPr>
            <p:cNvPr id="27" name="TextBox 90"/>
            <p:cNvSpPr txBox="1"/>
            <p:nvPr/>
          </p:nvSpPr>
          <p:spPr bwMode="auto">
            <a:xfrm>
              <a:off x="7116444" y="1177660"/>
              <a:ext cx="1933002" cy="368245"/>
            </a:xfrm>
            <a:prstGeom prst="rect">
              <a:avLst/>
            </a:prstGeom>
            <a:noFill/>
          </p:spPr>
          <p:txBody>
            <a:bodyPr wrap="none" lIns="0" tIns="0" rIns="0" bIns="0" anchor="b" anchorCtr="1">
              <a:normAutofit/>
            </a:bodyPr>
            <a:lstStyle/>
            <a:p>
              <a:pPr latinLnBrk="0"/>
              <a:r>
                <a:rPr lang="zh-CN" altLang="en-US"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标题文本预设</a:t>
              </a:r>
              <a:endParaRPr lang="zh-CN" altLang="en-US" sz="1865">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
          <p:nvSpPr>
            <p:cNvPr id="28" name="TextBox 91"/>
            <p:cNvSpPr txBox="1"/>
            <p:nvPr/>
          </p:nvSpPr>
          <p:spPr bwMode="auto">
            <a:xfrm>
              <a:off x="7110595" y="1545905"/>
              <a:ext cx="1944699" cy="881926"/>
            </a:xfrm>
            <a:prstGeom prst="rect">
              <a:avLst/>
            </a:prstGeom>
            <a:noFill/>
          </p:spPr>
          <p:txBody>
            <a:bodyPr wrap="square" lIns="120000" tIns="62400" rIns="120000" bIns="480000" anchor="t" anchorCtr="1">
              <a:noAutofit/>
            </a:bodyPr>
            <a:lstStyle/>
            <a:p>
              <a:pPr latinLnBrk="0">
                <a:lnSpc>
                  <a:spcPct val="120000"/>
                </a:lnSpc>
              </a:pPr>
              <a:r>
                <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此部分内容作为文字排版占位显示 </a:t>
              </a:r>
              <a:br>
                <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br>
              <a:r>
                <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rPr>
                <a:t>（建议使用主题字体）</a:t>
              </a:r>
              <a:endParaRPr lang="zh-CN" altLang="en-US" sz="800">
                <a:solidFill>
                  <a:schemeClr val="bg1">
                    <a:lumMod val="50000"/>
                  </a:schemeClr>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grpSp>
      <p:sp>
        <p:nvSpPr>
          <p:cNvPr id="70" name="文本占位符 1"/>
          <p:cNvSpPr>
            <a:spLocks noGrp="1"/>
          </p:cNvSpPr>
          <p:nvPr>
            <p:ph type="body" sz="quarter" idx="4294967295"/>
          </p:nvPr>
        </p:nvSpPr>
        <p:spPr>
          <a:xfrm>
            <a:off x="170815" y="151130"/>
            <a:ext cx="3965756" cy="506095"/>
          </a:xfrm>
        </p:spPr>
        <p:txBody>
          <a:bodyPr>
            <a:normAutofit fontScale="97500"/>
          </a:bodyPr>
          <a:lstStyle/>
          <a:p>
            <a:pPr>
              <a:buFont typeface="Wingdings" panose="05000000000000000000" pitchFamily="2" charset="2"/>
              <a:buChar char="u"/>
            </a:pPr>
            <a:endParaRPr lang="zh-CN" altLang="en-US">
              <a:solidFill>
                <a:schemeClr val="accent1"/>
              </a:solidFill>
              <a:latin typeface="方正黑体简体" panose="03000509000000000000" pitchFamily="2" charset="-122"/>
              <a:ea typeface="方正黑体简体" panose="03000509000000000000" pitchFamily="2" charset="-122"/>
              <a:sym typeface="方正黑体简体" panose="03000509000000000000" pitchFamily="2" charset="-122"/>
            </a:endParaRPr>
          </a:p>
        </p:txBody>
      </p:sp>
    </p:spTree>
  </p:cSld>
  <p:clrMapOvr>
    <a:masterClrMapping/>
  </p:clrMapOvr>
  <mc:AlternateContent>
    <mc:Choice xmlns:p14="http://schemas.microsoft.com/office/powerpoint/2010/main" Requires="p14">
      <p:transition spd="slow" advClick="0" advTm="0" p14:dur="1250">
        <p:randomBar dir="vert"/>
      </p:transition>
    </mc:Choice>
    <mc:Fallback>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nodeType="afterGroup">
                            <p:stCondLst>
                              <p:cond delay="1000"/>
                            </p:stCondLst>
                            <p:childTnLst>
                              <p:par>
                                <p:cTn id="9" presetID="47"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1000"/>
                                        <p:tgtEl>
                                          <p:spTgt spid="26"/>
                                        </p:tgtEl>
                                      </p:cBhvr>
                                    </p:animEffect>
                                    <p:anim calcmode="lin" valueType="num">
                                      <p:cBhvr>
                                        <p:cTn id="12" dur="1000" fill="hold"/>
                                        <p:tgtEl>
                                          <p:spTgt spid="26"/>
                                        </p:tgtEl>
                                        <p:attrNameLst>
                                          <p:attrName>ppt_x</p:attrName>
                                        </p:attrNameLst>
                                      </p:cBhvr>
                                      <p:tavLst>
                                        <p:tav tm="0">
                                          <p:val>
                                            <p:strVal val="#ppt_x"/>
                                          </p:val>
                                        </p:tav>
                                        <p:tav tm="100000">
                                          <p:val>
                                            <p:strVal val="#ppt_x"/>
                                          </p:val>
                                        </p:tav>
                                      </p:tavLst>
                                    </p:anim>
                                    <p:anim calcmode="lin" valueType="num">
                                      <p:cBhvr>
                                        <p:cTn id="13" dur="1000" fill="hold"/>
                                        <p:tgtEl>
                                          <p:spTgt spid="26"/>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1000"/>
                                        <p:tgtEl>
                                          <p:spTgt spid="25"/>
                                        </p:tgtEl>
                                      </p:cBhvr>
                                    </p:animEffect>
                                    <p:anim calcmode="lin" valueType="num">
                                      <p:cBhvr>
                                        <p:cTn id="17" dur="1000" fill="hold"/>
                                        <p:tgtEl>
                                          <p:spTgt spid="25"/>
                                        </p:tgtEl>
                                        <p:attrNameLst>
                                          <p:attrName>ppt_x</p:attrName>
                                        </p:attrNameLst>
                                      </p:cBhvr>
                                      <p:tavLst>
                                        <p:tav tm="0">
                                          <p:val>
                                            <p:strVal val="#ppt_x"/>
                                          </p:val>
                                        </p:tav>
                                        <p:tav tm="100000">
                                          <p:val>
                                            <p:strVal val="#ppt_x"/>
                                          </p:val>
                                        </p:tav>
                                      </p:tavLst>
                                    </p:anim>
                                    <p:anim calcmode="lin" valueType="num">
                                      <p:cBhvr>
                                        <p:cTn id="18" dur="1000" fill="hold"/>
                                        <p:tgtEl>
                                          <p:spTgt spid="2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1000"/>
                                        <p:tgtEl>
                                          <p:spTgt spid="24"/>
                                        </p:tgtEl>
                                      </p:cBhvr>
                                    </p:animEffect>
                                    <p:anim calcmode="lin" valueType="num">
                                      <p:cBhvr>
                                        <p:cTn id="22" dur="1000" fill="hold"/>
                                        <p:tgtEl>
                                          <p:spTgt spid="24"/>
                                        </p:tgtEl>
                                        <p:attrNameLst>
                                          <p:attrName>ppt_x</p:attrName>
                                        </p:attrNameLst>
                                      </p:cBhvr>
                                      <p:tavLst>
                                        <p:tav tm="0">
                                          <p:val>
                                            <p:strVal val="#ppt_x"/>
                                          </p:val>
                                        </p:tav>
                                        <p:tav tm="100000">
                                          <p:val>
                                            <p:strVal val="#ppt_x"/>
                                          </p:val>
                                        </p:tav>
                                      </p:tavLst>
                                    </p:anim>
                                    <p:anim calcmode="lin" valueType="num">
                                      <p:cBhvr>
                                        <p:cTn id="23" dur="1000" fill="hold"/>
                                        <p:tgtEl>
                                          <p:spTgt spid="24"/>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2000"/>
                            </p:stCondLst>
                            <p:childTnLst>
                              <p:par>
                                <p:cTn id="25" presetID="42" presetClass="entr" presetSubtype="0"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AS_NET" val="4.0.30319.42000"/>
  <p:tag name="AS_OS" val="Microsoft Windows NT 6.1.7601 Service Pack 1"/>
  <p:tag name="AS_RELEASE_DATE" val="2023.09.14"/>
  <p:tag name="AS_TITLE" val="Aspose.Slides for .NET 4.0 Client Profile"/>
  <p:tag name="AS_VERSION" val="23.9"/>
</p:tagLst>
</file>

<file path=ppt/theme/theme1.xml><?xml version="1.0" encoding="utf-8"?>
<a:theme xmlns:r="http://schemas.openxmlformats.org/officeDocument/2006/relationships" xmlns:a="http://schemas.openxmlformats.org/drawingml/2006/main" name="Office 主题​​">
  <a:themeElements>
    <a:clrScheme name="自定义 1667">
      <a:dk1>
        <a:sysClr val="windowText" lastClr="000000"/>
      </a:dk1>
      <a:lt1>
        <a:sysClr val="window" lastClr="FFFFFF"/>
      </a:lt1>
      <a:dk2>
        <a:srgbClr val="44546A"/>
      </a:dk2>
      <a:lt2>
        <a:srgbClr val="E7E6E6"/>
      </a:lt2>
      <a:accent1>
        <a:srgbClr val="153E68"/>
      </a:accent1>
      <a:accent2>
        <a:srgbClr val="FFD200"/>
      </a:accent2>
      <a:accent3>
        <a:srgbClr val="153E68"/>
      </a:accent3>
      <a:accent4>
        <a:srgbClr val="FFD200"/>
      </a:accent4>
      <a:accent5>
        <a:srgbClr val="153E68"/>
      </a:accent5>
      <a:accent6>
        <a:srgbClr val="FFD200"/>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Office 主题">
  <a:themeElements>
    <a:clrScheme name="自定义 16">
      <a:dk1>
        <a:sysClr val="windowText" lastClr="000000"/>
      </a:dk1>
      <a:lt1>
        <a:sysClr val="window" lastClr="FFFFFF"/>
      </a:lt1>
      <a:dk2>
        <a:srgbClr val="3E3D2D"/>
      </a:dk2>
      <a:lt2>
        <a:srgbClr val="FFFFFF"/>
      </a:lt2>
      <a:accent1>
        <a:srgbClr val="624F3C"/>
      </a:accent1>
      <a:accent2>
        <a:srgbClr val="D2B38A"/>
      </a:accent2>
      <a:accent3>
        <a:srgbClr val="624F3C"/>
      </a:accent3>
      <a:accent4>
        <a:srgbClr val="D2B38A"/>
      </a:accent4>
      <a:accent5>
        <a:srgbClr val="624F3C"/>
      </a:accent5>
      <a:accent6>
        <a:srgbClr val="D2B38A"/>
      </a:accent6>
      <a:hlink>
        <a:srgbClr val="624F3C"/>
      </a:hlink>
      <a:folHlink>
        <a:srgbClr val="D2B38A"/>
      </a:folHlink>
    </a:clrScheme>
    <a:fontScheme name="自定义 1">
      <a:majorFont>
        <a:latin typeface="Arial Black"/>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
  <PresentationFormat>宽屏</PresentationFormat>
  <Paragraphs>237</Paragraphs>
  <Slides>25</Slides>
  <Notes>0</Notes>
  <TotalTime>0</TotalTime>
  <HiddenSlides>0</HiddenSlides>
  <MMClips>1</MMClips>
  <ScaleCrop>0</ScaleCrop>
  <HeadingPairs>
    <vt:vector baseType="variant" size="6">
      <vt:variant>
        <vt:lpstr>Fonts used</vt:lpstr>
      </vt:variant>
      <vt:variant>
        <vt:i4>8</vt:i4>
      </vt:variant>
      <vt:variant>
        <vt:lpstr>Theme</vt:lpstr>
      </vt:variant>
      <vt:variant>
        <vt:i4>1</vt:i4>
      </vt:variant>
      <vt:variant>
        <vt:lpstr>Slide Titles</vt:lpstr>
      </vt:variant>
      <vt:variant>
        <vt:i4>25</vt:i4>
      </vt:variant>
    </vt:vector>
  </HeadingPairs>
  <TitlesOfParts>
    <vt:vector baseType="lpstr" size="34">
      <vt:lpstr>Arial</vt:lpstr>
      <vt:lpstr>等线 Light</vt:lpstr>
      <vt:lpstr>等线</vt:lpstr>
      <vt:lpstr>Wingdings</vt:lpstr>
      <vt:lpstr>方正黑体简体</vt:lpstr>
      <vt:lpstr>Arial Black</vt:lpstr>
      <vt:lpstr>微软雅黑</vt:lpstr>
      <vt:lpstr>Impact</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PowerPoint 演示文稿</dc:title>
  <dc:creator>Administrator</dc:creator>
  <cp:lastModifiedBy>  旪    、</cp:lastModifiedBy>
  <cp:revision>28</cp:revision>
  <dcterms:created xsi:type="dcterms:W3CDTF">2018-05-28T05:25:00Z</dcterms:created>
  <dcterms:modified xsi:type="dcterms:W3CDTF">2023-10-16T16:18:04Z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KSOProductBuildVer">
    <vt:lpwstr>2052-11.1.0.9339</vt:lpwstr>
  </property>
</Properties>
</file>