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svg" ContentType="image/svg"/>
  <Override PartName="/customXml/item1.xml" ContentType="application/xml"/>
  <Override PartName="/customXml/item2.xml" ContentType="application/xml"/>
  <Override PartName="/customXml/item3.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4"/>
    <p:sldMasterId id="2147483658" r:id="rId5"/>
  </p:sldMasterIdLst>
  <p:notesMasterIdLst>
    <p:notesMasterId r:id="rId6"/>
  </p:notesMasterIdLst>
  <p:handoutMasterIdLst>
    <p:handoutMasterId r:id="rId7"/>
  </p:handoutMasterIdLst>
  <p:sldIdLst>
    <p:sldId id="289" r:id="rId8"/>
    <p:sldId id="288" r:id="rId9"/>
    <p:sldId id="290" r:id="rId10"/>
    <p:sldId id="310" r:id="rId11"/>
    <p:sldId id="308" r:id="rId12"/>
    <p:sldId id="309" r:id="rId13"/>
    <p:sldId id="268" r:id="rId14"/>
    <p:sldId id="285" r:id="rId15"/>
    <p:sldId id="291" r:id="rId16"/>
    <p:sldId id="269" r:id="rId17"/>
    <p:sldId id="287" r:id="rId18"/>
    <p:sldId id="276" r:id="rId19"/>
    <p:sldId id="279" r:id="rId20"/>
    <p:sldId id="298" r:id="rId21"/>
    <p:sldId id="299" r:id="rId22"/>
    <p:sldId id="300" r:id="rId23"/>
    <p:sldId id="292" r:id="rId24"/>
    <p:sldId id="277" r:id="rId25"/>
    <p:sldId id="286" r:id="rId26"/>
    <p:sldId id="301" r:id="rId27"/>
    <p:sldId id="295" r:id="rId28"/>
    <p:sldId id="296" r:id="rId29"/>
    <p:sldId id="293" r:id="rId30"/>
    <p:sldId id="283" r:id="rId31"/>
    <p:sldId id="297" r:id="rId32"/>
    <p:sldId id="294" r:id="rId33"/>
    <p:sldId id="256" r:id="rId34"/>
    <p:sldId id="304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模板设计" id="{280025C5-B023-4074-BF91-04978397FE1C}">
          <p14:sldIdLst>
            <p14:sldId id="289"/>
            <p14:sldId id="288"/>
            <p14:sldId id="290"/>
            <p14:sldId id="310"/>
            <p14:sldId id="308"/>
            <p14:sldId id="309"/>
            <p14:sldId id="268"/>
            <p14:sldId id="285"/>
            <p14:sldId id="291"/>
            <p14:sldId id="269"/>
            <p14:sldId id="287"/>
            <p14:sldId id="276"/>
            <p14:sldId id="279"/>
            <p14:sldId id="298"/>
            <p14:sldId id="299"/>
            <p14:sldId id="300"/>
            <p14:sldId id="292"/>
            <p14:sldId id="277"/>
            <p14:sldId id="286"/>
            <p14:sldId id="301"/>
            <p14:sldId id="295"/>
            <p14:sldId id="296"/>
            <p14:sldId id="293"/>
            <p14:sldId id="283"/>
            <p14:sldId id="297"/>
            <p14:sldId id="294"/>
          </p14:sldIdLst>
        </p14:section>
        <p14:section name="使用技巧" id="{160FAA44-5140-4B22-80A4-E94ECD9320B2}">
          <p14:sldIdLst>
            <p14:sldId id="256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04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630" y="96"/>
      </p:cViewPr>
      <p:guideLst>
        <p:guide orient="horz" pos="2160"/>
        <p:guide pos="3840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-3060"/>
    </p:cViewPr>
  </p:sorterViewPr>
  <p:notesViewPr>
    <p:cSldViewPr snapToGrid="0">
      <p:cViewPr varScale="1">
        <p:scale>
          <a:sx n="92" d="100"/>
          <a:sy n="92" d="100"/>
        </p:scale>
        <p:origin x="2508" y="9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ustomXml" Target="../customXml/item1.xml" /><Relationship Id="rId10" Type="http://schemas.openxmlformats.org/officeDocument/2006/relationships/slide" Target="slides/slide3.xml" /><Relationship Id="rId11" Type="http://schemas.openxmlformats.org/officeDocument/2006/relationships/slide" Target="slides/slide4.xml" /><Relationship Id="rId12" Type="http://schemas.openxmlformats.org/officeDocument/2006/relationships/slide" Target="slides/slide5.xml" /><Relationship Id="rId13" Type="http://schemas.openxmlformats.org/officeDocument/2006/relationships/slide" Target="slides/slide6.xml" /><Relationship Id="rId14" Type="http://schemas.openxmlformats.org/officeDocument/2006/relationships/slide" Target="slides/slide7.xml" /><Relationship Id="rId15" Type="http://schemas.openxmlformats.org/officeDocument/2006/relationships/slide" Target="slides/slide8.xml" /><Relationship Id="rId16" Type="http://schemas.openxmlformats.org/officeDocument/2006/relationships/slide" Target="slides/slide9.xml" /><Relationship Id="rId17" Type="http://schemas.openxmlformats.org/officeDocument/2006/relationships/slide" Target="slides/slide10.xml" /><Relationship Id="rId18" Type="http://schemas.openxmlformats.org/officeDocument/2006/relationships/slide" Target="slides/slide11.xml" /><Relationship Id="rId19" Type="http://schemas.openxmlformats.org/officeDocument/2006/relationships/slide" Target="slides/slide12.xml" /><Relationship Id="rId2" Type="http://schemas.openxmlformats.org/officeDocument/2006/relationships/customXml" Target="../customXml/item2.xml" /><Relationship Id="rId20" Type="http://schemas.openxmlformats.org/officeDocument/2006/relationships/slide" Target="slides/slide13.xml" /><Relationship Id="rId21" Type="http://schemas.openxmlformats.org/officeDocument/2006/relationships/slide" Target="slides/slide14.xml" /><Relationship Id="rId22" Type="http://schemas.openxmlformats.org/officeDocument/2006/relationships/slide" Target="slides/slide15.xml" /><Relationship Id="rId23" Type="http://schemas.openxmlformats.org/officeDocument/2006/relationships/slide" Target="slides/slide16.xml" /><Relationship Id="rId24" Type="http://schemas.openxmlformats.org/officeDocument/2006/relationships/slide" Target="slides/slide17.xml" /><Relationship Id="rId25" Type="http://schemas.openxmlformats.org/officeDocument/2006/relationships/slide" Target="slides/slide18.xml" /><Relationship Id="rId26" Type="http://schemas.openxmlformats.org/officeDocument/2006/relationships/slide" Target="slides/slide19.xml" /><Relationship Id="rId27" Type="http://schemas.openxmlformats.org/officeDocument/2006/relationships/slide" Target="slides/slide20.xml" /><Relationship Id="rId28" Type="http://schemas.openxmlformats.org/officeDocument/2006/relationships/slide" Target="slides/slide21.xml" /><Relationship Id="rId29" Type="http://schemas.openxmlformats.org/officeDocument/2006/relationships/slide" Target="slides/slide22.xml" /><Relationship Id="rId3" Type="http://schemas.openxmlformats.org/officeDocument/2006/relationships/customXml" Target="../customXml/item3.xml" /><Relationship Id="rId30" Type="http://schemas.openxmlformats.org/officeDocument/2006/relationships/slide" Target="slides/slide23.xml" /><Relationship Id="rId31" Type="http://schemas.openxmlformats.org/officeDocument/2006/relationships/slide" Target="slides/slide24.xml" /><Relationship Id="rId32" Type="http://schemas.openxmlformats.org/officeDocument/2006/relationships/slide" Target="slides/slide25.xml" /><Relationship Id="rId33" Type="http://schemas.openxmlformats.org/officeDocument/2006/relationships/slide" Target="slides/slide26.xml" /><Relationship Id="rId34" Type="http://schemas.openxmlformats.org/officeDocument/2006/relationships/slide" Target="slides/slide27.xml" /><Relationship Id="rId35" Type="http://schemas.openxmlformats.org/officeDocument/2006/relationships/slide" Target="slides/slide28.xml" /><Relationship Id="rId36" Type="http://schemas.openxmlformats.org/officeDocument/2006/relationships/tags" Target="tags/tag1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Master" Target="slideMasters/slideMaster1.xml" /><Relationship Id="rId40" Type="http://schemas.openxmlformats.org/officeDocument/2006/relationships/tableStyles" Target="tableStyles.xml" /><Relationship Id="rId5" Type="http://schemas.openxmlformats.org/officeDocument/2006/relationships/slideMaster" Target="slideMasters/slideMaster2.xml" /><Relationship Id="rId6" Type="http://schemas.openxmlformats.org/officeDocument/2006/relationships/notesMaster" Target="notesMasters/notesMaster1.xml" /><Relationship Id="rId7" Type="http://schemas.openxmlformats.org/officeDocument/2006/relationships/handoutMaster" Target="handoutMasters/handoutMaster1.xml" /><Relationship Id="rId8" Type="http://schemas.openxmlformats.org/officeDocument/2006/relationships/slide" Target="slides/slide1.xml" /><Relationship Id="rId9" Type="http://schemas.openxmlformats.org/officeDocument/2006/relationships/slide" Target="slides/slide2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1_1">
  <dgm:title val=""/>
  <dgm:desc val=""/>
  <dgm:catLst>
    <dgm:cat type="accent1" pri="11100"/>
  </dgm:catLst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CFF65A30-6B3D-4729-8CE7-735910560B8F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2C2117D4-B077-4284-8A24-4B207083191B}" type="parTrans" cxnId="{4EA983F3-C702-4700-B155-0A7A528D0FD9}">
      <dgm:prSet custT="1"/>
      <dgm:spPr/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BE5EB841-B241-4188-92F1-63E5C986B03D}">
      <dgm:prSet phldrT="[文本]" custT="1"/>
      <dgm:spPr/>
      <dgm:t>
        <a:bodyPr/>
        <a:lstStyle/>
        <a:p>
          <a:r>
            <a:rPr kumimoji="1"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</a:rPr>
            <a:t>投资方式</a:t>
          </a:r>
          <a:endParaRPr lang="zh-CN" altLang="en-US" sz="65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713E060D-2EF5-4FEA-ABF9-45D3DD74B62B}" type="parTrans" cxnId="{C2032F42-6D74-4D63-A901-1F3D2B7E3670}">
      <dgm:prSet custT="1"/>
      <dgm:spPr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7A80E477-3FBD-4E3E-9FD7-E6AF15AAFAD8}">
      <dgm:prSet phldrT="[文本]" custT="1"/>
      <dgm:spPr/>
      <dgm:t>
        <a:bodyPr/>
        <a:lstStyle/>
        <a:p>
          <a:r>
            <a:rPr kumimoji="1"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</a:rPr>
            <a:t>储蓄</a:t>
          </a:r>
          <a:endParaRPr lang="zh-CN" altLang="en-US" sz="65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8C077D24-5C78-4127-98AD-C9950F60D95D}" type="sibTrans" cxnId="{C2032F42-6D74-4D63-A901-1F3D2B7E3670}">
      <dgm:prSet custT="1"/>
      <dgm:spPr/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9D43D2F7-FD0B-4BFC-B3B1-3BC9D0ABBE35}" type="parTrans" cxnId="{895F32E1-8846-4365-872F-900A9845D0FF}">
      <dgm:prSet custT="1"/>
      <dgm:spPr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F73E6679-9BFD-404A-92C2-9DFA560FDE71}">
      <dgm:prSet phldrT="[文本]" custT="1"/>
      <dgm:spPr/>
      <dgm:t>
        <a:bodyPr/>
        <a:lstStyle/>
        <a:p>
          <a:r>
            <a:rPr kumimoji="1"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</a:rPr>
            <a:t>债券</a:t>
          </a:r>
          <a:endParaRPr lang="zh-CN" altLang="en-US" sz="65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7C827119-F718-4650-9DE9-B33D98A918BD}" type="parTrans" cxnId="{8F99E966-D13F-4405-BA5F-DF38E901E607}">
      <dgm:prSet custT="1"/>
      <dgm:spPr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FB455C7C-BE1E-4DFA-8092-BA2BD6DB179E}">
      <dgm:prSet phldrT="[文本]" custT="1"/>
      <dgm:spPr/>
      <dgm:t>
        <a:bodyPr/>
        <a:lstStyle/>
        <a:p>
          <a:r>
            <a:rPr kumimoji="1"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</a:rPr>
            <a:t>国债</a:t>
          </a:r>
          <a:endParaRPr lang="zh-CN" altLang="en-US" sz="65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E89F2D95-89DB-4EDE-9417-8CA7EB6F358F}" type="sibTrans" cxnId="{8F99E966-D13F-4405-BA5F-DF38E901E607}">
      <dgm:prSet custT="1"/>
      <dgm:spPr/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F7F9869D-A724-4592-9EE1-ADA3DA462692}" type="parTrans" cxnId="{C7835BB6-8FEE-4AF4-BA4E-A45F0B9A4740}">
      <dgm:prSet custT="1"/>
      <dgm:spPr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0099C8DD-7795-4FE9-BC2F-BAB22B019391}">
      <dgm:prSet phldrT="[文本]" custT="1"/>
      <dgm:spPr/>
      <dgm:t>
        <a:bodyPr/>
        <a:lstStyle/>
        <a:p>
          <a:r>
            <a:rPr kumimoji="1"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</a:rPr>
            <a:t>金融债券</a:t>
          </a:r>
          <a:endParaRPr lang="zh-CN" altLang="en-US" sz="65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EA7C1B9B-6EB8-4FC8-9646-F09148EEAA38}" type="sibTrans" cxnId="{C7835BB6-8FEE-4AF4-BA4E-A45F0B9A4740}">
      <dgm:prSet custT="1"/>
      <dgm:spPr/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D5869430-986E-440C-ABE8-61778CBFE64E}" type="parTrans" cxnId="{51DD9E5D-6E82-499C-AE5B-171DBC3AE908}">
      <dgm:prSet custT="1"/>
      <dgm:spPr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D9A35DF9-0579-4D11-B435-0E278C1C782A}">
      <dgm:prSet phldrT="[文本]" custT="1"/>
      <dgm:spPr/>
      <dgm:t>
        <a:bodyPr/>
        <a:lstStyle/>
        <a:p>
          <a:r>
            <a:rPr kumimoji="1"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</a:rPr>
            <a:t>企业债券</a:t>
          </a:r>
          <a:endParaRPr lang="zh-CN" altLang="en-US" sz="65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DE236803-9C78-45C5-BFEA-4E22102AB147}" type="sibTrans" cxnId="{51DD9E5D-6E82-499C-AE5B-171DBC3AE908}">
      <dgm:prSet custT="1"/>
      <dgm:spPr/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BB50B769-51D5-4639-ADCF-C4588FFF5B43}" type="sibTrans" cxnId="{895F32E1-8846-4365-872F-900A9845D0FF}">
      <dgm:prSet custT="1"/>
      <dgm:spPr/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CA3C87E8-EA2E-48C2-9FF0-A2C8B37B3581}" type="parTrans" cxnId="{04870AD7-3203-426E-B230-B31BCD0C5A65}">
      <dgm:prSet custT="1"/>
      <dgm:spPr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01904430-0F67-404F-83B7-7D60B962BBE9}">
      <dgm:prSet phldrT="[文本]" custT="1"/>
      <dgm:spPr/>
      <dgm:t>
        <a:bodyPr/>
        <a:lstStyle/>
        <a:p>
          <a:r>
            <a:rPr kumimoji="1"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</a:rPr>
            <a:t>保险</a:t>
          </a:r>
          <a:endParaRPr lang="zh-CN" altLang="en-US" sz="65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8B6313DA-D365-4C98-93A8-40C279FD153A}" type="parTrans" cxnId="{9BE747DE-85D3-47DF-8D7A-32003FCDF904}">
      <dgm:prSet custT="1"/>
      <dgm:spPr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B42DA275-D5EA-4951-9D86-780DFA24973C}">
      <dgm:prSet phldrT="[文本]" custT="1"/>
      <dgm:spPr/>
      <dgm:t>
        <a:bodyPr/>
        <a:lstStyle/>
        <a:p>
          <a:r>
            <a:rPr kumimoji="1"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</a:rPr>
            <a:t>商业保险</a:t>
          </a:r>
          <a:endParaRPr lang="zh-CN" altLang="en-US" sz="65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C50AA41F-5D3A-4554-8A5C-6900C80E9D40}" type="sibTrans" cxnId="{9BE747DE-85D3-47DF-8D7A-32003FCDF904}">
      <dgm:prSet custT="1"/>
      <dgm:spPr/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31ECCE6C-E31A-44DD-A165-1E96D5B5839B}" type="sibTrans" cxnId="{04870AD7-3203-426E-B230-B31BCD0C5A65}">
      <dgm:prSet custT="1"/>
      <dgm:spPr/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CD01F469-C6AF-4439-AF98-452EEBD53DC8}" type="parTrans" cxnId="{DA7F1E5C-0D92-4CE9-807A-ADDB9FFBBA77}">
      <dgm:prSet custT="1"/>
      <dgm:spPr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3A74F812-3E12-42EF-AD69-76ACED3A0D67}">
      <dgm:prSet phldrT="[文本]" custT="1"/>
      <dgm:spPr/>
      <dgm:t>
        <a:bodyPr/>
        <a:lstStyle/>
        <a:p>
          <a:r>
            <a:rPr kumimoji="1"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</a:rPr>
            <a:t>股票</a:t>
          </a:r>
          <a:endParaRPr lang="zh-CN" altLang="en-US" sz="65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057BB46D-410E-4BF4-9467-4A356878BA63}" type="sibTrans" cxnId="{DA7F1E5C-0D92-4CE9-807A-ADDB9FFBBA77}">
      <dgm:prSet custT="1"/>
      <dgm:spPr/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64B6717D-0717-4D3C-8B39-57AFAB3E37EE}" type="sibTrans" cxnId="{4EA983F3-C702-4700-B155-0A7A528D0FD9}">
      <dgm:prSet custT="1"/>
      <dgm:spPr/>
      <dgm:t>
        <a:bodyPr/>
        <a:lstStyle/>
        <a:p>
          <a:endParaRPr lang="zh-CN" altLang="en-US" sz="240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8D1E4354-ACD8-43BA-9255-23B5F286CD08}" type="pres">
      <dgm:prSet presAssocID="{CFF65A30-6B3D-4729-8CE7-735910560B8F}" presName="hierChild1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/>
      </dgm:t>
    </dgm:pt>
    <dgm:pt modelId="{D0212E46-61A9-485C-A16D-B8A497DCDB67}" type="pres">
      <dgm:prSet presAssocID="{BE5EB841-B241-4188-92F1-63E5C986B03D}" presName="hierRoot1">
        <dgm:presLayoutVars>
          <dgm:hierBranch val="init"/>
        </dgm:presLayoutVars>
      </dgm:prSet>
      <dgm:spPr/>
      <dgm:t>
        <a:bodyPr/>
        <a:lstStyle/>
        <a:p/>
      </dgm:t>
    </dgm:pt>
    <dgm:pt modelId="{BDB88DF9-2202-481A-9A4F-8ADDBE7E34EA}" type="pres">
      <dgm:prSet presAssocID="{BE5EB841-B241-4188-92F1-63E5C986B03D}" presName="rootComposite1"/>
      <dgm:spPr/>
      <dgm:t>
        <a:bodyPr/>
        <a:lstStyle/>
        <a:p/>
      </dgm:t>
    </dgm:pt>
    <dgm:pt modelId="{2EA7EC96-C63C-4224-8D5C-10677EFB3BF7}" type="pres">
      <dgm:prSet presAssocID="{BE5EB841-B241-4188-92F1-63E5C986B03D}" presName="rootText1" presStyleLbl="node0" presStyleCnt="1">
        <dgm:presLayoutVars>
          <dgm:chPref val="3"/>
        </dgm:presLayoutVars>
      </dgm:prSet>
      <dgm:spPr/>
      <dgm:t>
        <a:bodyPr/>
        <a:lstStyle/>
        <a:p/>
      </dgm:t>
    </dgm:pt>
    <dgm:pt modelId="{04625978-8278-461D-81D2-0E15D5BEDF63}" type="pres">
      <dgm:prSet presAssocID="{BE5EB841-B241-4188-92F1-63E5C986B03D}" presName="rootConnector1" presStyleLbl="node1" presStyleCnt="1"/>
      <dgm:spPr/>
      <dgm:t>
        <a:bodyPr/>
        <a:lstStyle/>
        <a:p/>
      </dgm:t>
    </dgm:pt>
    <dgm:pt modelId="{B439801C-A4B4-45A1-B2A4-8808A697F3A3}" type="pres">
      <dgm:prSet presAssocID="{BE5EB841-B241-4188-92F1-63E5C986B03D}" presName="hierChild2"/>
      <dgm:spPr/>
      <dgm:t>
        <a:bodyPr/>
        <a:lstStyle/>
        <a:p/>
      </dgm:t>
    </dgm:pt>
    <dgm:pt modelId="{905606FC-E25A-4F9F-995A-459FDCF482DF}" type="pres">
      <dgm:prSet presAssocID="{713E060D-2EF5-4FEA-ABF9-45D3DD74B62B}" presName="Name64" presStyleLbl="parChTrans1D2" presStyleIdx="3" presStyleCnt="4"/>
      <dgm:spPr/>
      <dgm:t>
        <a:bodyPr/>
        <a:lstStyle/>
        <a:p/>
      </dgm:t>
    </dgm:pt>
    <dgm:pt modelId="{6DC381C2-731C-4F15-869D-7D295982A2AF}" type="pres">
      <dgm:prSet presAssocID="{7A80E477-3FBD-4E3E-9FD7-E6AF15AAFAD8}" presName="hierRoot2">
        <dgm:presLayoutVars>
          <dgm:hierBranch val="init"/>
        </dgm:presLayoutVars>
      </dgm:prSet>
      <dgm:spPr/>
      <dgm:t>
        <a:bodyPr/>
        <a:lstStyle/>
        <a:p/>
      </dgm:t>
    </dgm:pt>
    <dgm:pt modelId="{477129C2-3D03-49A2-9F47-6B5C8C7E4FC2}" type="pres">
      <dgm:prSet presAssocID="{7A80E477-3FBD-4E3E-9FD7-E6AF15AAFAD8}" presName="rootComposite"/>
      <dgm:spPr/>
      <dgm:t>
        <a:bodyPr/>
        <a:lstStyle/>
        <a:p/>
      </dgm:t>
    </dgm:pt>
    <dgm:pt modelId="{F5421948-7ACA-4839-89BA-F0929C7D95D4}" type="pres">
      <dgm:prSet presAssocID="{7A80E477-3FBD-4E3E-9FD7-E6AF15AAFAD8}" presName="rootText" presStyleLbl="node2" presStyleCnt="4">
        <dgm:presLayoutVars>
          <dgm:chPref val="3"/>
        </dgm:presLayoutVars>
      </dgm:prSet>
      <dgm:spPr/>
      <dgm:t>
        <a:bodyPr/>
        <a:lstStyle/>
        <a:p/>
      </dgm:t>
    </dgm:pt>
    <dgm:pt modelId="{E68A5DFF-F16F-47B3-89C8-7CDDD4C1BE03}" type="pres">
      <dgm:prSet presAssocID="{7A80E477-3FBD-4E3E-9FD7-E6AF15AAFAD8}" presName="rootConnector" presStyleLbl="node2" presStyleCnt="4"/>
      <dgm:spPr/>
      <dgm:t>
        <a:bodyPr/>
        <a:lstStyle/>
        <a:p/>
      </dgm:t>
    </dgm:pt>
    <dgm:pt modelId="{8979B849-4D92-44AD-94DF-777829CD3D0E}" type="pres">
      <dgm:prSet presAssocID="{7A80E477-3FBD-4E3E-9FD7-E6AF15AAFAD8}" presName="hierChild4"/>
      <dgm:spPr/>
      <dgm:t>
        <a:bodyPr/>
        <a:lstStyle/>
        <a:p/>
      </dgm:t>
    </dgm:pt>
    <dgm:pt modelId="{058906AD-80FC-4361-A9A3-6EE01313DB1D}" type="pres">
      <dgm:prSet presAssocID="{7A80E477-3FBD-4E3E-9FD7-E6AF15AAFAD8}" presName="hierChild5"/>
      <dgm:spPr/>
      <dgm:t>
        <a:bodyPr/>
        <a:lstStyle/>
        <a:p/>
      </dgm:t>
    </dgm:pt>
    <dgm:pt modelId="{D968C529-EDD2-4891-807C-A5C0DC606C33}" type="pres">
      <dgm:prSet presAssocID="{9D43D2F7-FD0B-4BFC-B3B1-3BC9D0ABBE35}" presName="Name64" presStyleLbl="parChTrans1D2" presStyleIdx="2" presStyleCnt="4"/>
      <dgm:spPr/>
      <dgm:t>
        <a:bodyPr/>
        <a:lstStyle/>
        <a:p/>
      </dgm:t>
    </dgm:pt>
    <dgm:pt modelId="{8431089B-7BED-4528-B619-C5BF02F2492B}" type="pres">
      <dgm:prSet presAssocID="{F73E6679-9BFD-404A-92C2-9DFA560FDE71}" presName="hierRoot2">
        <dgm:presLayoutVars>
          <dgm:hierBranch val="init"/>
        </dgm:presLayoutVars>
      </dgm:prSet>
      <dgm:spPr/>
      <dgm:t>
        <a:bodyPr/>
        <a:lstStyle/>
        <a:p/>
      </dgm:t>
    </dgm:pt>
    <dgm:pt modelId="{1E775CB4-CCF4-467A-A5AC-392D37DB98C1}" type="pres">
      <dgm:prSet presAssocID="{F73E6679-9BFD-404A-92C2-9DFA560FDE71}" presName="rootComposite"/>
      <dgm:spPr/>
      <dgm:t>
        <a:bodyPr/>
        <a:lstStyle/>
        <a:p/>
      </dgm:t>
    </dgm:pt>
    <dgm:pt modelId="{78E2A1C3-6BED-4169-9B42-0F48B1AAA683}" type="pres">
      <dgm:prSet presAssocID="{F73E6679-9BFD-404A-92C2-9DFA560FDE71}" presName="rootText" presStyleLbl="node2" presStyleIdx="1" presStyleCnt="4">
        <dgm:presLayoutVars>
          <dgm:chPref val="3"/>
        </dgm:presLayoutVars>
      </dgm:prSet>
      <dgm:spPr/>
      <dgm:t>
        <a:bodyPr/>
        <a:lstStyle/>
        <a:p/>
      </dgm:t>
    </dgm:pt>
    <dgm:pt modelId="{447BBF7E-5AE2-4F18-ACB7-75F9EAF2AB82}" type="pres">
      <dgm:prSet presAssocID="{F73E6679-9BFD-404A-92C2-9DFA560FDE71}" presName="rootConnector" presStyleLbl="node2" presStyleIdx="1" presStyleCnt="4"/>
      <dgm:spPr/>
      <dgm:t>
        <a:bodyPr/>
        <a:lstStyle/>
        <a:p/>
      </dgm:t>
    </dgm:pt>
    <dgm:pt modelId="{E0AC8560-167D-4548-87A0-2147F6090261}" type="pres">
      <dgm:prSet presAssocID="{F73E6679-9BFD-404A-92C2-9DFA560FDE71}" presName="hierChild4"/>
      <dgm:spPr/>
      <dgm:t>
        <a:bodyPr/>
        <a:lstStyle/>
        <a:p/>
      </dgm:t>
    </dgm:pt>
    <dgm:pt modelId="{2F27F6CF-DCD2-49A1-AED7-52EB0E0BD032}" type="pres">
      <dgm:prSet presAssocID="{7C827119-F718-4650-9DE9-B33D98A918BD}" presName="Name64" presStyleLbl="parChTrans1D3" presStyleIdx="3" presStyleCnt="4"/>
      <dgm:spPr/>
      <dgm:t>
        <a:bodyPr/>
        <a:lstStyle/>
        <a:p/>
      </dgm:t>
    </dgm:pt>
    <dgm:pt modelId="{39311C17-98D8-42DE-AAD0-C63180A45434}" type="pres">
      <dgm:prSet presAssocID="{FB455C7C-BE1E-4DFA-8092-BA2BD6DB179E}" presName="hierRoot2">
        <dgm:presLayoutVars>
          <dgm:hierBranch val="init"/>
        </dgm:presLayoutVars>
      </dgm:prSet>
      <dgm:spPr/>
      <dgm:t>
        <a:bodyPr/>
        <a:lstStyle/>
        <a:p/>
      </dgm:t>
    </dgm:pt>
    <dgm:pt modelId="{F263D712-7584-4424-9012-E7585D446609}" type="pres">
      <dgm:prSet presAssocID="{FB455C7C-BE1E-4DFA-8092-BA2BD6DB179E}" presName="rootComposite"/>
      <dgm:spPr/>
      <dgm:t>
        <a:bodyPr/>
        <a:lstStyle/>
        <a:p/>
      </dgm:t>
    </dgm:pt>
    <dgm:pt modelId="{5E4E3E4A-64C7-4561-BC5A-3998C661F07F}" type="pres">
      <dgm:prSet presAssocID="{FB455C7C-BE1E-4DFA-8092-BA2BD6DB179E}" presName="rootText" presStyleLbl="node3" presStyleCnt="4">
        <dgm:presLayoutVars>
          <dgm:chPref val="3"/>
        </dgm:presLayoutVars>
      </dgm:prSet>
      <dgm:spPr/>
      <dgm:t>
        <a:bodyPr/>
        <a:lstStyle/>
        <a:p/>
      </dgm:t>
    </dgm:pt>
    <dgm:pt modelId="{3C7BD6C6-47A0-498A-BAA8-2161E78C9342}" type="pres">
      <dgm:prSet presAssocID="{FB455C7C-BE1E-4DFA-8092-BA2BD6DB179E}" presName="rootConnector" presStyleLbl="node3" presStyleCnt="4"/>
      <dgm:spPr/>
      <dgm:t>
        <a:bodyPr/>
        <a:lstStyle/>
        <a:p/>
      </dgm:t>
    </dgm:pt>
    <dgm:pt modelId="{A5955A8E-3DEE-43C1-AEB6-FCA69730B1A0}" type="pres">
      <dgm:prSet presAssocID="{FB455C7C-BE1E-4DFA-8092-BA2BD6DB179E}" presName="hierChild4"/>
      <dgm:spPr/>
      <dgm:t>
        <a:bodyPr/>
        <a:lstStyle/>
        <a:p/>
      </dgm:t>
    </dgm:pt>
    <dgm:pt modelId="{4CCB3A2A-F97E-4427-9989-9C927619FDCE}" type="pres">
      <dgm:prSet presAssocID="{FB455C7C-BE1E-4DFA-8092-BA2BD6DB179E}" presName="hierChild5"/>
      <dgm:spPr/>
      <dgm:t>
        <a:bodyPr/>
        <a:lstStyle/>
        <a:p/>
      </dgm:t>
    </dgm:pt>
    <dgm:pt modelId="{1B4D2A30-BA05-4958-B542-1B7B3CD96CA7}" type="pres">
      <dgm:prSet presAssocID="{F7F9869D-A724-4592-9EE1-ADA3DA462692}" presName="Name64" presStyleLbl="parChTrans1D3" presStyleIdx="2" presStyleCnt="4"/>
      <dgm:spPr/>
      <dgm:t>
        <a:bodyPr/>
        <a:lstStyle/>
        <a:p/>
      </dgm:t>
    </dgm:pt>
    <dgm:pt modelId="{413BF0AB-47DA-4C89-BCD8-530152D05C4E}" type="pres">
      <dgm:prSet presAssocID="{0099C8DD-7795-4FE9-BC2F-BAB22B019391}" presName="hierRoot2">
        <dgm:presLayoutVars>
          <dgm:hierBranch val="init"/>
        </dgm:presLayoutVars>
      </dgm:prSet>
      <dgm:spPr/>
      <dgm:t>
        <a:bodyPr/>
        <a:lstStyle/>
        <a:p/>
      </dgm:t>
    </dgm:pt>
    <dgm:pt modelId="{7B773A77-B6DC-4DDC-8076-366A66FDC70E}" type="pres">
      <dgm:prSet presAssocID="{0099C8DD-7795-4FE9-BC2F-BAB22B019391}" presName="rootComposite"/>
      <dgm:spPr/>
      <dgm:t>
        <a:bodyPr/>
        <a:lstStyle/>
        <a:p/>
      </dgm:t>
    </dgm:pt>
    <dgm:pt modelId="{2419A651-9334-45B9-9DEB-ECDE9333E7EC}" type="pres">
      <dgm:prSet presAssocID="{0099C8DD-7795-4FE9-BC2F-BAB22B019391}" presName="rootText" presStyleLbl="node3" presStyleIdx="1" presStyleCnt="4">
        <dgm:presLayoutVars>
          <dgm:chPref val="3"/>
        </dgm:presLayoutVars>
      </dgm:prSet>
      <dgm:spPr/>
      <dgm:t>
        <a:bodyPr/>
        <a:lstStyle/>
        <a:p/>
      </dgm:t>
    </dgm:pt>
    <dgm:pt modelId="{D6C7568F-2604-49B1-9B1E-CB37E6BA740A}" type="pres">
      <dgm:prSet presAssocID="{0099C8DD-7795-4FE9-BC2F-BAB22B019391}" presName="rootConnector" presStyleLbl="node3" presStyleIdx="1" presStyleCnt="4"/>
      <dgm:spPr/>
      <dgm:t>
        <a:bodyPr/>
        <a:lstStyle/>
        <a:p/>
      </dgm:t>
    </dgm:pt>
    <dgm:pt modelId="{CCAB14F6-4FFE-46A9-91FB-A300968129D6}" type="pres">
      <dgm:prSet presAssocID="{0099C8DD-7795-4FE9-BC2F-BAB22B019391}" presName="hierChild4"/>
      <dgm:spPr/>
      <dgm:t>
        <a:bodyPr/>
        <a:lstStyle/>
        <a:p/>
      </dgm:t>
    </dgm:pt>
    <dgm:pt modelId="{980F619E-7C73-401E-A132-04BFB86DA237}" type="pres">
      <dgm:prSet presAssocID="{0099C8DD-7795-4FE9-BC2F-BAB22B019391}" presName="hierChild5"/>
      <dgm:spPr/>
      <dgm:t>
        <a:bodyPr/>
        <a:lstStyle/>
        <a:p/>
      </dgm:t>
    </dgm:pt>
    <dgm:pt modelId="{0A85F0F8-3B03-4A84-A03D-E24E4F1794B7}" type="pres">
      <dgm:prSet presAssocID="{D5869430-986E-440C-ABE8-61778CBFE64E}" presName="Name64" presStyleLbl="parChTrans1D3" presStyleIdx="1" presStyleCnt="4"/>
      <dgm:spPr/>
      <dgm:t>
        <a:bodyPr/>
        <a:lstStyle/>
        <a:p/>
      </dgm:t>
    </dgm:pt>
    <dgm:pt modelId="{C2E820AA-9060-46B9-A343-8523F18739EA}" type="pres">
      <dgm:prSet presAssocID="{D9A35DF9-0579-4D11-B435-0E278C1C782A}" presName="hierRoot2">
        <dgm:presLayoutVars>
          <dgm:hierBranch val="init"/>
        </dgm:presLayoutVars>
      </dgm:prSet>
      <dgm:spPr/>
      <dgm:t>
        <a:bodyPr/>
        <a:lstStyle/>
        <a:p/>
      </dgm:t>
    </dgm:pt>
    <dgm:pt modelId="{8DDA5C48-094A-40C5-BADB-9981EFE4BD53}" type="pres">
      <dgm:prSet presAssocID="{D9A35DF9-0579-4D11-B435-0E278C1C782A}" presName="rootComposite"/>
      <dgm:spPr/>
      <dgm:t>
        <a:bodyPr/>
        <a:lstStyle/>
        <a:p/>
      </dgm:t>
    </dgm:pt>
    <dgm:pt modelId="{2B18DC82-1A20-4138-BB20-79679F5D83EC}" type="pres">
      <dgm:prSet presAssocID="{D9A35DF9-0579-4D11-B435-0E278C1C782A}" presName="rootText" presStyleLbl="node3" presStyleIdx="2" presStyleCnt="4">
        <dgm:presLayoutVars>
          <dgm:chPref val="3"/>
        </dgm:presLayoutVars>
      </dgm:prSet>
      <dgm:spPr/>
      <dgm:t>
        <a:bodyPr/>
        <a:lstStyle/>
        <a:p/>
      </dgm:t>
    </dgm:pt>
    <dgm:pt modelId="{A806DC98-E2A0-483A-B159-701E1CC90088}" type="pres">
      <dgm:prSet presAssocID="{D9A35DF9-0579-4D11-B435-0E278C1C782A}" presName="rootConnector" presStyleLbl="node3" presStyleIdx="2" presStyleCnt="4"/>
      <dgm:spPr/>
      <dgm:t>
        <a:bodyPr/>
        <a:lstStyle/>
        <a:p/>
      </dgm:t>
    </dgm:pt>
    <dgm:pt modelId="{3335571E-EC17-4519-9EDD-9A9791B55616}" type="pres">
      <dgm:prSet presAssocID="{D9A35DF9-0579-4D11-B435-0E278C1C782A}" presName="hierChild4"/>
      <dgm:spPr/>
      <dgm:t>
        <a:bodyPr/>
        <a:lstStyle/>
        <a:p/>
      </dgm:t>
    </dgm:pt>
    <dgm:pt modelId="{9BA404DB-3436-48B1-9BFF-01E52284E075}" type="pres">
      <dgm:prSet presAssocID="{D9A35DF9-0579-4D11-B435-0E278C1C782A}" presName="hierChild5"/>
      <dgm:spPr/>
      <dgm:t>
        <a:bodyPr/>
        <a:lstStyle/>
        <a:p/>
      </dgm:t>
    </dgm:pt>
    <dgm:pt modelId="{7A8E41C6-0C7A-4F36-A875-DA58D58E7EB3}" type="pres">
      <dgm:prSet presAssocID="{F73E6679-9BFD-404A-92C2-9DFA560FDE71}" presName="hierChild5"/>
      <dgm:spPr/>
      <dgm:t>
        <a:bodyPr/>
        <a:lstStyle/>
        <a:p/>
      </dgm:t>
    </dgm:pt>
    <dgm:pt modelId="{6972D31C-A8EE-498C-8AA3-D36F983F930F}" type="pres">
      <dgm:prSet presAssocID="{CA3C87E8-EA2E-48C2-9FF0-A2C8B37B3581}" presName="Name64" presStyleLbl="parChTrans1D2" presStyleIdx="1" presStyleCnt="4"/>
      <dgm:spPr/>
      <dgm:t>
        <a:bodyPr/>
        <a:lstStyle/>
        <a:p/>
      </dgm:t>
    </dgm:pt>
    <dgm:pt modelId="{10D19FBB-8464-45F7-8FA9-1033A28FB535}" type="pres">
      <dgm:prSet presAssocID="{01904430-0F67-404F-83B7-7D60B962BBE9}" presName="hierRoot2">
        <dgm:presLayoutVars>
          <dgm:hierBranch val="init"/>
        </dgm:presLayoutVars>
      </dgm:prSet>
      <dgm:spPr/>
      <dgm:t>
        <a:bodyPr/>
        <a:lstStyle/>
        <a:p/>
      </dgm:t>
    </dgm:pt>
    <dgm:pt modelId="{F3DF266E-FC77-49E8-B11F-E3B05D15C1BB}" type="pres">
      <dgm:prSet presAssocID="{01904430-0F67-404F-83B7-7D60B962BBE9}" presName="rootComposite"/>
      <dgm:spPr/>
      <dgm:t>
        <a:bodyPr/>
        <a:lstStyle/>
        <a:p/>
      </dgm:t>
    </dgm:pt>
    <dgm:pt modelId="{0E01B6EE-68D0-4424-8426-C54CF3E81EF8}" type="pres">
      <dgm:prSet presAssocID="{01904430-0F67-404F-83B7-7D60B962BBE9}" presName="rootText" presStyleLbl="node2" presStyleIdx="2" presStyleCnt="4">
        <dgm:presLayoutVars>
          <dgm:chPref val="3"/>
        </dgm:presLayoutVars>
      </dgm:prSet>
      <dgm:spPr/>
      <dgm:t>
        <a:bodyPr/>
        <a:lstStyle/>
        <a:p/>
      </dgm:t>
    </dgm:pt>
    <dgm:pt modelId="{0FE00FE9-09EF-480A-9978-9A606150533F}" type="pres">
      <dgm:prSet presAssocID="{01904430-0F67-404F-83B7-7D60B962BBE9}" presName="rootConnector" presStyleLbl="node2" presStyleIdx="2" presStyleCnt="4"/>
      <dgm:spPr/>
      <dgm:t>
        <a:bodyPr/>
        <a:lstStyle/>
        <a:p/>
      </dgm:t>
    </dgm:pt>
    <dgm:pt modelId="{C4E13C14-975B-481B-BB4B-627FB177DBD2}" type="pres">
      <dgm:prSet presAssocID="{01904430-0F67-404F-83B7-7D60B962BBE9}" presName="hierChild4"/>
      <dgm:spPr/>
      <dgm:t>
        <a:bodyPr/>
        <a:lstStyle/>
        <a:p/>
      </dgm:t>
    </dgm:pt>
    <dgm:pt modelId="{BB170FD3-41A5-455C-8950-F5951C04B207}" type="pres">
      <dgm:prSet presAssocID="{8B6313DA-D365-4C98-93A8-40C279FD153A}" presName="Name64" presStyleLbl="parChTrans1D3" presStyleCnt="4"/>
      <dgm:spPr/>
      <dgm:t>
        <a:bodyPr/>
        <a:lstStyle/>
        <a:p/>
      </dgm:t>
    </dgm:pt>
    <dgm:pt modelId="{88BD5EEC-5E96-41BC-A729-D72F0237AEB2}" type="pres">
      <dgm:prSet presAssocID="{B42DA275-D5EA-4951-9D86-780DFA24973C}" presName="hierRoot2">
        <dgm:presLayoutVars>
          <dgm:hierBranch val="init"/>
        </dgm:presLayoutVars>
      </dgm:prSet>
      <dgm:spPr/>
      <dgm:t>
        <a:bodyPr/>
        <a:lstStyle/>
        <a:p/>
      </dgm:t>
    </dgm:pt>
    <dgm:pt modelId="{D639FD73-528C-4C45-B9B1-E4A7376A65D0}" type="pres">
      <dgm:prSet presAssocID="{B42DA275-D5EA-4951-9D86-780DFA24973C}" presName="rootComposite"/>
      <dgm:spPr/>
      <dgm:t>
        <a:bodyPr/>
        <a:lstStyle/>
        <a:p/>
      </dgm:t>
    </dgm:pt>
    <dgm:pt modelId="{E58F70DC-9807-4F99-89A5-DCC1BEDD60DC}" type="pres">
      <dgm:prSet presAssocID="{B42DA275-D5EA-4951-9D86-780DFA24973C}" presName="rootText" presStyleLbl="node3" presStyleIdx="3" presStyleCnt="4">
        <dgm:presLayoutVars>
          <dgm:chPref val="3"/>
        </dgm:presLayoutVars>
      </dgm:prSet>
      <dgm:spPr/>
      <dgm:t>
        <a:bodyPr/>
        <a:lstStyle/>
        <a:p/>
      </dgm:t>
    </dgm:pt>
    <dgm:pt modelId="{B817EFF2-AFB5-4A17-A80A-7FF2D49D8F46}" type="pres">
      <dgm:prSet presAssocID="{B42DA275-D5EA-4951-9D86-780DFA24973C}" presName="rootConnector" presStyleLbl="node3" presStyleIdx="3" presStyleCnt="4"/>
      <dgm:spPr/>
      <dgm:t>
        <a:bodyPr/>
        <a:lstStyle/>
        <a:p/>
      </dgm:t>
    </dgm:pt>
    <dgm:pt modelId="{B8301C4C-EAF0-4C08-B00D-C070D83638D9}" type="pres">
      <dgm:prSet presAssocID="{B42DA275-D5EA-4951-9D86-780DFA24973C}" presName="hierChild4"/>
      <dgm:spPr/>
      <dgm:t>
        <a:bodyPr/>
        <a:lstStyle/>
        <a:p/>
      </dgm:t>
    </dgm:pt>
    <dgm:pt modelId="{EC1BDDDA-D0E8-4253-9166-76FC7982690B}" type="pres">
      <dgm:prSet presAssocID="{B42DA275-D5EA-4951-9D86-780DFA24973C}" presName="hierChild5"/>
      <dgm:spPr/>
      <dgm:t>
        <a:bodyPr/>
        <a:lstStyle/>
        <a:p/>
      </dgm:t>
    </dgm:pt>
    <dgm:pt modelId="{B59EB3CA-B074-4A99-9934-E59A2778D9E3}" type="pres">
      <dgm:prSet presAssocID="{01904430-0F67-404F-83B7-7D60B962BBE9}" presName="hierChild5"/>
      <dgm:spPr/>
      <dgm:t>
        <a:bodyPr/>
        <a:lstStyle/>
        <a:p/>
      </dgm:t>
    </dgm:pt>
    <dgm:pt modelId="{778A46B7-4498-4FD4-96F4-CF375273A0D5}" type="pres">
      <dgm:prSet presAssocID="{CD01F469-C6AF-4439-AF98-452EEBD53DC8}" presName="Name64" presStyleLbl="parChTrans1D2" presStyleCnt="4"/>
      <dgm:spPr/>
      <dgm:t>
        <a:bodyPr/>
        <a:lstStyle/>
        <a:p/>
      </dgm:t>
    </dgm:pt>
    <dgm:pt modelId="{0C560619-1FED-4163-A0E9-DE25174E6D3E}" type="pres">
      <dgm:prSet presAssocID="{3A74F812-3E12-42EF-AD69-76ACED3A0D67}" presName="hierRoot2">
        <dgm:presLayoutVars>
          <dgm:hierBranch val="init"/>
        </dgm:presLayoutVars>
      </dgm:prSet>
      <dgm:spPr/>
      <dgm:t>
        <a:bodyPr/>
        <a:lstStyle/>
        <a:p/>
      </dgm:t>
    </dgm:pt>
    <dgm:pt modelId="{58EDC4A4-5D05-4E17-930D-55B20C6CE7E7}" type="pres">
      <dgm:prSet presAssocID="{3A74F812-3E12-42EF-AD69-76ACED3A0D67}" presName="rootComposite"/>
      <dgm:spPr/>
      <dgm:t>
        <a:bodyPr/>
        <a:lstStyle/>
        <a:p/>
      </dgm:t>
    </dgm:pt>
    <dgm:pt modelId="{1B9D1A49-77A6-4FB5-BFA8-B3D6505EFDD8}" type="pres">
      <dgm:prSet presAssocID="{3A74F812-3E12-42EF-AD69-76ACED3A0D67}" presName="rootText" presStyleLbl="node2" presStyleIdx="3" presStyleCnt="4">
        <dgm:presLayoutVars>
          <dgm:chPref val="3"/>
        </dgm:presLayoutVars>
      </dgm:prSet>
      <dgm:spPr/>
      <dgm:t>
        <a:bodyPr/>
        <a:lstStyle/>
        <a:p/>
      </dgm:t>
    </dgm:pt>
    <dgm:pt modelId="{53FCA932-F453-4CE5-BBE7-12D382831298}" type="pres">
      <dgm:prSet presAssocID="{3A74F812-3E12-42EF-AD69-76ACED3A0D67}" presName="rootConnector" presStyleLbl="node2" presStyleIdx="3" presStyleCnt="4"/>
      <dgm:spPr/>
      <dgm:t>
        <a:bodyPr/>
        <a:lstStyle/>
        <a:p/>
      </dgm:t>
    </dgm:pt>
    <dgm:pt modelId="{B1558BAE-35ED-462E-A703-A2989023B358}" type="pres">
      <dgm:prSet presAssocID="{3A74F812-3E12-42EF-AD69-76ACED3A0D67}" presName="hierChild4"/>
      <dgm:spPr/>
      <dgm:t>
        <a:bodyPr/>
        <a:lstStyle/>
        <a:p/>
      </dgm:t>
    </dgm:pt>
    <dgm:pt modelId="{B8433D6C-C3F8-4AE3-9EBB-FE8C9895F731}" type="pres">
      <dgm:prSet presAssocID="{3A74F812-3E12-42EF-AD69-76ACED3A0D67}" presName="hierChild5"/>
      <dgm:spPr/>
      <dgm:t>
        <a:bodyPr/>
        <a:lstStyle/>
        <a:p/>
      </dgm:t>
    </dgm:pt>
    <dgm:pt modelId="{1C10CE99-44CB-4172-A713-B982991871DD}" type="pres">
      <dgm:prSet presAssocID="{BE5EB841-B241-4188-92F1-63E5C986B03D}" presName="hierChild3"/>
      <dgm:spPr/>
      <dgm:t>
        <a:bodyPr/>
        <a:lstStyle/>
        <a:p/>
      </dgm:t>
    </dgm:pt>
  </dgm:ptLst>
  <dgm:cxnLst>
    <dgm:cxn modelId="{4EA983F3-C702-4700-B155-0A7A528D0FD9}" srcId="{CFF65A30-6B3D-4729-8CE7-735910560B8F}" destId="{BE5EB841-B241-4188-92F1-63E5C986B03D}" srcOrd="0" destOrd="0" parTransId="{2C2117D4-B077-4284-8A24-4B207083191B}" sibTransId="{64B6717D-0717-4D3C-8B39-57AFAB3E37EE}"/>
    <dgm:cxn modelId="{C2032F42-6D74-4D63-A901-1F3D2B7E3670}" srcId="{BE5EB841-B241-4188-92F1-63E5C986B03D}" destId="{7A80E477-3FBD-4E3E-9FD7-E6AF15AAFAD8}" srcOrd="0" destOrd="0" parTransId="{713E060D-2EF5-4FEA-ABF9-45D3DD74B62B}" sibTransId="{8C077D24-5C78-4127-98AD-C9950F60D95D}"/>
    <dgm:cxn modelId="{895F32E1-8846-4365-872F-900A9845D0FF}" srcId="{BE5EB841-B241-4188-92F1-63E5C986B03D}" destId="{F73E6679-9BFD-404A-92C2-9DFA560FDE71}" srcOrd="1" destOrd="0" parTransId="{9D43D2F7-FD0B-4BFC-B3B1-3BC9D0ABBE35}" sibTransId="{BB50B769-51D5-4639-ADCF-C4588FFF5B43}"/>
    <dgm:cxn modelId="{8F99E966-D13F-4405-BA5F-DF38E901E607}" srcId="{F73E6679-9BFD-404A-92C2-9DFA560FDE71}" destId="{FB455C7C-BE1E-4DFA-8092-BA2BD6DB179E}" srcOrd="0" destOrd="0" parTransId="{7C827119-F718-4650-9DE9-B33D98A918BD}" sibTransId="{E89F2D95-89DB-4EDE-9417-8CA7EB6F358F}"/>
    <dgm:cxn modelId="{C7835BB6-8FEE-4AF4-BA4E-A45F0B9A4740}" srcId="{F73E6679-9BFD-404A-92C2-9DFA560FDE71}" destId="{0099C8DD-7795-4FE9-BC2F-BAB22B019391}" srcOrd="1" destOrd="0" parTransId="{F7F9869D-A724-4592-9EE1-ADA3DA462692}" sibTransId="{EA7C1B9B-6EB8-4FC8-9646-F09148EEAA38}"/>
    <dgm:cxn modelId="{51DD9E5D-6E82-499C-AE5B-171DBC3AE908}" srcId="{F73E6679-9BFD-404A-92C2-9DFA560FDE71}" destId="{D9A35DF9-0579-4D11-B435-0E278C1C782A}" srcOrd="2" destOrd="0" parTransId="{D5869430-986E-440C-ABE8-61778CBFE64E}" sibTransId="{DE236803-9C78-45C5-BFEA-4E22102AB147}"/>
    <dgm:cxn modelId="{04870AD7-3203-426E-B230-B31BCD0C5A65}" srcId="{BE5EB841-B241-4188-92F1-63E5C986B03D}" destId="{01904430-0F67-404F-83B7-7D60B962BBE9}" srcOrd="2" destOrd="0" parTransId="{CA3C87E8-EA2E-48C2-9FF0-A2C8B37B3581}" sibTransId="{31ECCE6C-E31A-44DD-A165-1E96D5B5839B}"/>
    <dgm:cxn modelId="{9BE747DE-85D3-47DF-8D7A-32003FCDF904}" srcId="{01904430-0F67-404F-83B7-7D60B962BBE9}" destId="{B42DA275-D5EA-4951-9D86-780DFA24973C}" srcOrd="0" destOrd="0" parTransId="{8B6313DA-D365-4C98-93A8-40C279FD153A}" sibTransId="{C50AA41F-5D3A-4554-8A5C-6900C80E9D40}"/>
    <dgm:cxn modelId="{DA7F1E5C-0D92-4CE9-807A-ADDB9FFBBA77}" srcId="{BE5EB841-B241-4188-92F1-63E5C986B03D}" destId="{3A74F812-3E12-42EF-AD69-76ACED3A0D67}" srcOrd="3" destOrd="0" parTransId="{CD01F469-C6AF-4439-AF98-452EEBD53DC8}" sibTransId="{057BB46D-410E-4BF4-9467-4A356878BA63}"/>
    <dgm:cxn modelId="{4DC1D28C-48FA-4C49-A88A-4B23DBF0217E}" type="presOf" srcId="{CFF65A30-6B3D-4729-8CE7-735910560B8F}" destId="{8D1E4354-ACD8-43BA-9255-23B5F286CD08}" srcOrd="0" destOrd="0" presId="urn:microsoft.com/office/officeart/2009/3/layout/HorizontalOrganizationChart"/>
    <dgm:cxn modelId="{6F51F838-C8D4-4628-A096-A01AB8628122}" type="presParOf" srcId="{8D1E4354-ACD8-43BA-9255-23B5F286CD08}" destId="{D0212E46-61A9-485C-A16D-B8A497DCDB67}" srcOrd="0" destOrd="0" presId="urn:microsoft.com/office/officeart/2009/3/layout/HorizontalOrganizationChart"/>
    <dgm:cxn modelId="{6AC8DFBB-2519-4428-98D7-DBAB68FCDBF4}" type="presParOf" srcId="{D0212E46-61A9-485C-A16D-B8A497DCDB67}" destId="{BDB88DF9-2202-481A-9A4F-8ADDBE7E34EA}" srcOrd="0" destOrd="0" presId="urn:microsoft.com/office/officeart/2009/3/layout/HorizontalOrganizationChart"/>
    <dgm:cxn modelId="{82EABA93-6E61-4713-BCA4-082785907043}" type="presParOf" srcId="{BDB88DF9-2202-481A-9A4F-8ADDBE7E34EA}" destId="{2EA7EC96-C63C-4224-8D5C-10677EFB3BF7}" srcOrd="0" destOrd="0" presId="urn:microsoft.com/office/officeart/2009/3/layout/HorizontalOrganizationChart"/>
    <dgm:cxn modelId="{E2783FF6-0D74-40F5-8A5B-6D7CCB0ED317}" type="presOf" srcId="{BE5EB841-B241-4188-92F1-63E5C986B03D}" destId="{2EA7EC96-C63C-4224-8D5C-10677EFB3BF7}" srcOrd="0" destOrd="0" presId="urn:microsoft.com/office/officeart/2009/3/layout/HorizontalOrganizationChart"/>
    <dgm:cxn modelId="{D7088C0A-681C-4A1D-A498-97477EB258DF}" type="presParOf" srcId="{BDB88DF9-2202-481A-9A4F-8ADDBE7E34EA}" destId="{04625978-8278-461D-81D2-0E15D5BEDF63}" srcOrd="1" destOrd="0" presId="urn:microsoft.com/office/officeart/2009/3/layout/HorizontalOrganizationChart"/>
    <dgm:cxn modelId="{579A48D5-76A1-4F5F-9943-3490F8C5A193}" type="presOf" srcId="{BE5EB841-B241-4188-92F1-63E5C986B03D}" destId="{04625978-8278-461D-81D2-0E15D5BEDF63}" srcOrd="1" destOrd="0" presId="urn:microsoft.com/office/officeart/2009/3/layout/HorizontalOrganizationChart"/>
    <dgm:cxn modelId="{961EA27B-15A8-4563-A6FD-B43578DB8BFF}" type="presParOf" srcId="{D0212E46-61A9-485C-A16D-B8A497DCDB67}" destId="{B439801C-A4B4-45A1-B2A4-8808A697F3A3}" srcOrd="1" destOrd="0" presId="urn:microsoft.com/office/officeart/2009/3/layout/HorizontalOrganizationChart"/>
    <dgm:cxn modelId="{41EC734B-2527-40FB-B26B-3D1C59CE0880}" type="presParOf" srcId="{B439801C-A4B4-45A1-B2A4-8808A697F3A3}" destId="{905606FC-E25A-4F9F-995A-459FDCF482DF}" srcOrd="0" destOrd="0" presId="urn:microsoft.com/office/officeart/2009/3/layout/HorizontalOrganizationChart"/>
    <dgm:cxn modelId="{A7219370-1C13-4B6F-AF55-CB239EC5D7DC}" type="presOf" srcId="{713E060D-2EF5-4FEA-ABF9-45D3DD74B62B}" destId="{905606FC-E25A-4F9F-995A-459FDCF482DF}" srcOrd="0" destOrd="0" presId="urn:microsoft.com/office/officeart/2009/3/layout/HorizontalOrganizationChart"/>
    <dgm:cxn modelId="{C510E664-1D4B-4722-A2F1-83949AB697B4}" type="presParOf" srcId="{B439801C-A4B4-45A1-B2A4-8808A697F3A3}" destId="{6DC381C2-731C-4F15-869D-7D295982A2AF}" srcOrd="1" destOrd="0" presId="urn:microsoft.com/office/officeart/2009/3/layout/HorizontalOrganizationChart"/>
    <dgm:cxn modelId="{A887B659-3150-41D6-9514-1A616437BC09}" type="presParOf" srcId="{6DC381C2-731C-4F15-869D-7D295982A2AF}" destId="{477129C2-3D03-49A2-9F47-6B5C8C7E4FC2}" srcOrd="0" destOrd="0" presId="urn:microsoft.com/office/officeart/2009/3/layout/HorizontalOrganizationChart"/>
    <dgm:cxn modelId="{8CE8EFF4-1EA3-40A7-A13D-EB0CEAC0A8A3}" type="presParOf" srcId="{477129C2-3D03-49A2-9F47-6B5C8C7E4FC2}" destId="{F5421948-7ACA-4839-89BA-F0929C7D95D4}" srcOrd="0" destOrd="0" presId="urn:microsoft.com/office/officeart/2009/3/layout/HorizontalOrganizationChart"/>
    <dgm:cxn modelId="{D7A4F898-4F4A-4A7A-AA3F-1BFDD3F4422E}" type="presOf" srcId="{7A80E477-3FBD-4E3E-9FD7-E6AF15AAFAD8}" destId="{F5421948-7ACA-4839-89BA-F0929C7D95D4}" srcOrd="0" destOrd="0" presId="urn:microsoft.com/office/officeart/2009/3/layout/HorizontalOrganizationChart"/>
    <dgm:cxn modelId="{F92A7D18-41E2-4AEE-A4AF-AC54A11BE208}" type="presParOf" srcId="{477129C2-3D03-49A2-9F47-6B5C8C7E4FC2}" destId="{E68A5DFF-F16F-47B3-89C8-7CDDD4C1BE03}" srcOrd="1" destOrd="0" presId="urn:microsoft.com/office/officeart/2009/3/layout/HorizontalOrganizationChart"/>
    <dgm:cxn modelId="{361C2C96-A90B-4208-9030-519BC0263AFD}" type="presOf" srcId="{7A80E477-3FBD-4E3E-9FD7-E6AF15AAFAD8}" destId="{E68A5DFF-F16F-47B3-89C8-7CDDD4C1BE03}" srcOrd="1" destOrd="0" presId="urn:microsoft.com/office/officeart/2009/3/layout/HorizontalOrganizationChart"/>
    <dgm:cxn modelId="{0889B928-B59B-4921-9AD8-D4A769B0B03B}" type="presParOf" srcId="{6DC381C2-731C-4F15-869D-7D295982A2AF}" destId="{8979B849-4D92-44AD-94DF-777829CD3D0E}" srcOrd="1" destOrd="0" presId="urn:microsoft.com/office/officeart/2009/3/layout/HorizontalOrganizationChart"/>
    <dgm:cxn modelId="{29EE4FDD-5DF2-482A-B2C6-822548F35255}" type="presParOf" srcId="{6DC381C2-731C-4F15-869D-7D295982A2AF}" destId="{058906AD-80FC-4361-A9A3-6EE01313DB1D}" srcOrd="2" destOrd="0" presId="urn:microsoft.com/office/officeart/2009/3/layout/HorizontalOrganizationChart"/>
    <dgm:cxn modelId="{AFBDBC25-9BBF-4EEF-B72D-E35E226B2101}" type="presParOf" srcId="{B439801C-A4B4-45A1-B2A4-8808A697F3A3}" destId="{D968C529-EDD2-4891-807C-A5C0DC606C33}" srcOrd="2" destOrd="0" presId="urn:microsoft.com/office/officeart/2009/3/layout/HorizontalOrganizationChart"/>
    <dgm:cxn modelId="{43AFB27F-5627-4621-BE12-D35E563B4739}" type="presOf" srcId="{9D43D2F7-FD0B-4BFC-B3B1-3BC9D0ABBE35}" destId="{D968C529-EDD2-4891-807C-A5C0DC606C33}" srcOrd="0" destOrd="0" presId="urn:microsoft.com/office/officeart/2009/3/layout/HorizontalOrganizationChart"/>
    <dgm:cxn modelId="{7BC75657-6C05-471C-9B02-1A993337EBCD}" type="presParOf" srcId="{B439801C-A4B4-45A1-B2A4-8808A697F3A3}" destId="{8431089B-7BED-4528-B619-C5BF02F2492B}" srcOrd="3" destOrd="0" presId="urn:microsoft.com/office/officeart/2009/3/layout/HorizontalOrganizationChart"/>
    <dgm:cxn modelId="{C4A65104-8D25-4191-A1F9-0C34BC05D3CE}" type="presParOf" srcId="{8431089B-7BED-4528-B619-C5BF02F2492B}" destId="{1E775CB4-CCF4-467A-A5AC-392D37DB98C1}" srcOrd="0" destOrd="0" presId="urn:microsoft.com/office/officeart/2009/3/layout/HorizontalOrganizationChart"/>
    <dgm:cxn modelId="{162592F0-B453-43F3-A5AF-B354E4646484}" type="presParOf" srcId="{1E775CB4-CCF4-467A-A5AC-392D37DB98C1}" destId="{78E2A1C3-6BED-4169-9B42-0F48B1AAA683}" srcOrd="0" destOrd="0" presId="urn:microsoft.com/office/officeart/2009/3/layout/HorizontalOrganizationChart"/>
    <dgm:cxn modelId="{83E11C7E-CABC-469B-8BF9-3C530B8A898C}" type="presOf" srcId="{F73E6679-9BFD-404A-92C2-9DFA560FDE71}" destId="{78E2A1C3-6BED-4169-9B42-0F48B1AAA683}" srcOrd="0" destOrd="0" presId="urn:microsoft.com/office/officeart/2009/3/layout/HorizontalOrganizationChart"/>
    <dgm:cxn modelId="{4D16B65B-7F1C-45C9-9EA1-CF9267D5B64D}" type="presParOf" srcId="{1E775CB4-CCF4-467A-A5AC-392D37DB98C1}" destId="{447BBF7E-5AE2-4F18-ACB7-75F9EAF2AB82}" srcOrd="1" destOrd="0" presId="urn:microsoft.com/office/officeart/2009/3/layout/HorizontalOrganizationChart"/>
    <dgm:cxn modelId="{75165775-8D85-454F-9C2E-CF3C221BCA8F}" type="presOf" srcId="{F73E6679-9BFD-404A-92C2-9DFA560FDE71}" destId="{447BBF7E-5AE2-4F18-ACB7-75F9EAF2AB82}" srcOrd="1" destOrd="0" presId="urn:microsoft.com/office/officeart/2009/3/layout/HorizontalOrganizationChart"/>
    <dgm:cxn modelId="{984B59E9-5653-4F02-83AD-95F74B219D6D}" type="presParOf" srcId="{8431089B-7BED-4528-B619-C5BF02F2492B}" destId="{E0AC8560-167D-4548-87A0-2147F6090261}" srcOrd="1" destOrd="0" presId="urn:microsoft.com/office/officeart/2009/3/layout/HorizontalOrganizationChart"/>
    <dgm:cxn modelId="{EDB4FDDC-38BD-4DEE-9F1B-89BD549C823A}" type="presParOf" srcId="{E0AC8560-167D-4548-87A0-2147F6090261}" destId="{2F27F6CF-DCD2-49A1-AED7-52EB0E0BD032}" srcOrd="0" destOrd="0" presId="urn:microsoft.com/office/officeart/2009/3/layout/HorizontalOrganizationChart"/>
    <dgm:cxn modelId="{41F36B63-DE1C-4FB0-980A-493ACFCCD869}" type="presOf" srcId="{7C827119-F718-4650-9DE9-B33D98A918BD}" destId="{2F27F6CF-DCD2-49A1-AED7-52EB0E0BD032}" srcOrd="0" destOrd="0" presId="urn:microsoft.com/office/officeart/2009/3/layout/HorizontalOrganizationChart"/>
    <dgm:cxn modelId="{8DC78737-ABFF-47DC-BC90-92692162F54C}" type="presParOf" srcId="{E0AC8560-167D-4548-87A0-2147F6090261}" destId="{39311C17-98D8-42DE-AAD0-C63180A45434}" srcOrd="1" destOrd="0" presId="urn:microsoft.com/office/officeart/2009/3/layout/HorizontalOrganizationChart"/>
    <dgm:cxn modelId="{4A31144B-2C0B-4774-943A-1587F724D122}" type="presParOf" srcId="{39311C17-98D8-42DE-AAD0-C63180A45434}" destId="{F263D712-7584-4424-9012-E7585D446609}" srcOrd="0" destOrd="0" presId="urn:microsoft.com/office/officeart/2009/3/layout/HorizontalOrganizationChart"/>
    <dgm:cxn modelId="{0B81A31C-50FC-4A03-B9F8-2130B0D42F57}" type="presParOf" srcId="{F263D712-7584-4424-9012-E7585D446609}" destId="{5E4E3E4A-64C7-4561-BC5A-3998C661F07F}" srcOrd="0" destOrd="0" presId="urn:microsoft.com/office/officeart/2009/3/layout/HorizontalOrganizationChart"/>
    <dgm:cxn modelId="{76FF5971-6ABF-44DA-B049-E7A81B483888}" type="presOf" srcId="{FB455C7C-BE1E-4DFA-8092-BA2BD6DB179E}" destId="{5E4E3E4A-64C7-4561-BC5A-3998C661F07F}" srcOrd="0" destOrd="0" presId="urn:microsoft.com/office/officeart/2009/3/layout/HorizontalOrganizationChart"/>
    <dgm:cxn modelId="{73896E87-3109-49E7-9061-C93995EFBFF5}" type="presParOf" srcId="{F263D712-7584-4424-9012-E7585D446609}" destId="{3C7BD6C6-47A0-498A-BAA8-2161E78C9342}" srcOrd="1" destOrd="0" presId="urn:microsoft.com/office/officeart/2009/3/layout/HorizontalOrganizationChart"/>
    <dgm:cxn modelId="{5D1F26BC-FE48-4DCE-9732-08B29D1B1ECD}" type="presOf" srcId="{FB455C7C-BE1E-4DFA-8092-BA2BD6DB179E}" destId="{3C7BD6C6-47A0-498A-BAA8-2161E78C9342}" srcOrd="1" destOrd="0" presId="urn:microsoft.com/office/officeart/2009/3/layout/HorizontalOrganizationChart"/>
    <dgm:cxn modelId="{3E91F755-CF4D-4335-9B42-518F9B20859C}" type="presParOf" srcId="{39311C17-98D8-42DE-AAD0-C63180A45434}" destId="{A5955A8E-3DEE-43C1-AEB6-FCA69730B1A0}" srcOrd="1" destOrd="0" presId="urn:microsoft.com/office/officeart/2009/3/layout/HorizontalOrganizationChart"/>
    <dgm:cxn modelId="{77A9EE98-45F6-4F87-8215-689A3C1AAD52}" type="presParOf" srcId="{39311C17-98D8-42DE-AAD0-C63180A45434}" destId="{4CCB3A2A-F97E-4427-9989-9C927619FDCE}" srcOrd="2" destOrd="0" presId="urn:microsoft.com/office/officeart/2009/3/layout/HorizontalOrganizationChart"/>
    <dgm:cxn modelId="{672C6E2A-A5DE-4FDD-B115-39057E6C3810}" type="presParOf" srcId="{E0AC8560-167D-4548-87A0-2147F6090261}" destId="{1B4D2A30-BA05-4958-B542-1B7B3CD96CA7}" srcOrd="2" destOrd="0" presId="urn:microsoft.com/office/officeart/2009/3/layout/HorizontalOrganizationChart"/>
    <dgm:cxn modelId="{1C6C623F-5875-41E8-84BD-43468656B29B}" type="presOf" srcId="{F7F9869D-A724-4592-9EE1-ADA3DA462692}" destId="{1B4D2A30-BA05-4958-B542-1B7B3CD96CA7}" srcOrd="0" destOrd="0" presId="urn:microsoft.com/office/officeart/2009/3/layout/HorizontalOrganizationChart"/>
    <dgm:cxn modelId="{3101981C-2B4F-44F2-A9B2-2F17581F6FB5}" type="presParOf" srcId="{E0AC8560-167D-4548-87A0-2147F6090261}" destId="{413BF0AB-47DA-4C89-BCD8-530152D05C4E}" srcOrd="3" destOrd="0" presId="urn:microsoft.com/office/officeart/2009/3/layout/HorizontalOrganizationChart"/>
    <dgm:cxn modelId="{CE9ADCA9-BE04-43D4-A9D9-E10C8E178056}" type="presParOf" srcId="{413BF0AB-47DA-4C89-BCD8-530152D05C4E}" destId="{7B773A77-B6DC-4DDC-8076-366A66FDC70E}" srcOrd="0" destOrd="0" presId="urn:microsoft.com/office/officeart/2009/3/layout/HorizontalOrganizationChart"/>
    <dgm:cxn modelId="{EDC862C1-2BDC-45A8-BC9F-1DA38E04ADDA}" type="presParOf" srcId="{7B773A77-B6DC-4DDC-8076-366A66FDC70E}" destId="{2419A651-9334-45B9-9DEB-ECDE9333E7EC}" srcOrd="0" destOrd="0" presId="urn:microsoft.com/office/officeart/2009/3/layout/HorizontalOrganizationChart"/>
    <dgm:cxn modelId="{86B2FDF6-2271-44DF-B855-696772651FA1}" type="presOf" srcId="{0099C8DD-7795-4FE9-BC2F-BAB22B019391}" destId="{2419A651-9334-45B9-9DEB-ECDE9333E7EC}" srcOrd="0" destOrd="0" presId="urn:microsoft.com/office/officeart/2009/3/layout/HorizontalOrganizationChart"/>
    <dgm:cxn modelId="{7C2339EC-A13A-4AA0-AE66-E2ED8B2758AC}" type="presParOf" srcId="{7B773A77-B6DC-4DDC-8076-366A66FDC70E}" destId="{D6C7568F-2604-49B1-9B1E-CB37E6BA740A}" srcOrd="1" destOrd="0" presId="urn:microsoft.com/office/officeart/2009/3/layout/HorizontalOrganizationChart"/>
    <dgm:cxn modelId="{BEC7E465-62B6-4EAF-A30C-910FB718F448}" type="presOf" srcId="{0099C8DD-7795-4FE9-BC2F-BAB22B019391}" destId="{D6C7568F-2604-49B1-9B1E-CB37E6BA740A}" srcOrd="1" destOrd="0" presId="urn:microsoft.com/office/officeart/2009/3/layout/HorizontalOrganizationChart"/>
    <dgm:cxn modelId="{9D050828-084E-4071-B85F-83BA0FB245EB}" type="presParOf" srcId="{413BF0AB-47DA-4C89-BCD8-530152D05C4E}" destId="{CCAB14F6-4FFE-46A9-91FB-A300968129D6}" srcOrd="1" destOrd="0" presId="urn:microsoft.com/office/officeart/2009/3/layout/HorizontalOrganizationChart"/>
    <dgm:cxn modelId="{285D1D4B-6FDF-405B-ABCC-0E05C9F5375E}" type="presParOf" srcId="{413BF0AB-47DA-4C89-BCD8-530152D05C4E}" destId="{980F619E-7C73-401E-A132-04BFB86DA237}" srcOrd="2" destOrd="0" presId="urn:microsoft.com/office/officeart/2009/3/layout/HorizontalOrganizationChart"/>
    <dgm:cxn modelId="{374C4D0C-DC1E-446E-B6AC-A3220A25D9BA}" type="presParOf" srcId="{E0AC8560-167D-4548-87A0-2147F6090261}" destId="{0A85F0F8-3B03-4A84-A03D-E24E4F1794B7}" srcOrd="4" destOrd="0" presId="urn:microsoft.com/office/officeart/2009/3/layout/HorizontalOrganizationChart"/>
    <dgm:cxn modelId="{E13B08AF-31B1-4560-AE87-A83135F990C9}" type="presOf" srcId="{D5869430-986E-440C-ABE8-61778CBFE64E}" destId="{0A85F0F8-3B03-4A84-A03D-E24E4F1794B7}" srcOrd="0" destOrd="0" presId="urn:microsoft.com/office/officeart/2009/3/layout/HorizontalOrganizationChart"/>
    <dgm:cxn modelId="{42F3A9BE-5367-4D9B-8599-0D4A1CEC3577}" type="presParOf" srcId="{E0AC8560-167D-4548-87A0-2147F6090261}" destId="{C2E820AA-9060-46B9-A343-8523F18739EA}" srcOrd="5" destOrd="0" presId="urn:microsoft.com/office/officeart/2009/3/layout/HorizontalOrganizationChart"/>
    <dgm:cxn modelId="{3543697B-FF4C-4B0D-8ABD-C77A64B1B834}" type="presParOf" srcId="{C2E820AA-9060-46B9-A343-8523F18739EA}" destId="{8DDA5C48-094A-40C5-BADB-9981EFE4BD53}" srcOrd="0" destOrd="0" presId="urn:microsoft.com/office/officeart/2009/3/layout/HorizontalOrganizationChart"/>
    <dgm:cxn modelId="{28BC1437-8F35-4E96-89F2-0EE9503E0749}" type="presParOf" srcId="{8DDA5C48-094A-40C5-BADB-9981EFE4BD53}" destId="{2B18DC82-1A20-4138-BB20-79679F5D83EC}" srcOrd="0" destOrd="0" presId="urn:microsoft.com/office/officeart/2009/3/layout/HorizontalOrganizationChart"/>
    <dgm:cxn modelId="{C170DED4-8274-4430-8080-8F605CF9678B}" type="presOf" srcId="{D9A35DF9-0579-4D11-B435-0E278C1C782A}" destId="{2B18DC82-1A20-4138-BB20-79679F5D83EC}" srcOrd="0" destOrd="0" presId="urn:microsoft.com/office/officeart/2009/3/layout/HorizontalOrganizationChart"/>
    <dgm:cxn modelId="{A55AA06B-94FF-4756-A1BC-51897D58BEC9}" type="presParOf" srcId="{8DDA5C48-094A-40C5-BADB-9981EFE4BD53}" destId="{A806DC98-E2A0-483A-B159-701E1CC90088}" srcOrd="1" destOrd="0" presId="urn:microsoft.com/office/officeart/2009/3/layout/HorizontalOrganizationChart"/>
    <dgm:cxn modelId="{CCAB2129-66C4-467C-9CC1-5CB375854678}" type="presOf" srcId="{D9A35DF9-0579-4D11-B435-0E278C1C782A}" destId="{A806DC98-E2A0-483A-B159-701E1CC90088}" srcOrd="1" destOrd="0" presId="urn:microsoft.com/office/officeart/2009/3/layout/HorizontalOrganizationChart"/>
    <dgm:cxn modelId="{2541FA30-BF8A-4C4B-9EED-D4908698F955}" type="presParOf" srcId="{C2E820AA-9060-46B9-A343-8523F18739EA}" destId="{3335571E-EC17-4519-9EDD-9A9791B55616}" srcOrd="1" destOrd="0" presId="urn:microsoft.com/office/officeart/2009/3/layout/HorizontalOrganizationChart"/>
    <dgm:cxn modelId="{152481AA-F3A3-4170-A644-37FED512FA7E}" type="presParOf" srcId="{C2E820AA-9060-46B9-A343-8523F18739EA}" destId="{9BA404DB-3436-48B1-9BFF-01E52284E075}" srcOrd="2" destOrd="0" presId="urn:microsoft.com/office/officeart/2009/3/layout/HorizontalOrganizationChart"/>
    <dgm:cxn modelId="{7241277D-ED19-4C87-9049-D995219B7ED9}" type="presParOf" srcId="{8431089B-7BED-4528-B619-C5BF02F2492B}" destId="{7A8E41C6-0C7A-4F36-A875-DA58D58E7EB3}" srcOrd="2" destOrd="0" presId="urn:microsoft.com/office/officeart/2009/3/layout/HorizontalOrganizationChart"/>
    <dgm:cxn modelId="{B61E24E8-F22D-4D44-850E-0D761F01EDDD}" type="presParOf" srcId="{B439801C-A4B4-45A1-B2A4-8808A697F3A3}" destId="{6972D31C-A8EE-498C-8AA3-D36F983F930F}" srcOrd="4" destOrd="0" presId="urn:microsoft.com/office/officeart/2009/3/layout/HorizontalOrganizationChart"/>
    <dgm:cxn modelId="{961513E2-8777-4134-90B4-857E3A3DF449}" type="presOf" srcId="{CA3C87E8-EA2E-48C2-9FF0-A2C8B37B3581}" destId="{6972D31C-A8EE-498C-8AA3-D36F983F930F}" srcOrd="0" destOrd="0" presId="urn:microsoft.com/office/officeart/2009/3/layout/HorizontalOrganizationChart"/>
    <dgm:cxn modelId="{C28170F3-9E9D-4536-9ED8-21EACE55DD30}" type="presParOf" srcId="{B439801C-A4B4-45A1-B2A4-8808A697F3A3}" destId="{10D19FBB-8464-45F7-8FA9-1033A28FB535}" srcOrd="5" destOrd="0" presId="urn:microsoft.com/office/officeart/2009/3/layout/HorizontalOrganizationChart"/>
    <dgm:cxn modelId="{22BB9AD4-907A-4E48-8D7D-6CF6A64CF2C4}" type="presParOf" srcId="{10D19FBB-8464-45F7-8FA9-1033A28FB535}" destId="{F3DF266E-FC77-49E8-B11F-E3B05D15C1BB}" srcOrd="0" destOrd="0" presId="urn:microsoft.com/office/officeart/2009/3/layout/HorizontalOrganizationChart"/>
    <dgm:cxn modelId="{04113F1B-8C04-4AD1-A869-6C6F10D4408A}" type="presParOf" srcId="{F3DF266E-FC77-49E8-B11F-E3B05D15C1BB}" destId="{0E01B6EE-68D0-4424-8426-C54CF3E81EF8}" srcOrd="0" destOrd="0" presId="urn:microsoft.com/office/officeart/2009/3/layout/HorizontalOrganizationChart"/>
    <dgm:cxn modelId="{75D34952-F8B2-415E-9E7D-5928D41DA50A}" type="presOf" srcId="{01904430-0F67-404F-83B7-7D60B962BBE9}" destId="{0E01B6EE-68D0-4424-8426-C54CF3E81EF8}" srcOrd="0" destOrd="0" presId="urn:microsoft.com/office/officeart/2009/3/layout/HorizontalOrganizationChart"/>
    <dgm:cxn modelId="{0F6EAD29-6A7A-4719-B6BB-98995BAF8A9E}" type="presParOf" srcId="{F3DF266E-FC77-49E8-B11F-E3B05D15C1BB}" destId="{0FE00FE9-09EF-480A-9978-9A606150533F}" srcOrd="1" destOrd="0" presId="urn:microsoft.com/office/officeart/2009/3/layout/HorizontalOrganizationChart"/>
    <dgm:cxn modelId="{DF0DF6C1-A3CD-4BC6-B48B-20D7B013FCEC}" type="presOf" srcId="{01904430-0F67-404F-83B7-7D60B962BBE9}" destId="{0FE00FE9-09EF-480A-9978-9A606150533F}" srcOrd="1" destOrd="0" presId="urn:microsoft.com/office/officeart/2009/3/layout/HorizontalOrganizationChart"/>
    <dgm:cxn modelId="{DD0A8BE8-B351-4AB9-B582-62999E0F0449}" type="presParOf" srcId="{10D19FBB-8464-45F7-8FA9-1033A28FB535}" destId="{C4E13C14-975B-481B-BB4B-627FB177DBD2}" srcOrd="1" destOrd="0" presId="urn:microsoft.com/office/officeart/2009/3/layout/HorizontalOrganizationChart"/>
    <dgm:cxn modelId="{07CDE987-7109-4EFE-A1E3-0227C4E7F582}" type="presParOf" srcId="{C4E13C14-975B-481B-BB4B-627FB177DBD2}" destId="{BB170FD3-41A5-455C-8950-F5951C04B207}" srcOrd="0" destOrd="0" presId="urn:microsoft.com/office/officeart/2009/3/layout/HorizontalOrganizationChart"/>
    <dgm:cxn modelId="{0E94221D-13FB-487B-BB18-6895C53BA17F}" type="presOf" srcId="{8B6313DA-D365-4C98-93A8-40C279FD153A}" destId="{BB170FD3-41A5-455C-8950-F5951C04B207}" srcOrd="0" destOrd="0" presId="urn:microsoft.com/office/officeart/2009/3/layout/HorizontalOrganizationChart"/>
    <dgm:cxn modelId="{F0B697DF-AE58-4E38-BA1B-5CAE40632A85}" type="presParOf" srcId="{C4E13C14-975B-481B-BB4B-627FB177DBD2}" destId="{88BD5EEC-5E96-41BC-A729-D72F0237AEB2}" srcOrd="1" destOrd="0" presId="urn:microsoft.com/office/officeart/2009/3/layout/HorizontalOrganizationChart"/>
    <dgm:cxn modelId="{884EFD47-BD18-4004-ACB0-210A48B3702E}" type="presParOf" srcId="{88BD5EEC-5E96-41BC-A729-D72F0237AEB2}" destId="{D639FD73-528C-4C45-B9B1-E4A7376A65D0}" srcOrd="0" destOrd="0" presId="urn:microsoft.com/office/officeart/2009/3/layout/HorizontalOrganizationChart"/>
    <dgm:cxn modelId="{8A76418E-34D0-42E3-BEA5-887476F3997F}" type="presParOf" srcId="{D639FD73-528C-4C45-B9B1-E4A7376A65D0}" destId="{E58F70DC-9807-4F99-89A5-DCC1BEDD60DC}" srcOrd="0" destOrd="0" presId="urn:microsoft.com/office/officeart/2009/3/layout/HorizontalOrganizationChart"/>
    <dgm:cxn modelId="{11FA0884-E398-431D-B9E9-837D4719313C}" type="presOf" srcId="{B42DA275-D5EA-4951-9D86-780DFA24973C}" destId="{E58F70DC-9807-4F99-89A5-DCC1BEDD60DC}" srcOrd="0" destOrd="0" presId="urn:microsoft.com/office/officeart/2009/3/layout/HorizontalOrganizationChart"/>
    <dgm:cxn modelId="{9FE806E4-DF52-495E-B91F-0742E33CCB51}" type="presParOf" srcId="{D639FD73-528C-4C45-B9B1-E4A7376A65D0}" destId="{B817EFF2-AFB5-4A17-A80A-7FF2D49D8F46}" srcOrd="1" destOrd="0" presId="urn:microsoft.com/office/officeart/2009/3/layout/HorizontalOrganizationChart"/>
    <dgm:cxn modelId="{7183FD74-DC00-47F8-B563-DB84E52AB9F1}" type="presOf" srcId="{B42DA275-D5EA-4951-9D86-780DFA24973C}" destId="{B817EFF2-AFB5-4A17-A80A-7FF2D49D8F46}" srcOrd="1" destOrd="0" presId="urn:microsoft.com/office/officeart/2009/3/layout/HorizontalOrganizationChart"/>
    <dgm:cxn modelId="{D20CD0F4-0F7A-4436-885A-0A1FE656B0CE}" type="presParOf" srcId="{88BD5EEC-5E96-41BC-A729-D72F0237AEB2}" destId="{B8301C4C-EAF0-4C08-B00D-C070D83638D9}" srcOrd="1" destOrd="0" presId="urn:microsoft.com/office/officeart/2009/3/layout/HorizontalOrganizationChart"/>
    <dgm:cxn modelId="{EC09F436-E7D0-47D9-82BB-FFD0A9EE2BBE}" type="presParOf" srcId="{88BD5EEC-5E96-41BC-A729-D72F0237AEB2}" destId="{EC1BDDDA-D0E8-4253-9166-76FC7982690B}" srcOrd="2" destOrd="0" presId="urn:microsoft.com/office/officeart/2009/3/layout/HorizontalOrganizationChart"/>
    <dgm:cxn modelId="{AC43682B-9EF7-4E2D-99A7-D4E4F03D51D0}" type="presParOf" srcId="{10D19FBB-8464-45F7-8FA9-1033A28FB535}" destId="{B59EB3CA-B074-4A99-9934-E59A2778D9E3}" srcOrd="2" destOrd="0" presId="urn:microsoft.com/office/officeart/2009/3/layout/HorizontalOrganizationChart"/>
    <dgm:cxn modelId="{583F5835-D037-4100-BA41-239633456198}" type="presParOf" srcId="{B439801C-A4B4-45A1-B2A4-8808A697F3A3}" destId="{778A46B7-4498-4FD4-96F4-CF375273A0D5}" srcOrd="6" destOrd="0" presId="urn:microsoft.com/office/officeart/2009/3/layout/HorizontalOrganizationChart"/>
    <dgm:cxn modelId="{93B64789-D69E-45F6-A46F-7199653AAFA5}" type="presOf" srcId="{CD01F469-C6AF-4439-AF98-452EEBD53DC8}" destId="{778A46B7-4498-4FD4-96F4-CF375273A0D5}" srcOrd="0" destOrd="0" presId="urn:microsoft.com/office/officeart/2009/3/layout/HorizontalOrganizationChart"/>
    <dgm:cxn modelId="{E0319232-83FF-400A-91F3-D5E5DA38CB7A}" type="presParOf" srcId="{B439801C-A4B4-45A1-B2A4-8808A697F3A3}" destId="{0C560619-1FED-4163-A0E9-DE25174E6D3E}" srcOrd="7" destOrd="0" presId="urn:microsoft.com/office/officeart/2009/3/layout/HorizontalOrganizationChart"/>
    <dgm:cxn modelId="{B1376686-B0CD-4DE7-A26D-8EEFD00B35EB}" type="presParOf" srcId="{0C560619-1FED-4163-A0E9-DE25174E6D3E}" destId="{58EDC4A4-5D05-4E17-930D-55B20C6CE7E7}" srcOrd="0" destOrd="0" presId="urn:microsoft.com/office/officeart/2009/3/layout/HorizontalOrganizationChart"/>
    <dgm:cxn modelId="{2D8D7462-9765-4BD1-BB69-3F18EE5C2050}" type="presParOf" srcId="{58EDC4A4-5D05-4E17-930D-55B20C6CE7E7}" destId="{1B9D1A49-77A6-4FB5-BFA8-B3D6505EFDD8}" srcOrd="0" destOrd="0" presId="urn:microsoft.com/office/officeart/2009/3/layout/HorizontalOrganizationChart"/>
    <dgm:cxn modelId="{1C9DC003-87C9-43CA-A333-C65284BEAADA}" type="presOf" srcId="{3A74F812-3E12-42EF-AD69-76ACED3A0D67}" destId="{1B9D1A49-77A6-4FB5-BFA8-B3D6505EFDD8}" srcOrd="0" destOrd="0" presId="urn:microsoft.com/office/officeart/2009/3/layout/HorizontalOrganizationChart"/>
    <dgm:cxn modelId="{82126EAE-EAD7-4283-80CB-1EF5BE665D8B}" type="presParOf" srcId="{58EDC4A4-5D05-4E17-930D-55B20C6CE7E7}" destId="{53FCA932-F453-4CE5-BBE7-12D382831298}" srcOrd="1" destOrd="0" presId="urn:microsoft.com/office/officeart/2009/3/layout/HorizontalOrganizationChart"/>
    <dgm:cxn modelId="{938E208A-9177-46BD-A141-686E66D0E435}" type="presOf" srcId="{3A74F812-3E12-42EF-AD69-76ACED3A0D67}" destId="{53FCA932-F453-4CE5-BBE7-12D382831298}" srcOrd="1" destOrd="0" presId="urn:microsoft.com/office/officeart/2009/3/layout/HorizontalOrganizationChart"/>
    <dgm:cxn modelId="{4AC2DBCD-498F-48B1-954E-0B25707479DA}" type="presParOf" srcId="{0C560619-1FED-4163-A0E9-DE25174E6D3E}" destId="{B1558BAE-35ED-462E-A703-A2989023B358}" srcOrd="1" destOrd="0" presId="urn:microsoft.com/office/officeart/2009/3/layout/HorizontalOrganizationChart"/>
    <dgm:cxn modelId="{69BA0590-9A3C-4A97-BE85-82190755A70F}" type="presParOf" srcId="{0C560619-1FED-4163-A0E9-DE25174E6D3E}" destId="{B8433D6C-C3F8-4AE3-9EBB-FE8C9895F731}" srcOrd="2" destOrd="0" presId="urn:microsoft.com/office/officeart/2009/3/layout/HorizontalOrganizationChart"/>
    <dgm:cxn modelId="{D9657957-EFD0-459E-AFEB-87886512F3E9}" type="presParOf" srcId="{D0212E46-61A9-485C-A16D-B8A497DCDB67}" destId="{1C10CE99-44CB-4172-A713-B982991871DD}" srcOrd="2" destOrd="0" presId="urn:microsoft.com/office/officeart/2009/3/layout/HorizontalOrganizationChart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2" name="组合 1"/>
      <dsp:cNvGrpSpPr/>
    </dsp:nvGrpSpPr>
    <dsp:grpSpPr>
      <a:xfrm>
        <a:off x="0" y="0"/>
        <a:ext cx="10180297" cy="4192436"/>
        <a:chExt cx="10180297" cy="4192436"/>
      </a:xfrm>
    </dsp:grpSpPr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r:blip="">
            <dgm:adjLst/>
          </dgm:shape>
          <dgm:presOf/>
          <dgm:ruleLst/>
          <dgm:layoutNode name="rootComposite1">
            <dgm:alg type="composite"/>
            <dgm:shape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/>
              </dgm:ruleLst>
            </dgm:layoutNode>
            <dgm:layoutNode name="rootConnector1" moveWith="rootText1">
              <dgm:alg type="sp"/>
              <dgm:shape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linDir" val="fromL"/>
                      <dgm:param type="chAlign" val="t"/>
                    </dgm:alg>
                  </dgm:if>
                  <dgm:else name="Name31">
                    <dgm:alg type="hierChild">
                      <dgm:param type="linDir" val="fromR"/>
                      <dgm:param type="chAlign" val="t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linDir" val="fromL"/>
                      <dgm:param type="chAlign" val="b"/>
                    </dgm:alg>
                  </dgm:if>
                  <dgm:else name="Name35">
                    <dgm:alg type="hierChild">
                      <dgm:param type="linDir" val="fromR"/>
                      <dgm:param type="chAlign" val="b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linDir" val="fromT"/>
                      <dgm:param type="chAlign" val="l"/>
                      <dgm:param type="secLinDir" val="fromL"/>
                      <dgm:param type="secChAlign" val="t"/>
                    </dgm:alg>
                  </dgm:if>
                  <dgm:else name="Name39">
                    <dgm:alg type="hierChild">
                      <dgm:param type="linDir" val="fromT"/>
                      <dgm:param type="chAlign" val="r"/>
                      <dgm:param type="secLinDir" val="fromR"/>
                      <dgm:param type="secChAlign" val="t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tCtr"/>
                          </dgm:alg>
                        </dgm:else>
                      </dgm:choose>
                      <dgm:shape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bCtr"/>
                          </dgm:alg>
                        </dgm:else>
                      </dgm:choose>
                      <dgm:shape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midL"/>
                            <dgm:param type="bendPt" val="end"/>
                          </dgm:alg>
                          <dgm:shape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midR"/>
                            <dgm:param type="bendPt" val="end"/>
                          </dgm:alg>
                          <dgm:shape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r:blip="">
                  <dgm:adjLst/>
                </dgm:shape>
                <dgm:presOf/>
                <dgm:ruleLst/>
                <dgm:layoutNode name="rootComposite">
                  <dgm:alg type="composite"/>
                  <dgm:shape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/>
                    </dgm:ruleLst>
                  </dgm:layoutNode>
                  <dgm:layoutNode name="rootConnector" moveWith="rootText">
                    <dgm:alg type="sp"/>
                    <dgm:shape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linDir" val="fromL"/>
                            <dgm:param type="chAlign" val="t"/>
                          </dgm:alg>
                        </dgm:if>
                        <dgm:else name="Name93">
                          <dgm:alg type="hierChild">
                            <dgm:param type="linDir" val="fromR"/>
                            <dgm:param type="chAlign" val="t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linDir" val="fromL"/>
                            <dgm:param type="chAlign" val="b"/>
                          </dgm:alg>
                        </dgm:if>
                        <dgm:else name="Name97">
                          <dgm:alg type="hierChild">
                            <dgm:param type="linDir" val="fromR"/>
                            <dgm:param type="chAlign" val="b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linDir" val="fromT"/>
                            <dgm:param type="chAlign" val="l"/>
                            <dgm:param type="secLinDir" val="fromL"/>
                            <dgm:param type="secChAlign" val="t"/>
                          </dgm:alg>
                        </dgm:if>
                        <dgm:else name="Name101">
                          <dgm:alg type="hierChild">
                            <dgm:param type="linDir" val="fromT"/>
                            <dgm:param type="chAlign" val="r"/>
                            <dgm:param type="secLinDir" val="fromR"/>
                            <dgm:param type="secChAlign" val="t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linDir" val="fromT"/>
                        <dgm:param type="chAlign" val="l"/>
                        <dgm:param type="secLinDir" val="fromL"/>
                        <dgm:param type="secChAlign" val="t"/>
                      </dgm:alg>
                    </dgm:if>
                    <dgm:else name="Name109">
                      <dgm:alg type="hierChild">
                        <dgm:param type="linDir" val="fromT"/>
                        <dgm:param type="chAlign" val="r"/>
                        <dgm:param type="secLinDir" val="fromR"/>
                        <dgm:param type="secChAlign" val="t"/>
                      </dgm:alg>
                    </dgm:else>
                  </dgm:choose>
                  <dgm:shape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linDir" val="fromT"/>
                  <dgm:param type="chAlign" val="l"/>
                  <dgm:param type="secLinDir" val="fromL"/>
                  <dgm:param type="secChAlign" val="t"/>
                </dgm:alg>
              </dgm:if>
              <dgm:else name="Name113">
                <dgm:alg type="hierChild">
                  <dgm:param type="linDir" val="fromT"/>
                  <dgm:param type="chAlign" val="r"/>
                  <dgm:param type="secLinDir" val="fromR"/>
                  <dgm:param type="secChAlign" val="t"/>
                </dgm:alg>
              </dgm:else>
            </dgm:choose>
            <dgm:shape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L"/>
                        <dgm:param type="endPts" val="bCtr tCtr"/>
                      </dgm:alg>
                    </dgm:else>
                  </dgm:choose>
                  <dgm:shape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r:blip="">
                  <dgm:adjLst/>
                </dgm:shape>
                <dgm:presOf/>
                <dgm:ruleLst/>
                <dgm:layoutNode name="rootComposite3">
                  <dgm:alg type="composite"/>
                  <dgm:shape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/>
                    </dgm:ruleLst>
                  </dgm:layoutNode>
                  <dgm:layoutNode name="rootConnector3" moveWith="rootText1">
                    <dgm:alg type="sp"/>
                    <dgm:shape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linDir" val="fromL"/>
                            <dgm:param type="chAlign" val="t"/>
                          </dgm:alg>
                        </dgm:if>
                        <dgm:else name="Name145">
                          <dgm:alg type="hierChild">
                            <dgm:param type="linDir" val="fromR"/>
                            <dgm:param type="chAlign" val="t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linDir" val="fromL"/>
                            <dgm:param type="chAlign" val="b"/>
                          </dgm:alg>
                        </dgm:if>
                        <dgm:else name="Name149">
                          <dgm:alg type="hierChild">
                            <dgm:param type="linDir" val="fromR"/>
                            <dgm:param type="chAlign" val="b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linDir" val="fromT"/>
                            <dgm:param type="chAlign" val="l"/>
                            <dgm:param type="secLinDir" val="fromL"/>
                            <dgm:param type="secChAlign" val="t"/>
                          </dgm:alg>
                        </dgm:if>
                        <dgm:else name="Name153">
                          <dgm:alg type="hierChild">
                            <dgm:param type="linDir" val="fromT"/>
                            <dgm:param type="chAlign" val="r"/>
                            <dgm:param type="secLinDir" val="fromR"/>
                            <dgm:param type="secChAlign" val="t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linDir" val="fromT"/>
                        <dgm:param type="chAlign" val="l"/>
                        <dgm:param type="secLinDir" val="fromL"/>
                        <dgm:param type="secChAlign" val="t"/>
                      </dgm:alg>
                    </dgm:if>
                    <dgm:else name="Name161">
                      <dgm:alg type="hierChild">
                        <dgm:param type="linDir" val="fromT"/>
                        <dgm:param type="chAlign" val="r"/>
                        <dgm:param type="secLinDir" val="fromR"/>
                        <dgm:param type="secChAlign" val="t"/>
                      </dgm:alg>
                    </dgm:else>
                  </dgm:choose>
                  <dgm:shape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916B36-B80C-416C-AE56-AC56A6899FE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B4C766-0B12-4717-B27C-3DFE7F683B8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8B8AF-B0E6-44E4-BA59-035E030CBB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3951FB-FC33-454D-96F9-3C4F9B466184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image" Target="../media/image3.png" /><Relationship Id="rId4" Type="http://schemas.openxmlformats.org/officeDocument/2006/relationships/image" Target="../media/image4.svg" /><Relationship Id="rId5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image" Target="../media/image12.png" /><Relationship Id="rId3" Type="http://schemas.openxmlformats.org/officeDocument/2006/relationships/image" Target="../media/image10.png" /><Relationship Id="rId4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image" Target="../media/image6.svg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Relationship Id="rId2" Type="http://schemas.openxmlformats.org/officeDocument/2006/relationships/image" Target="../media/image5.png" /><Relationship Id="rId3" Type="http://schemas.openxmlformats.org/officeDocument/2006/relationships/image" Target="../media/image6.svg" /><Relationship Id="rId4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Relationship Id="rId2" Type="http://schemas.openxmlformats.org/officeDocument/2006/relationships/image" Target="../media/image5.png" /><Relationship Id="rId3" Type="http://schemas.openxmlformats.org/officeDocument/2006/relationships/image" Target="../media/image6.svg" /><Relationship Id="rId4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Relationship Id="rId2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Relationship Id="rId2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1447025"/>
            <a:ext cx="12192000" cy="35067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102354" y="1184558"/>
            <a:ext cx="9987292" cy="4107884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 userDrawn="1"/>
        </p:nvSpPr>
        <p:spPr>
          <a:xfrm>
            <a:off x="3013658" y="3429000"/>
            <a:ext cx="6164684" cy="299341"/>
          </a:xfrm>
          <a:prstGeom prst="roundRect">
            <a:avLst>
              <a:gd name="adj" fmla="val 50000"/>
            </a:avLst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1111278" y="4744068"/>
            <a:ext cx="9968244" cy="540000"/>
            <a:chOff x="1111278" y="4744068"/>
            <a:chExt cx="9968244" cy="540000"/>
          </a:xfrm>
        </p:grpSpPr>
        <p:sp>
          <p:nvSpPr>
            <p:cNvPr id="13" name="半闭框 12"/>
            <p:cNvSpPr/>
            <p:nvPr/>
          </p:nvSpPr>
          <p:spPr>
            <a:xfrm rot="16200000">
              <a:off x="1111278" y="4744068"/>
              <a:ext cx="540000" cy="540000"/>
            </a:xfrm>
            <a:prstGeom prst="halfFrame">
              <a:avLst>
                <a:gd name="adj1" fmla="val 21427"/>
                <a:gd name="adj2" fmla="val 2098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半闭框 13"/>
            <p:cNvSpPr/>
            <p:nvPr/>
          </p:nvSpPr>
          <p:spPr>
            <a:xfrm rot="5400000" flipH="1">
              <a:off x="10539522" y="4744068"/>
              <a:ext cx="540000" cy="540000"/>
            </a:xfrm>
            <a:prstGeom prst="halfFrame">
              <a:avLst>
                <a:gd name="adj1" fmla="val 21427"/>
                <a:gd name="adj2" fmla="val 2098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 flipV="1">
            <a:off x="1111278" y="1185018"/>
            <a:ext cx="9968244" cy="540000"/>
            <a:chOff x="1111278" y="4744068"/>
            <a:chExt cx="9968244" cy="540000"/>
          </a:xfrm>
        </p:grpSpPr>
        <p:sp>
          <p:nvSpPr>
            <p:cNvPr id="16" name="半闭框 15"/>
            <p:cNvSpPr/>
            <p:nvPr/>
          </p:nvSpPr>
          <p:spPr>
            <a:xfrm rot="16200000">
              <a:off x="1111278" y="4744068"/>
              <a:ext cx="540000" cy="540000"/>
            </a:xfrm>
            <a:prstGeom prst="halfFrame">
              <a:avLst>
                <a:gd name="adj1" fmla="val 21427"/>
                <a:gd name="adj2" fmla="val 2098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半闭框 16"/>
            <p:cNvSpPr/>
            <p:nvPr/>
          </p:nvSpPr>
          <p:spPr>
            <a:xfrm rot="5400000" flipH="1">
              <a:off x="10539522" y="4744068"/>
              <a:ext cx="540000" cy="540000"/>
            </a:xfrm>
            <a:prstGeom prst="halfFrame">
              <a:avLst>
                <a:gd name="adj1" fmla="val 21427"/>
                <a:gd name="adj2" fmla="val 2098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4" name="文本占位符 56"/>
          <p:cNvSpPr>
            <a:spLocks noGrp="1"/>
          </p:cNvSpPr>
          <p:nvPr>
            <p:ph type="body" sz="quarter" idx="12" hasCustomPrompt="1"/>
          </p:nvPr>
        </p:nvSpPr>
        <p:spPr>
          <a:xfrm>
            <a:off x="1111878" y="2724644"/>
            <a:ext cx="996824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7200" b="1" kern="1200" spc="60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en-US" altLang="zh-CN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政治课件模板</a:t>
            </a:r>
            <a:r>
              <a:rPr lang="en-US" altLang="zh-CN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占位符 56"/>
          <p:cNvSpPr>
            <a:spLocks noGrp="1"/>
          </p:cNvSpPr>
          <p:nvPr>
            <p:ph type="body" sz="quarter" idx="14" hasCustomPrompt="1"/>
          </p:nvPr>
        </p:nvSpPr>
        <p:spPr>
          <a:xfrm>
            <a:off x="4796144" y="2033525"/>
            <a:ext cx="2599713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 lang="zh-CN" altLang="en-US" sz="2800" b="1">
                <a:latin typeface="+mj-ea"/>
              </a:defRPr>
            </a:lvl1pPr>
          </a:lstStyle>
          <a:p>
            <a:r>
              <a:rPr lang="zh-CN" altLang="en-US" sz="2800" b="1">
                <a:latin typeface="+mj-ea"/>
                <a:ea typeface="+mj-ea"/>
              </a:rPr>
              <a:t>第一单元​</a:t>
            </a:r>
            <a:endParaRPr lang="zh-CN" altLang="en-US" sz="2800" b="1">
              <a:latin typeface="+mj-ea"/>
              <a:ea typeface="+mj-ea"/>
            </a:endParaRPr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15" hasCustomPrompt="1"/>
          </p:nvPr>
        </p:nvSpPr>
        <p:spPr>
          <a:xfrm>
            <a:off x="4796144" y="4161089"/>
            <a:ext cx="2599713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zh-CN" sz="1800" kern="1200" noProof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altLang="zh-CN"/>
              <a:t>OfficePLUS</a:t>
            </a:r>
            <a:endParaRPr lang="en-US" altLang="zh-CN"/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1365487" y="1326740"/>
            <a:ext cx="1323259" cy="1359130"/>
            <a:chOff x="1365487" y="1326740"/>
            <a:chExt cx="1323259" cy="1359130"/>
          </a:xfrm>
          <a:solidFill>
            <a:schemeClr val="bg1">
              <a:lumMod val="85000"/>
            </a:schemeClr>
          </a:solidFill>
        </p:grpSpPr>
        <p:sp>
          <p:nvSpPr>
            <p:cNvPr id="19" name="星形: 五角 18"/>
            <p:cNvSpPr/>
            <p:nvPr/>
          </p:nvSpPr>
          <p:spPr>
            <a:xfrm>
              <a:off x="1365487" y="1515137"/>
              <a:ext cx="647700" cy="64770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五角 19"/>
            <p:cNvSpPr/>
            <p:nvPr/>
          </p:nvSpPr>
          <p:spPr>
            <a:xfrm>
              <a:off x="2169483" y="1326740"/>
              <a:ext cx="268288" cy="268288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星形: 五角 20"/>
            <p:cNvSpPr/>
            <p:nvPr/>
          </p:nvSpPr>
          <p:spPr>
            <a:xfrm>
              <a:off x="2420458" y="1743489"/>
              <a:ext cx="268288" cy="268288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星形: 五角 21"/>
            <p:cNvSpPr/>
            <p:nvPr/>
          </p:nvSpPr>
          <p:spPr>
            <a:xfrm>
              <a:off x="2249445" y="2238820"/>
              <a:ext cx="268288" cy="268288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星形: 五角 22"/>
            <p:cNvSpPr/>
            <p:nvPr/>
          </p:nvSpPr>
          <p:spPr>
            <a:xfrm>
              <a:off x="1698268" y="2417582"/>
              <a:ext cx="268288" cy="268288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形 25" descr="正义天平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564" y="3920267"/>
            <a:ext cx="914400" cy="9144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9350282" y="1521665"/>
            <a:ext cx="1273104" cy="83028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6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标注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字体使用 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行距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背景图片出处</a:t>
            </a: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声明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3933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英文 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cs typeface="Segoe UI Light" panose="020b0502040204020203"/>
              </a:rPr>
              <a:t>Arial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中文 微软雅黑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正文 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1.3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cn.bing.com</a:t>
            </a: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本网站所提供的任何信息内容（包括但不限于 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PPT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模板、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Word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文档、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Excel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图表、图片素材等）均受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中华人民共和国著作权法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信息网络传播权保护条例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(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包括图片或图表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)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rPr>
              <a:t>不得被全部或部分的复制、传播、销售，否则将承担法律责任。</a:t>
            </a:r>
            <a:endParaRPr kumimoji="0" lang="zh-CN" altLang="en-US" sz="133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6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OfficePLUS</a:t>
            </a: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模板使用技巧 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/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模板使用技巧 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模板使用技巧 3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6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模板使用技巧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 3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6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OfficePLUS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117423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设计规范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432118" y="2593304"/>
            <a:ext cx="4519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正文字体：   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18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号微软雅黑  黑色淡色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25%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432118" y="3440104"/>
            <a:ext cx="4493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小标题字体：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24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号微软雅黑  黑色淡色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25%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432118" y="3016704"/>
            <a:ext cx="4493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大标题字体：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28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号微软雅黑  黑色淡色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25%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432118" y="3863505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间距：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1.3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 flipH="1">
            <a:off x="9310390" y="3607169"/>
            <a:ext cx="1929130" cy="1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 userDrawn="1"/>
        </p:nvSpPr>
        <p:spPr>
          <a:xfrm>
            <a:off x="6800853" y="1996509"/>
            <a:ext cx="1338828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统一规范：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20"/>
          <p:cNvSpPr txBox="1"/>
          <p:nvPr userDrawn="1"/>
        </p:nvSpPr>
        <p:spPr>
          <a:xfrm>
            <a:off x="6800853" y="2506328"/>
            <a:ext cx="3544560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1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、序号之后的点，配色为主色。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6804660" y="2972992"/>
            <a:ext cx="4006225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、强调色红色，透明度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50%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。强调用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文本框 22"/>
          <p:cNvSpPr txBox="1"/>
          <p:nvPr userDrawn="1"/>
        </p:nvSpPr>
        <p:spPr>
          <a:xfrm>
            <a:off x="6800853" y="3383883"/>
            <a:ext cx="2621230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、使用虚线分割页面：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文本框 23"/>
          <p:cNvSpPr txBox="1"/>
          <p:nvPr userDrawn="1"/>
        </p:nvSpPr>
        <p:spPr>
          <a:xfrm>
            <a:off x="432118" y="1996509"/>
            <a:ext cx="877163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字体：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文本框 24"/>
          <p:cNvSpPr txBox="1"/>
          <p:nvPr userDrawn="1"/>
        </p:nvSpPr>
        <p:spPr>
          <a:xfrm>
            <a:off x="432118" y="4560339"/>
            <a:ext cx="877163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+mn-cs"/>
              </a:rPr>
              <a:t>配色：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6" name="直接连接符 25"/>
          <p:cNvCxnSpPr/>
          <p:nvPr userDrawn="1"/>
        </p:nvCxnSpPr>
        <p:spPr>
          <a:xfrm>
            <a:off x="10796457" y="3215443"/>
            <a:ext cx="373421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 userDrawn="1"/>
        </p:nvSpPr>
        <p:spPr>
          <a:xfrm>
            <a:off x="531010" y="5094054"/>
            <a:ext cx="1316362" cy="528320"/>
          </a:xfrm>
          <a:prstGeom prst="rect">
            <a:avLst/>
          </a:prstGeom>
          <a:solidFill>
            <a:srgbClr val="D34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1847372" y="5094054"/>
            <a:ext cx="644518" cy="528320"/>
          </a:xfrm>
          <a:prstGeom prst="rect">
            <a:avLst/>
          </a:prstGeom>
          <a:solidFill>
            <a:srgbClr val="9B2D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 userDrawn="1"/>
        </p:nvSpPr>
        <p:spPr>
          <a:xfrm>
            <a:off x="0" y="1439776"/>
            <a:ext cx="12192000" cy="3978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 userDrawn="1"/>
        </p:nvSpPr>
        <p:spPr>
          <a:xfrm>
            <a:off x="5243006" y="1853711"/>
            <a:ext cx="18774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spc="600">
                <a:solidFill>
                  <a:schemeClr val="tx1">
                    <a:lumMod val="75000"/>
                    <a:lumOff val="25000"/>
                  </a:schemeClr>
                </a:solidFill>
              </a:rPr>
              <a:t>目录</a:t>
            </a:r>
            <a:endParaRPr lang="zh-CN" altLang="en-US" sz="6000" b="1" spc="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 useBgFill="1">
        <p:nvSpPr>
          <p:cNvPr id="17" name="矩形 16"/>
          <p:cNvSpPr/>
          <p:nvPr userDrawn="1"/>
        </p:nvSpPr>
        <p:spPr>
          <a:xfrm>
            <a:off x="1276250" y="3688251"/>
            <a:ext cx="1838425" cy="729489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 userDrawn="1"/>
        </p:nvSpPr>
        <p:spPr>
          <a:xfrm>
            <a:off x="1446581" y="3700984"/>
            <a:ext cx="1497759" cy="63766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 userDrawn="1"/>
        </p:nvSpPr>
        <p:spPr>
          <a:xfrm>
            <a:off x="3889275" y="3688251"/>
            <a:ext cx="1838425" cy="729489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 userDrawn="1"/>
        </p:nvSpPr>
        <p:spPr>
          <a:xfrm>
            <a:off x="4059606" y="3700984"/>
            <a:ext cx="1497759" cy="63766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 userDrawn="1"/>
        </p:nvSpPr>
        <p:spPr>
          <a:xfrm>
            <a:off x="6502300" y="3688251"/>
            <a:ext cx="1838425" cy="729489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 userDrawn="1"/>
        </p:nvSpPr>
        <p:spPr>
          <a:xfrm>
            <a:off x="6672631" y="3700984"/>
            <a:ext cx="1497759" cy="63766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 userDrawn="1"/>
        </p:nvSpPr>
        <p:spPr>
          <a:xfrm>
            <a:off x="9115325" y="3688251"/>
            <a:ext cx="1838425" cy="729489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 userDrawn="1"/>
        </p:nvSpPr>
        <p:spPr>
          <a:xfrm>
            <a:off x="9285656" y="3700984"/>
            <a:ext cx="1497759" cy="63766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占位符 56"/>
          <p:cNvSpPr>
            <a:spLocks noGrp="1"/>
          </p:cNvSpPr>
          <p:nvPr>
            <p:ph type="body" sz="quarter" idx="13" hasCustomPrompt="1"/>
          </p:nvPr>
        </p:nvSpPr>
        <p:spPr>
          <a:xfrm>
            <a:off x="1565333" y="3919119"/>
            <a:ext cx="1261884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ctr">
              <a:buNone/>
              <a:defRPr lang="zh-CN" altLang="en-US" sz="1800" b="1"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zh-CN" altLang="en-US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输入标题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sp>
        <p:nvSpPr>
          <p:cNvPr id="78" name="文本占位符 56"/>
          <p:cNvSpPr>
            <a:spLocks noGrp="1"/>
          </p:cNvSpPr>
          <p:nvPr>
            <p:ph type="body" sz="quarter" idx="14" hasCustomPrompt="1"/>
          </p:nvPr>
        </p:nvSpPr>
        <p:spPr>
          <a:xfrm>
            <a:off x="4188909" y="3919119"/>
            <a:ext cx="1261884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ctr">
              <a:buNone/>
              <a:defRPr lang="zh-CN" altLang="en-US" sz="1800" b="1"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zh-CN" altLang="en-US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输入标题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sp>
        <p:nvSpPr>
          <p:cNvPr id="79" name="文本占位符 56"/>
          <p:cNvSpPr>
            <a:spLocks noGrp="1"/>
          </p:cNvSpPr>
          <p:nvPr>
            <p:ph type="body" sz="quarter" idx="15" hasCustomPrompt="1"/>
          </p:nvPr>
        </p:nvSpPr>
        <p:spPr>
          <a:xfrm>
            <a:off x="6795480" y="3919119"/>
            <a:ext cx="1261884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ctr">
              <a:buNone/>
              <a:defRPr lang="zh-CN" altLang="en-US" sz="1800" b="1"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zh-CN" altLang="en-US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输入标题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sp>
        <p:nvSpPr>
          <p:cNvPr id="80" name="文本占位符 56"/>
          <p:cNvSpPr>
            <a:spLocks noGrp="1"/>
          </p:cNvSpPr>
          <p:nvPr>
            <p:ph type="body" sz="quarter" idx="16" hasCustomPrompt="1"/>
          </p:nvPr>
        </p:nvSpPr>
        <p:spPr>
          <a:xfrm>
            <a:off x="9416090" y="3919119"/>
            <a:ext cx="1261884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ctr">
              <a:buNone/>
              <a:defRPr lang="zh-CN" altLang="en-US" sz="1800" b="1" spc="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zh-CN" altLang="en-US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输入标题</a:t>
            </a:r>
            <a:endParaRPr lang="zh-CN" altLang="en-US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024438" y="3572421"/>
            <a:ext cx="316683" cy="274455"/>
            <a:chOff x="2038715" y="3558955"/>
            <a:chExt cx="316683" cy="274455"/>
          </a:xfrm>
        </p:grpSpPr>
        <p:sp>
          <p:nvSpPr>
            <p:cNvPr id="155" name="矩形: 圆角 154"/>
            <p:cNvSpPr/>
            <p:nvPr/>
          </p:nvSpPr>
          <p:spPr>
            <a:xfrm>
              <a:off x="2038715" y="3559513"/>
              <a:ext cx="316683" cy="25747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: 形状 155"/>
            <p:cNvSpPr/>
            <p:nvPr/>
          </p:nvSpPr>
          <p:spPr>
            <a:xfrm rot="1312566">
              <a:off x="2228901" y="3575982"/>
              <a:ext cx="8610" cy="8610"/>
            </a:xfrm>
            <a:custGeom>
              <a:gdLst>
                <a:gd name="connsiteX0" fmla="*/ 0 w 46508"/>
                <a:gd name="connsiteY0" fmla="*/ 0 h 46508"/>
                <a:gd name="connsiteX1" fmla="*/ 47625 w 46508"/>
                <a:gd name="connsiteY1" fmla="*/ 0 h 46508"/>
                <a:gd name="connsiteX2" fmla="*/ 47625 w 46508"/>
                <a:gd name="connsiteY2" fmla="*/ 47625 h 46508"/>
                <a:gd name="connsiteX3" fmla="*/ 0 w 46508"/>
                <a:gd name="connsiteY3" fmla="*/ 47625 h 4650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08" h="46508">
                  <a:moveTo>
                    <a:pt x="0" y="0"/>
                  </a:moveTo>
                  <a:lnTo>
                    <a:pt x="47625" y="0"/>
                  </a:lnTo>
                  <a:lnTo>
                    <a:pt x="47625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/>
            <p:cNvSpPr/>
            <p:nvPr/>
          </p:nvSpPr>
          <p:spPr>
            <a:xfrm rot="1312566">
              <a:off x="2101720" y="3561794"/>
              <a:ext cx="204229" cy="240735"/>
            </a:xfrm>
            <a:custGeom>
              <a:gdLst>
                <a:gd name="connsiteX0" fmla="*/ 1007745 w 1103188"/>
                <a:gd name="connsiteY0" fmla="*/ 1242060 h 1300385"/>
                <a:gd name="connsiteX1" fmla="*/ 1026795 w 1103188"/>
                <a:gd name="connsiteY1" fmla="*/ 1030605 h 1300385"/>
                <a:gd name="connsiteX2" fmla="*/ 1104900 w 1103188"/>
                <a:gd name="connsiteY2" fmla="*/ 1011555 h 1300385"/>
                <a:gd name="connsiteX3" fmla="*/ 1104900 w 1103188"/>
                <a:gd name="connsiteY3" fmla="*/ 0 h 1300385"/>
                <a:gd name="connsiteX4" fmla="*/ 89535 w 1103188"/>
                <a:gd name="connsiteY4" fmla="*/ 0 h 1300385"/>
                <a:gd name="connsiteX5" fmla="*/ 100965 w 1103188"/>
                <a:gd name="connsiteY5" fmla="*/ 11430 h 1300385"/>
                <a:gd name="connsiteX6" fmla="*/ 11430 w 1103188"/>
                <a:gd name="connsiteY6" fmla="*/ 100965 h 1300385"/>
                <a:gd name="connsiteX7" fmla="*/ 0 w 1103188"/>
                <a:gd name="connsiteY7" fmla="*/ 89535 h 1300385"/>
                <a:gd name="connsiteX8" fmla="*/ 0 w 1103188"/>
                <a:gd name="connsiteY8" fmla="*/ 1211580 h 1300385"/>
                <a:gd name="connsiteX9" fmla="*/ 9525 w 1103188"/>
                <a:gd name="connsiteY9" fmla="*/ 1202055 h 1300385"/>
                <a:gd name="connsiteX10" fmla="*/ 99060 w 1103188"/>
                <a:gd name="connsiteY10" fmla="*/ 1291590 h 1300385"/>
                <a:gd name="connsiteX11" fmla="*/ 89535 w 1103188"/>
                <a:gd name="connsiteY11" fmla="*/ 1301115 h 1300385"/>
                <a:gd name="connsiteX12" fmla="*/ 1104900 w 1103188"/>
                <a:gd name="connsiteY12" fmla="*/ 1301115 h 1300385"/>
                <a:gd name="connsiteX13" fmla="*/ 1104900 w 1103188"/>
                <a:gd name="connsiteY13" fmla="*/ 1280160 h 130038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3188" h="1300385">
                  <a:moveTo>
                    <a:pt x="1007745" y="1242060"/>
                  </a:moveTo>
                  <a:lnTo>
                    <a:pt x="1026795" y="1030605"/>
                  </a:lnTo>
                  <a:lnTo>
                    <a:pt x="1104900" y="1011555"/>
                  </a:lnTo>
                  <a:lnTo>
                    <a:pt x="1104900" y="0"/>
                  </a:lnTo>
                  <a:lnTo>
                    <a:pt x="89535" y="0"/>
                  </a:lnTo>
                  <a:lnTo>
                    <a:pt x="100965" y="11430"/>
                  </a:lnTo>
                  <a:lnTo>
                    <a:pt x="11430" y="100965"/>
                  </a:lnTo>
                  <a:lnTo>
                    <a:pt x="0" y="89535"/>
                  </a:lnTo>
                  <a:lnTo>
                    <a:pt x="0" y="1211580"/>
                  </a:lnTo>
                  <a:lnTo>
                    <a:pt x="9525" y="1202055"/>
                  </a:lnTo>
                  <a:lnTo>
                    <a:pt x="99060" y="1291590"/>
                  </a:lnTo>
                  <a:lnTo>
                    <a:pt x="89535" y="1301115"/>
                  </a:lnTo>
                  <a:lnTo>
                    <a:pt x="1104900" y="1301115"/>
                  </a:lnTo>
                  <a:lnTo>
                    <a:pt x="1104900" y="1280160"/>
                  </a:lnTo>
                  <a:close/>
                </a:path>
              </a:pathLst>
            </a:custGeom>
            <a:solidFill>
              <a:srgbClr val="FFFF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/>
            <p:cNvSpPr/>
            <p:nvPr/>
          </p:nvSpPr>
          <p:spPr>
            <a:xfrm rot="1312566">
              <a:off x="2138078" y="3569404"/>
              <a:ext cx="158424" cy="160490"/>
            </a:xfrm>
            <a:custGeom>
              <a:gdLst>
                <a:gd name="connsiteX0" fmla="*/ 0 w 855761"/>
                <a:gd name="connsiteY0" fmla="*/ 0 h 866923"/>
                <a:gd name="connsiteX1" fmla="*/ 857250 w 855761"/>
                <a:gd name="connsiteY1" fmla="*/ 0 h 866923"/>
                <a:gd name="connsiteX2" fmla="*/ 857250 w 855761"/>
                <a:gd name="connsiteY2" fmla="*/ 868680 h 866923"/>
                <a:gd name="connsiteX3" fmla="*/ 0 w 855761"/>
                <a:gd name="connsiteY3" fmla="*/ 868680 h 8669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5761" h="866923">
                  <a:moveTo>
                    <a:pt x="0" y="0"/>
                  </a:moveTo>
                  <a:lnTo>
                    <a:pt x="857250" y="0"/>
                  </a:lnTo>
                  <a:lnTo>
                    <a:pt x="857250" y="868680"/>
                  </a:lnTo>
                  <a:lnTo>
                    <a:pt x="0" y="86868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/>
            <p:cNvSpPr/>
            <p:nvPr/>
          </p:nvSpPr>
          <p:spPr>
            <a:xfrm rot="1312566">
              <a:off x="2063597" y="3741613"/>
              <a:ext cx="243146" cy="63369"/>
            </a:xfrm>
            <a:custGeom>
              <a:gdLst>
                <a:gd name="connsiteX0" fmla="*/ 1314450 w 1313408"/>
                <a:gd name="connsiteY0" fmla="*/ 169545 h 342304"/>
                <a:gd name="connsiteX1" fmla="*/ 1314450 w 1313408"/>
                <a:gd name="connsiteY1" fmla="*/ 169545 h 342304"/>
                <a:gd name="connsiteX2" fmla="*/ 1143000 w 1313408"/>
                <a:gd name="connsiteY2" fmla="*/ 295275 h 342304"/>
                <a:gd name="connsiteX3" fmla="*/ 167640 w 1313408"/>
                <a:gd name="connsiteY3" fmla="*/ 295275 h 342304"/>
                <a:gd name="connsiteX4" fmla="*/ 53340 w 1313408"/>
                <a:gd name="connsiteY4" fmla="*/ 180975 h 342304"/>
                <a:gd name="connsiteX5" fmla="*/ 53340 w 1313408"/>
                <a:gd name="connsiteY5" fmla="*/ 161925 h 342304"/>
                <a:gd name="connsiteX6" fmla="*/ 167640 w 1313408"/>
                <a:gd name="connsiteY6" fmla="*/ 47625 h 342304"/>
                <a:gd name="connsiteX7" fmla="*/ 1143000 w 1313408"/>
                <a:gd name="connsiteY7" fmla="*/ 47625 h 342304"/>
                <a:gd name="connsiteX8" fmla="*/ 1143000 w 1313408"/>
                <a:gd name="connsiteY8" fmla="*/ 0 h 342304"/>
                <a:gd name="connsiteX9" fmla="*/ 171450 w 1313408"/>
                <a:gd name="connsiteY9" fmla="*/ 0 h 342304"/>
                <a:gd name="connsiteX10" fmla="*/ 0 w 1313408"/>
                <a:gd name="connsiteY10" fmla="*/ 171450 h 342304"/>
                <a:gd name="connsiteX11" fmla="*/ 171450 w 1313408"/>
                <a:gd name="connsiteY11" fmla="*/ 342900 h 342304"/>
                <a:gd name="connsiteX12" fmla="*/ 1143000 w 1313408"/>
                <a:gd name="connsiteY12" fmla="*/ 342900 h 342304"/>
                <a:gd name="connsiteX13" fmla="*/ 1143000 w 1313408"/>
                <a:gd name="connsiteY13" fmla="*/ 295275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3408" h="342304">
                  <a:moveTo>
                    <a:pt x="1314450" y="169545"/>
                  </a:moveTo>
                  <a:lnTo>
                    <a:pt x="1314450" y="169545"/>
                  </a:lnTo>
                  <a:close/>
                  <a:moveTo>
                    <a:pt x="1143000" y="295275"/>
                  </a:moveTo>
                  <a:lnTo>
                    <a:pt x="167640" y="295275"/>
                  </a:lnTo>
                  <a:cubicBezTo>
                    <a:pt x="104775" y="295275"/>
                    <a:pt x="53340" y="243840"/>
                    <a:pt x="53340" y="180975"/>
                  </a:cubicBezTo>
                  <a:lnTo>
                    <a:pt x="53340" y="161925"/>
                  </a:lnTo>
                  <a:cubicBezTo>
                    <a:pt x="53340" y="99060"/>
                    <a:pt x="104775" y="47625"/>
                    <a:pt x="167640" y="47625"/>
                  </a:cubicBezTo>
                  <a:lnTo>
                    <a:pt x="1143000" y="47625"/>
                  </a:lnTo>
                  <a:lnTo>
                    <a:pt x="1143000" y="0"/>
                  </a:lnTo>
                  <a:lnTo>
                    <a:pt x="171450" y="0"/>
                  </a:lnTo>
                  <a:cubicBezTo>
                    <a:pt x="76200" y="0"/>
                    <a:pt x="0" y="76200"/>
                    <a:pt x="0" y="171450"/>
                  </a:cubicBezTo>
                  <a:cubicBezTo>
                    <a:pt x="0" y="266700"/>
                    <a:pt x="76200" y="342900"/>
                    <a:pt x="171450" y="342900"/>
                  </a:cubicBezTo>
                  <a:lnTo>
                    <a:pt x="1143000" y="342900"/>
                  </a:lnTo>
                  <a:lnTo>
                    <a:pt x="1143000" y="29527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/>
            <p:cNvSpPr/>
            <p:nvPr/>
          </p:nvSpPr>
          <p:spPr>
            <a:xfrm rot="1312566">
              <a:off x="2098869" y="3558955"/>
              <a:ext cx="211806" cy="246934"/>
            </a:xfrm>
            <a:custGeom>
              <a:gdLst>
                <a:gd name="connsiteX0" fmla="*/ 190500 w 1144116"/>
                <a:gd name="connsiteY0" fmla="*/ 45720 h 1333872"/>
                <a:gd name="connsiteX1" fmla="*/ 882015 w 1144116"/>
                <a:gd name="connsiteY1" fmla="*/ 45720 h 1333872"/>
                <a:gd name="connsiteX2" fmla="*/ 882015 w 1144116"/>
                <a:gd name="connsiteY2" fmla="*/ 0 h 1333872"/>
                <a:gd name="connsiteX3" fmla="*/ 975360 w 1144116"/>
                <a:gd name="connsiteY3" fmla="*/ 0 h 1333872"/>
                <a:gd name="connsiteX4" fmla="*/ 173355 w 1144116"/>
                <a:gd name="connsiteY4" fmla="*/ 0 h 1333872"/>
                <a:gd name="connsiteX5" fmla="*/ 0 w 1144116"/>
                <a:gd name="connsiteY5" fmla="*/ 173355 h 1333872"/>
                <a:gd name="connsiteX6" fmla="*/ 0 w 1144116"/>
                <a:gd name="connsiteY6" fmla="*/ 1162050 h 1333872"/>
                <a:gd name="connsiteX7" fmla="*/ 173355 w 1144116"/>
                <a:gd name="connsiteY7" fmla="*/ 1335405 h 1333872"/>
                <a:gd name="connsiteX8" fmla="*/ 192405 w 1144116"/>
                <a:gd name="connsiteY8" fmla="*/ 1335405 h 1333872"/>
                <a:gd name="connsiteX9" fmla="*/ 47625 w 1144116"/>
                <a:gd name="connsiteY9" fmla="*/ 1190625 h 1333872"/>
                <a:gd name="connsiteX10" fmla="*/ 47625 w 1144116"/>
                <a:gd name="connsiteY10" fmla="*/ 188595 h 1333872"/>
                <a:gd name="connsiteX11" fmla="*/ 190500 w 1144116"/>
                <a:gd name="connsiteY11" fmla="*/ 45720 h 1333872"/>
                <a:gd name="connsiteX12" fmla="*/ 1097280 w 1144116"/>
                <a:gd name="connsiteY12" fmla="*/ 255270 h 1333872"/>
                <a:gd name="connsiteX13" fmla="*/ 1144905 w 1144116"/>
                <a:gd name="connsiteY13" fmla="*/ 255270 h 1333872"/>
                <a:gd name="connsiteX14" fmla="*/ 1144905 w 1144116"/>
                <a:gd name="connsiteY14" fmla="*/ 1034415 h 1333872"/>
                <a:gd name="connsiteX15" fmla="*/ 1097280 w 1144116"/>
                <a:gd name="connsiteY15" fmla="*/ 1034415 h 13338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4116" h="1333872">
                  <a:moveTo>
                    <a:pt x="190500" y="45720"/>
                  </a:moveTo>
                  <a:lnTo>
                    <a:pt x="882015" y="45720"/>
                  </a:lnTo>
                  <a:lnTo>
                    <a:pt x="882015" y="0"/>
                  </a:lnTo>
                  <a:lnTo>
                    <a:pt x="975360" y="0"/>
                  </a:lnTo>
                  <a:lnTo>
                    <a:pt x="173355" y="0"/>
                  </a:lnTo>
                  <a:cubicBezTo>
                    <a:pt x="78105" y="0"/>
                    <a:pt x="0" y="78105"/>
                    <a:pt x="0" y="173355"/>
                  </a:cubicBezTo>
                  <a:lnTo>
                    <a:pt x="0" y="1162050"/>
                  </a:lnTo>
                  <a:cubicBezTo>
                    <a:pt x="0" y="1257300"/>
                    <a:pt x="78105" y="1335405"/>
                    <a:pt x="173355" y="1335405"/>
                  </a:cubicBezTo>
                  <a:lnTo>
                    <a:pt x="192405" y="1335405"/>
                  </a:lnTo>
                  <a:cubicBezTo>
                    <a:pt x="112395" y="1335405"/>
                    <a:pt x="47625" y="1270635"/>
                    <a:pt x="47625" y="1190625"/>
                  </a:cubicBezTo>
                  <a:lnTo>
                    <a:pt x="47625" y="188595"/>
                  </a:lnTo>
                  <a:cubicBezTo>
                    <a:pt x="45720" y="110490"/>
                    <a:pt x="112395" y="45720"/>
                    <a:pt x="190500" y="45720"/>
                  </a:cubicBezTo>
                  <a:close/>
                  <a:moveTo>
                    <a:pt x="1097280" y="255270"/>
                  </a:moveTo>
                  <a:lnTo>
                    <a:pt x="1144905" y="255270"/>
                  </a:lnTo>
                  <a:lnTo>
                    <a:pt x="1144905" y="1034415"/>
                  </a:lnTo>
                  <a:lnTo>
                    <a:pt x="1097280" y="103441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/>
            <p:cNvSpPr/>
            <p:nvPr userDrawn="1"/>
          </p:nvSpPr>
          <p:spPr>
            <a:xfrm rot="1312566">
              <a:off x="2293200" y="3596512"/>
              <a:ext cx="48765" cy="48050"/>
            </a:xfrm>
            <a:custGeom>
              <a:gdLst>
                <a:gd name="connsiteX0" fmla="*/ 593 w 263416"/>
                <a:gd name="connsiteY0" fmla="*/ 0 h 259549"/>
                <a:gd name="connsiteX1" fmla="*/ 0 w 263416"/>
                <a:gd name="connsiteY1" fmla="*/ 45845 h 259549"/>
                <a:gd name="connsiteX2" fmla="*/ 216452 w 263416"/>
                <a:gd name="connsiteY2" fmla="*/ 45251 h 259549"/>
                <a:gd name="connsiteX3" fmla="*/ 216452 w 263416"/>
                <a:gd name="connsiteY3" fmla="*/ 257175 h 259549"/>
                <a:gd name="connsiteX4" fmla="*/ 263359 w 263416"/>
                <a:gd name="connsiteY4" fmla="*/ 259549 h 259549"/>
                <a:gd name="connsiteX5" fmla="*/ 263359 w 263416"/>
                <a:gd name="connsiteY5" fmla="*/ 0 h 259549"/>
                <a:gd name="connsiteX6" fmla="*/ 593 w 263416"/>
                <a:gd name="connsiteY6" fmla="*/ 0 h 25954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416" h="259549">
                  <a:moveTo>
                    <a:pt x="593" y="0"/>
                  </a:moveTo>
                  <a:cubicBezTo>
                    <a:pt x="198" y="14886"/>
                    <a:pt x="395" y="30959"/>
                    <a:pt x="0" y="45845"/>
                  </a:cubicBezTo>
                  <a:lnTo>
                    <a:pt x="216452" y="45251"/>
                  </a:lnTo>
                  <a:lnTo>
                    <a:pt x="216452" y="257175"/>
                  </a:lnTo>
                  <a:lnTo>
                    <a:pt x="263359" y="259549"/>
                  </a:lnTo>
                  <a:cubicBezTo>
                    <a:pt x="263161" y="173033"/>
                    <a:pt x="263557" y="86516"/>
                    <a:pt x="263359" y="0"/>
                  </a:cubicBezTo>
                  <a:lnTo>
                    <a:pt x="593" y="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/>
            <p:cNvSpPr/>
            <p:nvPr/>
          </p:nvSpPr>
          <p:spPr>
            <a:xfrm rot="1312566">
              <a:off x="2134569" y="3764335"/>
              <a:ext cx="117785" cy="24452"/>
            </a:xfrm>
            <a:custGeom>
              <a:gdLst>
                <a:gd name="connsiteX0" fmla="*/ 0 w 636240"/>
                <a:gd name="connsiteY0" fmla="*/ 0 h 132084"/>
                <a:gd name="connsiteX1" fmla="*/ 636270 w 636240"/>
                <a:gd name="connsiteY1" fmla="*/ 0 h 132084"/>
                <a:gd name="connsiteX2" fmla="*/ 636270 w 636240"/>
                <a:gd name="connsiteY2" fmla="*/ 47625 h 132084"/>
                <a:gd name="connsiteX3" fmla="*/ 0 w 636240"/>
                <a:gd name="connsiteY3" fmla="*/ 47625 h 132084"/>
                <a:gd name="connsiteX4" fmla="*/ 262890 w 636240"/>
                <a:gd name="connsiteY4" fmla="*/ 85725 h 132084"/>
                <a:gd name="connsiteX5" fmla="*/ 636270 w 636240"/>
                <a:gd name="connsiteY5" fmla="*/ 85725 h 132084"/>
                <a:gd name="connsiteX6" fmla="*/ 636270 w 636240"/>
                <a:gd name="connsiteY6" fmla="*/ 133350 h 132084"/>
                <a:gd name="connsiteX7" fmla="*/ 262890 w 636240"/>
                <a:gd name="connsiteY7" fmla="*/ 133350 h 13208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6240" h="132084">
                  <a:moveTo>
                    <a:pt x="0" y="0"/>
                  </a:moveTo>
                  <a:lnTo>
                    <a:pt x="636270" y="0"/>
                  </a:lnTo>
                  <a:lnTo>
                    <a:pt x="636270" y="47625"/>
                  </a:lnTo>
                  <a:lnTo>
                    <a:pt x="0" y="47625"/>
                  </a:lnTo>
                  <a:close/>
                  <a:moveTo>
                    <a:pt x="262890" y="85725"/>
                  </a:moveTo>
                  <a:lnTo>
                    <a:pt x="636270" y="85725"/>
                  </a:lnTo>
                  <a:lnTo>
                    <a:pt x="636270" y="133350"/>
                  </a:lnTo>
                  <a:lnTo>
                    <a:pt x="262890" y="13335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/>
            <p:cNvSpPr/>
            <p:nvPr/>
          </p:nvSpPr>
          <p:spPr>
            <a:xfrm rot="1312566">
              <a:off x="2242194" y="3770041"/>
              <a:ext cx="27552" cy="63369"/>
            </a:xfrm>
            <a:custGeom>
              <a:gdLst>
                <a:gd name="connsiteX0" fmla="*/ 40005 w 148828"/>
                <a:gd name="connsiteY0" fmla="*/ 171450 h 342304"/>
                <a:gd name="connsiteX1" fmla="*/ 150495 w 148828"/>
                <a:gd name="connsiteY1" fmla="*/ 26670 h 342304"/>
                <a:gd name="connsiteX2" fmla="*/ 150495 w 148828"/>
                <a:gd name="connsiteY2" fmla="*/ 0 h 342304"/>
                <a:gd name="connsiteX3" fmla="*/ 0 w 148828"/>
                <a:gd name="connsiteY3" fmla="*/ 171450 h 342304"/>
                <a:gd name="connsiteX4" fmla="*/ 150495 w 148828"/>
                <a:gd name="connsiteY4" fmla="*/ 342900 h 342304"/>
                <a:gd name="connsiteX5" fmla="*/ 150495 w 148828"/>
                <a:gd name="connsiteY5" fmla="*/ 316230 h 342304"/>
                <a:gd name="connsiteX6" fmla="*/ 40005 w 148828"/>
                <a:gd name="connsiteY6" fmla="*/ 171450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828" h="342304">
                  <a:moveTo>
                    <a:pt x="40005" y="171450"/>
                  </a:moveTo>
                  <a:cubicBezTo>
                    <a:pt x="40005" y="74295"/>
                    <a:pt x="104775" y="40005"/>
                    <a:pt x="150495" y="26670"/>
                  </a:cubicBezTo>
                  <a:lnTo>
                    <a:pt x="150495" y="0"/>
                  </a:lnTo>
                  <a:cubicBezTo>
                    <a:pt x="150495" y="0"/>
                    <a:pt x="0" y="7620"/>
                    <a:pt x="0" y="171450"/>
                  </a:cubicBezTo>
                  <a:cubicBezTo>
                    <a:pt x="0" y="337185"/>
                    <a:pt x="150495" y="342900"/>
                    <a:pt x="150495" y="342900"/>
                  </a:cubicBezTo>
                  <a:lnTo>
                    <a:pt x="150495" y="316230"/>
                  </a:lnTo>
                  <a:cubicBezTo>
                    <a:pt x="104775" y="302895"/>
                    <a:pt x="40005" y="268605"/>
                    <a:pt x="40005" y="171450"/>
                  </a:cubicBez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pic>
          <p:nvPicPr>
            <p:cNvPr id="164" name="图形 163" descr="正义天平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66117">
              <a:off x="2153237" y="3567072"/>
              <a:ext cx="156285" cy="156285"/>
            </a:xfrm>
            <a:prstGeom prst="rect">
              <a:avLst/>
            </a:prstGeom>
          </p:spPr>
        </p:pic>
      </p:grpSp>
      <p:grpSp>
        <p:nvGrpSpPr>
          <p:cNvPr id="68" name="组合 67"/>
          <p:cNvGrpSpPr/>
          <p:nvPr/>
        </p:nvGrpSpPr>
        <p:grpSpPr>
          <a:xfrm>
            <a:off x="4641272" y="3572421"/>
            <a:ext cx="316683" cy="274455"/>
            <a:chOff x="2038715" y="3558955"/>
            <a:chExt cx="316683" cy="274455"/>
          </a:xfrm>
        </p:grpSpPr>
        <p:sp>
          <p:nvSpPr>
            <p:cNvPr id="145" name="矩形: 圆角 144"/>
            <p:cNvSpPr/>
            <p:nvPr/>
          </p:nvSpPr>
          <p:spPr>
            <a:xfrm>
              <a:off x="2038715" y="3559513"/>
              <a:ext cx="316683" cy="25747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: 形状 145"/>
            <p:cNvSpPr/>
            <p:nvPr/>
          </p:nvSpPr>
          <p:spPr>
            <a:xfrm rot="1312566">
              <a:off x="2228901" y="3575982"/>
              <a:ext cx="8610" cy="8610"/>
            </a:xfrm>
            <a:custGeom>
              <a:gdLst>
                <a:gd name="connsiteX0" fmla="*/ 0 w 46508"/>
                <a:gd name="connsiteY0" fmla="*/ 0 h 46508"/>
                <a:gd name="connsiteX1" fmla="*/ 47625 w 46508"/>
                <a:gd name="connsiteY1" fmla="*/ 0 h 46508"/>
                <a:gd name="connsiteX2" fmla="*/ 47625 w 46508"/>
                <a:gd name="connsiteY2" fmla="*/ 47625 h 46508"/>
                <a:gd name="connsiteX3" fmla="*/ 0 w 46508"/>
                <a:gd name="connsiteY3" fmla="*/ 47625 h 4650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08" h="46508">
                  <a:moveTo>
                    <a:pt x="0" y="0"/>
                  </a:moveTo>
                  <a:lnTo>
                    <a:pt x="47625" y="0"/>
                  </a:lnTo>
                  <a:lnTo>
                    <a:pt x="47625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/>
            <p:cNvSpPr/>
            <p:nvPr/>
          </p:nvSpPr>
          <p:spPr>
            <a:xfrm rot="1312566">
              <a:off x="2101720" y="3561794"/>
              <a:ext cx="204229" cy="240735"/>
            </a:xfrm>
            <a:custGeom>
              <a:gdLst>
                <a:gd name="connsiteX0" fmla="*/ 1007745 w 1103188"/>
                <a:gd name="connsiteY0" fmla="*/ 1242060 h 1300385"/>
                <a:gd name="connsiteX1" fmla="*/ 1026795 w 1103188"/>
                <a:gd name="connsiteY1" fmla="*/ 1030605 h 1300385"/>
                <a:gd name="connsiteX2" fmla="*/ 1104900 w 1103188"/>
                <a:gd name="connsiteY2" fmla="*/ 1011555 h 1300385"/>
                <a:gd name="connsiteX3" fmla="*/ 1104900 w 1103188"/>
                <a:gd name="connsiteY3" fmla="*/ 0 h 1300385"/>
                <a:gd name="connsiteX4" fmla="*/ 89535 w 1103188"/>
                <a:gd name="connsiteY4" fmla="*/ 0 h 1300385"/>
                <a:gd name="connsiteX5" fmla="*/ 100965 w 1103188"/>
                <a:gd name="connsiteY5" fmla="*/ 11430 h 1300385"/>
                <a:gd name="connsiteX6" fmla="*/ 11430 w 1103188"/>
                <a:gd name="connsiteY6" fmla="*/ 100965 h 1300385"/>
                <a:gd name="connsiteX7" fmla="*/ 0 w 1103188"/>
                <a:gd name="connsiteY7" fmla="*/ 89535 h 1300385"/>
                <a:gd name="connsiteX8" fmla="*/ 0 w 1103188"/>
                <a:gd name="connsiteY8" fmla="*/ 1211580 h 1300385"/>
                <a:gd name="connsiteX9" fmla="*/ 9525 w 1103188"/>
                <a:gd name="connsiteY9" fmla="*/ 1202055 h 1300385"/>
                <a:gd name="connsiteX10" fmla="*/ 99060 w 1103188"/>
                <a:gd name="connsiteY10" fmla="*/ 1291590 h 1300385"/>
                <a:gd name="connsiteX11" fmla="*/ 89535 w 1103188"/>
                <a:gd name="connsiteY11" fmla="*/ 1301115 h 1300385"/>
                <a:gd name="connsiteX12" fmla="*/ 1104900 w 1103188"/>
                <a:gd name="connsiteY12" fmla="*/ 1301115 h 1300385"/>
                <a:gd name="connsiteX13" fmla="*/ 1104900 w 1103188"/>
                <a:gd name="connsiteY13" fmla="*/ 1280160 h 130038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3188" h="1300385">
                  <a:moveTo>
                    <a:pt x="1007745" y="1242060"/>
                  </a:moveTo>
                  <a:lnTo>
                    <a:pt x="1026795" y="1030605"/>
                  </a:lnTo>
                  <a:lnTo>
                    <a:pt x="1104900" y="1011555"/>
                  </a:lnTo>
                  <a:lnTo>
                    <a:pt x="1104900" y="0"/>
                  </a:lnTo>
                  <a:lnTo>
                    <a:pt x="89535" y="0"/>
                  </a:lnTo>
                  <a:lnTo>
                    <a:pt x="100965" y="11430"/>
                  </a:lnTo>
                  <a:lnTo>
                    <a:pt x="11430" y="100965"/>
                  </a:lnTo>
                  <a:lnTo>
                    <a:pt x="0" y="89535"/>
                  </a:lnTo>
                  <a:lnTo>
                    <a:pt x="0" y="1211580"/>
                  </a:lnTo>
                  <a:lnTo>
                    <a:pt x="9525" y="1202055"/>
                  </a:lnTo>
                  <a:lnTo>
                    <a:pt x="99060" y="1291590"/>
                  </a:lnTo>
                  <a:lnTo>
                    <a:pt x="89535" y="1301115"/>
                  </a:lnTo>
                  <a:lnTo>
                    <a:pt x="1104900" y="1301115"/>
                  </a:lnTo>
                  <a:lnTo>
                    <a:pt x="1104900" y="1280160"/>
                  </a:lnTo>
                  <a:close/>
                </a:path>
              </a:pathLst>
            </a:custGeom>
            <a:solidFill>
              <a:srgbClr val="FFFF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/>
            <p:cNvSpPr/>
            <p:nvPr/>
          </p:nvSpPr>
          <p:spPr>
            <a:xfrm rot="1312566">
              <a:off x="2138078" y="3569404"/>
              <a:ext cx="158424" cy="160490"/>
            </a:xfrm>
            <a:custGeom>
              <a:gdLst>
                <a:gd name="connsiteX0" fmla="*/ 0 w 855761"/>
                <a:gd name="connsiteY0" fmla="*/ 0 h 866923"/>
                <a:gd name="connsiteX1" fmla="*/ 857250 w 855761"/>
                <a:gd name="connsiteY1" fmla="*/ 0 h 866923"/>
                <a:gd name="connsiteX2" fmla="*/ 857250 w 855761"/>
                <a:gd name="connsiteY2" fmla="*/ 868680 h 866923"/>
                <a:gd name="connsiteX3" fmla="*/ 0 w 855761"/>
                <a:gd name="connsiteY3" fmla="*/ 868680 h 8669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5761" h="866923">
                  <a:moveTo>
                    <a:pt x="0" y="0"/>
                  </a:moveTo>
                  <a:lnTo>
                    <a:pt x="857250" y="0"/>
                  </a:lnTo>
                  <a:lnTo>
                    <a:pt x="857250" y="868680"/>
                  </a:lnTo>
                  <a:lnTo>
                    <a:pt x="0" y="86868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/>
            <p:cNvSpPr/>
            <p:nvPr/>
          </p:nvSpPr>
          <p:spPr>
            <a:xfrm rot="1312566">
              <a:off x="2063597" y="3741613"/>
              <a:ext cx="243146" cy="63369"/>
            </a:xfrm>
            <a:custGeom>
              <a:gdLst>
                <a:gd name="connsiteX0" fmla="*/ 1314450 w 1313408"/>
                <a:gd name="connsiteY0" fmla="*/ 169545 h 342304"/>
                <a:gd name="connsiteX1" fmla="*/ 1314450 w 1313408"/>
                <a:gd name="connsiteY1" fmla="*/ 169545 h 342304"/>
                <a:gd name="connsiteX2" fmla="*/ 1143000 w 1313408"/>
                <a:gd name="connsiteY2" fmla="*/ 295275 h 342304"/>
                <a:gd name="connsiteX3" fmla="*/ 167640 w 1313408"/>
                <a:gd name="connsiteY3" fmla="*/ 295275 h 342304"/>
                <a:gd name="connsiteX4" fmla="*/ 53340 w 1313408"/>
                <a:gd name="connsiteY4" fmla="*/ 180975 h 342304"/>
                <a:gd name="connsiteX5" fmla="*/ 53340 w 1313408"/>
                <a:gd name="connsiteY5" fmla="*/ 161925 h 342304"/>
                <a:gd name="connsiteX6" fmla="*/ 167640 w 1313408"/>
                <a:gd name="connsiteY6" fmla="*/ 47625 h 342304"/>
                <a:gd name="connsiteX7" fmla="*/ 1143000 w 1313408"/>
                <a:gd name="connsiteY7" fmla="*/ 47625 h 342304"/>
                <a:gd name="connsiteX8" fmla="*/ 1143000 w 1313408"/>
                <a:gd name="connsiteY8" fmla="*/ 0 h 342304"/>
                <a:gd name="connsiteX9" fmla="*/ 171450 w 1313408"/>
                <a:gd name="connsiteY9" fmla="*/ 0 h 342304"/>
                <a:gd name="connsiteX10" fmla="*/ 0 w 1313408"/>
                <a:gd name="connsiteY10" fmla="*/ 171450 h 342304"/>
                <a:gd name="connsiteX11" fmla="*/ 171450 w 1313408"/>
                <a:gd name="connsiteY11" fmla="*/ 342900 h 342304"/>
                <a:gd name="connsiteX12" fmla="*/ 1143000 w 1313408"/>
                <a:gd name="connsiteY12" fmla="*/ 342900 h 342304"/>
                <a:gd name="connsiteX13" fmla="*/ 1143000 w 1313408"/>
                <a:gd name="connsiteY13" fmla="*/ 295275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3408" h="342304">
                  <a:moveTo>
                    <a:pt x="1314450" y="169545"/>
                  </a:moveTo>
                  <a:lnTo>
                    <a:pt x="1314450" y="169545"/>
                  </a:lnTo>
                  <a:close/>
                  <a:moveTo>
                    <a:pt x="1143000" y="295275"/>
                  </a:moveTo>
                  <a:lnTo>
                    <a:pt x="167640" y="295275"/>
                  </a:lnTo>
                  <a:cubicBezTo>
                    <a:pt x="104775" y="295275"/>
                    <a:pt x="53340" y="243840"/>
                    <a:pt x="53340" y="180975"/>
                  </a:cubicBezTo>
                  <a:lnTo>
                    <a:pt x="53340" y="161925"/>
                  </a:lnTo>
                  <a:cubicBezTo>
                    <a:pt x="53340" y="99060"/>
                    <a:pt x="104775" y="47625"/>
                    <a:pt x="167640" y="47625"/>
                  </a:cubicBezTo>
                  <a:lnTo>
                    <a:pt x="1143000" y="47625"/>
                  </a:lnTo>
                  <a:lnTo>
                    <a:pt x="1143000" y="0"/>
                  </a:lnTo>
                  <a:lnTo>
                    <a:pt x="171450" y="0"/>
                  </a:lnTo>
                  <a:cubicBezTo>
                    <a:pt x="76200" y="0"/>
                    <a:pt x="0" y="76200"/>
                    <a:pt x="0" y="171450"/>
                  </a:cubicBezTo>
                  <a:cubicBezTo>
                    <a:pt x="0" y="266700"/>
                    <a:pt x="76200" y="342900"/>
                    <a:pt x="171450" y="342900"/>
                  </a:cubicBezTo>
                  <a:lnTo>
                    <a:pt x="1143000" y="342900"/>
                  </a:lnTo>
                  <a:lnTo>
                    <a:pt x="1143000" y="29527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/>
            <p:cNvSpPr/>
            <p:nvPr/>
          </p:nvSpPr>
          <p:spPr>
            <a:xfrm rot="1312566">
              <a:off x="2098869" y="3558955"/>
              <a:ext cx="211806" cy="246934"/>
            </a:xfrm>
            <a:custGeom>
              <a:gdLst>
                <a:gd name="connsiteX0" fmla="*/ 190500 w 1144116"/>
                <a:gd name="connsiteY0" fmla="*/ 45720 h 1333872"/>
                <a:gd name="connsiteX1" fmla="*/ 882015 w 1144116"/>
                <a:gd name="connsiteY1" fmla="*/ 45720 h 1333872"/>
                <a:gd name="connsiteX2" fmla="*/ 882015 w 1144116"/>
                <a:gd name="connsiteY2" fmla="*/ 0 h 1333872"/>
                <a:gd name="connsiteX3" fmla="*/ 975360 w 1144116"/>
                <a:gd name="connsiteY3" fmla="*/ 0 h 1333872"/>
                <a:gd name="connsiteX4" fmla="*/ 173355 w 1144116"/>
                <a:gd name="connsiteY4" fmla="*/ 0 h 1333872"/>
                <a:gd name="connsiteX5" fmla="*/ 0 w 1144116"/>
                <a:gd name="connsiteY5" fmla="*/ 173355 h 1333872"/>
                <a:gd name="connsiteX6" fmla="*/ 0 w 1144116"/>
                <a:gd name="connsiteY6" fmla="*/ 1162050 h 1333872"/>
                <a:gd name="connsiteX7" fmla="*/ 173355 w 1144116"/>
                <a:gd name="connsiteY7" fmla="*/ 1335405 h 1333872"/>
                <a:gd name="connsiteX8" fmla="*/ 192405 w 1144116"/>
                <a:gd name="connsiteY8" fmla="*/ 1335405 h 1333872"/>
                <a:gd name="connsiteX9" fmla="*/ 47625 w 1144116"/>
                <a:gd name="connsiteY9" fmla="*/ 1190625 h 1333872"/>
                <a:gd name="connsiteX10" fmla="*/ 47625 w 1144116"/>
                <a:gd name="connsiteY10" fmla="*/ 188595 h 1333872"/>
                <a:gd name="connsiteX11" fmla="*/ 190500 w 1144116"/>
                <a:gd name="connsiteY11" fmla="*/ 45720 h 1333872"/>
                <a:gd name="connsiteX12" fmla="*/ 1097280 w 1144116"/>
                <a:gd name="connsiteY12" fmla="*/ 255270 h 1333872"/>
                <a:gd name="connsiteX13" fmla="*/ 1144905 w 1144116"/>
                <a:gd name="connsiteY13" fmla="*/ 255270 h 1333872"/>
                <a:gd name="connsiteX14" fmla="*/ 1144905 w 1144116"/>
                <a:gd name="connsiteY14" fmla="*/ 1034415 h 1333872"/>
                <a:gd name="connsiteX15" fmla="*/ 1097280 w 1144116"/>
                <a:gd name="connsiteY15" fmla="*/ 1034415 h 13338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4116" h="1333872">
                  <a:moveTo>
                    <a:pt x="190500" y="45720"/>
                  </a:moveTo>
                  <a:lnTo>
                    <a:pt x="882015" y="45720"/>
                  </a:lnTo>
                  <a:lnTo>
                    <a:pt x="882015" y="0"/>
                  </a:lnTo>
                  <a:lnTo>
                    <a:pt x="975360" y="0"/>
                  </a:lnTo>
                  <a:lnTo>
                    <a:pt x="173355" y="0"/>
                  </a:lnTo>
                  <a:cubicBezTo>
                    <a:pt x="78105" y="0"/>
                    <a:pt x="0" y="78105"/>
                    <a:pt x="0" y="173355"/>
                  </a:cubicBezTo>
                  <a:lnTo>
                    <a:pt x="0" y="1162050"/>
                  </a:lnTo>
                  <a:cubicBezTo>
                    <a:pt x="0" y="1257300"/>
                    <a:pt x="78105" y="1335405"/>
                    <a:pt x="173355" y="1335405"/>
                  </a:cubicBezTo>
                  <a:lnTo>
                    <a:pt x="192405" y="1335405"/>
                  </a:lnTo>
                  <a:cubicBezTo>
                    <a:pt x="112395" y="1335405"/>
                    <a:pt x="47625" y="1270635"/>
                    <a:pt x="47625" y="1190625"/>
                  </a:cubicBezTo>
                  <a:lnTo>
                    <a:pt x="47625" y="188595"/>
                  </a:lnTo>
                  <a:cubicBezTo>
                    <a:pt x="45720" y="110490"/>
                    <a:pt x="112395" y="45720"/>
                    <a:pt x="190500" y="45720"/>
                  </a:cubicBezTo>
                  <a:close/>
                  <a:moveTo>
                    <a:pt x="1097280" y="255270"/>
                  </a:moveTo>
                  <a:lnTo>
                    <a:pt x="1144905" y="255270"/>
                  </a:lnTo>
                  <a:lnTo>
                    <a:pt x="1144905" y="1034415"/>
                  </a:lnTo>
                  <a:lnTo>
                    <a:pt x="1097280" y="103441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/>
            <p:cNvSpPr/>
            <p:nvPr userDrawn="1"/>
          </p:nvSpPr>
          <p:spPr>
            <a:xfrm rot="1312566">
              <a:off x="2293200" y="3596512"/>
              <a:ext cx="48765" cy="48050"/>
            </a:xfrm>
            <a:custGeom>
              <a:gdLst>
                <a:gd name="connsiteX0" fmla="*/ 593 w 263416"/>
                <a:gd name="connsiteY0" fmla="*/ 0 h 259549"/>
                <a:gd name="connsiteX1" fmla="*/ 0 w 263416"/>
                <a:gd name="connsiteY1" fmla="*/ 45845 h 259549"/>
                <a:gd name="connsiteX2" fmla="*/ 216452 w 263416"/>
                <a:gd name="connsiteY2" fmla="*/ 45251 h 259549"/>
                <a:gd name="connsiteX3" fmla="*/ 216452 w 263416"/>
                <a:gd name="connsiteY3" fmla="*/ 257175 h 259549"/>
                <a:gd name="connsiteX4" fmla="*/ 263359 w 263416"/>
                <a:gd name="connsiteY4" fmla="*/ 259549 h 259549"/>
                <a:gd name="connsiteX5" fmla="*/ 263359 w 263416"/>
                <a:gd name="connsiteY5" fmla="*/ 0 h 259549"/>
                <a:gd name="connsiteX6" fmla="*/ 593 w 263416"/>
                <a:gd name="connsiteY6" fmla="*/ 0 h 25954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416" h="259549">
                  <a:moveTo>
                    <a:pt x="593" y="0"/>
                  </a:moveTo>
                  <a:cubicBezTo>
                    <a:pt x="198" y="14886"/>
                    <a:pt x="395" y="30959"/>
                    <a:pt x="0" y="45845"/>
                  </a:cubicBezTo>
                  <a:lnTo>
                    <a:pt x="216452" y="45251"/>
                  </a:lnTo>
                  <a:lnTo>
                    <a:pt x="216452" y="257175"/>
                  </a:lnTo>
                  <a:lnTo>
                    <a:pt x="263359" y="259549"/>
                  </a:lnTo>
                  <a:cubicBezTo>
                    <a:pt x="263161" y="173033"/>
                    <a:pt x="263557" y="86516"/>
                    <a:pt x="263359" y="0"/>
                  </a:cubicBezTo>
                  <a:lnTo>
                    <a:pt x="593" y="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/>
            <p:cNvSpPr/>
            <p:nvPr/>
          </p:nvSpPr>
          <p:spPr>
            <a:xfrm rot="1312566">
              <a:off x="2134569" y="3764335"/>
              <a:ext cx="117785" cy="24452"/>
            </a:xfrm>
            <a:custGeom>
              <a:gdLst>
                <a:gd name="connsiteX0" fmla="*/ 0 w 636240"/>
                <a:gd name="connsiteY0" fmla="*/ 0 h 132084"/>
                <a:gd name="connsiteX1" fmla="*/ 636270 w 636240"/>
                <a:gd name="connsiteY1" fmla="*/ 0 h 132084"/>
                <a:gd name="connsiteX2" fmla="*/ 636270 w 636240"/>
                <a:gd name="connsiteY2" fmla="*/ 47625 h 132084"/>
                <a:gd name="connsiteX3" fmla="*/ 0 w 636240"/>
                <a:gd name="connsiteY3" fmla="*/ 47625 h 132084"/>
                <a:gd name="connsiteX4" fmla="*/ 262890 w 636240"/>
                <a:gd name="connsiteY4" fmla="*/ 85725 h 132084"/>
                <a:gd name="connsiteX5" fmla="*/ 636270 w 636240"/>
                <a:gd name="connsiteY5" fmla="*/ 85725 h 132084"/>
                <a:gd name="connsiteX6" fmla="*/ 636270 w 636240"/>
                <a:gd name="connsiteY6" fmla="*/ 133350 h 132084"/>
                <a:gd name="connsiteX7" fmla="*/ 262890 w 636240"/>
                <a:gd name="connsiteY7" fmla="*/ 133350 h 13208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6240" h="132084">
                  <a:moveTo>
                    <a:pt x="0" y="0"/>
                  </a:moveTo>
                  <a:lnTo>
                    <a:pt x="636270" y="0"/>
                  </a:lnTo>
                  <a:lnTo>
                    <a:pt x="636270" y="47625"/>
                  </a:lnTo>
                  <a:lnTo>
                    <a:pt x="0" y="47625"/>
                  </a:lnTo>
                  <a:close/>
                  <a:moveTo>
                    <a:pt x="262890" y="85725"/>
                  </a:moveTo>
                  <a:lnTo>
                    <a:pt x="636270" y="85725"/>
                  </a:lnTo>
                  <a:lnTo>
                    <a:pt x="636270" y="133350"/>
                  </a:lnTo>
                  <a:lnTo>
                    <a:pt x="262890" y="13335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/>
            <p:cNvSpPr/>
            <p:nvPr/>
          </p:nvSpPr>
          <p:spPr>
            <a:xfrm rot="1312566">
              <a:off x="2242194" y="3770041"/>
              <a:ext cx="27552" cy="63369"/>
            </a:xfrm>
            <a:custGeom>
              <a:gdLst>
                <a:gd name="connsiteX0" fmla="*/ 40005 w 148828"/>
                <a:gd name="connsiteY0" fmla="*/ 171450 h 342304"/>
                <a:gd name="connsiteX1" fmla="*/ 150495 w 148828"/>
                <a:gd name="connsiteY1" fmla="*/ 26670 h 342304"/>
                <a:gd name="connsiteX2" fmla="*/ 150495 w 148828"/>
                <a:gd name="connsiteY2" fmla="*/ 0 h 342304"/>
                <a:gd name="connsiteX3" fmla="*/ 0 w 148828"/>
                <a:gd name="connsiteY3" fmla="*/ 171450 h 342304"/>
                <a:gd name="connsiteX4" fmla="*/ 150495 w 148828"/>
                <a:gd name="connsiteY4" fmla="*/ 342900 h 342304"/>
                <a:gd name="connsiteX5" fmla="*/ 150495 w 148828"/>
                <a:gd name="connsiteY5" fmla="*/ 316230 h 342304"/>
                <a:gd name="connsiteX6" fmla="*/ 40005 w 148828"/>
                <a:gd name="connsiteY6" fmla="*/ 171450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828" h="342304">
                  <a:moveTo>
                    <a:pt x="40005" y="171450"/>
                  </a:moveTo>
                  <a:cubicBezTo>
                    <a:pt x="40005" y="74295"/>
                    <a:pt x="104775" y="40005"/>
                    <a:pt x="150495" y="26670"/>
                  </a:cubicBezTo>
                  <a:lnTo>
                    <a:pt x="150495" y="0"/>
                  </a:lnTo>
                  <a:cubicBezTo>
                    <a:pt x="150495" y="0"/>
                    <a:pt x="0" y="7620"/>
                    <a:pt x="0" y="171450"/>
                  </a:cubicBezTo>
                  <a:cubicBezTo>
                    <a:pt x="0" y="337185"/>
                    <a:pt x="150495" y="342900"/>
                    <a:pt x="150495" y="342900"/>
                  </a:cubicBezTo>
                  <a:lnTo>
                    <a:pt x="150495" y="316230"/>
                  </a:lnTo>
                  <a:cubicBezTo>
                    <a:pt x="104775" y="302895"/>
                    <a:pt x="40005" y="268605"/>
                    <a:pt x="40005" y="171450"/>
                  </a:cubicBez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pic>
          <p:nvPicPr>
            <p:cNvPr id="154" name="图形 153" descr="正义天平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66117">
              <a:off x="2153237" y="3567072"/>
              <a:ext cx="156285" cy="156285"/>
            </a:xfrm>
            <a:prstGeom prst="rect">
              <a:avLst/>
            </a:prstGeom>
          </p:spPr>
        </p:pic>
      </p:grpSp>
      <p:grpSp>
        <p:nvGrpSpPr>
          <p:cNvPr id="69" name="组合 68"/>
          <p:cNvGrpSpPr/>
          <p:nvPr/>
        </p:nvGrpSpPr>
        <p:grpSpPr>
          <a:xfrm>
            <a:off x="7221755" y="3572421"/>
            <a:ext cx="316683" cy="274455"/>
            <a:chOff x="2038715" y="3558955"/>
            <a:chExt cx="316683" cy="274455"/>
          </a:xfrm>
        </p:grpSpPr>
        <p:sp>
          <p:nvSpPr>
            <p:cNvPr id="85" name="矩形: 圆角 84"/>
            <p:cNvSpPr/>
            <p:nvPr/>
          </p:nvSpPr>
          <p:spPr>
            <a:xfrm>
              <a:off x="2038715" y="3559513"/>
              <a:ext cx="316683" cy="25747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 rot="1312566">
              <a:off x="2228901" y="3575982"/>
              <a:ext cx="8610" cy="8610"/>
            </a:xfrm>
            <a:custGeom>
              <a:gdLst>
                <a:gd name="connsiteX0" fmla="*/ 0 w 46508"/>
                <a:gd name="connsiteY0" fmla="*/ 0 h 46508"/>
                <a:gd name="connsiteX1" fmla="*/ 47625 w 46508"/>
                <a:gd name="connsiteY1" fmla="*/ 0 h 46508"/>
                <a:gd name="connsiteX2" fmla="*/ 47625 w 46508"/>
                <a:gd name="connsiteY2" fmla="*/ 47625 h 46508"/>
                <a:gd name="connsiteX3" fmla="*/ 0 w 46508"/>
                <a:gd name="connsiteY3" fmla="*/ 47625 h 4650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08" h="46508">
                  <a:moveTo>
                    <a:pt x="0" y="0"/>
                  </a:moveTo>
                  <a:lnTo>
                    <a:pt x="47625" y="0"/>
                  </a:lnTo>
                  <a:lnTo>
                    <a:pt x="47625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 rot="1312566">
              <a:off x="2101720" y="3561794"/>
              <a:ext cx="204229" cy="240735"/>
            </a:xfrm>
            <a:custGeom>
              <a:gdLst>
                <a:gd name="connsiteX0" fmla="*/ 1007745 w 1103188"/>
                <a:gd name="connsiteY0" fmla="*/ 1242060 h 1300385"/>
                <a:gd name="connsiteX1" fmla="*/ 1026795 w 1103188"/>
                <a:gd name="connsiteY1" fmla="*/ 1030605 h 1300385"/>
                <a:gd name="connsiteX2" fmla="*/ 1104900 w 1103188"/>
                <a:gd name="connsiteY2" fmla="*/ 1011555 h 1300385"/>
                <a:gd name="connsiteX3" fmla="*/ 1104900 w 1103188"/>
                <a:gd name="connsiteY3" fmla="*/ 0 h 1300385"/>
                <a:gd name="connsiteX4" fmla="*/ 89535 w 1103188"/>
                <a:gd name="connsiteY4" fmla="*/ 0 h 1300385"/>
                <a:gd name="connsiteX5" fmla="*/ 100965 w 1103188"/>
                <a:gd name="connsiteY5" fmla="*/ 11430 h 1300385"/>
                <a:gd name="connsiteX6" fmla="*/ 11430 w 1103188"/>
                <a:gd name="connsiteY6" fmla="*/ 100965 h 1300385"/>
                <a:gd name="connsiteX7" fmla="*/ 0 w 1103188"/>
                <a:gd name="connsiteY7" fmla="*/ 89535 h 1300385"/>
                <a:gd name="connsiteX8" fmla="*/ 0 w 1103188"/>
                <a:gd name="connsiteY8" fmla="*/ 1211580 h 1300385"/>
                <a:gd name="connsiteX9" fmla="*/ 9525 w 1103188"/>
                <a:gd name="connsiteY9" fmla="*/ 1202055 h 1300385"/>
                <a:gd name="connsiteX10" fmla="*/ 99060 w 1103188"/>
                <a:gd name="connsiteY10" fmla="*/ 1291590 h 1300385"/>
                <a:gd name="connsiteX11" fmla="*/ 89535 w 1103188"/>
                <a:gd name="connsiteY11" fmla="*/ 1301115 h 1300385"/>
                <a:gd name="connsiteX12" fmla="*/ 1104900 w 1103188"/>
                <a:gd name="connsiteY12" fmla="*/ 1301115 h 1300385"/>
                <a:gd name="connsiteX13" fmla="*/ 1104900 w 1103188"/>
                <a:gd name="connsiteY13" fmla="*/ 1280160 h 130038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3188" h="1300385">
                  <a:moveTo>
                    <a:pt x="1007745" y="1242060"/>
                  </a:moveTo>
                  <a:lnTo>
                    <a:pt x="1026795" y="1030605"/>
                  </a:lnTo>
                  <a:lnTo>
                    <a:pt x="1104900" y="1011555"/>
                  </a:lnTo>
                  <a:lnTo>
                    <a:pt x="1104900" y="0"/>
                  </a:lnTo>
                  <a:lnTo>
                    <a:pt x="89535" y="0"/>
                  </a:lnTo>
                  <a:lnTo>
                    <a:pt x="100965" y="11430"/>
                  </a:lnTo>
                  <a:lnTo>
                    <a:pt x="11430" y="100965"/>
                  </a:lnTo>
                  <a:lnTo>
                    <a:pt x="0" y="89535"/>
                  </a:lnTo>
                  <a:lnTo>
                    <a:pt x="0" y="1211580"/>
                  </a:lnTo>
                  <a:lnTo>
                    <a:pt x="9525" y="1202055"/>
                  </a:lnTo>
                  <a:lnTo>
                    <a:pt x="99060" y="1291590"/>
                  </a:lnTo>
                  <a:lnTo>
                    <a:pt x="89535" y="1301115"/>
                  </a:lnTo>
                  <a:lnTo>
                    <a:pt x="1104900" y="1301115"/>
                  </a:lnTo>
                  <a:lnTo>
                    <a:pt x="1104900" y="1280160"/>
                  </a:lnTo>
                  <a:close/>
                </a:path>
              </a:pathLst>
            </a:custGeom>
            <a:solidFill>
              <a:srgbClr val="FFFF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/>
            <p:cNvSpPr/>
            <p:nvPr/>
          </p:nvSpPr>
          <p:spPr>
            <a:xfrm rot="1312566">
              <a:off x="2138078" y="3569404"/>
              <a:ext cx="158424" cy="160490"/>
            </a:xfrm>
            <a:custGeom>
              <a:gdLst>
                <a:gd name="connsiteX0" fmla="*/ 0 w 855761"/>
                <a:gd name="connsiteY0" fmla="*/ 0 h 866923"/>
                <a:gd name="connsiteX1" fmla="*/ 857250 w 855761"/>
                <a:gd name="connsiteY1" fmla="*/ 0 h 866923"/>
                <a:gd name="connsiteX2" fmla="*/ 857250 w 855761"/>
                <a:gd name="connsiteY2" fmla="*/ 868680 h 866923"/>
                <a:gd name="connsiteX3" fmla="*/ 0 w 855761"/>
                <a:gd name="connsiteY3" fmla="*/ 868680 h 8669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5761" h="866923">
                  <a:moveTo>
                    <a:pt x="0" y="0"/>
                  </a:moveTo>
                  <a:lnTo>
                    <a:pt x="857250" y="0"/>
                  </a:lnTo>
                  <a:lnTo>
                    <a:pt x="857250" y="868680"/>
                  </a:lnTo>
                  <a:lnTo>
                    <a:pt x="0" y="86868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 rot="1312566">
              <a:off x="2063597" y="3741613"/>
              <a:ext cx="243146" cy="63369"/>
            </a:xfrm>
            <a:custGeom>
              <a:gdLst>
                <a:gd name="connsiteX0" fmla="*/ 1314450 w 1313408"/>
                <a:gd name="connsiteY0" fmla="*/ 169545 h 342304"/>
                <a:gd name="connsiteX1" fmla="*/ 1314450 w 1313408"/>
                <a:gd name="connsiteY1" fmla="*/ 169545 h 342304"/>
                <a:gd name="connsiteX2" fmla="*/ 1143000 w 1313408"/>
                <a:gd name="connsiteY2" fmla="*/ 295275 h 342304"/>
                <a:gd name="connsiteX3" fmla="*/ 167640 w 1313408"/>
                <a:gd name="connsiteY3" fmla="*/ 295275 h 342304"/>
                <a:gd name="connsiteX4" fmla="*/ 53340 w 1313408"/>
                <a:gd name="connsiteY4" fmla="*/ 180975 h 342304"/>
                <a:gd name="connsiteX5" fmla="*/ 53340 w 1313408"/>
                <a:gd name="connsiteY5" fmla="*/ 161925 h 342304"/>
                <a:gd name="connsiteX6" fmla="*/ 167640 w 1313408"/>
                <a:gd name="connsiteY6" fmla="*/ 47625 h 342304"/>
                <a:gd name="connsiteX7" fmla="*/ 1143000 w 1313408"/>
                <a:gd name="connsiteY7" fmla="*/ 47625 h 342304"/>
                <a:gd name="connsiteX8" fmla="*/ 1143000 w 1313408"/>
                <a:gd name="connsiteY8" fmla="*/ 0 h 342304"/>
                <a:gd name="connsiteX9" fmla="*/ 171450 w 1313408"/>
                <a:gd name="connsiteY9" fmla="*/ 0 h 342304"/>
                <a:gd name="connsiteX10" fmla="*/ 0 w 1313408"/>
                <a:gd name="connsiteY10" fmla="*/ 171450 h 342304"/>
                <a:gd name="connsiteX11" fmla="*/ 171450 w 1313408"/>
                <a:gd name="connsiteY11" fmla="*/ 342900 h 342304"/>
                <a:gd name="connsiteX12" fmla="*/ 1143000 w 1313408"/>
                <a:gd name="connsiteY12" fmla="*/ 342900 h 342304"/>
                <a:gd name="connsiteX13" fmla="*/ 1143000 w 1313408"/>
                <a:gd name="connsiteY13" fmla="*/ 295275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3408" h="342304">
                  <a:moveTo>
                    <a:pt x="1314450" y="169545"/>
                  </a:moveTo>
                  <a:lnTo>
                    <a:pt x="1314450" y="169545"/>
                  </a:lnTo>
                  <a:close/>
                  <a:moveTo>
                    <a:pt x="1143000" y="295275"/>
                  </a:moveTo>
                  <a:lnTo>
                    <a:pt x="167640" y="295275"/>
                  </a:lnTo>
                  <a:cubicBezTo>
                    <a:pt x="104775" y="295275"/>
                    <a:pt x="53340" y="243840"/>
                    <a:pt x="53340" y="180975"/>
                  </a:cubicBezTo>
                  <a:lnTo>
                    <a:pt x="53340" y="161925"/>
                  </a:lnTo>
                  <a:cubicBezTo>
                    <a:pt x="53340" y="99060"/>
                    <a:pt x="104775" y="47625"/>
                    <a:pt x="167640" y="47625"/>
                  </a:cubicBezTo>
                  <a:lnTo>
                    <a:pt x="1143000" y="47625"/>
                  </a:lnTo>
                  <a:lnTo>
                    <a:pt x="1143000" y="0"/>
                  </a:lnTo>
                  <a:lnTo>
                    <a:pt x="171450" y="0"/>
                  </a:lnTo>
                  <a:cubicBezTo>
                    <a:pt x="76200" y="0"/>
                    <a:pt x="0" y="76200"/>
                    <a:pt x="0" y="171450"/>
                  </a:cubicBezTo>
                  <a:cubicBezTo>
                    <a:pt x="0" y="266700"/>
                    <a:pt x="76200" y="342900"/>
                    <a:pt x="171450" y="342900"/>
                  </a:cubicBezTo>
                  <a:lnTo>
                    <a:pt x="1143000" y="342900"/>
                  </a:lnTo>
                  <a:lnTo>
                    <a:pt x="1143000" y="29527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 rot="1312566">
              <a:off x="2098869" y="3558955"/>
              <a:ext cx="211806" cy="246934"/>
            </a:xfrm>
            <a:custGeom>
              <a:gdLst>
                <a:gd name="connsiteX0" fmla="*/ 190500 w 1144116"/>
                <a:gd name="connsiteY0" fmla="*/ 45720 h 1333872"/>
                <a:gd name="connsiteX1" fmla="*/ 882015 w 1144116"/>
                <a:gd name="connsiteY1" fmla="*/ 45720 h 1333872"/>
                <a:gd name="connsiteX2" fmla="*/ 882015 w 1144116"/>
                <a:gd name="connsiteY2" fmla="*/ 0 h 1333872"/>
                <a:gd name="connsiteX3" fmla="*/ 975360 w 1144116"/>
                <a:gd name="connsiteY3" fmla="*/ 0 h 1333872"/>
                <a:gd name="connsiteX4" fmla="*/ 173355 w 1144116"/>
                <a:gd name="connsiteY4" fmla="*/ 0 h 1333872"/>
                <a:gd name="connsiteX5" fmla="*/ 0 w 1144116"/>
                <a:gd name="connsiteY5" fmla="*/ 173355 h 1333872"/>
                <a:gd name="connsiteX6" fmla="*/ 0 w 1144116"/>
                <a:gd name="connsiteY6" fmla="*/ 1162050 h 1333872"/>
                <a:gd name="connsiteX7" fmla="*/ 173355 w 1144116"/>
                <a:gd name="connsiteY7" fmla="*/ 1335405 h 1333872"/>
                <a:gd name="connsiteX8" fmla="*/ 192405 w 1144116"/>
                <a:gd name="connsiteY8" fmla="*/ 1335405 h 1333872"/>
                <a:gd name="connsiteX9" fmla="*/ 47625 w 1144116"/>
                <a:gd name="connsiteY9" fmla="*/ 1190625 h 1333872"/>
                <a:gd name="connsiteX10" fmla="*/ 47625 w 1144116"/>
                <a:gd name="connsiteY10" fmla="*/ 188595 h 1333872"/>
                <a:gd name="connsiteX11" fmla="*/ 190500 w 1144116"/>
                <a:gd name="connsiteY11" fmla="*/ 45720 h 1333872"/>
                <a:gd name="connsiteX12" fmla="*/ 1097280 w 1144116"/>
                <a:gd name="connsiteY12" fmla="*/ 255270 h 1333872"/>
                <a:gd name="connsiteX13" fmla="*/ 1144905 w 1144116"/>
                <a:gd name="connsiteY13" fmla="*/ 255270 h 1333872"/>
                <a:gd name="connsiteX14" fmla="*/ 1144905 w 1144116"/>
                <a:gd name="connsiteY14" fmla="*/ 1034415 h 1333872"/>
                <a:gd name="connsiteX15" fmla="*/ 1097280 w 1144116"/>
                <a:gd name="connsiteY15" fmla="*/ 1034415 h 13338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4116" h="1333872">
                  <a:moveTo>
                    <a:pt x="190500" y="45720"/>
                  </a:moveTo>
                  <a:lnTo>
                    <a:pt x="882015" y="45720"/>
                  </a:lnTo>
                  <a:lnTo>
                    <a:pt x="882015" y="0"/>
                  </a:lnTo>
                  <a:lnTo>
                    <a:pt x="975360" y="0"/>
                  </a:lnTo>
                  <a:lnTo>
                    <a:pt x="173355" y="0"/>
                  </a:lnTo>
                  <a:cubicBezTo>
                    <a:pt x="78105" y="0"/>
                    <a:pt x="0" y="78105"/>
                    <a:pt x="0" y="173355"/>
                  </a:cubicBezTo>
                  <a:lnTo>
                    <a:pt x="0" y="1162050"/>
                  </a:lnTo>
                  <a:cubicBezTo>
                    <a:pt x="0" y="1257300"/>
                    <a:pt x="78105" y="1335405"/>
                    <a:pt x="173355" y="1335405"/>
                  </a:cubicBezTo>
                  <a:lnTo>
                    <a:pt x="192405" y="1335405"/>
                  </a:lnTo>
                  <a:cubicBezTo>
                    <a:pt x="112395" y="1335405"/>
                    <a:pt x="47625" y="1270635"/>
                    <a:pt x="47625" y="1190625"/>
                  </a:cubicBezTo>
                  <a:lnTo>
                    <a:pt x="47625" y="188595"/>
                  </a:lnTo>
                  <a:cubicBezTo>
                    <a:pt x="45720" y="110490"/>
                    <a:pt x="112395" y="45720"/>
                    <a:pt x="190500" y="45720"/>
                  </a:cubicBezTo>
                  <a:close/>
                  <a:moveTo>
                    <a:pt x="1097280" y="255270"/>
                  </a:moveTo>
                  <a:lnTo>
                    <a:pt x="1144905" y="255270"/>
                  </a:lnTo>
                  <a:lnTo>
                    <a:pt x="1144905" y="1034415"/>
                  </a:lnTo>
                  <a:lnTo>
                    <a:pt x="1097280" y="103441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/>
            <p:cNvSpPr/>
            <p:nvPr userDrawn="1"/>
          </p:nvSpPr>
          <p:spPr>
            <a:xfrm rot="1312566">
              <a:off x="2293200" y="3596512"/>
              <a:ext cx="48765" cy="48050"/>
            </a:xfrm>
            <a:custGeom>
              <a:gdLst>
                <a:gd name="connsiteX0" fmla="*/ 593 w 263416"/>
                <a:gd name="connsiteY0" fmla="*/ 0 h 259549"/>
                <a:gd name="connsiteX1" fmla="*/ 0 w 263416"/>
                <a:gd name="connsiteY1" fmla="*/ 45845 h 259549"/>
                <a:gd name="connsiteX2" fmla="*/ 216452 w 263416"/>
                <a:gd name="connsiteY2" fmla="*/ 45251 h 259549"/>
                <a:gd name="connsiteX3" fmla="*/ 216452 w 263416"/>
                <a:gd name="connsiteY3" fmla="*/ 257175 h 259549"/>
                <a:gd name="connsiteX4" fmla="*/ 263359 w 263416"/>
                <a:gd name="connsiteY4" fmla="*/ 259549 h 259549"/>
                <a:gd name="connsiteX5" fmla="*/ 263359 w 263416"/>
                <a:gd name="connsiteY5" fmla="*/ 0 h 259549"/>
                <a:gd name="connsiteX6" fmla="*/ 593 w 263416"/>
                <a:gd name="connsiteY6" fmla="*/ 0 h 25954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416" h="259549">
                  <a:moveTo>
                    <a:pt x="593" y="0"/>
                  </a:moveTo>
                  <a:cubicBezTo>
                    <a:pt x="198" y="14886"/>
                    <a:pt x="395" y="30959"/>
                    <a:pt x="0" y="45845"/>
                  </a:cubicBezTo>
                  <a:lnTo>
                    <a:pt x="216452" y="45251"/>
                  </a:lnTo>
                  <a:lnTo>
                    <a:pt x="216452" y="257175"/>
                  </a:lnTo>
                  <a:lnTo>
                    <a:pt x="263359" y="259549"/>
                  </a:lnTo>
                  <a:cubicBezTo>
                    <a:pt x="263161" y="173033"/>
                    <a:pt x="263557" y="86516"/>
                    <a:pt x="263359" y="0"/>
                  </a:cubicBezTo>
                  <a:lnTo>
                    <a:pt x="593" y="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 rot="1312566">
              <a:off x="2134569" y="3764335"/>
              <a:ext cx="117785" cy="24452"/>
            </a:xfrm>
            <a:custGeom>
              <a:gdLst>
                <a:gd name="connsiteX0" fmla="*/ 0 w 636240"/>
                <a:gd name="connsiteY0" fmla="*/ 0 h 132084"/>
                <a:gd name="connsiteX1" fmla="*/ 636270 w 636240"/>
                <a:gd name="connsiteY1" fmla="*/ 0 h 132084"/>
                <a:gd name="connsiteX2" fmla="*/ 636270 w 636240"/>
                <a:gd name="connsiteY2" fmla="*/ 47625 h 132084"/>
                <a:gd name="connsiteX3" fmla="*/ 0 w 636240"/>
                <a:gd name="connsiteY3" fmla="*/ 47625 h 132084"/>
                <a:gd name="connsiteX4" fmla="*/ 262890 w 636240"/>
                <a:gd name="connsiteY4" fmla="*/ 85725 h 132084"/>
                <a:gd name="connsiteX5" fmla="*/ 636270 w 636240"/>
                <a:gd name="connsiteY5" fmla="*/ 85725 h 132084"/>
                <a:gd name="connsiteX6" fmla="*/ 636270 w 636240"/>
                <a:gd name="connsiteY6" fmla="*/ 133350 h 132084"/>
                <a:gd name="connsiteX7" fmla="*/ 262890 w 636240"/>
                <a:gd name="connsiteY7" fmla="*/ 133350 h 13208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6240" h="132084">
                  <a:moveTo>
                    <a:pt x="0" y="0"/>
                  </a:moveTo>
                  <a:lnTo>
                    <a:pt x="636270" y="0"/>
                  </a:lnTo>
                  <a:lnTo>
                    <a:pt x="636270" y="47625"/>
                  </a:lnTo>
                  <a:lnTo>
                    <a:pt x="0" y="47625"/>
                  </a:lnTo>
                  <a:close/>
                  <a:moveTo>
                    <a:pt x="262890" y="85725"/>
                  </a:moveTo>
                  <a:lnTo>
                    <a:pt x="636270" y="85725"/>
                  </a:lnTo>
                  <a:lnTo>
                    <a:pt x="636270" y="133350"/>
                  </a:lnTo>
                  <a:lnTo>
                    <a:pt x="262890" y="13335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 rot="1312566">
              <a:off x="2242194" y="3770041"/>
              <a:ext cx="27552" cy="63369"/>
            </a:xfrm>
            <a:custGeom>
              <a:gdLst>
                <a:gd name="connsiteX0" fmla="*/ 40005 w 148828"/>
                <a:gd name="connsiteY0" fmla="*/ 171450 h 342304"/>
                <a:gd name="connsiteX1" fmla="*/ 150495 w 148828"/>
                <a:gd name="connsiteY1" fmla="*/ 26670 h 342304"/>
                <a:gd name="connsiteX2" fmla="*/ 150495 w 148828"/>
                <a:gd name="connsiteY2" fmla="*/ 0 h 342304"/>
                <a:gd name="connsiteX3" fmla="*/ 0 w 148828"/>
                <a:gd name="connsiteY3" fmla="*/ 171450 h 342304"/>
                <a:gd name="connsiteX4" fmla="*/ 150495 w 148828"/>
                <a:gd name="connsiteY4" fmla="*/ 342900 h 342304"/>
                <a:gd name="connsiteX5" fmla="*/ 150495 w 148828"/>
                <a:gd name="connsiteY5" fmla="*/ 316230 h 342304"/>
                <a:gd name="connsiteX6" fmla="*/ 40005 w 148828"/>
                <a:gd name="connsiteY6" fmla="*/ 171450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828" h="342304">
                  <a:moveTo>
                    <a:pt x="40005" y="171450"/>
                  </a:moveTo>
                  <a:cubicBezTo>
                    <a:pt x="40005" y="74295"/>
                    <a:pt x="104775" y="40005"/>
                    <a:pt x="150495" y="26670"/>
                  </a:cubicBezTo>
                  <a:lnTo>
                    <a:pt x="150495" y="0"/>
                  </a:lnTo>
                  <a:cubicBezTo>
                    <a:pt x="150495" y="0"/>
                    <a:pt x="0" y="7620"/>
                    <a:pt x="0" y="171450"/>
                  </a:cubicBezTo>
                  <a:cubicBezTo>
                    <a:pt x="0" y="337185"/>
                    <a:pt x="150495" y="342900"/>
                    <a:pt x="150495" y="342900"/>
                  </a:cubicBezTo>
                  <a:lnTo>
                    <a:pt x="150495" y="316230"/>
                  </a:lnTo>
                  <a:cubicBezTo>
                    <a:pt x="104775" y="302895"/>
                    <a:pt x="40005" y="268605"/>
                    <a:pt x="40005" y="171450"/>
                  </a:cubicBez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pic>
          <p:nvPicPr>
            <p:cNvPr id="144" name="图形 143" descr="正义天平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66117">
              <a:off x="2153237" y="3567072"/>
              <a:ext cx="156285" cy="156285"/>
            </a:xfrm>
            <a:prstGeom prst="rect">
              <a:avLst/>
            </a:prstGeom>
          </p:spPr>
        </p:pic>
      </p:grpSp>
      <p:grpSp>
        <p:nvGrpSpPr>
          <p:cNvPr id="70" name="组合 69"/>
          <p:cNvGrpSpPr/>
          <p:nvPr/>
        </p:nvGrpSpPr>
        <p:grpSpPr>
          <a:xfrm>
            <a:off x="9881461" y="3572421"/>
            <a:ext cx="316683" cy="274455"/>
            <a:chOff x="2038715" y="3558955"/>
            <a:chExt cx="316683" cy="274455"/>
          </a:xfrm>
        </p:grpSpPr>
        <p:sp>
          <p:nvSpPr>
            <p:cNvPr id="71" name="矩形: 圆角 70"/>
            <p:cNvSpPr/>
            <p:nvPr/>
          </p:nvSpPr>
          <p:spPr>
            <a:xfrm>
              <a:off x="2038715" y="3559513"/>
              <a:ext cx="316683" cy="25747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/>
            <p:cNvSpPr/>
            <p:nvPr/>
          </p:nvSpPr>
          <p:spPr>
            <a:xfrm rot="1312566">
              <a:off x="2228901" y="3575982"/>
              <a:ext cx="8610" cy="8610"/>
            </a:xfrm>
            <a:custGeom>
              <a:gdLst>
                <a:gd name="connsiteX0" fmla="*/ 0 w 46508"/>
                <a:gd name="connsiteY0" fmla="*/ 0 h 46508"/>
                <a:gd name="connsiteX1" fmla="*/ 47625 w 46508"/>
                <a:gd name="connsiteY1" fmla="*/ 0 h 46508"/>
                <a:gd name="connsiteX2" fmla="*/ 47625 w 46508"/>
                <a:gd name="connsiteY2" fmla="*/ 47625 h 46508"/>
                <a:gd name="connsiteX3" fmla="*/ 0 w 46508"/>
                <a:gd name="connsiteY3" fmla="*/ 47625 h 4650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08" h="46508">
                  <a:moveTo>
                    <a:pt x="0" y="0"/>
                  </a:moveTo>
                  <a:lnTo>
                    <a:pt x="47625" y="0"/>
                  </a:lnTo>
                  <a:lnTo>
                    <a:pt x="47625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0000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/>
            <p:cNvSpPr/>
            <p:nvPr/>
          </p:nvSpPr>
          <p:spPr>
            <a:xfrm rot="1312566">
              <a:off x="2101720" y="3561794"/>
              <a:ext cx="204229" cy="240735"/>
            </a:xfrm>
            <a:custGeom>
              <a:gdLst>
                <a:gd name="connsiteX0" fmla="*/ 1007745 w 1103188"/>
                <a:gd name="connsiteY0" fmla="*/ 1242060 h 1300385"/>
                <a:gd name="connsiteX1" fmla="*/ 1026795 w 1103188"/>
                <a:gd name="connsiteY1" fmla="*/ 1030605 h 1300385"/>
                <a:gd name="connsiteX2" fmla="*/ 1104900 w 1103188"/>
                <a:gd name="connsiteY2" fmla="*/ 1011555 h 1300385"/>
                <a:gd name="connsiteX3" fmla="*/ 1104900 w 1103188"/>
                <a:gd name="connsiteY3" fmla="*/ 0 h 1300385"/>
                <a:gd name="connsiteX4" fmla="*/ 89535 w 1103188"/>
                <a:gd name="connsiteY4" fmla="*/ 0 h 1300385"/>
                <a:gd name="connsiteX5" fmla="*/ 100965 w 1103188"/>
                <a:gd name="connsiteY5" fmla="*/ 11430 h 1300385"/>
                <a:gd name="connsiteX6" fmla="*/ 11430 w 1103188"/>
                <a:gd name="connsiteY6" fmla="*/ 100965 h 1300385"/>
                <a:gd name="connsiteX7" fmla="*/ 0 w 1103188"/>
                <a:gd name="connsiteY7" fmla="*/ 89535 h 1300385"/>
                <a:gd name="connsiteX8" fmla="*/ 0 w 1103188"/>
                <a:gd name="connsiteY8" fmla="*/ 1211580 h 1300385"/>
                <a:gd name="connsiteX9" fmla="*/ 9525 w 1103188"/>
                <a:gd name="connsiteY9" fmla="*/ 1202055 h 1300385"/>
                <a:gd name="connsiteX10" fmla="*/ 99060 w 1103188"/>
                <a:gd name="connsiteY10" fmla="*/ 1291590 h 1300385"/>
                <a:gd name="connsiteX11" fmla="*/ 89535 w 1103188"/>
                <a:gd name="connsiteY11" fmla="*/ 1301115 h 1300385"/>
                <a:gd name="connsiteX12" fmla="*/ 1104900 w 1103188"/>
                <a:gd name="connsiteY12" fmla="*/ 1301115 h 1300385"/>
                <a:gd name="connsiteX13" fmla="*/ 1104900 w 1103188"/>
                <a:gd name="connsiteY13" fmla="*/ 1280160 h 130038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3188" h="1300385">
                  <a:moveTo>
                    <a:pt x="1007745" y="1242060"/>
                  </a:moveTo>
                  <a:lnTo>
                    <a:pt x="1026795" y="1030605"/>
                  </a:lnTo>
                  <a:lnTo>
                    <a:pt x="1104900" y="1011555"/>
                  </a:lnTo>
                  <a:lnTo>
                    <a:pt x="1104900" y="0"/>
                  </a:lnTo>
                  <a:lnTo>
                    <a:pt x="89535" y="0"/>
                  </a:lnTo>
                  <a:lnTo>
                    <a:pt x="100965" y="11430"/>
                  </a:lnTo>
                  <a:lnTo>
                    <a:pt x="11430" y="100965"/>
                  </a:lnTo>
                  <a:lnTo>
                    <a:pt x="0" y="89535"/>
                  </a:lnTo>
                  <a:lnTo>
                    <a:pt x="0" y="1211580"/>
                  </a:lnTo>
                  <a:lnTo>
                    <a:pt x="9525" y="1202055"/>
                  </a:lnTo>
                  <a:lnTo>
                    <a:pt x="99060" y="1291590"/>
                  </a:lnTo>
                  <a:lnTo>
                    <a:pt x="89535" y="1301115"/>
                  </a:lnTo>
                  <a:lnTo>
                    <a:pt x="1104900" y="1301115"/>
                  </a:lnTo>
                  <a:lnTo>
                    <a:pt x="1104900" y="1280160"/>
                  </a:lnTo>
                  <a:close/>
                </a:path>
              </a:pathLst>
            </a:custGeom>
            <a:solidFill>
              <a:srgbClr val="FFFF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/>
            <p:cNvSpPr/>
            <p:nvPr/>
          </p:nvSpPr>
          <p:spPr>
            <a:xfrm rot="1312566">
              <a:off x="2138078" y="3569404"/>
              <a:ext cx="158424" cy="160490"/>
            </a:xfrm>
            <a:custGeom>
              <a:gdLst>
                <a:gd name="connsiteX0" fmla="*/ 0 w 855761"/>
                <a:gd name="connsiteY0" fmla="*/ 0 h 866923"/>
                <a:gd name="connsiteX1" fmla="*/ 857250 w 855761"/>
                <a:gd name="connsiteY1" fmla="*/ 0 h 866923"/>
                <a:gd name="connsiteX2" fmla="*/ 857250 w 855761"/>
                <a:gd name="connsiteY2" fmla="*/ 868680 h 866923"/>
                <a:gd name="connsiteX3" fmla="*/ 0 w 855761"/>
                <a:gd name="connsiteY3" fmla="*/ 868680 h 8669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5761" h="866923">
                  <a:moveTo>
                    <a:pt x="0" y="0"/>
                  </a:moveTo>
                  <a:lnTo>
                    <a:pt x="857250" y="0"/>
                  </a:lnTo>
                  <a:lnTo>
                    <a:pt x="857250" y="868680"/>
                  </a:lnTo>
                  <a:lnTo>
                    <a:pt x="0" y="86868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/>
            <p:cNvSpPr/>
            <p:nvPr/>
          </p:nvSpPr>
          <p:spPr>
            <a:xfrm rot="1312566">
              <a:off x="2063597" y="3741613"/>
              <a:ext cx="243146" cy="63369"/>
            </a:xfrm>
            <a:custGeom>
              <a:gdLst>
                <a:gd name="connsiteX0" fmla="*/ 1314450 w 1313408"/>
                <a:gd name="connsiteY0" fmla="*/ 169545 h 342304"/>
                <a:gd name="connsiteX1" fmla="*/ 1314450 w 1313408"/>
                <a:gd name="connsiteY1" fmla="*/ 169545 h 342304"/>
                <a:gd name="connsiteX2" fmla="*/ 1143000 w 1313408"/>
                <a:gd name="connsiteY2" fmla="*/ 295275 h 342304"/>
                <a:gd name="connsiteX3" fmla="*/ 167640 w 1313408"/>
                <a:gd name="connsiteY3" fmla="*/ 295275 h 342304"/>
                <a:gd name="connsiteX4" fmla="*/ 53340 w 1313408"/>
                <a:gd name="connsiteY4" fmla="*/ 180975 h 342304"/>
                <a:gd name="connsiteX5" fmla="*/ 53340 w 1313408"/>
                <a:gd name="connsiteY5" fmla="*/ 161925 h 342304"/>
                <a:gd name="connsiteX6" fmla="*/ 167640 w 1313408"/>
                <a:gd name="connsiteY6" fmla="*/ 47625 h 342304"/>
                <a:gd name="connsiteX7" fmla="*/ 1143000 w 1313408"/>
                <a:gd name="connsiteY7" fmla="*/ 47625 h 342304"/>
                <a:gd name="connsiteX8" fmla="*/ 1143000 w 1313408"/>
                <a:gd name="connsiteY8" fmla="*/ 0 h 342304"/>
                <a:gd name="connsiteX9" fmla="*/ 171450 w 1313408"/>
                <a:gd name="connsiteY9" fmla="*/ 0 h 342304"/>
                <a:gd name="connsiteX10" fmla="*/ 0 w 1313408"/>
                <a:gd name="connsiteY10" fmla="*/ 171450 h 342304"/>
                <a:gd name="connsiteX11" fmla="*/ 171450 w 1313408"/>
                <a:gd name="connsiteY11" fmla="*/ 342900 h 342304"/>
                <a:gd name="connsiteX12" fmla="*/ 1143000 w 1313408"/>
                <a:gd name="connsiteY12" fmla="*/ 342900 h 342304"/>
                <a:gd name="connsiteX13" fmla="*/ 1143000 w 1313408"/>
                <a:gd name="connsiteY13" fmla="*/ 295275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3408" h="342304">
                  <a:moveTo>
                    <a:pt x="1314450" y="169545"/>
                  </a:moveTo>
                  <a:lnTo>
                    <a:pt x="1314450" y="169545"/>
                  </a:lnTo>
                  <a:close/>
                  <a:moveTo>
                    <a:pt x="1143000" y="295275"/>
                  </a:moveTo>
                  <a:lnTo>
                    <a:pt x="167640" y="295275"/>
                  </a:lnTo>
                  <a:cubicBezTo>
                    <a:pt x="104775" y="295275"/>
                    <a:pt x="53340" y="243840"/>
                    <a:pt x="53340" y="180975"/>
                  </a:cubicBezTo>
                  <a:lnTo>
                    <a:pt x="53340" y="161925"/>
                  </a:lnTo>
                  <a:cubicBezTo>
                    <a:pt x="53340" y="99060"/>
                    <a:pt x="104775" y="47625"/>
                    <a:pt x="167640" y="47625"/>
                  </a:cubicBezTo>
                  <a:lnTo>
                    <a:pt x="1143000" y="47625"/>
                  </a:lnTo>
                  <a:lnTo>
                    <a:pt x="1143000" y="0"/>
                  </a:lnTo>
                  <a:lnTo>
                    <a:pt x="171450" y="0"/>
                  </a:lnTo>
                  <a:cubicBezTo>
                    <a:pt x="76200" y="0"/>
                    <a:pt x="0" y="76200"/>
                    <a:pt x="0" y="171450"/>
                  </a:cubicBezTo>
                  <a:cubicBezTo>
                    <a:pt x="0" y="266700"/>
                    <a:pt x="76200" y="342900"/>
                    <a:pt x="171450" y="342900"/>
                  </a:cubicBezTo>
                  <a:lnTo>
                    <a:pt x="1143000" y="342900"/>
                  </a:lnTo>
                  <a:lnTo>
                    <a:pt x="1143000" y="29527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/>
            <p:cNvSpPr/>
            <p:nvPr/>
          </p:nvSpPr>
          <p:spPr>
            <a:xfrm rot="1312566">
              <a:off x="2098869" y="3558955"/>
              <a:ext cx="211806" cy="246934"/>
            </a:xfrm>
            <a:custGeom>
              <a:gdLst>
                <a:gd name="connsiteX0" fmla="*/ 190500 w 1144116"/>
                <a:gd name="connsiteY0" fmla="*/ 45720 h 1333872"/>
                <a:gd name="connsiteX1" fmla="*/ 882015 w 1144116"/>
                <a:gd name="connsiteY1" fmla="*/ 45720 h 1333872"/>
                <a:gd name="connsiteX2" fmla="*/ 882015 w 1144116"/>
                <a:gd name="connsiteY2" fmla="*/ 0 h 1333872"/>
                <a:gd name="connsiteX3" fmla="*/ 975360 w 1144116"/>
                <a:gd name="connsiteY3" fmla="*/ 0 h 1333872"/>
                <a:gd name="connsiteX4" fmla="*/ 173355 w 1144116"/>
                <a:gd name="connsiteY4" fmla="*/ 0 h 1333872"/>
                <a:gd name="connsiteX5" fmla="*/ 0 w 1144116"/>
                <a:gd name="connsiteY5" fmla="*/ 173355 h 1333872"/>
                <a:gd name="connsiteX6" fmla="*/ 0 w 1144116"/>
                <a:gd name="connsiteY6" fmla="*/ 1162050 h 1333872"/>
                <a:gd name="connsiteX7" fmla="*/ 173355 w 1144116"/>
                <a:gd name="connsiteY7" fmla="*/ 1335405 h 1333872"/>
                <a:gd name="connsiteX8" fmla="*/ 192405 w 1144116"/>
                <a:gd name="connsiteY8" fmla="*/ 1335405 h 1333872"/>
                <a:gd name="connsiteX9" fmla="*/ 47625 w 1144116"/>
                <a:gd name="connsiteY9" fmla="*/ 1190625 h 1333872"/>
                <a:gd name="connsiteX10" fmla="*/ 47625 w 1144116"/>
                <a:gd name="connsiteY10" fmla="*/ 188595 h 1333872"/>
                <a:gd name="connsiteX11" fmla="*/ 190500 w 1144116"/>
                <a:gd name="connsiteY11" fmla="*/ 45720 h 1333872"/>
                <a:gd name="connsiteX12" fmla="*/ 1097280 w 1144116"/>
                <a:gd name="connsiteY12" fmla="*/ 255270 h 1333872"/>
                <a:gd name="connsiteX13" fmla="*/ 1144905 w 1144116"/>
                <a:gd name="connsiteY13" fmla="*/ 255270 h 1333872"/>
                <a:gd name="connsiteX14" fmla="*/ 1144905 w 1144116"/>
                <a:gd name="connsiteY14" fmla="*/ 1034415 h 1333872"/>
                <a:gd name="connsiteX15" fmla="*/ 1097280 w 1144116"/>
                <a:gd name="connsiteY15" fmla="*/ 1034415 h 13338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4116" h="1333872">
                  <a:moveTo>
                    <a:pt x="190500" y="45720"/>
                  </a:moveTo>
                  <a:lnTo>
                    <a:pt x="882015" y="45720"/>
                  </a:lnTo>
                  <a:lnTo>
                    <a:pt x="882015" y="0"/>
                  </a:lnTo>
                  <a:lnTo>
                    <a:pt x="975360" y="0"/>
                  </a:lnTo>
                  <a:lnTo>
                    <a:pt x="173355" y="0"/>
                  </a:lnTo>
                  <a:cubicBezTo>
                    <a:pt x="78105" y="0"/>
                    <a:pt x="0" y="78105"/>
                    <a:pt x="0" y="173355"/>
                  </a:cubicBezTo>
                  <a:lnTo>
                    <a:pt x="0" y="1162050"/>
                  </a:lnTo>
                  <a:cubicBezTo>
                    <a:pt x="0" y="1257300"/>
                    <a:pt x="78105" y="1335405"/>
                    <a:pt x="173355" y="1335405"/>
                  </a:cubicBezTo>
                  <a:lnTo>
                    <a:pt x="192405" y="1335405"/>
                  </a:lnTo>
                  <a:cubicBezTo>
                    <a:pt x="112395" y="1335405"/>
                    <a:pt x="47625" y="1270635"/>
                    <a:pt x="47625" y="1190625"/>
                  </a:cubicBezTo>
                  <a:lnTo>
                    <a:pt x="47625" y="188595"/>
                  </a:lnTo>
                  <a:cubicBezTo>
                    <a:pt x="45720" y="110490"/>
                    <a:pt x="112395" y="45720"/>
                    <a:pt x="190500" y="45720"/>
                  </a:cubicBezTo>
                  <a:close/>
                  <a:moveTo>
                    <a:pt x="1097280" y="255270"/>
                  </a:moveTo>
                  <a:lnTo>
                    <a:pt x="1144905" y="255270"/>
                  </a:lnTo>
                  <a:lnTo>
                    <a:pt x="1144905" y="1034415"/>
                  </a:lnTo>
                  <a:lnTo>
                    <a:pt x="1097280" y="1034415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 userDrawn="1"/>
          </p:nvSpPr>
          <p:spPr>
            <a:xfrm rot="1312566">
              <a:off x="2293200" y="3596512"/>
              <a:ext cx="48765" cy="48050"/>
            </a:xfrm>
            <a:custGeom>
              <a:gdLst>
                <a:gd name="connsiteX0" fmla="*/ 593 w 263416"/>
                <a:gd name="connsiteY0" fmla="*/ 0 h 259549"/>
                <a:gd name="connsiteX1" fmla="*/ 0 w 263416"/>
                <a:gd name="connsiteY1" fmla="*/ 45845 h 259549"/>
                <a:gd name="connsiteX2" fmla="*/ 216452 w 263416"/>
                <a:gd name="connsiteY2" fmla="*/ 45251 h 259549"/>
                <a:gd name="connsiteX3" fmla="*/ 216452 w 263416"/>
                <a:gd name="connsiteY3" fmla="*/ 257175 h 259549"/>
                <a:gd name="connsiteX4" fmla="*/ 263359 w 263416"/>
                <a:gd name="connsiteY4" fmla="*/ 259549 h 259549"/>
                <a:gd name="connsiteX5" fmla="*/ 263359 w 263416"/>
                <a:gd name="connsiteY5" fmla="*/ 0 h 259549"/>
                <a:gd name="connsiteX6" fmla="*/ 593 w 263416"/>
                <a:gd name="connsiteY6" fmla="*/ 0 h 25954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416" h="259549">
                  <a:moveTo>
                    <a:pt x="593" y="0"/>
                  </a:moveTo>
                  <a:cubicBezTo>
                    <a:pt x="198" y="14886"/>
                    <a:pt x="395" y="30959"/>
                    <a:pt x="0" y="45845"/>
                  </a:cubicBezTo>
                  <a:lnTo>
                    <a:pt x="216452" y="45251"/>
                  </a:lnTo>
                  <a:lnTo>
                    <a:pt x="216452" y="257175"/>
                  </a:lnTo>
                  <a:lnTo>
                    <a:pt x="263359" y="259549"/>
                  </a:lnTo>
                  <a:cubicBezTo>
                    <a:pt x="263161" y="173033"/>
                    <a:pt x="263557" y="86516"/>
                    <a:pt x="263359" y="0"/>
                  </a:cubicBezTo>
                  <a:lnTo>
                    <a:pt x="593" y="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 rot="1312566">
              <a:off x="2134569" y="3764335"/>
              <a:ext cx="117785" cy="24452"/>
            </a:xfrm>
            <a:custGeom>
              <a:gdLst>
                <a:gd name="connsiteX0" fmla="*/ 0 w 636240"/>
                <a:gd name="connsiteY0" fmla="*/ 0 h 132084"/>
                <a:gd name="connsiteX1" fmla="*/ 636270 w 636240"/>
                <a:gd name="connsiteY1" fmla="*/ 0 h 132084"/>
                <a:gd name="connsiteX2" fmla="*/ 636270 w 636240"/>
                <a:gd name="connsiteY2" fmla="*/ 47625 h 132084"/>
                <a:gd name="connsiteX3" fmla="*/ 0 w 636240"/>
                <a:gd name="connsiteY3" fmla="*/ 47625 h 132084"/>
                <a:gd name="connsiteX4" fmla="*/ 262890 w 636240"/>
                <a:gd name="connsiteY4" fmla="*/ 85725 h 132084"/>
                <a:gd name="connsiteX5" fmla="*/ 636270 w 636240"/>
                <a:gd name="connsiteY5" fmla="*/ 85725 h 132084"/>
                <a:gd name="connsiteX6" fmla="*/ 636270 w 636240"/>
                <a:gd name="connsiteY6" fmla="*/ 133350 h 132084"/>
                <a:gd name="connsiteX7" fmla="*/ 262890 w 636240"/>
                <a:gd name="connsiteY7" fmla="*/ 133350 h 13208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6240" h="132084">
                  <a:moveTo>
                    <a:pt x="0" y="0"/>
                  </a:moveTo>
                  <a:lnTo>
                    <a:pt x="636270" y="0"/>
                  </a:lnTo>
                  <a:lnTo>
                    <a:pt x="636270" y="47625"/>
                  </a:lnTo>
                  <a:lnTo>
                    <a:pt x="0" y="47625"/>
                  </a:lnTo>
                  <a:close/>
                  <a:moveTo>
                    <a:pt x="262890" y="85725"/>
                  </a:moveTo>
                  <a:lnTo>
                    <a:pt x="636270" y="85725"/>
                  </a:lnTo>
                  <a:lnTo>
                    <a:pt x="636270" y="133350"/>
                  </a:lnTo>
                  <a:lnTo>
                    <a:pt x="262890" y="133350"/>
                  </a:ln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 rot="1312566">
              <a:off x="2242194" y="3770041"/>
              <a:ext cx="27552" cy="63369"/>
            </a:xfrm>
            <a:custGeom>
              <a:gdLst>
                <a:gd name="connsiteX0" fmla="*/ 40005 w 148828"/>
                <a:gd name="connsiteY0" fmla="*/ 171450 h 342304"/>
                <a:gd name="connsiteX1" fmla="*/ 150495 w 148828"/>
                <a:gd name="connsiteY1" fmla="*/ 26670 h 342304"/>
                <a:gd name="connsiteX2" fmla="*/ 150495 w 148828"/>
                <a:gd name="connsiteY2" fmla="*/ 0 h 342304"/>
                <a:gd name="connsiteX3" fmla="*/ 0 w 148828"/>
                <a:gd name="connsiteY3" fmla="*/ 171450 h 342304"/>
                <a:gd name="connsiteX4" fmla="*/ 150495 w 148828"/>
                <a:gd name="connsiteY4" fmla="*/ 342900 h 342304"/>
                <a:gd name="connsiteX5" fmla="*/ 150495 w 148828"/>
                <a:gd name="connsiteY5" fmla="*/ 316230 h 342304"/>
                <a:gd name="connsiteX6" fmla="*/ 40005 w 148828"/>
                <a:gd name="connsiteY6" fmla="*/ 171450 h 3423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828" h="342304">
                  <a:moveTo>
                    <a:pt x="40005" y="171450"/>
                  </a:moveTo>
                  <a:cubicBezTo>
                    <a:pt x="40005" y="74295"/>
                    <a:pt x="104775" y="40005"/>
                    <a:pt x="150495" y="26670"/>
                  </a:cubicBezTo>
                  <a:lnTo>
                    <a:pt x="150495" y="0"/>
                  </a:lnTo>
                  <a:cubicBezTo>
                    <a:pt x="150495" y="0"/>
                    <a:pt x="0" y="7620"/>
                    <a:pt x="0" y="171450"/>
                  </a:cubicBezTo>
                  <a:cubicBezTo>
                    <a:pt x="0" y="337185"/>
                    <a:pt x="150495" y="342900"/>
                    <a:pt x="150495" y="342900"/>
                  </a:cubicBezTo>
                  <a:lnTo>
                    <a:pt x="150495" y="316230"/>
                  </a:lnTo>
                  <a:cubicBezTo>
                    <a:pt x="104775" y="302895"/>
                    <a:pt x="40005" y="268605"/>
                    <a:pt x="40005" y="171450"/>
                  </a:cubicBezTo>
                  <a:close/>
                </a:path>
              </a:pathLst>
            </a:custGeom>
            <a:solidFill>
              <a:srgbClr val="47474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pic>
          <p:nvPicPr>
            <p:cNvPr id="84" name="图形 83" descr="正义天平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66117">
              <a:off x="2153237" y="3567072"/>
              <a:ext cx="156285" cy="156285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转场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4656138" y="549276"/>
            <a:ext cx="2878138" cy="57594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 userDrawn="1"/>
        </p:nvSpPr>
        <p:spPr>
          <a:xfrm>
            <a:off x="4962654" y="2552621"/>
            <a:ext cx="4629022" cy="1289553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 userDrawn="1"/>
        </p:nvSpPr>
        <p:spPr>
          <a:xfrm>
            <a:off x="5712642" y="3162473"/>
            <a:ext cx="450034" cy="2574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5404780" y="2558986"/>
            <a:ext cx="1046709" cy="110799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6600" b="1" i="1" kern="1200" noProof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1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6600" b="1" i="1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1" hasCustomPrompt="1"/>
          </p:nvPr>
        </p:nvSpPr>
        <p:spPr>
          <a:xfrm>
            <a:off x="6470538" y="2819435"/>
            <a:ext cx="2632318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输入标题</a:t>
            </a:r>
            <a:endParaRPr kumimoji="0" lang="zh-CN" altLang="en-US" sz="3600" b="1" i="0" u="none" strike="noStrike" kern="1200" cap="none" spc="30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5005969" y="2594068"/>
            <a:ext cx="628068" cy="645094"/>
            <a:chOff x="1365487" y="1326740"/>
            <a:chExt cx="1323259" cy="1359130"/>
          </a:xfrm>
          <a:solidFill>
            <a:schemeClr val="bg1">
              <a:lumMod val="85000"/>
            </a:schemeClr>
          </a:solidFill>
        </p:grpSpPr>
        <p:sp>
          <p:nvSpPr>
            <p:cNvPr id="13" name="星形: 五角 12"/>
            <p:cNvSpPr/>
            <p:nvPr/>
          </p:nvSpPr>
          <p:spPr>
            <a:xfrm>
              <a:off x="1365487" y="1515137"/>
              <a:ext cx="647700" cy="64770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星形: 五角 14"/>
            <p:cNvSpPr/>
            <p:nvPr/>
          </p:nvSpPr>
          <p:spPr>
            <a:xfrm>
              <a:off x="2169483" y="1326740"/>
              <a:ext cx="268288" cy="268288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星形: 五角 15"/>
            <p:cNvSpPr/>
            <p:nvPr/>
          </p:nvSpPr>
          <p:spPr>
            <a:xfrm>
              <a:off x="2420458" y="1743489"/>
              <a:ext cx="268288" cy="268288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五角 16"/>
            <p:cNvSpPr/>
            <p:nvPr/>
          </p:nvSpPr>
          <p:spPr>
            <a:xfrm>
              <a:off x="2249445" y="2238820"/>
              <a:ext cx="268288" cy="268288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星形: 五角 17"/>
            <p:cNvSpPr/>
            <p:nvPr/>
          </p:nvSpPr>
          <p:spPr>
            <a:xfrm>
              <a:off x="1698268" y="2417582"/>
              <a:ext cx="268288" cy="268288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9" name="图形 18" descr="正义天平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601" y="3333997"/>
            <a:ext cx="405542" cy="405542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正文页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矩形: 圆角 35"/>
          <p:cNvSpPr/>
          <p:nvPr userDrawn="1"/>
        </p:nvSpPr>
        <p:spPr>
          <a:xfrm rot="10800000" flipV="1">
            <a:off x="695324" y="502711"/>
            <a:ext cx="558099" cy="512266"/>
          </a:xfrm>
          <a:prstGeom prst="roundRect">
            <a:avLst>
              <a:gd name="adj" fmla="val 1072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占位符 56"/>
          <p:cNvSpPr>
            <a:spLocks noGrp="1"/>
          </p:cNvSpPr>
          <p:nvPr>
            <p:ph type="body" sz="quarter" idx="11" hasCustomPrompt="1"/>
          </p:nvPr>
        </p:nvSpPr>
        <p:spPr>
          <a:xfrm>
            <a:off x="923132" y="1119259"/>
            <a:ext cx="1035861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l">
              <a:buNone/>
              <a:defRPr lang="zh-CN" altLang="en-US" sz="1200" b="0" spc="3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marL="228600" lvl="0" indent="-228600" algn="ctr"/>
            <a:r>
              <a:rPr lang="en-US" altLang="zh-CN"/>
              <a:t> </a:t>
            </a:r>
            <a:r>
              <a:rPr lang="zh-CN" altLang="en-US"/>
              <a:t>情景导入</a:t>
            </a:r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>
            <a:off x="764461" y="731298"/>
            <a:ext cx="222342" cy="22234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占位符 56"/>
          <p:cNvSpPr>
            <a:spLocks noGrp="1"/>
          </p:cNvSpPr>
          <p:nvPr>
            <p:ph type="body" sz="quarter" idx="10" hasCustomPrompt="1"/>
          </p:nvPr>
        </p:nvSpPr>
        <p:spPr>
          <a:xfrm>
            <a:off x="875632" y="556153"/>
            <a:ext cx="1792010" cy="553581"/>
          </a:xfrm>
          <a:prstGeom prst="roundRect">
            <a:avLst>
              <a:gd name="adj" fmla="val 9943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>
            <a:lvl1pPr marL="0" indent="0" algn="l">
              <a:lnSpc>
                <a:spcPct val="100000"/>
              </a:lnSpc>
              <a:buNone/>
              <a:defRPr lang="zh-CN" altLang="en-US" sz="2800" b="1" spc="300" smtClean="0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defRPr>
            </a:lvl1pPr>
          </a:lstStyle>
          <a:p>
            <a:pPr marL="228600" lvl="0" indent="-228600" algn="ctr"/>
            <a:r>
              <a:rPr lang="zh-CN" altLang="en-US"/>
              <a:t>输入标题</a:t>
            </a:r>
            <a:endParaRPr lang="zh-CN" altLang="en-US"/>
          </a:p>
        </p:txBody>
      </p:sp>
      <p:sp>
        <p:nvSpPr>
          <p:cNvPr id="29" name="文本框 28"/>
          <p:cNvSpPr txBox="1"/>
          <p:nvPr userDrawn="1"/>
        </p:nvSpPr>
        <p:spPr>
          <a:xfrm>
            <a:off x="11086704" y="858553"/>
            <a:ext cx="482824" cy="2172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800" b="0" i="0"/>
              <a:t>LOGO</a:t>
            </a:r>
            <a:endParaRPr lang="zh-CN" altLang="en-US" sz="800" b="0" i="0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1166698" y="613380"/>
            <a:ext cx="322836" cy="322836"/>
          </a:xfrm>
          <a:prstGeom prst="rect">
            <a:avLst/>
          </a:prstGeom>
        </p:spPr>
      </p:pic>
      <p:sp>
        <p:nvSpPr>
          <p:cNvPr id="43" name="矩形: 圆角 42"/>
          <p:cNvSpPr/>
          <p:nvPr userDrawn="1"/>
        </p:nvSpPr>
        <p:spPr>
          <a:xfrm>
            <a:off x="695325" y="1528133"/>
            <a:ext cx="10801350" cy="4780592"/>
          </a:xfrm>
          <a:prstGeom prst="roundRect">
            <a:avLst>
              <a:gd name="adj" fmla="val 2670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1291887" y="6057900"/>
            <a:ext cx="381000" cy="381000"/>
            <a:chOff x="11182350" y="6048375"/>
            <a:chExt cx="381000" cy="381000"/>
          </a:xfrm>
        </p:grpSpPr>
        <p:sp>
          <p:nvSpPr>
            <p:cNvPr id="11" name="椭圆 10"/>
            <p:cNvSpPr/>
            <p:nvPr/>
          </p:nvSpPr>
          <p:spPr>
            <a:xfrm>
              <a:off x="11182350" y="6048375"/>
              <a:ext cx="381000" cy="381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250353" y="6114584"/>
              <a:ext cx="244994" cy="248583"/>
              <a:chOff x="5533212" y="7041052"/>
              <a:chExt cx="244994" cy="248583"/>
            </a:xfrm>
          </p:grpSpPr>
          <p:sp>
            <p:nvSpPr>
              <p:cNvPr id="13" name="任意多边形: 形状 12"/>
              <p:cNvSpPr/>
              <p:nvPr/>
            </p:nvSpPr>
            <p:spPr>
              <a:xfrm rot="21530536">
                <a:off x="5621014" y="7056745"/>
                <a:ext cx="8610" cy="8610"/>
              </a:xfrm>
              <a:custGeom>
                <a:gdLst>
                  <a:gd name="connsiteX0" fmla="*/ 0 w 46508"/>
                  <a:gd name="connsiteY0" fmla="*/ 0 h 46508"/>
                  <a:gd name="connsiteX1" fmla="*/ 47625 w 46508"/>
                  <a:gd name="connsiteY1" fmla="*/ 0 h 46508"/>
                  <a:gd name="connsiteX2" fmla="*/ 47625 w 46508"/>
                  <a:gd name="connsiteY2" fmla="*/ 47625 h 46508"/>
                  <a:gd name="connsiteX3" fmla="*/ 0 w 46508"/>
                  <a:gd name="connsiteY3" fmla="*/ 47625 h 465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508" h="46508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47625"/>
                    </a:lnTo>
                    <a:lnTo>
                      <a:pt x="0" y="47625"/>
                    </a:lnTo>
                    <a:close/>
                  </a:path>
                </a:pathLst>
              </a:custGeom>
              <a:solidFill>
                <a:srgbClr val="000000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21530536">
                <a:off x="5536036" y="7045928"/>
                <a:ext cx="204229" cy="240735"/>
              </a:xfrm>
              <a:custGeom>
                <a:gdLst>
                  <a:gd name="connsiteX0" fmla="*/ 1007745 w 1103188"/>
                  <a:gd name="connsiteY0" fmla="*/ 1242060 h 1300385"/>
                  <a:gd name="connsiteX1" fmla="*/ 1026795 w 1103188"/>
                  <a:gd name="connsiteY1" fmla="*/ 1030605 h 1300385"/>
                  <a:gd name="connsiteX2" fmla="*/ 1104900 w 1103188"/>
                  <a:gd name="connsiteY2" fmla="*/ 1011555 h 1300385"/>
                  <a:gd name="connsiteX3" fmla="*/ 1104900 w 1103188"/>
                  <a:gd name="connsiteY3" fmla="*/ 0 h 1300385"/>
                  <a:gd name="connsiteX4" fmla="*/ 89535 w 1103188"/>
                  <a:gd name="connsiteY4" fmla="*/ 0 h 1300385"/>
                  <a:gd name="connsiteX5" fmla="*/ 100965 w 1103188"/>
                  <a:gd name="connsiteY5" fmla="*/ 11430 h 1300385"/>
                  <a:gd name="connsiteX6" fmla="*/ 11430 w 1103188"/>
                  <a:gd name="connsiteY6" fmla="*/ 100965 h 1300385"/>
                  <a:gd name="connsiteX7" fmla="*/ 0 w 1103188"/>
                  <a:gd name="connsiteY7" fmla="*/ 89535 h 1300385"/>
                  <a:gd name="connsiteX8" fmla="*/ 0 w 1103188"/>
                  <a:gd name="connsiteY8" fmla="*/ 1211580 h 1300385"/>
                  <a:gd name="connsiteX9" fmla="*/ 9525 w 1103188"/>
                  <a:gd name="connsiteY9" fmla="*/ 1202055 h 1300385"/>
                  <a:gd name="connsiteX10" fmla="*/ 99060 w 1103188"/>
                  <a:gd name="connsiteY10" fmla="*/ 1291590 h 1300385"/>
                  <a:gd name="connsiteX11" fmla="*/ 89535 w 1103188"/>
                  <a:gd name="connsiteY11" fmla="*/ 1301115 h 1300385"/>
                  <a:gd name="connsiteX12" fmla="*/ 1104900 w 1103188"/>
                  <a:gd name="connsiteY12" fmla="*/ 1301115 h 1300385"/>
                  <a:gd name="connsiteX13" fmla="*/ 1104900 w 1103188"/>
                  <a:gd name="connsiteY13" fmla="*/ 1280160 h 130038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03188" h="1300385">
                    <a:moveTo>
                      <a:pt x="1007745" y="1242060"/>
                    </a:moveTo>
                    <a:lnTo>
                      <a:pt x="1026795" y="1030605"/>
                    </a:lnTo>
                    <a:lnTo>
                      <a:pt x="1104900" y="1011555"/>
                    </a:lnTo>
                    <a:lnTo>
                      <a:pt x="1104900" y="0"/>
                    </a:lnTo>
                    <a:lnTo>
                      <a:pt x="89535" y="0"/>
                    </a:lnTo>
                    <a:lnTo>
                      <a:pt x="100965" y="11430"/>
                    </a:lnTo>
                    <a:lnTo>
                      <a:pt x="11430" y="100965"/>
                    </a:lnTo>
                    <a:lnTo>
                      <a:pt x="0" y="89535"/>
                    </a:lnTo>
                    <a:lnTo>
                      <a:pt x="0" y="1211580"/>
                    </a:lnTo>
                    <a:lnTo>
                      <a:pt x="9525" y="1202055"/>
                    </a:lnTo>
                    <a:lnTo>
                      <a:pt x="99060" y="1291590"/>
                    </a:lnTo>
                    <a:lnTo>
                      <a:pt x="89535" y="1301115"/>
                    </a:lnTo>
                    <a:lnTo>
                      <a:pt x="1104900" y="1301115"/>
                    </a:lnTo>
                    <a:lnTo>
                      <a:pt x="1104900" y="1280160"/>
                    </a:ln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21530536">
                <a:off x="5558600" y="7050865"/>
                <a:ext cx="158424" cy="160490"/>
              </a:xfrm>
              <a:custGeom>
                <a:gdLst>
                  <a:gd name="connsiteX0" fmla="*/ 0 w 855761"/>
                  <a:gd name="connsiteY0" fmla="*/ 0 h 866923"/>
                  <a:gd name="connsiteX1" fmla="*/ 857250 w 855761"/>
                  <a:gd name="connsiteY1" fmla="*/ 0 h 866923"/>
                  <a:gd name="connsiteX2" fmla="*/ 857250 w 855761"/>
                  <a:gd name="connsiteY2" fmla="*/ 868680 h 866923"/>
                  <a:gd name="connsiteX3" fmla="*/ 0 w 855761"/>
                  <a:gd name="connsiteY3" fmla="*/ 868680 h 86692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5761" h="866923">
                    <a:moveTo>
                      <a:pt x="0" y="0"/>
                    </a:moveTo>
                    <a:lnTo>
                      <a:pt x="857250" y="0"/>
                    </a:lnTo>
                    <a:lnTo>
                      <a:pt x="857250" y="868680"/>
                    </a:lnTo>
                    <a:lnTo>
                      <a:pt x="0" y="86868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21530536">
                <a:off x="5535060" y="7225784"/>
                <a:ext cx="243146" cy="63369"/>
              </a:xfrm>
              <a:custGeom>
                <a:gdLst>
                  <a:gd name="connsiteX0" fmla="*/ 1314450 w 1313408"/>
                  <a:gd name="connsiteY0" fmla="*/ 169545 h 342304"/>
                  <a:gd name="connsiteX1" fmla="*/ 1314450 w 1313408"/>
                  <a:gd name="connsiteY1" fmla="*/ 169545 h 342304"/>
                  <a:gd name="connsiteX2" fmla="*/ 1143000 w 1313408"/>
                  <a:gd name="connsiteY2" fmla="*/ 295275 h 342304"/>
                  <a:gd name="connsiteX3" fmla="*/ 167640 w 1313408"/>
                  <a:gd name="connsiteY3" fmla="*/ 295275 h 342304"/>
                  <a:gd name="connsiteX4" fmla="*/ 53340 w 1313408"/>
                  <a:gd name="connsiteY4" fmla="*/ 180975 h 342304"/>
                  <a:gd name="connsiteX5" fmla="*/ 53340 w 1313408"/>
                  <a:gd name="connsiteY5" fmla="*/ 161925 h 342304"/>
                  <a:gd name="connsiteX6" fmla="*/ 167640 w 1313408"/>
                  <a:gd name="connsiteY6" fmla="*/ 47625 h 342304"/>
                  <a:gd name="connsiteX7" fmla="*/ 1143000 w 1313408"/>
                  <a:gd name="connsiteY7" fmla="*/ 47625 h 342304"/>
                  <a:gd name="connsiteX8" fmla="*/ 1143000 w 1313408"/>
                  <a:gd name="connsiteY8" fmla="*/ 0 h 342304"/>
                  <a:gd name="connsiteX9" fmla="*/ 171450 w 1313408"/>
                  <a:gd name="connsiteY9" fmla="*/ 0 h 342304"/>
                  <a:gd name="connsiteX10" fmla="*/ 0 w 1313408"/>
                  <a:gd name="connsiteY10" fmla="*/ 171450 h 342304"/>
                  <a:gd name="connsiteX11" fmla="*/ 171450 w 1313408"/>
                  <a:gd name="connsiteY11" fmla="*/ 342900 h 342304"/>
                  <a:gd name="connsiteX12" fmla="*/ 1143000 w 1313408"/>
                  <a:gd name="connsiteY12" fmla="*/ 342900 h 342304"/>
                  <a:gd name="connsiteX13" fmla="*/ 1143000 w 1313408"/>
                  <a:gd name="connsiteY13" fmla="*/ 295275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3408" h="342304">
                    <a:moveTo>
                      <a:pt x="1314450" y="169545"/>
                    </a:moveTo>
                    <a:lnTo>
                      <a:pt x="1314450" y="169545"/>
                    </a:lnTo>
                    <a:close/>
                    <a:moveTo>
                      <a:pt x="1143000" y="295275"/>
                    </a:moveTo>
                    <a:lnTo>
                      <a:pt x="167640" y="295275"/>
                    </a:lnTo>
                    <a:cubicBezTo>
                      <a:pt x="104775" y="295275"/>
                      <a:pt x="53340" y="243840"/>
                      <a:pt x="53340" y="180975"/>
                    </a:cubicBezTo>
                    <a:lnTo>
                      <a:pt x="53340" y="161925"/>
                    </a:lnTo>
                    <a:cubicBezTo>
                      <a:pt x="53340" y="99060"/>
                      <a:pt x="104775" y="47625"/>
                      <a:pt x="167640" y="47625"/>
                    </a:cubicBezTo>
                    <a:lnTo>
                      <a:pt x="1143000" y="47625"/>
                    </a:lnTo>
                    <a:lnTo>
                      <a:pt x="1143000" y="0"/>
                    </a:lnTo>
                    <a:lnTo>
                      <a:pt x="171450" y="0"/>
                    </a:lnTo>
                    <a:cubicBezTo>
                      <a:pt x="76200" y="0"/>
                      <a:pt x="0" y="76200"/>
                      <a:pt x="0" y="171450"/>
                    </a:cubicBezTo>
                    <a:cubicBezTo>
                      <a:pt x="0" y="266700"/>
                      <a:pt x="76200" y="342900"/>
                      <a:pt x="171450" y="342900"/>
                    </a:cubicBezTo>
                    <a:lnTo>
                      <a:pt x="1143000" y="342900"/>
                    </a:lnTo>
                    <a:lnTo>
                      <a:pt x="1143000" y="29527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21530536">
                <a:off x="5533212" y="7042701"/>
                <a:ext cx="211806" cy="246934"/>
              </a:xfrm>
              <a:custGeom>
                <a:gdLst>
                  <a:gd name="connsiteX0" fmla="*/ 190500 w 1144116"/>
                  <a:gd name="connsiteY0" fmla="*/ 45720 h 1333872"/>
                  <a:gd name="connsiteX1" fmla="*/ 882015 w 1144116"/>
                  <a:gd name="connsiteY1" fmla="*/ 45720 h 1333872"/>
                  <a:gd name="connsiteX2" fmla="*/ 882015 w 1144116"/>
                  <a:gd name="connsiteY2" fmla="*/ 0 h 1333872"/>
                  <a:gd name="connsiteX3" fmla="*/ 975360 w 1144116"/>
                  <a:gd name="connsiteY3" fmla="*/ 0 h 1333872"/>
                  <a:gd name="connsiteX4" fmla="*/ 173355 w 1144116"/>
                  <a:gd name="connsiteY4" fmla="*/ 0 h 1333872"/>
                  <a:gd name="connsiteX5" fmla="*/ 0 w 1144116"/>
                  <a:gd name="connsiteY5" fmla="*/ 173355 h 1333872"/>
                  <a:gd name="connsiteX6" fmla="*/ 0 w 1144116"/>
                  <a:gd name="connsiteY6" fmla="*/ 1162050 h 1333872"/>
                  <a:gd name="connsiteX7" fmla="*/ 173355 w 1144116"/>
                  <a:gd name="connsiteY7" fmla="*/ 1335405 h 1333872"/>
                  <a:gd name="connsiteX8" fmla="*/ 192405 w 1144116"/>
                  <a:gd name="connsiteY8" fmla="*/ 1335405 h 1333872"/>
                  <a:gd name="connsiteX9" fmla="*/ 47625 w 1144116"/>
                  <a:gd name="connsiteY9" fmla="*/ 1190625 h 1333872"/>
                  <a:gd name="connsiteX10" fmla="*/ 47625 w 1144116"/>
                  <a:gd name="connsiteY10" fmla="*/ 188595 h 1333872"/>
                  <a:gd name="connsiteX11" fmla="*/ 190500 w 1144116"/>
                  <a:gd name="connsiteY11" fmla="*/ 45720 h 1333872"/>
                  <a:gd name="connsiteX12" fmla="*/ 1097280 w 1144116"/>
                  <a:gd name="connsiteY12" fmla="*/ 255270 h 1333872"/>
                  <a:gd name="connsiteX13" fmla="*/ 1144905 w 1144116"/>
                  <a:gd name="connsiteY13" fmla="*/ 255270 h 1333872"/>
                  <a:gd name="connsiteX14" fmla="*/ 1144905 w 1144116"/>
                  <a:gd name="connsiteY14" fmla="*/ 1034415 h 1333872"/>
                  <a:gd name="connsiteX15" fmla="*/ 1097280 w 1144116"/>
                  <a:gd name="connsiteY15" fmla="*/ 1034415 h 133387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4116" h="1333872">
                    <a:moveTo>
                      <a:pt x="190500" y="45720"/>
                    </a:moveTo>
                    <a:lnTo>
                      <a:pt x="882015" y="45720"/>
                    </a:lnTo>
                    <a:lnTo>
                      <a:pt x="882015" y="0"/>
                    </a:lnTo>
                    <a:lnTo>
                      <a:pt x="975360" y="0"/>
                    </a:lnTo>
                    <a:lnTo>
                      <a:pt x="173355" y="0"/>
                    </a:lnTo>
                    <a:cubicBezTo>
                      <a:pt x="78105" y="0"/>
                      <a:pt x="0" y="78105"/>
                      <a:pt x="0" y="173355"/>
                    </a:cubicBezTo>
                    <a:lnTo>
                      <a:pt x="0" y="1162050"/>
                    </a:lnTo>
                    <a:cubicBezTo>
                      <a:pt x="0" y="1257300"/>
                      <a:pt x="78105" y="1335405"/>
                      <a:pt x="173355" y="1335405"/>
                    </a:cubicBezTo>
                    <a:lnTo>
                      <a:pt x="192405" y="1335405"/>
                    </a:lnTo>
                    <a:cubicBezTo>
                      <a:pt x="112395" y="1335405"/>
                      <a:pt x="47625" y="1270635"/>
                      <a:pt x="47625" y="1190625"/>
                    </a:cubicBezTo>
                    <a:lnTo>
                      <a:pt x="47625" y="188595"/>
                    </a:lnTo>
                    <a:cubicBezTo>
                      <a:pt x="45720" y="110490"/>
                      <a:pt x="112395" y="45720"/>
                      <a:pt x="190500" y="45720"/>
                    </a:cubicBezTo>
                    <a:close/>
                    <a:moveTo>
                      <a:pt x="1097280" y="255270"/>
                    </a:moveTo>
                    <a:lnTo>
                      <a:pt x="1144905" y="255270"/>
                    </a:lnTo>
                    <a:lnTo>
                      <a:pt x="1144905" y="1034415"/>
                    </a:lnTo>
                    <a:lnTo>
                      <a:pt x="1097280" y="103441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/>
              <p:cNvSpPr/>
              <p:nvPr userDrawn="1"/>
            </p:nvSpPr>
            <p:spPr>
              <a:xfrm rot="21530536">
                <a:off x="5694335" y="7041052"/>
                <a:ext cx="48765" cy="48050"/>
              </a:xfrm>
              <a:custGeom>
                <a:gdLst>
                  <a:gd name="connsiteX0" fmla="*/ 593 w 263416"/>
                  <a:gd name="connsiteY0" fmla="*/ 0 h 259549"/>
                  <a:gd name="connsiteX1" fmla="*/ 0 w 263416"/>
                  <a:gd name="connsiteY1" fmla="*/ 45845 h 259549"/>
                  <a:gd name="connsiteX2" fmla="*/ 216452 w 263416"/>
                  <a:gd name="connsiteY2" fmla="*/ 45251 h 259549"/>
                  <a:gd name="connsiteX3" fmla="*/ 216452 w 263416"/>
                  <a:gd name="connsiteY3" fmla="*/ 257175 h 259549"/>
                  <a:gd name="connsiteX4" fmla="*/ 263359 w 263416"/>
                  <a:gd name="connsiteY4" fmla="*/ 259549 h 259549"/>
                  <a:gd name="connsiteX5" fmla="*/ 263359 w 263416"/>
                  <a:gd name="connsiteY5" fmla="*/ 0 h 259549"/>
                  <a:gd name="connsiteX6" fmla="*/ 593 w 263416"/>
                  <a:gd name="connsiteY6" fmla="*/ 0 h 25954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416" h="259549">
                    <a:moveTo>
                      <a:pt x="593" y="0"/>
                    </a:moveTo>
                    <a:cubicBezTo>
                      <a:pt x="198" y="14886"/>
                      <a:pt x="395" y="30959"/>
                      <a:pt x="0" y="45845"/>
                    </a:cubicBezTo>
                    <a:lnTo>
                      <a:pt x="216452" y="45251"/>
                    </a:lnTo>
                    <a:lnTo>
                      <a:pt x="216452" y="257175"/>
                    </a:lnTo>
                    <a:lnTo>
                      <a:pt x="263359" y="259549"/>
                    </a:lnTo>
                    <a:cubicBezTo>
                      <a:pt x="263161" y="173033"/>
                      <a:pt x="263557" y="86516"/>
                      <a:pt x="263359" y="0"/>
                    </a:cubicBezTo>
                    <a:lnTo>
                      <a:pt x="593" y="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 rot="21530536">
                <a:off x="5606648" y="7245001"/>
                <a:ext cx="117785" cy="24452"/>
              </a:xfrm>
              <a:custGeom>
                <a:gdLst>
                  <a:gd name="connsiteX0" fmla="*/ 0 w 636240"/>
                  <a:gd name="connsiteY0" fmla="*/ 0 h 132084"/>
                  <a:gd name="connsiteX1" fmla="*/ 636270 w 636240"/>
                  <a:gd name="connsiteY1" fmla="*/ 0 h 132084"/>
                  <a:gd name="connsiteX2" fmla="*/ 636270 w 636240"/>
                  <a:gd name="connsiteY2" fmla="*/ 47625 h 132084"/>
                  <a:gd name="connsiteX3" fmla="*/ 0 w 636240"/>
                  <a:gd name="connsiteY3" fmla="*/ 47625 h 132084"/>
                  <a:gd name="connsiteX4" fmla="*/ 262890 w 636240"/>
                  <a:gd name="connsiteY4" fmla="*/ 85725 h 132084"/>
                  <a:gd name="connsiteX5" fmla="*/ 636270 w 636240"/>
                  <a:gd name="connsiteY5" fmla="*/ 85725 h 132084"/>
                  <a:gd name="connsiteX6" fmla="*/ 636270 w 636240"/>
                  <a:gd name="connsiteY6" fmla="*/ 133350 h 132084"/>
                  <a:gd name="connsiteX7" fmla="*/ 262890 w 636240"/>
                  <a:gd name="connsiteY7" fmla="*/ 133350 h 1320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6240" h="132084">
                    <a:moveTo>
                      <a:pt x="0" y="0"/>
                    </a:moveTo>
                    <a:lnTo>
                      <a:pt x="636270" y="0"/>
                    </a:lnTo>
                    <a:lnTo>
                      <a:pt x="636270" y="47625"/>
                    </a:lnTo>
                    <a:lnTo>
                      <a:pt x="0" y="47625"/>
                    </a:lnTo>
                    <a:close/>
                    <a:moveTo>
                      <a:pt x="262890" y="85725"/>
                    </a:moveTo>
                    <a:lnTo>
                      <a:pt x="636270" y="85725"/>
                    </a:lnTo>
                    <a:lnTo>
                      <a:pt x="636270" y="133350"/>
                    </a:lnTo>
                    <a:lnTo>
                      <a:pt x="262890" y="13335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 rot="21530536">
                <a:off x="5719136" y="7224243"/>
                <a:ext cx="27552" cy="63369"/>
              </a:xfrm>
              <a:custGeom>
                <a:gdLst>
                  <a:gd name="connsiteX0" fmla="*/ 40005 w 148828"/>
                  <a:gd name="connsiteY0" fmla="*/ 171450 h 342304"/>
                  <a:gd name="connsiteX1" fmla="*/ 150495 w 148828"/>
                  <a:gd name="connsiteY1" fmla="*/ 26670 h 342304"/>
                  <a:gd name="connsiteX2" fmla="*/ 150495 w 148828"/>
                  <a:gd name="connsiteY2" fmla="*/ 0 h 342304"/>
                  <a:gd name="connsiteX3" fmla="*/ 0 w 148828"/>
                  <a:gd name="connsiteY3" fmla="*/ 171450 h 342304"/>
                  <a:gd name="connsiteX4" fmla="*/ 150495 w 148828"/>
                  <a:gd name="connsiteY4" fmla="*/ 342900 h 342304"/>
                  <a:gd name="connsiteX5" fmla="*/ 150495 w 148828"/>
                  <a:gd name="connsiteY5" fmla="*/ 316230 h 342304"/>
                  <a:gd name="connsiteX6" fmla="*/ 40005 w 148828"/>
                  <a:gd name="connsiteY6" fmla="*/ 171450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828" h="342304">
                    <a:moveTo>
                      <a:pt x="40005" y="171450"/>
                    </a:moveTo>
                    <a:cubicBezTo>
                      <a:pt x="40005" y="74295"/>
                      <a:pt x="104775" y="40005"/>
                      <a:pt x="150495" y="26670"/>
                    </a:cubicBezTo>
                    <a:lnTo>
                      <a:pt x="150495" y="0"/>
                    </a:lnTo>
                    <a:cubicBezTo>
                      <a:pt x="150495" y="0"/>
                      <a:pt x="0" y="7620"/>
                      <a:pt x="0" y="171450"/>
                    </a:cubicBezTo>
                    <a:cubicBezTo>
                      <a:pt x="0" y="337185"/>
                      <a:pt x="150495" y="342900"/>
                      <a:pt x="150495" y="342900"/>
                    </a:cubicBezTo>
                    <a:lnTo>
                      <a:pt x="150495" y="316230"/>
                    </a:lnTo>
                    <a:cubicBezTo>
                      <a:pt x="104775" y="302895"/>
                      <a:pt x="40005" y="268605"/>
                      <a:pt x="40005" y="171450"/>
                    </a:cubicBez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4" name="图形 23" descr="正义天平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80000">
            <a:off x="11390614" y="6142809"/>
            <a:ext cx="156285" cy="15628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正文页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矩形: 圆角 35"/>
          <p:cNvSpPr/>
          <p:nvPr userDrawn="1"/>
        </p:nvSpPr>
        <p:spPr>
          <a:xfrm rot="10800000" flipV="1">
            <a:off x="695324" y="502711"/>
            <a:ext cx="558099" cy="512266"/>
          </a:xfrm>
          <a:prstGeom prst="roundRect">
            <a:avLst>
              <a:gd name="adj" fmla="val 1072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>
            <a:off x="764461" y="731298"/>
            <a:ext cx="222342" cy="22234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占位符 56"/>
          <p:cNvSpPr>
            <a:spLocks noGrp="1"/>
          </p:cNvSpPr>
          <p:nvPr>
            <p:ph type="body" sz="quarter" idx="10" hasCustomPrompt="1"/>
          </p:nvPr>
        </p:nvSpPr>
        <p:spPr>
          <a:xfrm>
            <a:off x="875632" y="556153"/>
            <a:ext cx="1792010" cy="553581"/>
          </a:xfrm>
          <a:prstGeom prst="roundRect">
            <a:avLst>
              <a:gd name="adj" fmla="val 9943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>
            <a:lvl1pPr marL="0" indent="0" algn="l">
              <a:lnSpc>
                <a:spcPct val="100000"/>
              </a:lnSpc>
              <a:buNone/>
              <a:defRPr lang="zh-CN" altLang="en-US" sz="2800" b="1" spc="300" smtClean="0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defRPr>
            </a:lvl1pPr>
          </a:lstStyle>
          <a:p>
            <a:pPr marL="228600" lvl="0" indent="-228600" algn="ctr"/>
            <a:r>
              <a:rPr lang="zh-CN" altLang="en-US"/>
              <a:t>输入标题</a:t>
            </a:r>
            <a:endParaRPr lang="zh-CN" altLang="en-US"/>
          </a:p>
        </p:txBody>
      </p:sp>
      <p:sp>
        <p:nvSpPr>
          <p:cNvPr id="29" name="文本框 28"/>
          <p:cNvSpPr txBox="1"/>
          <p:nvPr userDrawn="1"/>
        </p:nvSpPr>
        <p:spPr>
          <a:xfrm>
            <a:off x="11086704" y="858553"/>
            <a:ext cx="482824" cy="2172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800" b="0" i="0"/>
              <a:t>LOGO</a:t>
            </a:r>
            <a:endParaRPr lang="zh-CN" altLang="en-US" sz="800" b="0" i="0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1166698" y="613380"/>
            <a:ext cx="322836" cy="322836"/>
          </a:xfrm>
          <a:prstGeom prst="rect">
            <a:avLst/>
          </a:prstGeom>
        </p:spPr>
      </p:pic>
      <p:sp>
        <p:nvSpPr>
          <p:cNvPr id="43" name="矩形: 圆角 42"/>
          <p:cNvSpPr/>
          <p:nvPr userDrawn="1"/>
        </p:nvSpPr>
        <p:spPr>
          <a:xfrm>
            <a:off x="695325" y="1677925"/>
            <a:ext cx="10801350" cy="4030378"/>
          </a:xfrm>
          <a:prstGeom prst="roundRect">
            <a:avLst>
              <a:gd name="adj" fmla="val 2670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0785191" y="4888452"/>
            <a:ext cx="1238250" cy="1238250"/>
            <a:chOff x="11182350" y="6048375"/>
            <a:chExt cx="381000" cy="381000"/>
          </a:xfrm>
        </p:grpSpPr>
        <p:sp>
          <p:nvSpPr>
            <p:cNvPr id="11" name="椭圆 10"/>
            <p:cNvSpPr/>
            <p:nvPr/>
          </p:nvSpPr>
          <p:spPr>
            <a:xfrm>
              <a:off x="11182350" y="6048375"/>
              <a:ext cx="381000" cy="381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250353" y="6114584"/>
              <a:ext cx="244994" cy="248583"/>
              <a:chOff x="5533212" y="7041052"/>
              <a:chExt cx="244994" cy="248583"/>
            </a:xfrm>
          </p:grpSpPr>
          <p:sp>
            <p:nvSpPr>
              <p:cNvPr id="13" name="任意多边形: 形状 12"/>
              <p:cNvSpPr/>
              <p:nvPr/>
            </p:nvSpPr>
            <p:spPr>
              <a:xfrm rot="21530536">
                <a:off x="5621014" y="7056745"/>
                <a:ext cx="8610" cy="8610"/>
              </a:xfrm>
              <a:custGeom>
                <a:gdLst>
                  <a:gd name="connsiteX0" fmla="*/ 0 w 46508"/>
                  <a:gd name="connsiteY0" fmla="*/ 0 h 46508"/>
                  <a:gd name="connsiteX1" fmla="*/ 47625 w 46508"/>
                  <a:gd name="connsiteY1" fmla="*/ 0 h 46508"/>
                  <a:gd name="connsiteX2" fmla="*/ 47625 w 46508"/>
                  <a:gd name="connsiteY2" fmla="*/ 47625 h 46508"/>
                  <a:gd name="connsiteX3" fmla="*/ 0 w 46508"/>
                  <a:gd name="connsiteY3" fmla="*/ 47625 h 465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508" h="46508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47625"/>
                    </a:lnTo>
                    <a:lnTo>
                      <a:pt x="0" y="47625"/>
                    </a:lnTo>
                    <a:close/>
                  </a:path>
                </a:pathLst>
              </a:custGeom>
              <a:solidFill>
                <a:srgbClr val="000000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21530536">
                <a:off x="5536036" y="7045928"/>
                <a:ext cx="204229" cy="240735"/>
              </a:xfrm>
              <a:custGeom>
                <a:gdLst>
                  <a:gd name="connsiteX0" fmla="*/ 1007745 w 1103188"/>
                  <a:gd name="connsiteY0" fmla="*/ 1242060 h 1300385"/>
                  <a:gd name="connsiteX1" fmla="*/ 1026795 w 1103188"/>
                  <a:gd name="connsiteY1" fmla="*/ 1030605 h 1300385"/>
                  <a:gd name="connsiteX2" fmla="*/ 1104900 w 1103188"/>
                  <a:gd name="connsiteY2" fmla="*/ 1011555 h 1300385"/>
                  <a:gd name="connsiteX3" fmla="*/ 1104900 w 1103188"/>
                  <a:gd name="connsiteY3" fmla="*/ 0 h 1300385"/>
                  <a:gd name="connsiteX4" fmla="*/ 89535 w 1103188"/>
                  <a:gd name="connsiteY4" fmla="*/ 0 h 1300385"/>
                  <a:gd name="connsiteX5" fmla="*/ 100965 w 1103188"/>
                  <a:gd name="connsiteY5" fmla="*/ 11430 h 1300385"/>
                  <a:gd name="connsiteX6" fmla="*/ 11430 w 1103188"/>
                  <a:gd name="connsiteY6" fmla="*/ 100965 h 1300385"/>
                  <a:gd name="connsiteX7" fmla="*/ 0 w 1103188"/>
                  <a:gd name="connsiteY7" fmla="*/ 89535 h 1300385"/>
                  <a:gd name="connsiteX8" fmla="*/ 0 w 1103188"/>
                  <a:gd name="connsiteY8" fmla="*/ 1211580 h 1300385"/>
                  <a:gd name="connsiteX9" fmla="*/ 9525 w 1103188"/>
                  <a:gd name="connsiteY9" fmla="*/ 1202055 h 1300385"/>
                  <a:gd name="connsiteX10" fmla="*/ 99060 w 1103188"/>
                  <a:gd name="connsiteY10" fmla="*/ 1291590 h 1300385"/>
                  <a:gd name="connsiteX11" fmla="*/ 89535 w 1103188"/>
                  <a:gd name="connsiteY11" fmla="*/ 1301115 h 1300385"/>
                  <a:gd name="connsiteX12" fmla="*/ 1104900 w 1103188"/>
                  <a:gd name="connsiteY12" fmla="*/ 1301115 h 1300385"/>
                  <a:gd name="connsiteX13" fmla="*/ 1104900 w 1103188"/>
                  <a:gd name="connsiteY13" fmla="*/ 1280160 h 130038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03188" h="1300385">
                    <a:moveTo>
                      <a:pt x="1007745" y="1242060"/>
                    </a:moveTo>
                    <a:lnTo>
                      <a:pt x="1026795" y="1030605"/>
                    </a:lnTo>
                    <a:lnTo>
                      <a:pt x="1104900" y="1011555"/>
                    </a:lnTo>
                    <a:lnTo>
                      <a:pt x="1104900" y="0"/>
                    </a:lnTo>
                    <a:lnTo>
                      <a:pt x="89535" y="0"/>
                    </a:lnTo>
                    <a:lnTo>
                      <a:pt x="100965" y="11430"/>
                    </a:lnTo>
                    <a:lnTo>
                      <a:pt x="11430" y="100965"/>
                    </a:lnTo>
                    <a:lnTo>
                      <a:pt x="0" y="89535"/>
                    </a:lnTo>
                    <a:lnTo>
                      <a:pt x="0" y="1211580"/>
                    </a:lnTo>
                    <a:lnTo>
                      <a:pt x="9525" y="1202055"/>
                    </a:lnTo>
                    <a:lnTo>
                      <a:pt x="99060" y="1291590"/>
                    </a:lnTo>
                    <a:lnTo>
                      <a:pt x="89535" y="1301115"/>
                    </a:lnTo>
                    <a:lnTo>
                      <a:pt x="1104900" y="1301115"/>
                    </a:lnTo>
                    <a:lnTo>
                      <a:pt x="1104900" y="1280160"/>
                    </a:ln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21530536">
                <a:off x="5558600" y="7050865"/>
                <a:ext cx="158424" cy="160490"/>
              </a:xfrm>
              <a:custGeom>
                <a:gdLst>
                  <a:gd name="connsiteX0" fmla="*/ 0 w 855761"/>
                  <a:gd name="connsiteY0" fmla="*/ 0 h 866923"/>
                  <a:gd name="connsiteX1" fmla="*/ 857250 w 855761"/>
                  <a:gd name="connsiteY1" fmla="*/ 0 h 866923"/>
                  <a:gd name="connsiteX2" fmla="*/ 857250 w 855761"/>
                  <a:gd name="connsiteY2" fmla="*/ 868680 h 866923"/>
                  <a:gd name="connsiteX3" fmla="*/ 0 w 855761"/>
                  <a:gd name="connsiteY3" fmla="*/ 868680 h 86692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5761" h="866923">
                    <a:moveTo>
                      <a:pt x="0" y="0"/>
                    </a:moveTo>
                    <a:lnTo>
                      <a:pt x="857250" y="0"/>
                    </a:lnTo>
                    <a:lnTo>
                      <a:pt x="857250" y="868680"/>
                    </a:lnTo>
                    <a:lnTo>
                      <a:pt x="0" y="86868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21530536">
                <a:off x="5535060" y="7225784"/>
                <a:ext cx="243146" cy="63369"/>
              </a:xfrm>
              <a:custGeom>
                <a:gdLst>
                  <a:gd name="connsiteX0" fmla="*/ 1314450 w 1313408"/>
                  <a:gd name="connsiteY0" fmla="*/ 169545 h 342304"/>
                  <a:gd name="connsiteX1" fmla="*/ 1314450 w 1313408"/>
                  <a:gd name="connsiteY1" fmla="*/ 169545 h 342304"/>
                  <a:gd name="connsiteX2" fmla="*/ 1143000 w 1313408"/>
                  <a:gd name="connsiteY2" fmla="*/ 295275 h 342304"/>
                  <a:gd name="connsiteX3" fmla="*/ 167640 w 1313408"/>
                  <a:gd name="connsiteY3" fmla="*/ 295275 h 342304"/>
                  <a:gd name="connsiteX4" fmla="*/ 53340 w 1313408"/>
                  <a:gd name="connsiteY4" fmla="*/ 180975 h 342304"/>
                  <a:gd name="connsiteX5" fmla="*/ 53340 w 1313408"/>
                  <a:gd name="connsiteY5" fmla="*/ 161925 h 342304"/>
                  <a:gd name="connsiteX6" fmla="*/ 167640 w 1313408"/>
                  <a:gd name="connsiteY6" fmla="*/ 47625 h 342304"/>
                  <a:gd name="connsiteX7" fmla="*/ 1143000 w 1313408"/>
                  <a:gd name="connsiteY7" fmla="*/ 47625 h 342304"/>
                  <a:gd name="connsiteX8" fmla="*/ 1143000 w 1313408"/>
                  <a:gd name="connsiteY8" fmla="*/ 0 h 342304"/>
                  <a:gd name="connsiteX9" fmla="*/ 171450 w 1313408"/>
                  <a:gd name="connsiteY9" fmla="*/ 0 h 342304"/>
                  <a:gd name="connsiteX10" fmla="*/ 0 w 1313408"/>
                  <a:gd name="connsiteY10" fmla="*/ 171450 h 342304"/>
                  <a:gd name="connsiteX11" fmla="*/ 171450 w 1313408"/>
                  <a:gd name="connsiteY11" fmla="*/ 342900 h 342304"/>
                  <a:gd name="connsiteX12" fmla="*/ 1143000 w 1313408"/>
                  <a:gd name="connsiteY12" fmla="*/ 342900 h 342304"/>
                  <a:gd name="connsiteX13" fmla="*/ 1143000 w 1313408"/>
                  <a:gd name="connsiteY13" fmla="*/ 295275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3408" h="342304">
                    <a:moveTo>
                      <a:pt x="1314450" y="169545"/>
                    </a:moveTo>
                    <a:lnTo>
                      <a:pt x="1314450" y="169545"/>
                    </a:lnTo>
                    <a:close/>
                    <a:moveTo>
                      <a:pt x="1143000" y="295275"/>
                    </a:moveTo>
                    <a:lnTo>
                      <a:pt x="167640" y="295275"/>
                    </a:lnTo>
                    <a:cubicBezTo>
                      <a:pt x="104775" y="295275"/>
                      <a:pt x="53340" y="243840"/>
                      <a:pt x="53340" y="180975"/>
                    </a:cubicBezTo>
                    <a:lnTo>
                      <a:pt x="53340" y="161925"/>
                    </a:lnTo>
                    <a:cubicBezTo>
                      <a:pt x="53340" y="99060"/>
                      <a:pt x="104775" y="47625"/>
                      <a:pt x="167640" y="47625"/>
                    </a:cubicBezTo>
                    <a:lnTo>
                      <a:pt x="1143000" y="47625"/>
                    </a:lnTo>
                    <a:lnTo>
                      <a:pt x="1143000" y="0"/>
                    </a:lnTo>
                    <a:lnTo>
                      <a:pt x="171450" y="0"/>
                    </a:lnTo>
                    <a:cubicBezTo>
                      <a:pt x="76200" y="0"/>
                      <a:pt x="0" y="76200"/>
                      <a:pt x="0" y="171450"/>
                    </a:cubicBezTo>
                    <a:cubicBezTo>
                      <a:pt x="0" y="266700"/>
                      <a:pt x="76200" y="342900"/>
                      <a:pt x="171450" y="342900"/>
                    </a:cubicBezTo>
                    <a:lnTo>
                      <a:pt x="1143000" y="342900"/>
                    </a:lnTo>
                    <a:lnTo>
                      <a:pt x="1143000" y="29527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21530536">
                <a:off x="5533212" y="7042701"/>
                <a:ext cx="211806" cy="246934"/>
              </a:xfrm>
              <a:custGeom>
                <a:gdLst>
                  <a:gd name="connsiteX0" fmla="*/ 190500 w 1144116"/>
                  <a:gd name="connsiteY0" fmla="*/ 45720 h 1333872"/>
                  <a:gd name="connsiteX1" fmla="*/ 882015 w 1144116"/>
                  <a:gd name="connsiteY1" fmla="*/ 45720 h 1333872"/>
                  <a:gd name="connsiteX2" fmla="*/ 882015 w 1144116"/>
                  <a:gd name="connsiteY2" fmla="*/ 0 h 1333872"/>
                  <a:gd name="connsiteX3" fmla="*/ 975360 w 1144116"/>
                  <a:gd name="connsiteY3" fmla="*/ 0 h 1333872"/>
                  <a:gd name="connsiteX4" fmla="*/ 173355 w 1144116"/>
                  <a:gd name="connsiteY4" fmla="*/ 0 h 1333872"/>
                  <a:gd name="connsiteX5" fmla="*/ 0 w 1144116"/>
                  <a:gd name="connsiteY5" fmla="*/ 173355 h 1333872"/>
                  <a:gd name="connsiteX6" fmla="*/ 0 w 1144116"/>
                  <a:gd name="connsiteY6" fmla="*/ 1162050 h 1333872"/>
                  <a:gd name="connsiteX7" fmla="*/ 173355 w 1144116"/>
                  <a:gd name="connsiteY7" fmla="*/ 1335405 h 1333872"/>
                  <a:gd name="connsiteX8" fmla="*/ 192405 w 1144116"/>
                  <a:gd name="connsiteY8" fmla="*/ 1335405 h 1333872"/>
                  <a:gd name="connsiteX9" fmla="*/ 47625 w 1144116"/>
                  <a:gd name="connsiteY9" fmla="*/ 1190625 h 1333872"/>
                  <a:gd name="connsiteX10" fmla="*/ 47625 w 1144116"/>
                  <a:gd name="connsiteY10" fmla="*/ 188595 h 1333872"/>
                  <a:gd name="connsiteX11" fmla="*/ 190500 w 1144116"/>
                  <a:gd name="connsiteY11" fmla="*/ 45720 h 1333872"/>
                  <a:gd name="connsiteX12" fmla="*/ 1097280 w 1144116"/>
                  <a:gd name="connsiteY12" fmla="*/ 255270 h 1333872"/>
                  <a:gd name="connsiteX13" fmla="*/ 1144905 w 1144116"/>
                  <a:gd name="connsiteY13" fmla="*/ 255270 h 1333872"/>
                  <a:gd name="connsiteX14" fmla="*/ 1144905 w 1144116"/>
                  <a:gd name="connsiteY14" fmla="*/ 1034415 h 1333872"/>
                  <a:gd name="connsiteX15" fmla="*/ 1097280 w 1144116"/>
                  <a:gd name="connsiteY15" fmla="*/ 1034415 h 133387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4116" h="1333872">
                    <a:moveTo>
                      <a:pt x="190500" y="45720"/>
                    </a:moveTo>
                    <a:lnTo>
                      <a:pt x="882015" y="45720"/>
                    </a:lnTo>
                    <a:lnTo>
                      <a:pt x="882015" y="0"/>
                    </a:lnTo>
                    <a:lnTo>
                      <a:pt x="975360" y="0"/>
                    </a:lnTo>
                    <a:lnTo>
                      <a:pt x="173355" y="0"/>
                    </a:lnTo>
                    <a:cubicBezTo>
                      <a:pt x="78105" y="0"/>
                      <a:pt x="0" y="78105"/>
                      <a:pt x="0" y="173355"/>
                    </a:cubicBezTo>
                    <a:lnTo>
                      <a:pt x="0" y="1162050"/>
                    </a:lnTo>
                    <a:cubicBezTo>
                      <a:pt x="0" y="1257300"/>
                      <a:pt x="78105" y="1335405"/>
                      <a:pt x="173355" y="1335405"/>
                    </a:cubicBezTo>
                    <a:lnTo>
                      <a:pt x="192405" y="1335405"/>
                    </a:lnTo>
                    <a:cubicBezTo>
                      <a:pt x="112395" y="1335405"/>
                      <a:pt x="47625" y="1270635"/>
                      <a:pt x="47625" y="1190625"/>
                    </a:cubicBezTo>
                    <a:lnTo>
                      <a:pt x="47625" y="188595"/>
                    </a:lnTo>
                    <a:cubicBezTo>
                      <a:pt x="45720" y="110490"/>
                      <a:pt x="112395" y="45720"/>
                      <a:pt x="190500" y="45720"/>
                    </a:cubicBezTo>
                    <a:close/>
                    <a:moveTo>
                      <a:pt x="1097280" y="255270"/>
                    </a:moveTo>
                    <a:lnTo>
                      <a:pt x="1144905" y="255270"/>
                    </a:lnTo>
                    <a:lnTo>
                      <a:pt x="1144905" y="1034415"/>
                    </a:lnTo>
                    <a:lnTo>
                      <a:pt x="1097280" y="103441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/>
              <p:cNvSpPr/>
              <p:nvPr userDrawn="1"/>
            </p:nvSpPr>
            <p:spPr>
              <a:xfrm rot="21530536">
                <a:off x="5694335" y="7041052"/>
                <a:ext cx="48765" cy="48050"/>
              </a:xfrm>
              <a:custGeom>
                <a:gdLst>
                  <a:gd name="connsiteX0" fmla="*/ 593 w 263416"/>
                  <a:gd name="connsiteY0" fmla="*/ 0 h 259549"/>
                  <a:gd name="connsiteX1" fmla="*/ 0 w 263416"/>
                  <a:gd name="connsiteY1" fmla="*/ 45845 h 259549"/>
                  <a:gd name="connsiteX2" fmla="*/ 216452 w 263416"/>
                  <a:gd name="connsiteY2" fmla="*/ 45251 h 259549"/>
                  <a:gd name="connsiteX3" fmla="*/ 216452 w 263416"/>
                  <a:gd name="connsiteY3" fmla="*/ 257175 h 259549"/>
                  <a:gd name="connsiteX4" fmla="*/ 263359 w 263416"/>
                  <a:gd name="connsiteY4" fmla="*/ 259549 h 259549"/>
                  <a:gd name="connsiteX5" fmla="*/ 263359 w 263416"/>
                  <a:gd name="connsiteY5" fmla="*/ 0 h 259549"/>
                  <a:gd name="connsiteX6" fmla="*/ 593 w 263416"/>
                  <a:gd name="connsiteY6" fmla="*/ 0 h 25954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416" h="259549">
                    <a:moveTo>
                      <a:pt x="593" y="0"/>
                    </a:moveTo>
                    <a:cubicBezTo>
                      <a:pt x="198" y="14886"/>
                      <a:pt x="395" y="30959"/>
                      <a:pt x="0" y="45845"/>
                    </a:cubicBezTo>
                    <a:lnTo>
                      <a:pt x="216452" y="45251"/>
                    </a:lnTo>
                    <a:lnTo>
                      <a:pt x="216452" y="257175"/>
                    </a:lnTo>
                    <a:lnTo>
                      <a:pt x="263359" y="259549"/>
                    </a:lnTo>
                    <a:cubicBezTo>
                      <a:pt x="263161" y="173033"/>
                      <a:pt x="263557" y="86516"/>
                      <a:pt x="263359" y="0"/>
                    </a:cubicBezTo>
                    <a:lnTo>
                      <a:pt x="593" y="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 rot="21530536">
                <a:off x="5606648" y="7245001"/>
                <a:ext cx="117785" cy="24452"/>
              </a:xfrm>
              <a:custGeom>
                <a:gdLst>
                  <a:gd name="connsiteX0" fmla="*/ 0 w 636240"/>
                  <a:gd name="connsiteY0" fmla="*/ 0 h 132084"/>
                  <a:gd name="connsiteX1" fmla="*/ 636270 w 636240"/>
                  <a:gd name="connsiteY1" fmla="*/ 0 h 132084"/>
                  <a:gd name="connsiteX2" fmla="*/ 636270 w 636240"/>
                  <a:gd name="connsiteY2" fmla="*/ 47625 h 132084"/>
                  <a:gd name="connsiteX3" fmla="*/ 0 w 636240"/>
                  <a:gd name="connsiteY3" fmla="*/ 47625 h 132084"/>
                  <a:gd name="connsiteX4" fmla="*/ 262890 w 636240"/>
                  <a:gd name="connsiteY4" fmla="*/ 85725 h 132084"/>
                  <a:gd name="connsiteX5" fmla="*/ 636270 w 636240"/>
                  <a:gd name="connsiteY5" fmla="*/ 85725 h 132084"/>
                  <a:gd name="connsiteX6" fmla="*/ 636270 w 636240"/>
                  <a:gd name="connsiteY6" fmla="*/ 133350 h 132084"/>
                  <a:gd name="connsiteX7" fmla="*/ 262890 w 636240"/>
                  <a:gd name="connsiteY7" fmla="*/ 133350 h 1320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6240" h="132084">
                    <a:moveTo>
                      <a:pt x="0" y="0"/>
                    </a:moveTo>
                    <a:lnTo>
                      <a:pt x="636270" y="0"/>
                    </a:lnTo>
                    <a:lnTo>
                      <a:pt x="636270" y="47625"/>
                    </a:lnTo>
                    <a:lnTo>
                      <a:pt x="0" y="47625"/>
                    </a:lnTo>
                    <a:close/>
                    <a:moveTo>
                      <a:pt x="262890" y="85725"/>
                    </a:moveTo>
                    <a:lnTo>
                      <a:pt x="636270" y="85725"/>
                    </a:lnTo>
                    <a:lnTo>
                      <a:pt x="636270" y="133350"/>
                    </a:lnTo>
                    <a:lnTo>
                      <a:pt x="262890" y="13335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 rot="21530536">
                <a:off x="5719136" y="7224243"/>
                <a:ext cx="27552" cy="63369"/>
              </a:xfrm>
              <a:custGeom>
                <a:gdLst>
                  <a:gd name="connsiteX0" fmla="*/ 40005 w 148828"/>
                  <a:gd name="connsiteY0" fmla="*/ 171450 h 342304"/>
                  <a:gd name="connsiteX1" fmla="*/ 150495 w 148828"/>
                  <a:gd name="connsiteY1" fmla="*/ 26670 h 342304"/>
                  <a:gd name="connsiteX2" fmla="*/ 150495 w 148828"/>
                  <a:gd name="connsiteY2" fmla="*/ 0 h 342304"/>
                  <a:gd name="connsiteX3" fmla="*/ 0 w 148828"/>
                  <a:gd name="connsiteY3" fmla="*/ 171450 h 342304"/>
                  <a:gd name="connsiteX4" fmla="*/ 150495 w 148828"/>
                  <a:gd name="connsiteY4" fmla="*/ 342900 h 342304"/>
                  <a:gd name="connsiteX5" fmla="*/ 150495 w 148828"/>
                  <a:gd name="connsiteY5" fmla="*/ 316230 h 342304"/>
                  <a:gd name="connsiteX6" fmla="*/ 40005 w 148828"/>
                  <a:gd name="connsiteY6" fmla="*/ 171450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828" h="342304">
                    <a:moveTo>
                      <a:pt x="40005" y="171450"/>
                    </a:moveTo>
                    <a:cubicBezTo>
                      <a:pt x="40005" y="74295"/>
                      <a:pt x="104775" y="40005"/>
                      <a:pt x="150495" y="26670"/>
                    </a:cubicBezTo>
                    <a:lnTo>
                      <a:pt x="150495" y="0"/>
                    </a:lnTo>
                    <a:cubicBezTo>
                      <a:pt x="150495" y="0"/>
                      <a:pt x="0" y="7620"/>
                      <a:pt x="0" y="171450"/>
                    </a:cubicBezTo>
                    <a:cubicBezTo>
                      <a:pt x="0" y="337185"/>
                      <a:pt x="150495" y="342900"/>
                      <a:pt x="150495" y="342900"/>
                    </a:cubicBezTo>
                    <a:lnTo>
                      <a:pt x="150495" y="316230"/>
                    </a:lnTo>
                    <a:cubicBezTo>
                      <a:pt x="104775" y="302895"/>
                      <a:pt x="40005" y="268605"/>
                      <a:pt x="40005" y="171450"/>
                    </a:cubicBez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4" name="图形 23" descr="正义天平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80000">
            <a:off x="11157800" y="5166981"/>
            <a:ext cx="442987" cy="44298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正文页3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矩形: 圆角 35"/>
          <p:cNvSpPr/>
          <p:nvPr userDrawn="1"/>
        </p:nvSpPr>
        <p:spPr>
          <a:xfrm rot="10800000" flipV="1">
            <a:off x="695324" y="502711"/>
            <a:ext cx="558099" cy="512266"/>
          </a:xfrm>
          <a:prstGeom prst="roundRect">
            <a:avLst>
              <a:gd name="adj" fmla="val 1072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占位符 56"/>
          <p:cNvSpPr>
            <a:spLocks noGrp="1"/>
          </p:cNvSpPr>
          <p:nvPr>
            <p:ph type="body" sz="quarter" idx="11" hasCustomPrompt="1"/>
          </p:nvPr>
        </p:nvSpPr>
        <p:spPr>
          <a:xfrm>
            <a:off x="923132" y="1119259"/>
            <a:ext cx="1035861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l">
              <a:buNone/>
              <a:defRPr lang="zh-CN" altLang="en-US" sz="1200" b="0" spc="3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marL="228600" lvl="0" indent="-228600" algn="ctr"/>
            <a:r>
              <a:rPr lang="en-US" altLang="zh-CN"/>
              <a:t> </a:t>
            </a:r>
            <a:r>
              <a:rPr lang="zh-CN" altLang="en-US"/>
              <a:t>情景导入</a:t>
            </a:r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>
            <a:off x="764461" y="731298"/>
            <a:ext cx="222342" cy="22234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占位符 56"/>
          <p:cNvSpPr>
            <a:spLocks noGrp="1"/>
          </p:cNvSpPr>
          <p:nvPr>
            <p:ph type="body" sz="quarter" idx="10" hasCustomPrompt="1"/>
          </p:nvPr>
        </p:nvSpPr>
        <p:spPr>
          <a:xfrm>
            <a:off x="875632" y="556153"/>
            <a:ext cx="1792010" cy="553581"/>
          </a:xfrm>
          <a:prstGeom prst="roundRect">
            <a:avLst>
              <a:gd name="adj" fmla="val 9943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>
            <a:lvl1pPr marL="0" indent="0" algn="l">
              <a:lnSpc>
                <a:spcPct val="100000"/>
              </a:lnSpc>
              <a:buNone/>
              <a:defRPr lang="zh-CN" altLang="en-US" sz="2800" b="1" spc="300" smtClean="0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defRPr>
            </a:lvl1pPr>
          </a:lstStyle>
          <a:p>
            <a:pPr marL="228600" lvl="0" indent="-228600" algn="ctr"/>
            <a:r>
              <a:rPr lang="zh-CN" altLang="en-US"/>
              <a:t>输入标题</a:t>
            </a:r>
            <a:endParaRPr lang="zh-CN" altLang="en-US"/>
          </a:p>
        </p:txBody>
      </p:sp>
      <p:sp>
        <p:nvSpPr>
          <p:cNvPr id="29" name="文本框 28"/>
          <p:cNvSpPr txBox="1"/>
          <p:nvPr userDrawn="1"/>
        </p:nvSpPr>
        <p:spPr>
          <a:xfrm>
            <a:off x="11086704" y="858553"/>
            <a:ext cx="482824" cy="2172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800" b="0" i="0"/>
              <a:t>LOGO</a:t>
            </a:r>
            <a:endParaRPr lang="zh-CN" altLang="en-US" sz="800" b="0" i="0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1166698" y="613380"/>
            <a:ext cx="322836" cy="322836"/>
          </a:xfrm>
          <a:prstGeom prst="rect">
            <a:avLst/>
          </a:prstGeom>
        </p:spPr>
      </p:pic>
      <p:sp>
        <p:nvSpPr>
          <p:cNvPr id="43" name="矩形: 圆角 42"/>
          <p:cNvSpPr/>
          <p:nvPr userDrawn="1"/>
        </p:nvSpPr>
        <p:spPr>
          <a:xfrm>
            <a:off x="695325" y="1528133"/>
            <a:ext cx="10801350" cy="4780592"/>
          </a:xfrm>
          <a:prstGeom prst="roundRect">
            <a:avLst>
              <a:gd name="adj" fmla="val 2670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1291887" y="6057900"/>
            <a:ext cx="381000" cy="381000"/>
            <a:chOff x="11182350" y="6048375"/>
            <a:chExt cx="381000" cy="381000"/>
          </a:xfrm>
        </p:grpSpPr>
        <p:sp>
          <p:nvSpPr>
            <p:cNvPr id="11" name="椭圆 10"/>
            <p:cNvSpPr/>
            <p:nvPr/>
          </p:nvSpPr>
          <p:spPr>
            <a:xfrm>
              <a:off x="11182350" y="6048375"/>
              <a:ext cx="381000" cy="381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250353" y="6114584"/>
              <a:ext cx="244994" cy="248583"/>
              <a:chOff x="5533212" y="7041052"/>
              <a:chExt cx="244994" cy="248583"/>
            </a:xfrm>
          </p:grpSpPr>
          <p:sp>
            <p:nvSpPr>
              <p:cNvPr id="13" name="任意多边形: 形状 12"/>
              <p:cNvSpPr/>
              <p:nvPr/>
            </p:nvSpPr>
            <p:spPr>
              <a:xfrm rot="21530536">
                <a:off x="5621014" y="7056745"/>
                <a:ext cx="8610" cy="8610"/>
              </a:xfrm>
              <a:custGeom>
                <a:gdLst>
                  <a:gd name="connsiteX0" fmla="*/ 0 w 46508"/>
                  <a:gd name="connsiteY0" fmla="*/ 0 h 46508"/>
                  <a:gd name="connsiteX1" fmla="*/ 47625 w 46508"/>
                  <a:gd name="connsiteY1" fmla="*/ 0 h 46508"/>
                  <a:gd name="connsiteX2" fmla="*/ 47625 w 46508"/>
                  <a:gd name="connsiteY2" fmla="*/ 47625 h 46508"/>
                  <a:gd name="connsiteX3" fmla="*/ 0 w 46508"/>
                  <a:gd name="connsiteY3" fmla="*/ 47625 h 465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508" h="46508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47625"/>
                    </a:lnTo>
                    <a:lnTo>
                      <a:pt x="0" y="47625"/>
                    </a:lnTo>
                    <a:close/>
                  </a:path>
                </a:pathLst>
              </a:custGeom>
              <a:solidFill>
                <a:srgbClr val="000000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21530536">
                <a:off x="5536036" y="7045928"/>
                <a:ext cx="204229" cy="240735"/>
              </a:xfrm>
              <a:custGeom>
                <a:gdLst>
                  <a:gd name="connsiteX0" fmla="*/ 1007745 w 1103188"/>
                  <a:gd name="connsiteY0" fmla="*/ 1242060 h 1300385"/>
                  <a:gd name="connsiteX1" fmla="*/ 1026795 w 1103188"/>
                  <a:gd name="connsiteY1" fmla="*/ 1030605 h 1300385"/>
                  <a:gd name="connsiteX2" fmla="*/ 1104900 w 1103188"/>
                  <a:gd name="connsiteY2" fmla="*/ 1011555 h 1300385"/>
                  <a:gd name="connsiteX3" fmla="*/ 1104900 w 1103188"/>
                  <a:gd name="connsiteY3" fmla="*/ 0 h 1300385"/>
                  <a:gd name="connsiteX4" fmla="*/ 89535 w 1103188"/>
                  <a:gd name="connsiteY4" fmla="*/ 0 h 1300385"/>
                  <a:gd name="connsiteX5" fmla="*/ 100965 w 1103188"/>
                  <a:gd name="connsiteY5" fmla="*/ 11430 h 1300385"/>
                  <a:gd name="connsiteX6" fmla="*/ 11430 w 1103188"/>
                  <a:gd name="connsiteY6" fmla="*/ 100965 h 1300385"/>
                  <a:gd name="connsiteX7" fmla="*/ 0 w 1103188"/>
                  <a:gd name="connsiteY7" fmla="*/ 89535 h 1300385"/>
                  <a:gd name="connsiteX8" fmla="*/ 0 w 1103188"/>
                  <a:gd name="connsiteY8" fmla="*/ 1211580 h 1300385"/>
                  <a:gd name="connsiteX9" fmla="*/ 9525 w 1103188"/>
                  <a:gd name="connsiteY9" fmla="*/ 1202055 h 1300385"/>
                  <a:gd name="connsiteX10" fmla="*/ 99060 w 1103188"/>
                  <a:gd name="connsiteY10" fmla="*/ 1291590 h 1300385"/>
                  <a:gd name="connsiteX11" fmla="*/ 89535 w 1103188"/>
                  <a:gd name="connsiteY11" fmla="*/ 1301115 h 1300385"/>
                  <a:gd name="connsiteX12" fmla="*/ 1104900 w 1103188"/>
                  <a:gd name="connsiteY12" fmla="*/ 1301115 h 1300385"/>
                  <a:gd name="connsiteX13" fmla="*/ 1104900 w 1103188"/>
                  <a:gd name="connsiteY13" fmla="*/ 1280160 h 130038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03188" h="1300385">
                    <a:moveTo>
                      <a:pt x="1007745" y="1242060"/>
                    </a:moveTo>
                    <a:lnTo>
                      <a:pt x="1026795" y="1030605"/>
                    </a:lnTo>
                    <a:lnTo>
                      <a:pt x="1104900" y="1011555"/>
                    </a:lnTo>
                    <a:lnTo>
                      <a:pt x="1104900" y="0"/>
                    </a:lnTo>
                    <a:lnTo>
                      <a:pt x="89535" y="0"/>
                    </a:lnTo>
                    <a:lnTo>
                      <a:pt x="100965" y="11430"/>
                    </a:lnTo>
                    <a:lnTo>
                      <a:pt x="11430" y="100965"/>
                    </a:lnTo>
                    <a:lnTo>
                      <a:pt x="0" y="89535"/>
                    </a:lnTo>
                    <a:lnTo>
                      <a:pt x="0" y="1211580"/>
                    </a:lnTo>
                    <a:lnTo>
                      <a:pt x="9525" y="1202055"/>
                    </a:lnTo>
                    <a:lnTo>
                      <a:pt x="99060" y="1291590"/>
                    </a:lnTo>
                    <a:lnTo>
                      <a:pt x="89535" y="1301115"/>
                    </a:lnTo>
                    <a:lnTo>
                      <a:pt x="1104900" y="1301115"/>
                    </a:lnTo>
                    <a:lnTo>
                      <a:pt x="1104900" y="1280160"/>
                    </a:ln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21530536">
                <a:off x="5558600" y="7050865"/>
                <a:ext cx="158424" cy="160490"/>
              </a:xfrm>
              <a:custGeom>
                <a:gdLst>
                  <a:gd name="connsiteX0" fmla="*/ 0 w 855761"/>
                  <a:gd name="connsiteY0" fmla="*/ 0 h 866923"/>
                  <a:gd name="connsiteX1" fmla="*/ 857250 w 855761"/>
                  <a:gd name="connsiteY1" fmla="*/ 0 h 866923"/>
                  <a:gd name="connsiteX2" fmla="*/ 857250 w 855761"/>
                  <a:gd name="connsiteY2" fmla="*/ 868680 h 866923"/>
                  <a:gd name="connsiteX3" fmla="*/ 0 w 855761"/>
                  <a:gd name="connsiteY3" fmla="*/ 868680 h 86692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5761" h="866923">
                    <a:moveTo>
                      <a:pt x="0" y="0"/>
                    </a:moveTo>
                    <a:lnTo>
                      <a:pt x="857250" y="0"/>
                    </a:lnTo>
                    <a:lnTo>
                      <a:pt x="857250" y="868680"/>
                    </a:lnTo>
                    <a:lnTo>
                      <a:pt x="0" y="86868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21530536">
                <a:off x="5535060" y="7225784"/>
                <a:ext cx="243146" cy="63369"/>
              </a:xfrm>
              <a:custGeom>
                <a:gdLst>
                  <a:gd name="connsiteX0" fmla="*/ 1314450 w 1313408"/>
                  <a:gd name="connsiteY0" fmla="*/ 169545 h 342304"/>
                  <a:gd name="connsiteX1" fmla="*/ 1314450 w 1313408"/>
                  <a:gd name="connsiteY1" fmla="*/ 169545 h 342304"/>
                  <a:gd name="connsiteX2" fmla="*/ 1143000 w 1313408"/>
                  <a:gd name="connsiteY2" fmla="*/ 295275 h 342304"/>
                  <a:gd name="connsiteX3" fmla="*/ 167640 w 1313408"/>
                  <a:gd name="connsiteY3" fmla="*/ 295275 h 342304"/>
                  <a:gd name="connsiteX4" fmla="*/ 53340 w 1313408"/>
                  <a:gd name="connsiteY4" fmla="*/ 180975 h 342304"/>
                  <a:gd name="connsiteX5" fmla="*/ 53340 w 1313408"/>
                  <a:gd name="connsiteY5" fmla="*/ 161925 h 342304"/>
                  <a:gd name="connsiteX6" fmla="*/ 167640 w 1313408"/>
                  <a:gd name="connsiteY6" fmla="*/ 47625 h 342304"/>
                  <a:gd name="connsiteX7" fmla="*/ 1143000 w 1313408"/>
                  <a:gd name="connsiteY7" fmla="*/ 47625 h 342304"/>
                  <a:gd name="connsiteX8" fmla="*/ 1143000 w 1313408"/>
                  <a:gd name="connsiteY8" fmla="*/ 0 h 342304"/>
                  <a:gd name="connsiteX9" fmla="*/ 171450 w 1313408"/>
                  <a:gd name="connsiteY9" fmla="*/ 0 h 342304"/>
                  <a:gd name="connsiteX10" fmla="*/ 0 w 1313408"/>
                  <a:gd name="connsiteY10" fmla="*/ 171450 h 342304"/>
                  <a:gd name="connsiteX11" fmla="*/ 171450 w 1313408"/>
                  <a:gd name="connsiteY11" fmla="*/ 342900 h 342304"/>
                  <a:gd name="connsiteX12" fmla="*/ 1143000 w 1313408"/>
                  <a:gd name="connsiteY12" fmla="*/ 342900 h 342304"/>
                  <a:gd name="connsiteX13" fmla="*/ 1143000 w 1313408"/>
                  <a:gd name="connsiteY13" fmla="*/ 295275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3408" h="342304">
                    <a:moveTo>
                      <a:pt x="1314450" y="169545"/>
                    </a:moveTo>
                    <a:lnTo>
                      <a:pt x="1314450" y="169545"/>
                    </a:lnTo>
                    <a:close/>
                    <a:moveTo>
                      <a:pt x="1143000" y="295275"/>
                    </a:moveTo>
                    <a:lnTo>
                      <a:pt x="167640" y="295275"/>
                    </a:lnTo>
                    <a:cubicBezTo>
                      <a:pt x="104775" y="295275"/>
                      <a:pt x="53340" y="243840"/>
                      <a:pt x="53340" y="180975"/>
                    </a:cubicBezTo>
                    <a:lnTo>
                      <a:pt x="53340" y="161925"/>
                    </a:lnTo>
                    <a:cubicBezTo>
                      <a:pt x="53340" y="99060"/>
                      <a:pt x="104775" y="47625"/>
                      <a:pt x="167640" y="47625"/>
                    </a:cubicBezTo>
                    <a:lnTo>
                      <a:pt x="1143000" y="47625"/>
                    </a:lnTo>
                    <a:lnTo>
                      <a:pt x="1143000" y="0"/>
                    </a:lnTo>
                    <a:lnTo>
                      <a:pt x="171450" y="0"/>
                    </a:lnTo>
                    <a:cubicBezTo>
                      <a:pt x="76200" y="0"/>
                      <a:pt x="0" y="76200"/>
                      <a:pt x="0" y="171450"/>
                    </a:cubicBezTo>
                    <a:cubicBezTo>
                      <a:pt x="0" y="266700"/>
                      <a:pt x="76200" y="342900"/>
                      <a:pt x="171450" y="342900"/>
                    </a:cubicBezTo>
                    <a:lnTo>
                      <a:pt x="1143000" y="342900"/>
                    </a:lnTo>
                    <a:lnTo>
                      <a:pt x="1143000" y="29527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21530536">
                <a:off x="5533212" y="7042701"/>
                <a:ext cx="211806" cy="246934"/>
              </a:xfrm>
              <a:custGeom>
                <a:gdLst>
                  <a:gd name="connsiteX0" fmla="*/ 190500 w 1144116"/>
                  <a:gd name="connsiteY0" fmla="*/ 45720 h 1333872"/>
                  <a:gd name="connsiteX1" fmla="*/ 882015 w 1144116"/>
                  <a:gd name="connsiteY1" fmla="*/ 45720 h 1333872"/>
                  <a:gd name="connsiteX2" fmla="*/ 882015 w 1144116"/>
                  <a:gd name="connsiteY2" fmla="*/ 0 h 1333872"/>
                  <a:gd name="connsiteX3" fmla="*/ 975360 w 1144116"/>
                  <a:gd name="connsiteY3" fmla="*/ 0 h 1333872"/>
                  <a:gd name="connsiteX4" fmla="*/ 173355 w 1144116"/>
                  <a:gd name="connsiteY4" fmla="*/ 0 h 1333872"/>
                  <a:gd name="connsiteX5" fmla="*/ 0 w 1144116"/>
                  <a:gd name="connsiteY5" fmla="*/ 173355 h 1333872"/>
                  <a:gd name="connsiteX6" fmla="*/ 0 w 1144116"/>
                  <a:gd name="connsiteY6" fmla="*/ 1162050 h 1333872"/>
                  <a:gd name="connsiteX7" fmla="*/ 173355 w 1144116"/>
                  <a:gd name="connsiteY7" fmla="*/ 1335405 h 1333872"/>
                  <a:gd name="connsiteX8" fmla="*/ 192405 w 1144116"/>
                  <a:gd name="connsiteY8" fmla="*/ 1335405 h 1333872"/>
                  <a:gd name="connsiteX9" fmla="*/ 47625 w 1144116"/>
                  <a:gd name="connsiteY9" fmla="*/ 1190625 h 1333872"/>
                  <a:gd name="connsiteX10" fmla="*/ 47625 w 1144116"/>
                  <a:gd name="connsiteY10" fmla="*/ 188595 h 1333872"/>
                  <a:gd name="connsiteX11" fmla="*/ 190500 w 1144116"/>
                  <a:gd name="connsiteY11" fmla="*/ 45720 h 1333872"/>
                  <a:gd name="connsiteX12" fmla="*/ 1097280 w 1144116"/>
                  <a:gd name="connsiteY12" fmla="*/ 255270 h 1333872"/>
                  <a:gd name="connsiteX13" fmla="*/ 1144905 w 1144116"/>
                  <a:gd name="connsiteY13" fmla="*/ 255270 h 1333872"/>
                  <a:gd name="connsiteX14" fmla="*/ 1144905 w 1144116"/>
                  <a:gd name="connsiteY14" fmla="*/ 1034415 h 1333872"/>
                  <a:gd name="connsiteX15" fmla="*/ 1097280 w 1144116"/>
                  <a:gd name="connsiteY15" fmla="*/ 1034415 h 133387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4116" h="1333872">
                    <a:moveTo>
                      <a:pt x="190500" y="45720"/>
                    </a:moveTo>
                    <a:lnTo>
                      <a:pt x="882015" y="45720"/>
                    </a:lnTo>
                    <a:lnTo>
                      <a:pt x="882015" y="0"/>
                    </a:lnTo>
                    <a:lnTo>
                      <a:pt x="975360" y="0"/>
                    </a:lnTo>
                    <a:lnTo>
                      <a:pt x="173355" y="0"/>
                    </a:lnTo>
                    <a:cubicBezTo>
                      <a:pt x="78105" y="0"/>
                      <a:pt x="0" y="78105"/>
                      <a:pt x="0" y="173355"/>
                    </a:cubicBezTo>
                    <a:lnTo>
                      <a:pt x="0" y="1162050"/>
                    </a:lnTo>
                    <a:cubicBezTo>
                      <a:pt x="0" y="1257300"/>
                      <a:pt x="78105" y="1335405"/>
                      <a:pt x="173355" y="1335405"/>
                    </a:cubicBezTo>
                    <a:lnTo>
                      <a:pt x="192405" y="1335405"/>
                    </a:lnTo>
                    <a:cubicBezTo>
                      <a:pt x="112395" y="1335405"/>
                      <a:pt x="47625" y="1270635"/>
                      <a:pt x="47625" y="1190625"/>
                    </a:cubicBezTo>
                    <a:lnTo>
                      <a:pt x="47625" y="188595"/>
                    </a:lnTo>
                    <a:cubicBezTo>
                      <a:pt x="45720" y="110490"/>
                      <a:pt x="112395" y="45720"/>
                      <a:pt x="190500" y="45720"/>
                    </a:cubicBezTo>
                    <a:close/>
                    <a:moveTo>
                      <a:pt x="1097280" y="255270"/>
                    </a:moveTo>
                    <a:lnTo>
                      <a:pt x="1144905" y="255270"/>
                    </a:lnTo>
                    <a:lnTo>
                      <a:pt x="1144905" y="1034415"/>
                    </a:lnTo>
                    <a:lnTo>
                      <a:pt x="1097280" y="103441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/>
              <p:cNvSpPr/>
              <p:nvPr userDrawn="1"/>
            </p:nvSpPr>
            <p:spPr>
              <a:xfrm rot="21530536">
                <a:off x="5694335" y="7041052"/>
                <a:ext cx="48765" cy="48050"/>
              </a:xfrm>
              <a:custGeom>
                <a:gdLst>
                  <a:gd name="connsiteX0" fmla="*/ 593 w 263416"/>
                  <a:gd name="connsiteY0" fmla="*/ 0 h 259549"/>
                  <a:gd name="connsiteX1" fmla="*/ 0 w 263416"/>
                  <a:gd name="connsiteY1" fmla="*/ 45845 h 259549"/>
                  <a:gd name="connsiteX2" fmla="*/ 216452 w 263416"/>
                  <a:gd name="connsiteY2" fmla="*/ 45251 h 259549"/>
                  <a:gd name="connsiteX3" fmla="*/ 216452 w 263416"/>
                  <a:gd name="connsiteY3" fmla="*/ 257175 h 259549"/>
                  <a:gd name="connsiteX4" fmla="*/ 263359 w 263416"/>
                  <a:gd name="connsiteY4" fmla="*/ 259549 h 259549"/>
                  <a:gd name="connsiteX5" fmla="*/ 263359 w 263416"/>
                  <a:gd name="connsiteY5" fmla="*/ 0 h 259549"/>
                  <a:gd name="connsiteX6" fmla="*/ 593 w 263416"/>
                  <a:gd name="connsiteY6" fmla="*/ 0 h 25954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416" h="259549">
                    <a:moveTo>
                      <a:pt x="593" y="0"/>
                    </a:moveTo>
                    <a:cubicBezTo>
                      <a:pt x="198" y="14886"/>
                      <a:pt x="395" y="30959"/>
                      <a:pt x="0" y="45845"/>
                    </a:cubicBezTo>
                    <a:lnTo>
                      <a:pt x="216452" y="45251"/>
                    </a:lnTo>
                    <a:lnTo>
                      <a:pt x="216452" y="257175"/>
                    </a:lnTo>
                    <a:lnTo>
                      <a:pt x="263359" y="259549"/>
                    </a:lnTo>
                    <a:cubicBezTo>
                      <a:pt x="263161" y="173033"/>
                      <a:pt x="263557" y="86516"/>
                      <a:pt x="263359" y="0"/>
                    </a:cubicBezTo>
                    <a:lnTo>
                      <a:pt x="593" y="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 rot="21530536">
                <a:off x="5606648" y="7245001"/>
                <a:ext cx="117785" cy="24452"/>
              </a:xfrm>
              <a:custGeom>
                <a:gdLst>
                  <a:gd name="connsiteX0" fmla="*/ 0 w 636240"/>
                  <a:gd name="connsiteY0" fmla="*/ 0 h 132084"/>
                  <a:gd name="connsiteX1" fmla="*/ 636270 w 636240"/>
                  <a:gd name="connsiteY1" fmla="*/ 0 h 132084"/>
                  <a:gd name="connsiteX2" fmla="*/ 636270 w 636240"/>
                  <a:gd name="connsiteY2" fmla="*/ 47625 h 132084"/>
                  <a:gd name="connsiteX3" fmla="*/ 0 w 636240"/>
                  <a:gd name="connsiteY3" fmla="*/ 47625 h 132084"/>
                  <a:gd name="connsiteX4" fmla="*/ 262890 w 636240"/>
                  <a:gd name="connsiteY4" fmla="*/ 85725 h 132084"/>
                  <a:gd name="connsiteX5" fmla="*/ 636270 w 636240"/>
                  <a:gd name="connsiteY5" fmla="*/ 85725 h 132084"/>
                  <a:gd name="connsiteX6" fmla="*/ 636270 w 636240"/>
                  <a:gd name="connsiteY6" fmla="*/ 133350 h 132084"/>
                  <a:gd name="connsiteX7" fmla="*/ 262890 w 636240"/>
                  <a:gd name="connsiteY7" fmla="*/ 133350 h 1320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6240" h="132084">
                    <a:moveTo>
                      <a:pt x="0" y="0"/>
                    </a:moveTo>
                    <a:lnTo>
                      <a:pt x="636270" y="0"/>
                    </a:lnTo>
                    <a:lnTo>
                      <a:pt x="636270" y="47625"/>
                    </a:lnTo>
                    <a:lnTo>
                      <a:pt x="0" y="47625"/>
                    </a:lnTo>
                    <a:close/>
                    <a:moveTo>
                      <a:pt x="262890" y="85725"/>
                    </a:moveTo>
                    <a:lnTo>
                      <a:pt x="636270" y="85725"/>
                    </a:lnTo>
                    <a:lnTo>
                      <a:pt x="636270" y="133350"/>
                    </a:lnTo>
                    <a:lnTo>
                      <a:pt x="262890" y="13335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 rot="21530536">
                <a:off x="5719136" y="7224243"/>
                <a:ext cx="27552" cy="63369"/>
              </a:xfrm>
              <a:custGeom>
                <a:gdLst>
                  <a:gd name="connsiteX0" fmla="*/ 40005 w 148828"/>
                  <a:gd name="connsiteY0" fmla="*/ 171450 h 342304"/>
                  <a:gd name="connsiteX1" fmla="*/ 150495 w 148828"/>
                  <a:gd name="connsiteY1" fmla="*/ 26670 h 342304"/>
                  <a:gd name="connsiteX2" fmla="*/ 150495 w 148828"/>
                  <a:gd name="connsiteY2" fmla="*/ 0 h 342304"/>
                  <a:gd name="connsiteX3" fmla="*/ 0 w 148828"/>
                  <a:gd name="connsiteY3" fmla="*/ 171450 h 342304"/>
                  <a:gd name="connsiteX4" fmla="*/ 150495 w 148828"/>
                  <a:gd name="connsiteY4" fmla="*/ 342900 h 342304"/>
                  <a:gd name="connsiteX5" fmla="*/ 150495 w 148828"/>
                  <a:gd name="connsiteY5" fmla="*/ 316230 h 342304"/>
                  <a:gd name="connsiteX6" fmla="*/ 40005 w 148828"/>
                  <a:gd name="connsiteY6" fmla="*/ 171450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828" h="342304">
                    <a:moveTo>
                      <a:pt x="40005" y="171450"/>
                    </a:moveTo>
                    <a:cubicBezTo>
                      <a:pt x="40005" y="74295"/>
                      <a:pt x="104775" y="40005"/>
                      <a:pt x="150495" y="26670"/>
                    </a:cubicBezTo>
                    <a:lnTo>
                      <a:pt x="150495" y="0"/>
                    </a:lnTo>
                    <a:cubicBezTo>
                      <a:pt x="150495" y="0"/>
                      <a:pt x="0" y="7620"/>
                      <a:pt x="0" y="171450"/>
                    </a:cubicBezTo>
                    <a:cubicBezTo>
                      <a:pt x="0" y="337185"/>
                      <a:pt x="150495" y="342900"/>
                      <a:pt x="150495" y="342900"/>
                    </a:cubicBezTo>
                    <a:lnTo>
                      <a:pt x="150495" y="316230"/>
                    </a:lnTo>
                    <a:cubicBezTo>
                      <a:pt x="104775" y="302895"/>
                      <a:pt x="40005" y="268605"/>
                      <a:pt x="40005" y="171450"/>
                    </a:cubicBez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" name="图形 19"/>
              <p:cNvGrpSpPr/>
              <p:nvPr/>
            </p:nvGrpSpPr>
            <p:grpSpPr>
              <a:xfrm rot="21020054">
                <a:off x="5584034" y="7084973"/>
                <a:ext cx="129338" cy="101274"/>
                <a:chOff x="8562669" y="3338464"/>
                <a:chExt cx="1793305" cy="1404193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22" name="任意多边形: 形状 21"/>
                <p:cNvSpPr/>
                <p:nvPr/>
              </p:nvSpPr>
              <p:spPr>
                <a:xfrm>
                  <a:off x="8913159" y="4712891"/>
                  <a:ext cx="690190" cy="29766"/>
                </a:xfrm>
                <a:custGeom>
                  <a:gdLst>
                    <a:gd name="connsiteX0" fmla="*/ 676424 w 690190"/>
                    <a:gd name="connsiteY0" fmla="*/ 0 h 29765"/>
                    <a:gd name="connsiteX1" fmla="*/ 119621 w 690190"/>
                    <a:gd name="connsiteY1" fmla="*/ 0 h 29765"/>
                    <a:gd name="connsiteX2" fmla="*/ 0 w 690190"/>
                    <a:gd name="connsiteY2" fmla="*/ 29766 h 29765"/>
                    <a:gd name="connsiteX3" fmla="*/ 676424 w 690190"/>
                    <a:gd name="connsiteY3" fmla="*/ 29766 h 29765"/>
                    <a:gd name="connsiteX4" fmla="*/ 691307 w 690190"/>
                    <a:gd name="connsiteY4" fmla="*/ 14883 h 29765"/>
                    <a:gd name="connsiteX5" fmla="*/ 676424 w 690190"/>
                    <a:gd name="connsiteY5" fmla="*/ 0 h 29765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90190" h="29765">
                      <a:moveTo>
                        <a:pt x="676424" y="0"/>
                      </a:moveTo>
                      <a:lnTo>
                        <a:pt x="119621" y="0"/>
                      </a:lnTo>
                      <a:cubicBezTo>
                        <a:pt x="80181" y="16371"/>
                        <a:pt x="39998" y="25487"/>
                        <a:pt x="0" y="29766"/>
                      </a:cubicBezTo>
                      <a:lnTo>
                        <a:pt x="676424" y="29766"/>
                      </a:lnTo>
                      <a:cubicBezTo>
                        <a:pt x="684609" y="29766"/>
                        <a:pt x="691307" y="23068"/>
                        <a:pt x="691307" y="14883"/>
                      </a:cubicBezTo>
                      <a:cubicBezTo>
                        <a:pt x="691307" y="6697"/>
                        <a:pt x="684796" y="0"/>
                        <a:pt x="676424" y="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66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8562669" y="3338464"/>
                  <a:ext cx="1793305" cy="1401812"/>
                </a:xfrm>
                <a:custGeom>
                  <a:gdLst>
                    <a:gd name="connsiteX0" fmla="*/ 3386 w 1793304"/>
                    <a:gd name="connsiteY0" fmla="*/ 1257411 h 1401812"/>
                    <a:gd name="connsiteX1" fmla="*/ 316892 w 1793304"/>
                    <a:gd name="connsiteY1" fmla="*/ 1399505 h 1401812"/>
                    <a:gd name="connsiteX2" fmla="*/ 438595 w 1793304"/>
                    <a:gd name="connsiteY2" fmla="*/ 1394148 h 1401812"/>
                    <a:gd name="connsiteX3" fmla="*/ 558216 w 1793304"/>
                    <a:gd name="connsiteY3" fmla="*/ 1364382 h 1401812"/>
                    <a:gd name="connsiteX4" fmla="*/ 655885 w 1793304"/>
                    <a:gd name="connsiteY4" fmla="*/ 1307455 h 1401812"/>
                    <a:gd name="connsiteX5" fmla="*/ 742763 w 1793304"/>
                    <a:gd name="connsiteY5" fmla="*/ 1192299 h 1401812"/>
                    <a:gd name="connsiteX6" fmla="*/ 602679 w 1793304"/>
                    <a:gd name="connsiteY6" fmla="*/ 1052215 h 1401812"/>
                    <a:gd name="connsiteX7" fmla="*/ 3386 w 1793304"/>
                    <a:gd name="connsiteY7" fmla="*/ 1257411 h 1401812"/>
                    <a:gd name="connsiteX8" fmla="*/ 619236 w 1793304"/>
                    <a:gd name="connsiteY8" fmla="*/ 1260388 h 1401812"/>
                    <a:gd name="connsiteX9" fmla="*/ 386134 w 1793304"/>
                    <a:gd name="connsiteY9" fmla="*/ 1337593 h 1401812"/>
                    <a:gd name="connsiteX10" fmla="*/ 193959 w 1793304"/>
                    <a:gd name="connsiteY10" fmla="*/ 1304627 h 1401812"/>
                    <a:gd name="connsiteX11" fmla="*/ 599516 w 1793304"/>
                    <a:gd name="connsiteY11" fmla="*/ 1133326 h 1401812"/>
                    <a:gd name="connsiteX12" fmla="*/ 668535 w 1793304"/>
                    <a:gd name="connsiteY12" fmla="*/ 1202345 h 1401812"/>
                    <a:gd name="connsiteX13" fmla="*/ 619236 w 1793304"/>
                    <a:gd name="connsiteY13" fmla="*/ 1260388 h 1401812"/>
                    <a:gd name="connsiteX14" fmla="*/ 1655638 w 1793304"/>
                    <a:gd name="connsiteY14" fmla="*/ 61206 h 1401812"/>
                    <a:gd name="connsiteX15" fmla="*/ 1213990 w 1793304"/>
                    <a:gd name="connsiteY15" fmla="*/ 521271 h 1401812"/>
                    <a:gd name="connsiteX16" fmla="*/ 784063 w 1793304"/>
                    <a:gd name="connsiteY16" fmla="*/ 869528 h 1401812"/>
                    <a:gd name="connsiteX17" fmla="*/ 635793 w 1793304"/>
                    <a:gd name="connsiteY17" fmla="*/ 1017798 h 1401812"/>
                    <a:gd name="connsiteX18" fmla="*/ 705928 w 1793304"/>
                    <a:gd name="connsiteY18" fmla="*/ 1087934 h 1401812"/>
                    <a:gd name="connsiteX19" fmla="*/ 776063 w 1793304"/>
                    <a:gd name="connsiteY19" fmla="*/ 1158069 h 1401812"/>
                    <a:gd name="connsiteX20" fmla="*/ 924333 w 1793304"/>
                    <a:gd name="connsiteY20" fmla="*/ 1009799 h 1401812"/>
                    <a:gd name="connsiteX21" fmla="*/ 1272591 w 1793304"/>
                    <a:gd name="connsiteY21" fmla="*/ 579872 h 1401812"/>
                    <a:gd name="connsiteX22" fmla="*/ 1732656 w 1793304"/>
                    <a:gd name="connsiteY22" fmla="*/ 138224 h 1401812"/>
                    <a:gd name="connsiteX23" fmla="*/ 1694147 w 1793304"/>
                    <a:gd name="connsiteY23" fmla="*/ 99715 h 1401812"/>
                    <a:gd name="connsiteX24" fmla="*/ 1655638 w 1793304"/>
                    <a:gd name="connsiteY24" fmla="*/ 61206 h 1401812"/>
                    <a:gd name="connsiteX25" fmla="*/ 1793304 w 1793304"/>
                    <a:gd name="connsiteY25" fmla="*/ 46695 h 1401812"/>
                    <a:gd name="connsiteX26" fmla="*/ 1769863 w 1793304"/>
                    <a:gd name="connsiteY26" fmla="*/ 23440 h 1401812"/>
                    <a:gd name="connsiteX27" fmla="*/ 1746609 w 1793304"/>
                    <a:gd name="connsiteY27" fmla="*/ 0 h 1401812"/>
                    <a:gd name="connsiteX28" fmla="*/ 1723168 w 1793304"/>
                    <a:gd name="connsiteY28" fmla="*/ 23440 h 1401812"/>
                    <a:gd name="connsiteX29" fmla="*/ 1706425 w 1793304"/>
                    <a:gd name="connsiteY29" fmla="*/ 6511 h 1401812"/>
                    <a:gd name="connsiteX30" fmla="*/ 1682985 w 1793304"/>
                    <a:gd name="connsiteY30" fmla="*/ 29766 h 1401812"/>
                    <a:gd name="connsiteX31" fmla="*/ 1723168 w 1793304"/>
                    <a:gd name="connsiteY31" fmla="*/ 70135 h 1401812"/>
                    <a:gd name="connsiteX32" fmla="*/ 1763538 w 1793304"/>
                    <a:gd name="connsiteY32" fmla="*/ 110319 h 1401812"/>
                    <a:gd name="connsiteX33" fmla="*/ 1786792 w 1793304"/>
                    <a:gd name="connsiteY33" fmla="*/ 86878 h 1401812"/>
                    <a:gd name="connsiteX34" fmla="*/ 1769863 w 1793304"/>
                    <a:gd name="connsiteY34" fmla="*/ 70135 h 1401812"/>
                    <a:gd name="connsiteX35" fmla="*/ 1793304 w 1793304"/>
                    <a:gd name="connsiteY35" fmla="*/ 46695 h 1401812"/>
                    <a:gd name="connsiteX36" fmla="*/ 1789938 w 1789938"/>
                    <a:gd name="connsiteY36" fmla="*/ 46695 h 1402511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793304" h="1401812">
                      <a:moveTo>
                        <a:pt x="3386" y="1257411"/>
                      </a:moveTo>
                      <a:cubicBezTo>
                        <a:pt x="-32736" y="1314896"/>
                        <a:pt x="230069" y="1393385"/>
                        <a:pt x="316892" y="1399505"/>
                      </a:cubicBezTo>
                      <a:cubicBezTo>
                        <a:pt x="392735" y="1404851"/>
                        <a:pt x="398374" y="1400002"/>
                        <a:pt x="438595" y="1394148"/>
                      </a:cubicBezTo>
                      <a:cubicBezTo>
                        <a:pt x="478816" y="1388294"/>
                        <a:pt x="518591" y="1380753"/>
                        <a:pt x="558216" y="1364382"/>
                      </a:cubicBezTo>
                      <a:cubicBezTo>
                        <a:pt x="591516" y="1350615"/>
                        <a:pt x="624259" y="1332012"/>
                        <a:pt x="655885" y="1307455"/>
                      </a:cubicBezTo>
                      <a:cubicBezTo>
                        <a:pt x="677837" y="1290340"/>
                        <a:pt x="723415" y="1235832"/>
                        <a:pt x="742763" y="1192299"/>
                      </a:cubicBezTo>
                      <a:lnTo>
                        <a:pt x="602679" y="1052215"/>
                      </a:lnTo>
                      <a:cubicBezTo>
                        <a:pt x="602306" y="1052215"/>
                        <a:pt x="362992" y="1257411"/>
                        <a:pt x="3386" y="1257411"/>
                      </a:cubicBezTo>
                      <a:close/>
                      <a:moveTo>
                        <a:pt x="619236" y="1260388"/>
                      </a:moveTo>
                      <a:cubicBezTo>
                        <a:pt x="553565" y="1311548"/>
                        <a:pt x="457013" y="1330220"/>
                        <a:pt x="386134" y="1337593"/>
                      </a:cubicBezTo>
                      <a:cubicBezTo>
                        <a:pt x="315255" y="1344966"/>
                        <a:pt x="241770" y="1318208"/>
                        <a:pt x="193959" y="1304627"/>
                      </a:cubicBezTo>
                      <a:cubicBezTo>
                        <a:pt x="387733" y="1263477"/>
                        <a:pt x="535520" y="1183742"/>
                        <a:pt x="599516" y="1133326"/>
                      </a:cubicBezTo>
                      <a:lnTo>
                        <a:pt x="668535" y="1202345"/>
                      </a:lnTo>
                      <a:cubicBezTo>
                        <a:pt x="650862" y="1228018"/>
                        <a:pt x="629282" y="1252575"/>
                        <a:pt x="619236" y="1260388"/>
                      </a:cubicBezTo>
                      <a:close/>
                      <a:moveTo>
                        <a:pt x="1655638" y="61206"/>
                      </a:moveTo>
                      <a:lnTo>
                        <a:pt x="1213990" y="521271"/>
                      </a:lnTo>
                      <a:cubicBezTo>
                        <a:pt x="1139948" y="595313"/>
                        <a:pt x="930845" y="769255"/>
                        <a:pt x="784063" y="869528"/>
                      </a:cubicBezTo>
                      <a:cubicBezTo>
                        <a:pt x="637095" y="969615"/>
                        <a:pt x="635793" y="1017798"/>
                        <a:pt x="635793" y="1017798"/>
                      </a:cubicBezTo>
                      <a:lnTo>
                        <a:pt x="705928" y="1087934"/>
                      </a:lnTo>
                      <a:lnTo>
                        <a:pt x="776063" y="1158069"/>
                      </a:lnTo>
                      <a:cubicBezTo>
                        <a:pt x="776063" y="1158069"/>
                        <a:pt x="824060" y="1156767"/>
                        <a:pt x="924333" y="1009799"/>
                      </a:cubicBezTo>
                      <a:cubicBezTo>
                        <a:pt x="1024420" y="862831"/>
                        <a:pt x="1198363" y="653914"/>
                        <a:pt x="1272591" y="579872"/>
                      </a:cubicBezTo>
                      <a:cubicBezTo>
                        <a:pt x="1346633" y="505830"/>
                        <a:pt x="1732656" y="138224"/>
                        <a:pt x="1732656" y="138224"/>
                      </a:cubicBezTo>
                      <a:lnTo>
                        <a:pt x="1694147" y="99715"/>
                      </a:lnTo>
                      <a:lnTo>
                        <a:pt x="1655638" y="61206"/>
                      </a:lnTo>
                      <a:close/>
                      <a:moveTo>
                        <a:pt x="1793304" y="46695"/>
                      </a:moveTo>
                      <a:lnTo>
                        <a:pt x="1769863" y="23440"/>
                      </a:lnTo>
                      <a:lnTo>
                        <a:pt x="1746609" y="0"/>
                      </a:lnTo>
                      <a:lnTo>
                        <a:pt x="1723168" y="23440"/>
                      </a:lnTo>
                      <a:lnTo>
                        <a:pt x="1706425" y="6511"/>
                      </a:lnTo>
                      <a:lnTo>
                        <a:pt x="1682985" y="29766"/>
                      </a:lnTo>
                      <a:lnTo>
                        <a:pt x="1723168" y="70135"/>
                      </a:lnTo>
                      <a:lnTo>
                        <a:pt x="1763538" y="110319"/>
                      </a:lnTo>
                      <a:lnTo>
                        <a:pt x="1786792" y="86878"/>
                      </a:lnTo>
                      <a:lnTo>
                        <a:pt x="1769863" y="70135"/>
                      </a:lnTo>
                      <a:lnTo>
                        <a:pt x="1793304" y="46695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66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正文页4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矩形: 圆角 35"/>
          <p:cNvSpPr/>
          <p:nvPr userDrawn="1"/>
        </p:nvSpPr>
        <p:spPr>
          <a:xfrm rot="10800000" flipV="1">
            <a:off x="695324" y="502711"/>
            <a:ext cx="558099" cy="512266"/>
          </a:xfrm>
          <a:prstGeom prst="roundRect">
            <a:avLst>
              <a:gd name="adj" fmla="val 1072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占位符 56"/>
          <p:cNvSpPr>
            <a:spLocks noGrp="1"/>
          </p:cNvSpPr>
          <p:nvPr>
            <p:ph type="body" sz="quarter" idx="11" hasCustomPrompt="1"/>
          </p:nvPr>
        </p:nvSpPr>
        <p:spPr>
          <a:xfrm>
            <a:off x="923132" y="1119259"/>
            <a:ext cx="1035861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l">
              <a:buNone/>
              <a:defRPr lang="zh-CN" altLang="en-US" sz="1200" b="0" spc="3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marL="228600" lvl="0" indent="-228600" algn="ctr"/>
            <a:r>
              <a:rPr lang="en-US" altLang="zh-CN"/>
              <a:t> </a:t>
            </a:r>
            <a:r>
              <a:rPr lang="zh-CN" altLang="en-US"/>
              <a:t>情景导入</a:t>
            </a:r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>
            <a:off x="764461" y="731298"/>
            <a:ext cx="222342" cy="22234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占位符 56"/>
          <p:cNvSpPr>
            <a:spLocks noGrp="1"/>
          </p:cNvSpPr>
          <p:nvPr>
            <p:ph type="body" sz="quarter" idx="10" hasCustomPrompt="1"/>
          </p:nvPr>
        </p:nvSpPr>
        <p:spPr>
          <a:xfrm>
            <a:off x="875632" y="556153"/>
            <a:ext cx="1792010" cy="553581"/>
          </a:xfrm>
          <a:prstGeom prst="roundRect">
            <a:avLst>
              <a:gd name="adj" fmla="val 9943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>
            <a:lvl1pPr marL="0" indent="0" algn="l">
              <a:lnSpc>
                <a:spcPct val="100000"/>
              </a:lnSpc>
              <a:buNone/>
              <a:defRPr lang="zh-CN" altLang="en-US" sz="2800" b="1" spc="300" smtClean="0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defRPr>
            </a:lvl1pPr>
          </a:lstStyle>
          <a:p>
            <a:pPr marL="228600" lvl="0" indent="-228600" algn="ctr"/>
            <a:r>
              <a:rPr lang="zh-CN" altLang="en-US"/>
              <a:t>输入标题</a:t>
            </a:r>
            <a:endParaRPr lang="zh-CN" altLang="en-US"/>
          </a:p>
        </p:txBody>
      </p:sp>
      <p:sp>
        <p:nvSpPr>
          <p:cNvPr id="29" name="文本框 28"/>
          <p:cNvSpPr txBox="1"/>
          <p:nvPr userDrawn="1"/>
        </p:nvSpPr>
        <p:spPr>
          <a:xfrm>
            <a:off x="11086704" y="858553"/>
            <a:ext cx="482824" cy="2172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800" b="0" i="0"/>
              <a:t>LOGO</a:t>
            </a:r>
            <a:endParaRPr lang="zh-CN" altLang="en-US" sz="800" b="0" i="0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1166698" y="613380"/>
            <a:ext cx="322836" cy="322836"/>
          </a:xfrm>
          <a:prstGeom prst="rect">
            <a:avLst/>
          </a:prstGeom>
        </p:spPr>
      </p:pic>
      <p:sp>
        <p:nvSpPr>
          <p:cNvPr id="43" name="矩形: 圆角 42"/>
          <p:cNvSpPr/>
          <p:nvPr userDrawn="1"/>
        </p:nvSpPr>
        <p:spPr>
          <a:xfrm>
            <a:off x="695325" y="1528133"/>
            <a:ext cx="10801350" cy="4780592"/>
          </a:xfrm>
          <a:prstGeom prst="roundRect">
            <a:avLst>
              <a:gd name="adj" fmla="val 2670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1291887" y="6057900"/>
            <a:ext cx="381000" cy="381000"/>
            <a:chOff x="11182350" y="6048375"/>
            <a:chExt cx="381000" cy="381000"/>
          </a:xfrm>
        </p:grpSpPr>
        <p:sp>
          <p:nvSpPr>
            <p:cNvPr id="11" name="椭圆 10"/>
            <p:cNvSpPr/>
            <p:nvPr/>
          </p:nvSpPr>
          <p:spPr>
            <a:xfrm>
              <a:off x="11182350" y="6048375"/>
              <a:ext cx="381000" cy="381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250353" y="6114584"/>
              <a:ext cx="244994" cy="248583"/>
              <a:chOff x="5533212" y="7041052"/>
              <a:chExt cx="244994" cy="248583"/>
            </a:xfrm>
          </p:grpSpPr>
          <p:sp>
            <p:nvSpPr>
              <p:cNvPr id="13" name="任意多边形: 形状 12"/>
              <p:cNvSpPr/>
              <p:nvPr/>
            </p:nvSpPr>
            <p:spPr>
              <a:xfrm rot="21530536">
                <a:off x="5621014" y="7056745"/>
                <a:ext cx="8610" cy="8610"/>
              </a:xfrm>
              <a:custGeom>
                <a:gdLst>
                  <a:gd name="connsiteX0" fmla="*/ 0 w 46508"/>
                  <a:gd name="connsiteY0" fmla="*/ 0 h 46508"/>
                  <a:gd name="connsiteX1" fmla="*/ 47625 w 46508"/>
                  <a:gd name="connsiteY1" fmla="*/ 0 h 46508"/>
                  <a:gd name="connsiteX2" fmla="*/ 47625 w 46508"/>
                  <a:gd name="connsiteY2" fmla="*/ 47625 h 46508"/>
                  <a:gd name="connsiteX3" fmla="*/ 0 w 46508"/>
                  <a:gd name="connsiteY3" fmla="*/ 47625 h 465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508" h="46508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47625"/>
                    </a:lnTo>
                    <a:lnTo>
                      <a:pt x="0" y="47625"/>
                    </a:lnTo>
                    <a:close/>
                  </a:path>
                </a:pathLst>
              </a:custGeom>
              <a:solidFill>
                <a:srgbClr val="000000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21530536">
                <a:off x="5536036" y="7045928"/>
                <a:ext cx="204229" cy="240735"/>
              </a:xfrm>
              <a:custGeom>
                <a:gdLst>
                  <a:gd name="connsiteX0" fmla="*/ 1007745 w 1103188"/>
                  <a:gd name="connsiteY0" fmla="*/ 1242060 h 1300385"/>
                  <a:gd name="connsiteX1" fmla="*/ 1026795 w 1103188"/>
                  <a:gd name="connsiteY1" fmla="*/ 1030605 h 1300385"/>
                  <a:gd name="connsiteX2" fmla="*/ 1104900 w 1103188"/>
                  <a:gd name="connsiteY2" fmla="*/ 1011555 h 1300385"/>
                  <a:gd name="connsiteX3" fmla="*/ 1104900 w 1103188"/>
                  <a:gd name="connsiteY3" fmla="*/ 0 h 1300385"/>
                  <a:gd name="connsiteX4" fmla="*/ 89535 w 1103188"/>
                  <a:gd name="connsiteY4" fmla="*/ 0 h 1300385"/>
                  <a:gd name="connsiteX5" fmla="*/ 100965 w 1103188"/>
                  <a:gd name="connsiteY5" fmla="*/ 11430 h 1300385"/>
                  <a:gd name="connsiteX6" fmla="*/ 11430 w 1103188"/>
                  <a:gd name="connsiteY6" fmla="*/ 100965 h 1300385"/>
                  <a:gd name="connsiteX7" fmla="*/ 0 w 1103188"/>
                  <a:gd name="connsiteY7" fmla="*/ 89535 h 1300385"/>
                  <a:gd name="connsiteX8" fmla="*/ 0 w 1103188"/>
                  <a:gd name="connsiteY8" fmla="*/ 1211580 h 1300385"/>
                  <a:gd name="connsiteX9" fmla="*/ 9525 w 1103188"/>
                  <a:gd name="connsiteY9" fmla="*/ 1202055 h 1300385"/>
                  <a:gd name="connsiteX10" fmla="*/ 99060 w 1103188"/>
                  <a:gd name="connsiteY10" fmla="*/ 1291590 h 1300385"/>
                  <a:gd name="connsiteX11" fmla="*/ 89535 w 1103188"/>
                  <a:gd name="connsiteY11" fmla="*/ 1301115 h 1300385"/>
                  <a:gd name="connsiteX12" fmla="*/ 1104900 w 1103188"/>
                  <a:gd name="connsiteY12" fmla="*/ 1301115 h 1300385"/>
                  <a:gd name="connsiteX13" fmla="*/ 1104900 w 1103188"/>
                  <a:gd name="connsiteY13" fmla="*/ 1280160 h 130038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03188" h="1300385">
                    <a:moveTo>
                      <a:pt x="1007745" y="1242060"/>
                    </a:moveTo>
                    <a:lnTo>
                      <a:pt x="1026795" y="1030605"/>
                    </a:lnTo>
                    <a:lnTo>
                      <a:pt x="1104900" y="1011555"/>
                    </a:lnTo>
                    <a:lnTo>
                      <a:pt x="1104900" y="0"/>
                    </a:lnTo>
                    <a:lnTo>
                      <a:pt x="89535" y="0"/>
                    </a:lnTo>
                    <a:lnTo>
                      <a:pt x="100965" y="11430"/>
                    </a:lnTo>
                    <a:lnTo>
                      <a:pt x="11430" y="100965"/>
                    </a:lnTo>
                    <a:lnTo>
                      <a:pt x="0" y="89535"/>
                    </a:lnTo>
                    <a:lnTo>
                      <a:pt x="0" y="1211580"/>
                    </a:lnTo>
                    <a:lnTo>
                      <a:pt x="9525" y="1202055"/>
                    </a:lnTo>
                    <a:lnTo>
                      <a:pt x="99060" y="1291590"/>
                    </a:lnTo>
                    <a:lnTo>
                      <a:pt x="89535" y="1301115"/>
                    </a:lnTo>
                    <a:lnTo>
                      <a:pt x="1104900" y="1301115"/>
                    </a:lnTo>
                    <a:lnTo>
                      <a:pt x="1104900" y="1280160"/>
                    </a:ln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21530536">
                <a:off x="5558600" y="7050865"/>
                <a:ext cx="158424" cy="160490"/>
              </a:xfrm>
              <a:custGeom>
                <a:gdLst>
                  <a:gd name="connsiteX0" fmla="*/ 0 w 855761"/>
                  <a:gd name="connsiteY0" fmla="*/ 0 h 866923"/>
                  <a:gd name="connsiteX1" fmla="*/ 857250 w 855761"/>
                  <a:gd name="connsiteY1" fmla="*/ 0 h 866923"/>
                  <a:gd name="connsiteX2" fmla="*/ 857250 w 855761"/>
                  <a:gd name="connsiteY2" fmla="*/ 868680 h 866923"/>
                  <a:gd name="connsiteX3" fmla="*/ 0 w 855761"/>
                  <a:gd name="connsiteY3" fmla="*/ 868680 h 86692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5761" h="866923">
                    <a:moveTo>
                      <a:pt x="0" y="0"/>
                    </a:moveTo>
                    <a:lnTo>
                      <a:pt x="857250" y="0"/>
                    </a:lnTo>
                    <a:lnTo>
                      <a:pt x="857250" y="868680"/>
                    </a:lnTo>
                    <a:lnTo>
                      <a:pt x="0" y="86868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21530536">
                <a:off x="5535060" y="7225784"/>
                <a:ext cx="243146" cy="63369"/>
              </a:xfrm>
              <a:custGeom>
                <a:gdLst>
                  <a:gd name="connsiteX0" fmla="*/ 1314450 w 1313408"/>
                  <a:gd name="connsiteY0" fmla="*/ 169545 h 342304"/>
                  <a:gd name="connsiteX1" fmla="*/ 1314450 w 1313408"/>
                  <a:gd name="connsiteY1" fmla="*/ 169545 h 342304"/>
                  <a:gd name="connsiteX2" fmla="*/ 1143000 w 1313408"/>
                  <a:gd name="connsiteY2" fmla="*/ 295275 h 342304"/>
                  <a:gd name="connsiteX3" fmla="*/ 167640 w 1313408"/>
                  <a:gd name="connsiteY3" fmla="*/ 295275 h 342304"/>
                  <a:gd name="connsiteX4" fmla="*/ 53340 w 1313408"/>
                  <a:gd name="connsiteY4" fmla="*/ 180975 h 342304"/>
                  <a:gd name="connsiteX5" fmla="*/ 53340 w 1313408"/>
                  <a:gd name="connsiteY5" fmla="*/ 161925 h 342304"/>
                  <a:gd name="connsiteX6" fmla="*/ 167640 w 1313408"/>
                  <a:gd name="connsiteY6" fmla="*/ 47625 h 342304"/>
                  <a:gd name="connsiteX7" fmla="*/ 1143000 w 1313408"/>
                  <a:gd name="connsiteY7" fmla="*/ 47625 h 342304"/>
                  <a:gd name="connsiteX8" fmla="*/ 1143000 w 1313408"/>
                  <a:gd name="connsiteY8" fmla="*/ 0 h 342304"/>
                  <a:gd name="connsiteX9" fmla="*/ 171450 w 1313408"/>
                  <a:gd name="connsiteY9" fmla="*/ 0 h 342304"/>
                  <a:gd name="connsiteX10" fmla="*/ 0 w 1313408"/>
                  <a:gd name="connsiteY10" fmla="*/ 171450 h 342304"/>
                  <a:gd name="connsiteX11" fmla="*/ 171450 w 1313408"/>
                  <a:gd name="connsiteY11" fmla="*/ 342900 h 342304"/>
                  <a:gd name="connsiteX12" fmla="*/ 1143000 w 1313408"/>
                  <a:gd name="connsiteY12" fmla="*/ 342900 h 342304"/>
                  <a:gd name="connsiteX13" fmla="*/ 1143000 w 1313408"/>
                  <a:gd name="connsiteY13" fmla="*/ 295275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3408" h="342304">
                    <a:moveTo>
                      <a:pt x="1314450" y="169545"/>
                    </a:moveTo>
                    <a:lnTo>
                      <a:pt x="1314450" y="169545"/>
                    </a:lnTo>
                    <a:close/>
                    <a:moveTo>
                      <a:pt x="1143000" y="295275"/>
                    </a:moveTo>
                    <a:lnTo>
                      <a:pt x="167640" y="295275"/>
                    </a:lnTo>
                    <a:cubicBezTo>
                      <a:pt x="104775" y="295275"/>
                      <a:pt x="53340" y="243840"/>
                      <a:pt x="53340" y="180975"/>
                    </a:cubicBezTo>
                    <a:lnTo>
                      <a:pt x="53340" y="161925"/>
                    </a:lnTo>
                    <a:cubicBezTo>
                      <a:pt x="53340" y="99060"/>
                      <a:pt x="104775" y="47625"/>
                      <a:pt x="167640" y="47625"/>
                    </a:cubicBezTo>
                    <a:lnTo>
                      <a:pt x="1143000" y="47625"/>
                    </a:lnTo>
                    <a:lnTo>
                      <a:pt x="1143000" y="0"/>
                    </a:lnTo>
                    <a:lnTo>
                      <a:pt x="171450" y="0"/>
                    </a:lnTo>
                    <a:cubicBezTo>
                      <a:pt x="76200" y="0"/>
                      <a:pt x="0" y="76200"/>
                      <a:pt x="0" y="171450"/>
                    </a:cubicBezTo>
                    <a:cubicBezTo>
                      <a:pt x="0" y="266700"/>
                      <a:pt x="76200" y="342900"/>
                      <a:pt x="171450" y="342900"/>
                    </a:cubicBezTo>
                    <a:lnTo>
                      <a:pt x="1143000" y="342900"/>
                    </a:lnTo>
                    <a:lnTo>
                      <a:pt x="1143000" y="29527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21530536">
                <a:off x="5533212" y="7042701"/>
                <a:ext cx="211806" cy="246934"/>
              </a:xfrm>
              <a:custGeom>
                <a:gdLst>
                  <a:gd name="connsiteX0" fmla="*/ 190500 w 1144116"/>
                  <a:gd name="connsiteY0" fmla="*/ 45720 h 1333872"/>
                  <a:gd name="connsiteX1" fmla="*/ 882015 w 1144116"/>
                  <a:gd name="connsiteY1" fmla="*/ 45720 h 1333872"/>
                  <a:gd name="connsiteX2" fmla="*/ 882015 w 1144116"/>
                  <a:gd name="connsiteY2" fmla="*/ 0 h 1333872"/>
                  <a:gd name="connsiteX3" fmla="*/ 975360 w 1144116"/>
                  <a:gd name="connsiteY3" fmla="*/ 0 h 1333872"/>
                  <a:gd name="connsiteX4" fmla="*/ 173355 w 1144116"/>
                  <a:gd name="connsiteY4" fmla="*/ 0 h 1333872"/>
                  <a:gd name="connsiteX5" fmla="*/ 0 w 1144116"/>
                  <a:gd name="connsiteY5" fmla="*/ 173355 h 1333872"/>
                  <a:gd name="connsiteX6" fmla="*/ 0 w 1144116"/>
                  <a:gd name="connsiteY6" fmla="*/ 1162050 h 1333872"/>
                  <a:gd name="connsiteX7" fmla="*/ 173355 w 1144116"/>
                  <a:gd name="connsiteY7" fmla="*/ 1335405 h 1333872"/>
                  <a:gd name="connsiteX8" fmla="*/ 192405 w 1144116"/>
                  <a:gd name="connsiteY8" fmla="*/ 1335405 h 1333872"/>
                  <a:gd name="connsiteX9" fmla="*/ 47625 w 1144116"/>
                  <a:gd name="connsiteY9" fmla="*/ 1190625 h 1333872"/>
                  <a:gd name="connsiteX10" fmla="*/ 47625 w 1144116"/>
                  <a:gd name="connsiteY10" fmla="*/ 188595 h 1333872"/>
                  <a:gd name="connsiteX11" fmla="*/ 190500 w 1144116"/>
                  <a:gd name="connsiteY11" fmla="*/ 45720 h 1333872"/>
                  <a:gd name="connsiteX12" fmla="*/ 1097280 w 1144116"/>
                  <a:gd name="connsiteY12" fmla="*/ 255270 h 1333872"/>
                  <a:gd name="connsiteX13" fmla="*/ 1144905 w 1144116"/>
                  <a:gd name="connsiteY13" fmla="*/ 255270 h 1333872"/>
                  <a:gd name="connsiteX14" fmla="*/ 1144905 w 1144116"/>
                  <a:gd name="connsiteY14" fmla="*/ 1034415 h 1333872"/>
                  <a:gd name="connsiteX15" fmla="*/ 1097280 w 1144116"/>
                  <a:gd name="connsiteY15" fmla="*/ 1034415 h 133387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4116" h="1333872">
                    <a:moveTo>
                      <a:pt x="190500" y="45720"/>
                    </a:moveTo>
                    <a:lnTo>
                      <a:pt x="882015" y="45720"/>
                    </a:lnTo>
                    <a:lnTo>
                      <a:pt x="882015" y="0"/>
                    </a:lnTo>
                    <a:lnTo>
                      <a:pt x="975360" y="0"/>
                    </a:lnTo>
                    <a:lnTo>
                      <a:pt x="173355" y="0"/>
                    </a:lnTo>
                    <a:cubicBezTo>
                      <a:pt x="78105" y="0"/>
                      <a:pt x="0" y="78105"/>
                      <a:pt x="0" y="173355"/>
                    </a:cubicBezTo>
                    <a:lnTo>
                      <a:pt x="0" y="1162050"/>
                    </a:lnTo>
                    <a:cubicBezTo>
                      <a:pt x="0" y="1257300"/>
                      <a:pt x="78105" y="1335405"/>
                      <a:pt x="173355" y="1335405"/>
                    </a:cubicBezTo>
                    <a:lnTo>
                      <a:pt x="192405" y="1335405"/>
                    </a:lnTo>
                    <a:cubicBezTo>
                      <a:pt x="112395" y="1335405"/>
                      <a:pt x="47625" y="1270635"/>
                      <a:pt x="47625" y="1190625"/>
                    </a:cubicBezTo>
                    <a:lnTo>
                      <a:pt x="47625" y="188595"/>
                    </a:lnTo>
                    <a:cubicBezTo>
                      <a:pt x="45720" y="110490"/>
                      <a:pt x="112395" y="45720"/>
                      <a:pt x="190500" y="45720"/>
                    </a:cubicBezTo>
                    <a:close/>
                    <a:moveTo>
                      <a:pt x="1097280" y="255270"/>
                    </a:moveTo>
                    <a:lnTo>
                      <a:pt x="1144905" y="255270"/>
                    </a:lnTo>
                    <a:lnTo>
                      <a:pt x="1144905" y="1034415"/>
                    </a:lnTo>
                    <a:lnTo>
                      <a:pt x="1097280" y="103441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/>
              <p:cNvSpPr/>
              <p:nvPr userDrawn="1"/>
            </p:nvSpPr>
            <p:spPr>
              <a:xfrm rot="21530536">
                <a:off x="5694335" y="7041052"/>
                <a:ext cx="48765" cy="48050"/>
              </a:xfrm>
              <a:custGeom>
                <a:gdLst>
                  <a:gd name="connsiteX0" fmla="*/ 593 w 263416"/>
                  <a:gd name="connsiteY0" fmla="*/ 0 h 259549"/>
                  <a:gd name="connsiteX1" fmla="*/ 0 w 263416"/>
                  <a:gd name="connsiteY1" fmla="*/ 45845 h 259549"/>
                  <a:gd name="connsiteX2" fmla="*/ 216452 w 263416"/>
                  <a:gd name="connsiteY2" fmla="*/ 45251 h 259549"/>
                  <a:gd name="connsiteX3" fmla="*/ 216452 w 263416"/>
                  <a:gd name="connsiteY3" fmla="*/ 257175 h 259549"/>
                  <a:gd name="connsiteX4" fmla="*/ 263359 w 263416"/>
                  <a:gd name="connsiteY4" fmla="*/ 259549 h 259549"/>
                  <a:gd name="connsiteX5" fmla="*/ 263359 w 263416"/>
                  <a:gd name="connsiteY5" fmla="*/ 0 h 259549"/>
                  <a:gd name="connsiteX6" fmla="*/ 593 w 263416"/>
                  <a:gd name="connsiteY6" fmla="*/ 0 h 25954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416" h="259549">
                    <a:moveTo>
                      <a:pt x="593" y="0"/>
                    </a:moveTo>
                    <a:cubicBezTo>
                      <a:pt x="198" y="14886"/>
                      <a:pt x="395" y="30959"/>
                      <a:pt x="0" y="45845"/>
                    </a:cubicBezTo>
                    <a:lnTo>
                      <a:pt x="216452" y="45251"/>
                    </a:lnTo>
                    <a:lnTo>
                      <a:pt x="216452" y="257175"/>
                    </a:lnTo>
                    <a:lnTo>
                      <a:pt x="263359" y="259549"/>
                    </a:lnTo>
                    <a:cubicBezTo>
                      <a:pt x="263161" y="173033"/>
                      <a:pt x="263557" y="86516"/>
                      <a:pt x="263359" y="0"/>
                    </a:cubicBezTo>
                    <a:lnTo>
                      <a:pt x="593" y="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 rot="21530536">
                <a:off x="5606648" y="7245001"/>
                <a:ext cx="117785" cy="24452"/>
              </a:xfrm>
              <a:custGeom>
                <a:gdLst>
                  <a:gd name="connsiteX0" fmla="*/ 0 w 636240"/>
                  <a:gd name="connsiteY0" fmla="*/ 0 h 132084"/>
                  <a:gd name="connsiteX1" fmla="*/ 636270 w 636240"/>
                  <a:gd name="connsiteY1" fmla="*/ 0 h 132084"/>
                  <a:gd name="connsiteX2" fmla="*/ 636270 w 636240"/>
                  <a:gd name="connsiteY2" fmla="*/ 47625 h 132084"/>
                  <a:gd name="connsiteX3" fmla="*/ 0 w 636240"/>
                  <a:gd name="connsiteY3" fmla="*/ 47625 h 132084"/>
                  <a:gd name="connsiteX4" fmla="*/ 262890 w 636240"/>
                  <a:gd name="connsiteY4" fmla="*/ 85725 h 132084"/>
                  <a:gd name="connsiteX5" fmla="*/ 636270 w 636240"/>
                  <a:gd name="connsiteY5" fmla="*/ 85725 h 132084"/>
                  <a:gd name="connsiteX6" fmla="*/ 636270 w 636240"/>
                  <a:gd name="connsiteY6" fmla="*/ 133350 h 132084"/>
                  <a:gd name="connsiteX7" fmla="*/ 262890 w 636240"/>
                  <a:gd name="connsiteY7" fmla="*/ 133350 h 1320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6240" h="132084">
                    <a:moveTo>
                      <a:pt x="0" y="0"/>
                    </a:moveTo>
                    <a:lnTo>
                      <a:pt x="636270" y="0"/>
                    </a:lnTo>
                    <a:lnTo>
                      <a:pt x="636270" y="47625"/>
                    </a:lnTo>
                    <a:lnTo>
                      <a:pt x="0" y="47625"/>
                    </a:lnTo>
                    <a:close/>
                    <a:moveTo>
                      <a:pt x="262890" y="85725"/>
                    </a:moveTo>
                    <a:lnTo>
                      <a:pt x="636270" y="85725"/>
                    </a:lnTo>
                    <a:lnTo>
                      <a:pt x="636270" y="133350"/>
                    </a:lnTo>
                    <a:lnTo>
                      <a:pt x="262890" y="13335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 rot="21530536">
                <a:off x="5719136" y="7224243"/>
                <a:ext cx="27552" cy="63369"/>
              </a:xfrm>
              <a:custGeom>
                <a:gdLst>
                  <a:gd name="connsiteX0" fmla="*/ 40005 w 148828"/>
                  <a:gd name="connsiteY0" fmla="*/ 171450 h 342304"/>
                  <a:gd name="connsiteX1" fmla="*/ 150495 w 148828"/>
                  <a:gd name="connsiteY1" fmla="*/ 26670 h 342304"/>
                  <a:gd name="connsiteX2" fmla="*/ 150495 w 148828"/>
                  <a:gd name="connsiteY2" fmla="*/ 0 h 342304"/>
                  <a:gd name="connsiteX3" fmla="*/ 0 w 148828"/>
                  <a:gd name="connsiteY3" fmla="*/ 171450 h 342304"/>
                  <a:gd name="connsiteX4" fmla="*/ 150495 w 148828"/>
                  <a:gd name="connsiteY4" fmla="*/ 342900 h 342304"/>
                  <a:gd name="connsiteX5" fmla="*/ 150495 w 148828"/>
                  <a:gd name="connsiteY5" fmla="*/ 316230 h 342304"/>
                  <a:gd name="connsiteX6" fmla="*/ 40005 w 148828"/>
                  <a:gd name="connsiteY6" fmla="*/ 171450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828" h="342304">
                    <a:moveTo>
                      <a:pt x="40005" y="171450"/>
                    </a:moveTo>
                    <a:cubicBezTo>
                      <a:pt x="40005" y="74295"/>
                      <a:pt x="104775" y="40005"/>
                      <a:pt x="150495" y="26670"/>
                    </a:cubicBezTo>
                    <a:lnTo>
                      <a:pt x="150495" y="0"/>
                    </a:lnTo>
                    <a:cubicBezTo>
                      <a:pt x="150495" y="0"/>
                      <a:pt x="0" y="7620"/>
                      <a:pt x="0" y="171450"/>
                    </a:cubicBezTo>
                    <a:cubicBezTo>
                      <a:pt x="0" y="337185"/>
                      <a:pt x="150495" y="342900"/>
                      <a:pt x="150495" y="342900"/>
                    </a:cubicBezTo>
                    <a:lnTo>
                      <a:pt x="150495" y="316230"/>
                    </a:lnTo>
                    <a:cubicBezTo>
                      <a:pt x="104775" y="302895"/>
                      <a:pt x="40005" y="268605"/>
                      <a:pt x="40005" y="171450"/>
                    </a:cubicBez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" name="图形 19"/>
              <p:cNvGrpSpPr/>
              <p:nvPr/>
            </p:nvGrpSpPr>
            <p:grpSpPr>
              <a:xfrm rot="21020054">
                <a:off x="5584034" y="7084973"/>
                <a:ext cx="129338" cy="101274"/>
                <a:chOff x="8562669" y="3338464"/>
                <a:chExt cx="1793305" cy="1404193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22" name="任意多边形: 形状 21"/>
                <p:cNvSpPr/>
                <p:nvPr/>
              </p:nvSpPr>
              <p:spPr>
                <a:xfrm>
                  <a:off x="8913159" y="4712891"/>
                  <a:ext cx="690190" cy="29766"/>
                </a:xfrm>
                <a:custGeom>
                  <a:gdLst>
                    <a:gd name="connsiteX0" fmla="*/ 676424 w 690190"/>
                    <a:gd name="connsiteY0" fmla="*/ 0 h 29765"/>
                    <a:gd name="connsiteX1" fmla="*/ 119621 w 690190"/>
                    <a:gd name="connsiteY1" fmla="*/ 0 h 29765"/>
                    <a:gd name="connsiteX2" fmla="*/ 0 w 690190"/>
                    <a:gd name="connsiteY2" fmla="*/ 29766 h 29765"/>
                    <a:gd name="connsiteX3" fmla="*/ 676424 w 690190"/>
                    <a:gd name="connsiteY3" fmla="*/ 29766 h 29765"/>
                    <a:gd name="connsiteX4" fmla="*/ 691307 w 690190"/>
                    <a:gd name="connsiteY4" fmla="*/ 14883 h 29765"/>
                    <a:gd name="connsiteX5" fmla="*/ 676424 w 690190"/>
                    <a:gd name="connsiteY5" fmla="*/ 0 h 29765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90190" h="29765">
                      <a:moveTo>
                        <a:pt x="676424" y="0"/>
                      </a:moveTo>
                      <a:lnTo>
                        <a:pt x="119621" y="0"/>
                      </a:lnTo>
                      <a:cubicBezTo>
                        <a:pt x="80181" y="16371"/>
                        <a:pt x="39998" y="25487"/>
                        <a:pt x="0" y="29766"/>
                      </a:cubicBezTo>
                      <a:lnTo>
                        <a:pt x="676424" y="29766"/>
                      </a:lnTo>
                      <a:cubicBezTo>
                        <a:pt x="684609" y="29766"/>
                        <a:pt x="691307" y="23068"/>
                        <a:pt x="691307" y="14883"/>
                      </a:cubicBezTo>
                      <a:cubicBezTo>
                        <a:pt x="691307" y="6697"/>
                        <a:pt x="684796" y="0"/>
                        <a:pt x="676424" y="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66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8562669" y="3338464"/>
                  <a:ext cx="1793305" cy="1401812"/>
                </a:xfrm>
                <a:custGeom>
                  <a:gdLst>
                    <a:gd name="connsiteX0" fmla="*/ 3386 w 1793304"/>
                    <a:gd name="connsiteY0" fmla="*/ 1257411 h 1401812"/>
                    <a:gd name="connsiteX1" fmla="*/ 316892 w 1793304"/>
                    <a:gd name="connsiteY1" fmla="*/ 1399505 h 1401812"/>
                    <a:gd name="connsiteX2" fmla="*/ 438595 w 1793304"/>
                    <a:gd name="connsiteY2" fmla="*/ 1394148 h 1401812"/>
                    <a:gd name="connsiteX3" fmla="*/ 558216 w 1793304"/>
                    <a:gd name="connsiteY3" fmla="*/ 1364382 h 1401812"/>
                    <a:gd name="connsiteX4" fmla="*/ 655885 w 1793304"/>
                    <a:gd name="connsiteY4" fmla="*/ 1307455 h 1401812"/>
                    <a:gd name="connsiteX5" fmla="*/ 742763 w 1793304"/>
                    <a:gd name="connsiteY5" fmla="*/ 1192299 h 1401812"/>
                    <a:gd name="connsiteX6" fmla="*/ 602679 w 1793304"/>
                    <a:gd name="connsiteY6" fmla="*/ 1052215 h 1401812"/>
                    <a:gd name="connsiteX7" fmla="*/ 3386 w 1793304"/>
                    <a:gd name="connsiteY7" fmla="*/ 1257411 h 1401812"/>
                    <a:gd name="connsiteX8" fmla="*/ 619236 w 1793304"/>
                    <a:gd name="connsiteY8" fmla="*/ 1260388 h 1401812"/>
                    <a:gd name="connsiteX9" fmla="*/ 386134 w 1793304"/>
                    <a:gd name="connsiteY9" fmla="*/ 1337593 h 1401812"/>
                    <a:gd name="connsiteX10" fmla="*/ 193959 w 1793304"/>
                    <a:gd name="connsiteY10" fmla="*/ 1304627 h 1401812"/>
                    <a:gd name="connsiteX11" fmla="*/ 599516 w 1793304"/>
                    <a:gd name="connsiteY11" fmla="*/ 1133326 h 1401812"/>
                    <a:gd name="connsiteX12" fmla="*/ 668535 w 1793304"/>
                    <a:gd name="connsiteY12" fmla="*/ 1202345 h 1401812"/>
                    <a:gd name="connsiteX13" fmla="*/ 619236 w 1793304"/>
                    <a:gd name="connsiteY13" fmla="*/ 1260388 h 1401812"/>
                    <a:gd name="connsiteX14" fmla="*/ 1655638 w 1793304"/>
                    <a:gd name="connsiteY14" fmla="*/ 61206 h 1401812"/>
                    <a:gd name="connsiteX15" fmla="*/ 1213990 w 1793304"/>
                    <a:gd name="connsiteY15" fmla="*/ 521271 h 1401812"/>
                    <a:gd name="connsiteX16" fmla="*/ 784063 w 1793304"/>
                    <a:gd name="connsiteY16" fmla="*/ 869528 h 1401812"/>
                    <a:gd name="connsiteX17" fmla="*/ 635793 w 1793304"/>
                    <a:gd name="connsiteY17" fmla="*/ 1017798 h 1401812"/>
                    <a:gd name="connsiteX18" fmla="*/ 705928 w 1793304"/>
                    <a:gd name="connsiteY18" fmla="*/ 1087934 h 1401812"/>
                    <a:gd name="connsiteX19" fmla="*/ 776063 w 1793304"/>
                    <a:gd name="connsiteY19" fmla="*/ 1158069 h 1401812"/>
                    <a:gd name="connsiteX20" fmla="*/ 924333 w 1793304"/>
                    <a:gd name="connsiteY20" fmla="*/ 1009799 h 1401812"/>
                    <a:gd name="connsiteX21" fmla="*/ 1272591 w 1793304"/>
                    <a:gd name="connsiteY21" fmla="*/ 579872 h 1401812"/>
                    <a:gd name="connsiteX22" fmla="*/ 1732656 w 1793304"/>
                    <a:gd name="connsiteY22" fmla="*/ 138224 h 1401812"/>
                    <a:gd name="connsiteX23" fmla="*/ 1694147 w 1793304"/>
                    <a:gd name="connsiteY23" fmla="*/ 99715 h 1401812"/>
                    <a:gd name="connsiteX24" fmla="*/ 1655638 w 1793304"/>
                    <a:gd name="connsiteY24" fmla="*/ 61206 h 1401812"/>
                    <a:gd name="connsiteX25" fmla="*/ 1793304 w 1793304"/>
                    <a:gd name="connsiteY25" fmla="*/ 46695 h 1401812"/>
                    <a:gd name="connsiteX26" fmla="*/ 1769863 w 1793304"/>
                    <a:gd name="connsiteY26" fmla="*/ 23440 h 1401812"/>
                    <a:gd name="connsiteX27" fmla="*/ 1746609 w 1793304"/>
                    <a:gd name="connsiteY27" fmla="*/ 0 h 1401812"/>
                    <a:gd name="connsiteX28" fmla="*/ 1723168 w 1793304"/>
                    <a:gd name="connsiteY28" fmla="*/ 23440 h 1401812"/>
                    <a:gd name="connsiteX29" fmla="*/ 1706425 w 1793304"/>
                    <a:gd name="connsiteY29" fmla="*/ 6511 h 1401812"/>
                    <a:gd name="connsiteX30" fmla="*/ 1682985 w 1793304"/>
                    <a:gd name="connsiteY30" fmla="*/ 29766 h 1401812"/>
                    <a:gd name="connsiteX31" fmla="*/ 1723168 w 1793304"/>
                    <a:gd name="connsiteY31" fmla="*/ 70135 h 1401812"/>
                    <a:gd name="connsiteX32" fmla="*/ 1763538 w 1793304"/>
                    <a:gd name="connsiteY32" fmla="*/ 110319 h 1401812"/>
                    <a:gd name="connsiteX33" fmla="*/ 1786792 w 1793304"/>
                    <a:gd name="connsiteY33" fmla="*/ 86878 h 1401812"/>
                    <a:gd name="connsiteX34" fmla="*/ 1769863 w 1793304"/>
                    <a:gd name="connsiteY34" fmla="*/ 70135 h 1401812"/>
                    <a:gd name="connsiteX35" fmla="*/ 1793304 w 1793304"/>
                    <a:gd name="connsiteY35" fmla="*/ 46695 h 1401812"/>
                    <a:gd name="connsiteX36" fmla="*/ 1789938 w 1789938"/>
                    <a:gd name="connsiteY36" fmla="*/ 46695 h 1402511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793304" h="1401812">
                      <a:moveTo>
                        <a:pt x="3386" y="1257411"/>
                      </a:moveTo>
                      <a:cubicBezTo>
                        <a:pt x="-32736" y="1314896"/>
                        <a:pt x="230069" y="1393385"/>
                        <a:pt x="316892" y="1399505"/>
                      </a:cubicBezTo>
                      <a:cubicBezTo>
                        <a:pt x="392735" y="1404851"/>
                        <a:pt x="398374" y="1400002"/>
                        <a:pt x="438595" y="1394148"/>
                      </a:cubicBezTo>
                      <a:cubicBezTo>
                        <a:pt x="478816" y="1388294"/>
                        <a:pt x="518591" y="1380753"/>
                        <a:pt x="558216" y="1364382"/>
                      </a:cubicBezTo>
                      <a:cubicBezTo>
                        <a:pt x="591516" y="1350615"/>
                        <a:pt x="624259" y="1332012"/>
                        <a:pt x="655885" y="1307455"/>
                      </a:cubicBezTo>
                      <a:cubicBezTo>
                        <a:pt x="677837" y="1290340"/>
                        <a:pt x="723415" y="1235832"/>
                        <a:pt x="742763" y="1192299"/>
                      </a:cubicBezTo>
                      <a:lnTo>
                        <a:pt x="602679" y="1052215"/>
                      </a:lnTo>
                      <a:cubicBezTo>
                        <a:pt x="602306" y="1052215"/>
                        <a:pt x="362992" y="1257411"/>
                        <a:pt x="3386" y="1257411"/>
                      </a:cubicBezTo>
                      <a:close/>
                      <a:moveTo>
                        <a:pt x="619236" y="1260388"/>
                      </a:moveTo>
                      <a:cubicBezTo>
                        <a:pt x="553565" y="1311548"/>
                        <a:pt x="457013" y="1330220"/>
                        <a:pt x="386134" y="1337593"/>
                      </a:cubicBezTo>
                      <a:cubicBezTo>
                        <a:pt x="315255" y="1344966"/>
                        <a:pt x="241770" y="1318208"/>
                        <a:pt x="193959" y="1304627"/>
                      </a:cubicBezTo>
                      <a:cubicBezTo>
                        <a:pt x="387733" y="1263477"/>
                        <a:pt x="535520" y="1183742"/>
                        <a:pt x="599516" y="1133326"/>
                      </a:cubicBezTo>
                      <a:lnTo>
                        <a:pt x="668535" y="1202345"/>
                      </a:lnTo>
                      <a:cubicBezTo>
                        <a:pt x="650862" y="1228018"/>
                        <a:pt x="629282" y="1252575"/>
                        <a:pt x="619236" y="1260388"/>
                      </a:cubicBezTo>
                      <a:close/>
                      <a:moveTo>
                        <a:pt x="1655638" y="61206"/>
                      </a:moveTo>
                      <a:lnTo>
                        <a:pt x="1213990" y="521271"/>
                      </a:lnTo>
                      <a:cubicBezTo>
                        <a:pt x="1139948" y="595313"/>
                        <a:pt x="930845" y="769255"/>
                        <a:pt x="784063" y="869528"/>
                      </a:cubicBezTo>
                      <a:cubicBezTo>
                        <a:pt x="637095" y="969615"/>
                        <a:pt x="635793" y="1017798"/>
                        <a:pt x="635793" y="1017798"/>
                      </a:cubicBezTo>
                      <a:lnTo>
                        <a:pt x="705928" y="1087934"/>
                      </a:lnTo>
                      <a:lnTo>
                        <a:pt x="776063" y="1158069"/>
                      </a:lnTo>
                      <a:cubicBezTo>
                        <a:pt x="776063" y="1158069"/>
                        <a:pt x="824060" y="1156767"/>
                        <a:pt x="924333" y="1009799"/>
                      </a:cubicBezTo>
                      <a:cubicBezTo>
                        <a:pt x="1024420" y="862831"/>
                        <a:pt x="1198363" y="653914"/>
                        <a:pt x="1272591" y="579872"/>
                      </a:cubicBezTo>
                      <a:cubicBezTo>
                        <a:pt x="1346633" y="505830"/>
                        <a:pt x="1732656" y="138224"/>
                        <a:pt x="1732656" y="138224"/>
                      </a:cubicBezTo>
                      <a:lnTo>
                        <a:pt x="1694147" y="99715"/>
                      </a:lnTo>
                      <a:lnTo>
                        <a:pt x="1655638" y="61206"/>
                      </a:lnTo>
                      <a:close/>
                      <a:moveTo>
                        <a:pt x="1793304" y="46695"/>
                      </a:moveTo>
                      <a:lnTo>
                        <a:pt x="1769863" y="23440"/>
                      </a:lnTo>
                      <a:lnTo>
                        <a:pt x="1746609" y="0"/>
                      </a:lnTo>
                      <a:lnTo>
                        <a:pt x="1723168" y="23440"/>
                      </a:lnTo>
                      <a:lnTo>
                        <a:pt x="1706425" y="6511"/>
                      </a:lnTo>
                      <a:lnTo>
                        <a:pt x="1682985" y="29766"/>
                      </a:lnTo>
                      <a:lnTo>
                        <a:pt x="1723168" y="70135"/>
                      </a:lnTo>
                      <a:lnTo>
                        <a:pt x="1763538" y="110319"/>
                      </a:lnTo>
                      <a:lnTo>
                        <a:pt x="1786792" y="86878"/>
                      </a:lnTo>
                      <a:lnTo>
                        <a:pt x="1769863" y="70135"/>
                      </a:lnTo>
                      <a:lnTo>
                        <a:pt x="1793304" y="46695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66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文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矩形: 圆角 35"/>
          <p:cNvSpPr/>
          <p:nvPr userDrawn="1"/>
        </p:nvSpPr>
        <p:spPr>
          <a:xfrm rot="10800000" flipV="1">
            <a:off x="695324" y="502711"/>
            <a:ext cx="558099" cy="512266"/>
          </a:xfrm>
          <a:prstGeom prst="roundRect">
            <a:avLst>
              <a:gd name="adj" fmla="val 1072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占位符 56"/>
          <p:cNvSpPr>
            <a:spLocks noGrp="1"/>
          </p:cNvSpPr>
          <p:nvPr>
            <p:ph type="body" sz="quarter" idx="11" hasCustomPrompt="1"/>
          </p:nvPr>
        </p:nvSpPr>
        <p:spPr>
          <a:xfrm>
            <a:off x="923132" y="1119259"/>
            <a:ext cx="1035861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l">
              <a:buNone/>
              <a:defRPr lang="zh-CN" altLang="en-US" sz="1200" b="0" spc="3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marL="228600" lvl="0" indent="-228600" algn="ctr"/>
            <a:r>
              <a:rPr lang="en-US" altLang="zh-CN"/>
              <a:t> </a:t>
            </a:r>
            <a:r>
              <a:rPr lang="zh-CN" altLang="en-US"/>
              <a:t>情景导入</a:t>
            </a:r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>
            <a:off x="764461" y="731298"/>
            <a:ext cx="222342" cy="22234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占位符 56"/>
          <p:cNvSpPr>
            <a:spLocks noGrp="1"/>
          </p:cNvSpPr>
          <p:nvPr>
            <p:ph type="body" sz="quarter" idx="10" hasCustomPrompt="1"/>
          </p:nvPr>
        </p:nvSpPr>
        <p:spPr>
          <a:xfrm>
            <a:off x="875632" y="556153"/>
            <a:ext cx="1792010" cy="553581"/>
          </a:xfrm>
          <a:prstGeom prst="roundRect">
            <a:avLst>
              <a:gd name="adj" fmla="val 9943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>
            <a:lvl1pPr marL="0" indent="0" algn="l">
              <a:lnSpc>
                <a:spcPct val="100000"/>
              </a:lnSpc>
              <a:buNone/>
              <a:defRPr lang="zh-CN" altLang="en-US" sz="2800" b="1" spc="300" smtClean="0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defRPr>
            </a:lvl1pPr>
          </a:lstStyle>
          <a:p>
            <a:pPr marL="228600" lvl="0" indent="-228600" algn="ctr"/>
            <a:r>
              <a:rPr lang="zh-CN" altLang="en-US"/>
              <a:t>输入标题</a:t>
            </a:r>
            <a:endParaRPr lang="zh-CN" altLang="en-US"/>
          </a:p>
        </p:txBody>
      </p:sp>
      <p:sp>
        <p:nvSpPr>
          <p:cNvPr id="29" name="文本框 28"/>
          <p:cNvSpPr txBox="1"/>
          <p:nvPr userDrawn="1"/>
        </p:nvSpPr>
        <p:spPr>
          <a:xfrm>
            <a:off x="11086704" y="858553"/>
            <a:ext cx="482824" cy="2172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800" b="0" i="0"/>
              <a:t>LOGO</a:t>
            </a:r>
            <a:endParaRPr lang="zh-CN" altLang="en-US" sz="800" b="0" i="0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1166698" y="613380"/>
            <a:ext cx="322836" cy="322836"/>
          </a:xfrm>
          <a:prstGeom prst="rect">
            <a:avLst/>
          </a:prstGeom>
        </p:spPr>
      </p:pic>
      <p:sp>
        <p:nvSpPr>
          <p:cNvPr id="43" name="矩形: 圆角 42"/>
          <p:cNvSpPr/>
          <p:nvPr userDrawn="1"/>
        </p:nvSpPr>
        <p:spPr>
          <a:xfrm>
            <a:off x="695325" y="1528133"/>
            <a:ext cx="10801350" cy="4780592"/>
          </a:xfrm>
          <a:prstGeom prst="roundRect">
            <a:avLst>
              <a:gd name="adj" fmla="val 2670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1291887" y="6057900"/>
            <a:ext cx="381000" cy="381000"/>
            <a:chOff x="11182350" y="6048375"/>
            <a:chExt cx="381000" cy="381000"/>
          </a:xfrm>
        </p:grpSpPr>
        <p:sp>
          <p:nvSpPr>
            <p:cNvPr id="11" name="椭圆 10"/>
            <p:cNvSpPr/>
            <p:nvPr/>
          </p:nvSpPr>
          <p:spPr>
            <a:xfrm>
              <a:off x="11182350" y="6048375"/>
              <a:ext cx="381000" cy="381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250353" y="6114584"/>
              <a:ext cx="244994" cy="248583"/>
              <a:chOff x="5533212" y="7041052"/>
              <a:chExt cx="244994" cy="248583"/>
            </a:xfrm>
          </p:grpSpPr>
          <p:sp>
            <p:nvSpPr>
              <p:cNvPr id="13" name="任意多边形: 形状 12"/>
              <p:cNvSpPr/>
              <p:nvPr/>
            </p:nvSpPr>
            <p:spPr>
              <a:xfrm rot="21530536">
                <a:off x="5621014" y="7056745"/>
                <a:ext cx="8610" cy="8610"/>
              </a:xfrm>
              <a:custGeom>
                <a:gdLst>
                  <a:gd name="connsiteX0" fmla="*/ 0 w 46508"/>
                  <a:gd name="connsiteY0" fmla="*/ 0 h 46508"/>
                  <a:gd name="connsiteX1" fmla="*/ 47625 w 46508"/>
                  <a:gd name="connsiteY1" fmla="*/ 0 h 46508"/>
                  <a:gd name="connsiteX2" fmla="*/ 47625 w 46508"/>
                  <a:gd name="connsiteY2" fmla="*/ 47625 h 46508"/>
                  <a:gd name="connsiteX3" fmla="*/ 0 w 46508"/>
                  <a:gd name="connsiteY3" fmla="*/ 47625 h 465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508" h="46508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47625"/>
                    </a:lnTo>
                    <a:lnTo>
                      <a:pt x="0" y="47625"/>
                    </a:lnTo>
                    <a:close/>
                  </a:path>
                </a:pathLst>
              </a:custGeom>
              <a:solidFill>
                <a:srgbClr val="000000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21530536">
                <a:off x="5536036" y="7045928"/>
                <a:ext cx="204229" cy="240735"/>
              </a:xfrm>
              <a:custGeom>
                <a:gdLst>
                  <a:gd name="connsiteX0" fmla="*/ 1007745 w 1103188"/>
                  <a:gd name="connsiteY0" fmla="*/ 1242060 h 1300385"/>
                  <a:gd name="connsiteX1" fmla="*/ 1026795 w 1103188"/>
                  <a:gd name="connsiteY1" fmla="*/ 1030605 h 1300385"/>
                  <a:gd name="connsiteX2" fmla="*/ 1104900 w 1103188"/>
                  <a:gd name="connsiteY2" fmla="*/ 1011555 h 1300385"/>
                  <a:gd name="connsiteX3" fmla="*/ 1104900 w 1103188"/>
                  <a:gd name="connsiteY3" fmla="*/ 0 h 1300385"/>
                  <a:gd name="connsiteX4" fmla="*/ 89535 w 1103188"/>
                  <a:gd name="connsiteY4" fmla="*/ 0 h 1300385"/>
                  <a:gd name="connsiteX5" fmla="*/ 100965 w 1103188"/>
                  <a:gd name="connsiteY5" fmla="*/ 11430 h 1300385"/>
                  <a:gd name="connsiteX6" fmla="*/ 11430 w 1103188"/>
                  <a:gd name="connsiteY6" fmla="*/ 100965 h 1300385"/>
                  <a:gd name="connsiteX7" fmla="*/ 0 w 1103188"/>
                  <a:gd name="connsiteY7" fmla="*/ 89535 h 1300385"/>
                  <a:gd name="connsiteX8" fmla="*/ 0 w 1103188"/>
                  <a:gd name="connsiteY8" fmla="*/ 1211580 h 1300385"/>
                  <a:gd name="connsiteX9" fmla="*/ 9525 w 1103188"/>
                  <a:gd name="connsiteY9" fmla="*/ 1202055 h 1300385"/>
                  <a:gd name="connsiteX10" fmla="*/ 99060 w 1103188"/>
                  <a:gd name="connsiteY10" fmla="*/ 1291590 h 1300385"/>
                  <a:gd name="connsiteX11" fmla="*/ 89535 w 1103188"/>
                  <a:gd name="connsiteY11" fmla="*/ 1301115 h 1300385"/>
                  <a:gd name="connsiteX12" fmla="*/ 1104900 w 1103188"/>
                  <a:gd name="connsiteY12" fmla="*/ 1301115 h 1300385"/>
                  <a:gd name="connsiteX13" fmla="*/ 1104900 w 1103188"/>
                  <a:gd name="connsiteY13" fmla="*/ 1280160 h 130038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03188" h="1300385">
                    <a:moveTo>
                      <a:pt x="1007745" y="1242060"/>
                    </a:moveTo>
                    <a:lnTo>
                      <a:pt x="1026795" y="1030605"/>
                    </a:lnTo>
                    <a:lnTo>
                      <a:pt x="1104900" y="1011555"/>
                    </a:lnTo>
                    <a:lnTo>
                      <a:pt x="1104900" y="0"/>
                    </a:lnTo>
                    <a:lnTo>
                      <a:pt x="89535" y="0"/>
                    </a:lnTo>
                    <a:lnTo>
                      <a:pt x="100965" y="11430"/>
                    </a:lnTo>
                    <a:lnTo>
                      <a:pt x="11430" y="100965"/>
                    </a:lnTo>
                    <a:lnTo>
                      <a:pt x="0" y="89535"/>
                    </a:lnTo>
                    <a:lnTo>
                      <a:pt x="0" y="1211580"/>
                    </a:lnTo>
                    <a:lnTo>
                      <a:pt x="9525" y="1202055"/>
                    </a:lnTo>
                    <a:lnTo>
                      <a:pt x="99060" y="1291590"/>
                    </a:lnTo>
                    <a:lnTo>
                      <a:pt x="89535" y="1301115"/>
                    </a:lnTo>
                    <a:lnTo>
                      <a:pt x="1104900" y="1301115"/>
                    </a:lnTo>
                    <a:lnTo>
                      <a:pt x="1104900" y="1280160"/>
                    </a:ln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21530536">
                <a:off x="5558600" y="7050865"/>
                <a:ext cx="158424" cy="160490"/>
              </a:xfrm>
              <a:custGeom>
                <a:gdLst>
                  <a:gd name="connsiteX0" fmla="*/ 0 w 855761"/>
                  <a:gd name="connsiteY0" fmla="*/ 0 h 866923"/>
                  <a:gd name="connsiteX1" fmla="*/ 857250 w 855761"/>
                  <a:gd name="connsiteY1" fmla="*/ 0 h 866923"/>
                  <a:gd name="connsiteX2" fmla="*/ 857250 w 855761"/>
                  <a:gd name="connsiteY2" fmla="*/ 868680 h 866923"/>
                  <a:gd name="connsiteX3" fmla="*/ 0 w 855761"/>
                  <a:gd name="connsiteY3" fmla="*/ 868680 h 86692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5761" h="866923">
                    <a:moveTo>
                      <a:pt x="0" y="0"/>
                    </a:moveTo>
                    <a:lnTo>
                      <a:pt x="857250" y="0"/>
                    </a:lnTo>
                    <a:lnTo>
                      <a:pt x="857250" y="868680"/>
                    </a:lnTo>
                    <a:lnTo>
                      <a:pt x="0" y="86868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21530536">
                <a:off x="5535060" y="7225784"/>
                <a:ext cx="243146" cy="63369"/>
              </a:xfrm>
              <a:custGeom>
                <a:gdLst>
                  <a:gd name="connsiteX0" fmla="*/ 1314450 w 1313408"/>
                  <a:gd name="connsiteY0" fmla="*/ 169545 h 342304"/>
                  <a:gd name="connsiteX1" fmla="*/ 1314450 w 1313408"/>
                  <a:gd name="connsiteY1" fmla="*/ 169545 h 342304"/>
                  <a:gd name="connsiteX2" fmla="*/ 1143000 w 1313408"/>
                  <a:gd name="connsiteY2" fmla="*/ 295275 h 342304"/>
                  <a:gd name="connsiteX3" fmla="*/ 167640 w 1313408"/>
                  <a:gd name="connsiteY3" fmla="*/ 295275 h 342304"/>
                  <a:gd name="connsiteX4" fmla="*/ 53340 w 1313408"/>
                  <a:gd name="connsiteY4" fmla="*/ 180975 h 342304"/>
                  <a:gd name="connsiteX5" fmla="*/ 53340 w 1313408"/>
                  <a:gd name="connsiteY5" fmla="*/ 161925 h 342304"/>
                  <a:gd name="connsiteX6" fmla="*/ 167640 w 1313408"/>
                  <a:gd name="connsiteY6" fmla="*/ 47625 h 342304"/>
                  <a:gd name="connsiteX7" fmla="*/ 1143000 w 1313408"/>
                  <a:gd name="connsiteY7" fmla="*/ 47625 h 342304"/>
                  <a:gd name="connsiteX8" fmla="*/ 1143000 w 1313408"/>
                  <a:gd name="connsiteY8" fmla="*/ 0 h 342304"/>
                  <a:gd name="connsiteX9" fmla="*/ 171450 w 1313408"/>
                  <a:gd name="connsiteY9" fmla="*/ 0 h 342304"/>
                  <a:gd name="connsiteX10" fmla="*/ 0 w 1313408"/>
                  <a:gd name="connsiteY10" fmla="*/ 171450 h 342304"/>
                  <a:gd name="connsiteX11" fmla="*/ 171450 w 1313408"/>
                  <a:gd name="connsiteY11" fmla="*/ 342900 h 342304"/>
                  <a:gd name="connsiteX12" fmla="*/ 1143000 w 1313408"/>
                  <a:gd name="connsiteY12" fmla="*/ 342900 h 342304"/>
                  <a:gd name="connsiteX13" fmla="*/ 1143000 w 1313408"/>
                  <a:gd name="connsiteY13" fmla="*/ 295275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3408" h="342304">
                    <a:moveTo>
                      <a:pt x="1314450" y="169545"/>
                    </a:moveTo>
                    <a:lnTo>
                      <a:pt x="1314450" y="169545"/>
                    </a:lnTo>
                    <a:close/>
                    <a:moveTo>
                      <a:pt x="1143000" y="295275"/>
                    </a:moveTo>
                    <a:lnTo>
                      <a:pt x="167640" y="295275"/>
                    </a:lnTo>
                    <a:cubicBezTo>
                      <a:pt x="104775" y="295275"/>
                      <a:pt x="53340" y="243840"/>
                      <a:pt x="53340" y="180975"/>
                    </a:cubicBezTo>
                    <a:lnTo>
                      <a:pt x="53340" y="161925"/>
                    </a:lnTo>
                    <a:cubicBezTo>
                      <a:pt x="53340" y="99060"/>
                      <a:pt x="104775" y="47625"/>
                      <a:pt x="167640" y="47625"/>
                    </a:cubicBezTo>
                    <a:lnTo>
                      <a:pt x="1143000" y="47625"/>
                    </a:lnTo>
                    <a:lnTo>
                      <a:pt x="1143000" y="0"/>
                    </a:lnTo>
                    <a:lnTo>
                      <a:pt x="171450" y="0"/>
                    </a:lnTo>
                    <a:cubicBezTo>
                      <a:pt x="76200" y="0"/>
                      <a:pt x="0" y="76200"/>
                      <a:pt x="0" y="171450"/>
                    </a:cubicBezTo>
                    <a:cubicBezTo>
                      <a:pt x="0" y="266700"/>
                      <a:pt x="76200" y="342900"/>
                      <a:pt x="171450" y="342900"/>
                    </a:cubicBezTo>
                    <a:lnTo>
                      <a:pt x="1143000" y="342900"/>
                    </a:lnTo>
                    <a:lnTo>
                      <a:pt x="1143000" y="29527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21530536">
                <a:off x="5533212" y="7042701"/>
                <a:ext cx="211806" cy="246934"/>
              </a:xfrm>
              <a:custGeom>
                <a:gdLst>
                  <a:gd name="connsiteX0" fmla="*/ 190500 w 1144116"/>
                  <a:gd name="connsiteY0" fmla="*/ 45720 h 1333872"/>
                  <a:gd name="connsiteX1" fmla="*/ 882015 w 1144116"/>
                  <a:gd name="connsiteY1" fmla="*/ 45720 h 1333872"/>
                  <a:gd name="connsiteX2" fmla="*/ 882015 w 1144116"/>
                  <a:gd name="connsiteY2" fmla="*/ 0 h 1333872"/>
                  <a:gd name="connsiteX3" fmla="*/ 975360 w 1144116"/>
                  <a:gd name="connsiteY3" fmla="*/ 0 h 1333872"/>
                  <a:gd name="connsiteX4" fmla="*/ 173355 w 1144116"/>
                  <a:gd name="connsiteY4" fmla="*/ 0 h 1333872"/>
                  <a:gd name="connsiteX5" fmla="*/ 0 w 1144116"/>
                  <a:gd name="connsiteY5" fmla="*/ 173355 h 1333872"/>
                  <a:gd name="connsiteX6" fmla="*/ 0 w 1144116"/>
                  <a:gd name="connsiteY6" fmla="*/ 1162050 h 1333872"/>
                  <a:gd name="connsiteX7" fmla="*/ 173355 w 1144116"/>
                  <a:gd name="connsiteY7" fmla="*/ 1335405 h 1333872"/>
                  <a:gd name="connsiteX8" fmla="*/ 192405 w 1144116"/>
                  <a:gd name="connsiteY8" fmla="*/ 1335405 h 1333872"/>
                  <a:gd name="connsiteX9" fmla="*/ 47625 w 1144116"/>
                  <a:gd name="connsiteY9" fmla="*/ 1190625 h 1333872"/>
                  <a:gd name="connsiteX10" fmla="*/ 47625 w 1144116"/>
                  <a:gd name="connsiteY10" fmla="*/ 188595 h 1333872"/>
                  <a:gd name="connsiteX11" fmla="*/ 190500 w 1144116"/>
                  <a:gd name="connsiteY11" fmla="*/ 45720 h 1333872"/>
                  <a:gd name="connsiteX12" fmla="*/ 1097280 w 1144116"/>
                  <a:gd name="connsiteY12" fmla="*/ 255270 h 1333872"/>
                  <a:gd name="connsiteX13" fmla="*/ 1144905 w 1144116"/>
                  <a:gd name="connsiteY13" fmla="*/ 255270 h 1333872"/>
                  <a:gd name="connsiteX14" fmla="*/ 1144905 w 1144116"/>
                  <a:gd name="connsiteY14" fmla="*/ 1034415 h 1333872"/>
                  <a:gd name="connsiteX15" fmla="*/ 1097280 w 1144116"/>
                  <a:gd name="connsiteY15" fmla="*/ 1034415 h 133387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4116" h="1333872">
                    <a:moveTo>
                      <a:pt x="190500" y="45720"/>
                    </a:moveTo>
                    <a:lnTo>
                      <a:pt x="882015" y="45720"/>
                    </a:lnTo>
                    <a:lnTo>
                      <a:pt x="882015" y="0"/>
                    </a:lnTo>
                    <a:lnTo>
                      <a:pt x="975360" y="0"/>
                    </a:lnTo>
                    <a:lnTo>
                      <a:pt x="173355" y="0"/>
                    </a:lnTo>
                    <a:cubicBezTo>
                      <a:pt x="78105" y="0"/>
                      <a:pt x="0" y="78105"/>
                      <a:pt x="0" y="173355"/>
                    </a:cubicBezTo>
                    <a:lnTo>
                      <a:pt x="0" y="1162050"/>
                    </a:lnTo>
                    <a:cubicBezTo>
                      <a:pt x="0" y="1257300"/>
                      <a:pt x="78105" y="1335405"/>
                      <a:pt x="173355" y="1335405"/>
                    </a:cubicBezTo>
                    <a:lnTo>
                      <a:pt x="192405" y="1335405"/>
                    </a:lnTo>
                    <a:cubicBezTo>
                      <a:pt x="112395" y="1335405"/>
                      <a:pt x="47625" y="1270635"/>
                      <a:pt x="47625" y="1190625"/>
                    </a:cubicBezTo>
                    <a:lnTo>
                      <a:pt x="47625" y="188595"/>
                    </a:lnTo>
                    <a:cubicBezTo>
                      <a:pt x="45720" y="110490"/>
                      <a:pt x="112395" y="45720"/>
                      <a:pt x="190500" y="45720"/>
                    </a:cubicBezTo>
                    <a:close/>
                    <a:moveTo>
                      <a:pt x="1097280" y="255270"/>
                    </a:moveTo>
                    <a:lnTo>
                      <a:pt x="1144905" y="255270"/>
                    </a:lnTo>
                    <a:lnTo>
                      <a:pt x="1144905" y="1034415"/>
                    </a:lnTo>
                    <a:lnTo>
                      <a:pt x="1097280" y="1034415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/>
              <p:cNvSpPr/>
              <p:nvPr userDrawn="1"/>
            </p:nvSpPr>
            <p:spPr>
              <a:xfrm rot="21530536">
                <a:off x="5694335" y="7041052"/>
                <a:ext cx="48765" cy="48050"/>
              </a:xfrm>
              <a:custGeom>
                <a:gdLst>
                  <a:gd name="connsiteX0" fmla="*/ 593 w 263416"/>
                  <a:gd name="connsiteY0" fmla="*/ 0 h 259549"/>
                  <a:gd name="connsiteX1" fmla="*/ 0 w 263416"/>
                  <a:gd name="connsiteY1" fmla="*/ 45845 h 259549"/>
                  <a:gd name="connsiteX2" fmla="*/ 216452 w 263416"/>
                  <a:gd name="connsiteY2" fmla="*/ 45251 h 259549"/>
                  <a:gd name="connsiteX3" fmla="*/ 216452 w 263416"/>
                  <a:gd name="connsiteY3" fmla="*/ 257175 h 259549"/>
                  <a:gd name="connsiteX4" fmla="*/ 263359 w 263416"/>
                  <a:gd name="connsiteY4" fmla="*/ 259549 h 259549"/>
                  <a:gd name="connsiteX5" fmla="*/ 263359 w 263416"/>
                  <a:gd name="connsiteY5" fmla="*/ 0 h 259549"/>
                  <a:gd name="connsiteX6" fmla="*/ 593 w 263416"/>
                  <a:gd name="connsiteY6" fmla="*/ 0 h 25954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416" h="259549">
                    <a:moveTo>
                      <a:pt x="593" y="0"/>
                    </a:moveTo>
                    <a:cubicBezTo>
                      <a:pt x="198" y="14886"/>
                      <a:pt x="395" y="30959"/>
                      <a:pt x="0" y="45845"/>
                    </a:cubicBezTo>
                    <a:lnTo>
                      <a:pt x="216452" y="45251"/>
                    </a:lnTo>
                    <a:lnTo>
                      <a:pt x="216452" y="257175"/>
                    </a:lnTo>
                    <a:lnTo>
                      <a:pt x="263359" y="259549"/>
                    </a:lnTo>
                    <a:cubicBezTo>
                      <a:pt x="263161" y="173033"/>
                      <a:pt x="263557" y="86516"/>
                      <a:pt x="263359" y="0"/>
                    </a:cubicBezTo>
                    <a:lnTo>
                      <a:pt x="593" y="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 rot="21530536">
                <a:off x="5606648" y="7245001"/>
                <a:ext cx="117785" cy="24452"/>
              </a:xfrm>
              <a:custGeom>
                <a:gdLst>
                  <a:gd name="connsiteX0" fmla="*/ 0 w 636240"/>
                  <a:gd name="connsiteY0" fmla="*/ 0 h 132084"/>
                  <a:gd name="connsiteX1" fmla="*/ 636270 w 636240"/>
                  <a:gd name="connsiteY1" fmla="*/ 0 h 132084"/>
                  <a:gd name="connsiteX2" fmla="*/ 636270 w 636240"/>
                  <a:gd name="connsiteY2" fmla="*/ 47625 h 132084"/>
                  <a:gd name="connsiteX3" fmla="*/ 0 w 636240"/>
                  <a:gd name="connsiteY3" fmla="*/ 47625 h 132084"/>
                  <a:gd name="connsiteX4" fmla="*/ 262890 w 636240"/>
                  <a:gd name="connsiteY4" fmla="*/ 85725 h 132084"/>
                  <a:gd name="connsiteX5" fmla="*/ 636270 w 636240"/>
                  <a:gd name="connsiteY5" fmla="*/ 85725 h 132084"/>
                  <a:gd name="connsiteX6" fmla="*/ 636270 w 636240"/>
                  <a:gd name="connsiteY6" fmla="*/ 133350 h 132084"/>
                  <a:gd name="connsiteX7" fmla="*/ 262890 w 636240"/>
                  <a:gd name="connsiteY7" fmla="*/ 133350 h 13208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6240" h="132084">
                    <a:moveTo>
                      <a:pt x="0" y="0"/>
                    </a:moveTo>
                    <a:lnTo>
                      <a:pt x="636270" y="0"/>
                    </a:lnTo>
                    <a:lnTo>
                      <a:pt x="636270" y="47625"/>
                    </a:lnTo>
                    <a:lnTo>
                      <a:pt x="0" y="47625"/>
                    </a:lnTo>
                    <a:close/>
                    <a:moveTo>
                      <a:pt x="262890" y="85725"/>
                    </a:moveTo>
                    <a:lnTo>
                      <a:pt x="636270" y="85725"/>
                    </a:lnTo>
                    <a:lnTo>
                      <a:pt x="636270" y="133350"/>
                    </a:lnTo>
                    <a:lnTo>
                      <a:pt x="262890" y="133350"/>
                    </a:ln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 rot="21530536">
                <a:off x="5719136" y="7224243"/>
                <a:ext cx="27552" cy="63369"/>
              </a:xfrm>
              <a:custGeom>
                <a:gdLst>
                  <a:gd name="connsiteX0" fmla="*/ 40005 w 148828"/>
                  <a:gd name="connsiteY0" fmla="*/ 171450 h 342304"/>
                  <a:gd name="connsiteX1" fmla="*/ 150495 w 148828"/>
                  <a:gd name="connsiteY1" fmla="*/ 26670 h 342304"/>
                  <a:gd name="connsiteX2" fmla="*/ 150495 w 148828"/>
                  <a:gd name="connsiteY2" fmla="*/ 0 h 342304"/>
                  <a:gd name="connsiteX3" fmla="*/ 0 w 148828"/>
                  <a:gd name="connsiteY3" fmla="*/ 171450 h 342304"/>
                  <a:gd name="connsiteX4" fmla="*/ 150495 w 148828"/>
                  <a:gd name="connsiteY4" fmla="*/ 342900 h 342304"/>
                  <a:gd name="connsiteX5" fmla="*/ 150495 w 148828"/>
                  <a:gd name="connsiteY5" fmla="*/ 316230 h 342304"/>
                  <a:gd name="connsiteX6" fmla="*/ 40005 w 148828"/>
                  <a:gd name="connsiteY6" fmla="*/ 171450 h 34230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828" h="342304">
                    <a:moveTo>
                      <a:pt x="40005" y="171450"/>
                    </a:moveTo>
                    <a:cubicBezTo>
                      <a:pt x="40005" y="74295"/>
                      <a:pt x="104775" y="40005"/>
                      <a:pt x="150495" y="26670"/>
                    </a:cubicBezTo>
                    <a:lnTo>
                      <a:pt x="150495" y="0"/>
                    </a:lnTo>
                    <a:cubicBezTo>
                      <a:pt x="150495" y="0"/>
                      <a:pt x="0" y="7620"/>
                      <a:pt x="0" y="171450"/>
                    </a:cubicBezTo>
                    <a:cubicBezTo>
                      <a:pt x="0" y="337185"/>
                      <a:pt x="150495" y="342900"/>
                      <a:pt x="150495" y="342900"/>
                    </a:cubicBezTo>
                    <a:lnTo>
                      <a:pt x="150495" y="316230"/>
                    </a:lnTo>
                    <a:cubicBezTo>
                      <a:pt x="104775" y="302895"/>
                      <a:pt x="40005" y="268605"/>
                      <a:pt x="40005" y="171450"/>
                    </a:cubicBezTo>
                    <a:close/>
                  </a:path>
                </a:pathLst>
              </a:custGeom>
              <a:solidFill>
                <a:srgbClr val="474747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" name="图形 19"/>
              <p:cNvGrpSpPr/>
              <p:nvPr/>
            </p:nvGrpSpPr>
            <p:grpSpPr>
              <a:xfrm rot="21020054">
                <a:off x="5584034" y="7084973"/>
                <a:ext cx="129338" cy="101274"/>
                <a:chOff x="8562669" y="3338464"/>
                <a:chExt cx="1793305" cy="1404193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22" name="任意多边形: 形状 21"/>
                <p:cNvSpPr/>
                <p:nvPr/>
              </p:nvSpPr>
              <p:spPr>
                <a:xfrm>
                  <a:off x="8913159" y="4712891"/>
                  <a:ext cx="690190" cy="29766"/>
                </a:xfrm>
                <a:custGeom>
                  <a:gdLst>
                    <a:gd name="connsiteX0" fmla="*/ 676424 w 690190"/>
                    <a:gd name="connsiteY0" fmla="*/ 0 h 29765"/>
                    <a:gd name="connsiteX1" fmla="*/ 119621 w 690190"/>
                    <a:gd name="connsiteY1" fmla="*/ 0 h 29765"/>
                    <a:gd name="connsiteX2" fmla="*/ 0 w 690190"/>
                    <a:gd name="connsiteY2" fmla="*/ 29766 h 29765"/>
                    <a:gd name="connsiteX3" fmla="*/ 676424 w 690190"/>
                    <a:gd name="connsiteY3" fmla="*/ 29766 h 29765"/>
                    <a:gd name="connsiteX4" fmla="*/ 691307 w 690190"/>
                    <a:gd name="connsiteY4" fmla="*/ 14883 h 29765"/>
                    <a:gd name="connsiteX5" fmla="*/ 676424 w 690190"/>
                    <a:gd name="connsiteY5" fmla="*/ 0 h 29765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90190" h="29765">
                      <a:moveTo>
                        <a:pt x="676424" y="0"/>
                      </a:moveTo>
                      <a:lnTo>
                        <a:pt x="119621" y="0"/>
                      </a:lnTo>
                      <a:cubicBezTo>
                        <a:pt x="80181" y="16371"/>
                        <a:pt x="39998" y="25487"/>
                        <a:pt x="0" y="29766"/>
                      </a:cubicBezTo>
                      <a:lnTo>
                        <a:pt x="676424" y="29766"/>
                      </a:lnTo>
                      <a:cubicBezTo>
                        <a:pt x="684609" y="29766"/>
                        <a:pt x="691307" y="23068"/>
                        <a:pt x="691307" y="14883"/>
                      </a:cubicBezTo>
                      <a:cubicBezTo>
                        <a:pt x="691307" y="6697"/>
                        <a:pt x="684796" y="0"/>
                        <a:pt x="676424" y="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66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8562669" y="3338464"/>
                  <a:ext cx="1793305" cy="1401812"/>
                </a:xfrm>
                <a:custGeom>
                  <a:gdLst>
                    <a:gd name="connsiteX0" fmla="*/ 3386 w 1793304"/>
                    <a:gd name="connsiteY0" fmla="*/ 1257411 h 1401812"/>
                    <a:gd name="connsiteX1" fmla="*/ 316892 w 1793304"/>
                    <a:gd name="connsiteY1" fmla="*/ 1399505 h 1401812"/>
                    <a:gd name="connsiteX2" fmla="*/ 438595 w 1793304"/>
                    <a:gd name="connsiteY2" fmla="*/ 1394148 h 1401812"/>
                    <a:gd name="connsiteX3" fmla="*/ 558216 w 1793304"/>
                    <a:gd name="connsiteY3" fmla="*/ 1364382 h 1401812"/>
                    <a:gd name="connsiteX4" fmla="*/ 655885 w 1793304"/>
                    <a:gd name="connsiteY4" fmla="*/ 1307455 h 1401812"/>
                    <a:gd name="connsiteX5" fmla="*/ 742763 w 1793304"/>
                    <a:gd name="connsiteY5" fmla="*/ 1192299 h 1401812"/>
                    <a:gd name="connsiteX6" fmla="*/ 602679 w 1793304"/>
                    <a:gd name="connsiteY6" fmla="*/ 1052215 h 1401812"/>
                    <a:gd name="connsiteX7" fmla="*/ 3386 w 1793304"/>
                    <a:gd name="connsiteY7" fmla="*/ 1257411 h 1401812"/>
                    <a:gd name="connsiteX8" fmla="*/ 619236 w 1793304"/>
                    <a:gd name="connsiteY8" fmla="*/ 1260388 h 1401812"/>
                    <a:gd name="connsiteX9" fmla="*/ 386134 w 1793304"/>
                    <a:gd name="connsiteY9" fmla="*/ 1337593 h 1401812"/>
                    <a:gd name="connsiteX10" fmla="*/ 193959 w 1793304"/>
                    <a:gd name="connsiteY10" fmla="*/ 1304627 h 1401812"/>
                    <a:gd name="connsiteX11" fmla="*/ 599516 w 1793304"/>
                    <a:gd name="connsiteY11" fmla="*/ 1133326 h 1401812"/>
                    <a:gd name="connsiteX12" fmla="*/ 668535 w 1793304"/>
                    <a:gd name="connsiteY12" fmla="*/ 1202345 h 1401812"/>
                    <a:gd name="connsiteX13" fmla="*/ 619236 w 1793304"/>
                    <a:gd name="connsiteY13" fmla="*/ 1260388 h 1401812"/>
                    <a:gd name="connsiteX14" fmla="*/ 1655638 w 1793304"/>
                    <a:gd name="connsiteY14" fmla="*/ 61206 h 1401812"/>
                    <a:gd name="connsiteX15" fmla="*/ 1213990 w 1793304"/>
                    <a:gd name="connsiteY15" fmla="*/ 521271 h 1401812"/>
                    <a:gd name="connsiteX16" fmla="*/ 784063 w 1793304"/>
                    <a:gd name="connsiteY16" fmla="*/ 869528 h 1401812"/>
                    <a:gd name="connsiteX17" fmla="*/ 635793 w 1793304"/>
                    <a:gd name="connsiteY17" fmla="*/ 1017798 h 1401812"/>
                    <a:gd name="connsiteX18" fmla="*/ 705928 w 1793304"/>
                    <a:gd name="connsiteY18" fmla="*/ 1087934 h 1401812"/>
                    <a:gd name="connsiteX19" fmla="*/ 776063 w 1793304"/>
                    <a:gd name="connsiteY19" fmla="*/ 1158069 h 1401812"/>
                    <a:gd name="connsiteX20" fmla="*/ 924333 w 1793304"/>
                    <a:gd name="connsiteY20" fmla="*/ 1009799 h 1401812"/>
                    <a:gd name="connsiteX21" fmla="*/ 1272591 w 1793304"/>
                    <a:gd name="connsiteY21" fmla="*/ 579872 h 1401812"/>
                    <a:gd name="connsiteX22" fmla="*/ 1732656 w 1793304"/>
                    <a:gd name="connsiteY22" fmla="*/ 138224 h 1401812"/>
                    <a:gd name="connsiteX23" fmla="*/ 1694147 w 1793304"/>
                    <a:gd name="connsiteY23" fmla="*/ 99715 h 1401812"/>
                    <a:gd name="connsiteX24" fmla="*/ 1655638 w 1793304"/>
                    <a:gd name="connsiteY24" fmla="*/ 61206 h 1401812"/>
                    <a:gd name="connsiteX25" fmla="*/ 1793304 w 1793304"/>
                    <a:gd name="connsiteY25" fmla="*/ 46695 h 1401812"/>
                    <a:gd name="connsiteX26" fmla="*/ 1769863 w 1793304"/>
                    <a:gd name="connsiteY26" fmla="*/ 23440 h 1401812"/>
                    <a:gd name="connsiteX27" fmla="*/ 1746609 w 1793304"/>
                    <a:gd name="connsiteY27" fmla="*/ 0 h 1401812"/>
                    <a:gd name="connsiteX28" fmla="*/ 1723168 w 1793304"/>
                    <a:gd name="connsiteY28" fmla="*/ 23440 h 1401812"/>
                    <a:gd name="connsiteX29" fmla="*/ 1706425 w 1793304"/>
                    <a:gd name="connsiteY29" fmla="*/ 6511 h 1401812"/>
                    <a:gd name="connsiteX30" fmla="*/ 1682985 w 1793304"/>
                    <a:gd name="connsiteY30" fmla="*/ 29766 h 1401812"/>
                    <a:gd name="connsiteX31" fmla="*/ 1723168 w 1793304"/>
                    <a:gd name="connsiteY31" fmla="*/ 70135 h 1401812"/>
                    <a:gd name="connsiteX32" fmla="*/ 1763538 w 1793304"/>
                    <a:gd name="connsiteY32" fmla="*/ 110319 h 1401812"/>
                    <a:gd name="connsiteX33" fmla="*/ 1786792 w 1793304"/>
                    <a:gd name="connsiteY33" fmla="*/ 86878 h 1401812"/>
                    <a:gd name="connsiteX34" fmla="*/ 1769863 w 1793304"/>
                    <a:gd name="connsiteY34" fmla="*/ 70135 h 1401812"/>
                    <a:gd name="connsiteX35" fmla="*/ 1793304 w 1793304"/>
                    <a:gd name="connsiteY35" fmla="*/ 46695 h 1401812"/>
                    <a:gd name="connsiteX36" fmla="*/ 1789938 w 1789938"/>
                    <a:gd name="connsiteY36" fmla="*/ 46695 h 1402511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793304" h="1401812">
                      <a:moveTo>
                        <a:pt x="3386" y="1257411"/>
                      </a:moveTo>
                      <a:cubicBezTo>
                        <a:pt x="-32736" y="1314896"/>
                        <a:pt x="230069" y="1393385"/>
                        <a:pt x="316892" y="1399505"/>
                      </a:cubicBezTo>
                      <a:cubicBezTo>
                        <a:pt x="392735" y="1404851"/>
                        <a:pt x="398374" y="1400002"/>
                        <a:pt x="438595" y="1394148"/>
                      </a:cubicBezTo>
                      <a:cubicBezTo>
                        <a:pt x="478816" y="1388294"/>
                        <a:pt x="518591" y="1380753"/>
                        <a:pt x="558216" y="1364382"/>
                      </a:cubicBezTo>
                      <a:cubicBezTo>
                        <a:pt x="591516" y="1350615"/>
                        <a:pt x="624259" y="1332012"/>
                        <a:pt x="655885" y="1307455"/>
                      </a:cubicBezTo>
                      <a:cubicBezTo>
                        <a:pt x="677837" y="1290340"/>
                        <a:pt x="723415" y="1235832"/>
                        <a:pt x="742763" y="1192299"/>
                      </a:cubicBezTo>
                      <a:lnTo>
                        <a:pt x="602679" y="1052215"/>
                      </a:lnTo>
                      <a:cubicBezTo>
                        <a:pt x="602306" y="1052215"/>
                        <a:pt x="362992" y="1257411"/>
                        <a:pt x="3386" y="1257411"/>
                      </a:cubicBezTo>
                      <a:close/>
                      <a:moveTo>
                        <a:pt x="619236" y="1260388"/>
                      </a:moveTo>
                      <a:cubicBezTo>
                        <a:pt x="553565" y="1311548"/>
                        <a:pt x="457013" y="1330220"/>
                        <a:pt x="386134" y="1337593"/>
                      </a:cubicBezTo>
                      <a:cubicBezTo>
                        <a:pt x="315255" y="1344966"/>
                        <a:pt x="241770" y="1318208"/>
                        <a:pt x="193959" y="1304627"/>
                      </a:cubicBezTo>
                      <a:cubicBezTo>
                        <a:pt x="387733" y="1263477"/>
                        <a:pt x="535520" y="1183742"/>
                        <a:pt x="599516" y="1133326"/>
                      </a:cubicBezTo>
                      <a:lnTo>
                        <a:pt x="668535" y="1202345"/>
                      </a:lnTo>
                      <a:cubicBezTo>
                        <a:pt x="650862" y="1228018"/>
                        <a:pt x="629282" y="1252575"/>
                        <a:pt x="619236" y="1260388"/>
                      </a:cubicBezTo>
                      <a:close/>
                      <a:moveTo>
                        <a:pt x="1655638" y="61206"/>
                      </a:moveTo>
                      <a:lnTo>
                        <a:pt x="1213990" y="521271"/>
                      </a:lnTo>
                      <a:cubicBezTo>
                        <a:pt x="1139948" y="595313"/>
                        <a:pt x="930845" y="769255"/>
                        <a:pt x="784063" y="869528"/>
                      </a:cubicBezTo>
                      <a:cubicBezTo>
                        <a:pt x="637095" y="969615"/>
                        <a:pt x="635793" y="1017798"/>
                        <a:pt x="635793" y="1017798"/>
                      </a:cubicBezTo>
                      <a:lnTo>
                        <a:pt x="705928" y="1087934"/>
                      </a:lnTo>
                      <a:lnTo>
                        <a:pt x="776063" y="1158069"/>
                      </a:lnTo>
                      <a:cubicBezTo>
                        <a:pt x="776063" y="1158069"/>
                        <a:pt x="824060" y="1156767"/>
                        <a:pt x="924333" y="1009799"/>
                      </a:cubicBezTo>
                      <a:cubicBezTo>
                        <a:pt x="1024420" y="862831"/>
                        <a:pt x="1198363" y="653914"/>
                        <a:pt x="1272591" y="579872"/>
                      </a:cubicBezTo>
                      <a:cubicBezTo>
                        <a:pt x="1346633" y="505830"/>
                        <a:pt x="1732656" y="138224"/>
                        <a:pt x="1732656" y="138224"/>
                      </a:cubicBezTo>
                      <a:lnTo>
                        <a:pt x="1694147" y="99715"/>
                      </a:lnTo>
                      <a:lnTo>
                        <a:pt x="1655638" y="61206"/>
                      </a:lnTo>
                      <a:close/>
                      <a:moveTo>
                        <a:pt x="1793304" y="46695"/>
                      </a:moveTo>
                      <a:lnTo>
                        <a:pt x="1769863" y="23440"/>
                      </a:lnTo>
                      <a:lnTo>
                        <a:pt x="1746609" y="0"/>
                      </a:lnTo>
                      <a:lnTo>
                        <a:pt x="1723168" y="23440"/>
                      </a:lnTo>
                      <a:lnTo>
                        <a:pt x="1706425" y="6511"/>
                      </a:lnTo>
                      <a:lnTo>
                        <a:pt x="1682985" y="29766"/>
                      </a:lnTo>
                      <a:lnTo>
                        <a:pt x="1723168" y="70135"/>
                      </a:lnTo>
                      <a:lnTo>
                        <a:pt x="1763538" y="110319"/>
                      </a:lnTo>
                      <a:lnTo>
                        <a:pt x="1786792" y="86878"/>
                      </a:lnTo>
                      <a:lnTo>
                        <a:pt x="1769863" y="70135"/>
                      </a:lnTo>
                      <a:lnTo>
                        <a:pt x="1793304" y="46695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66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" name="图片占位符 2"/>
          <p:cNvSpPr>
            <a:spLocks noGrp="1"/>
          </p:cNvSpPr>
          <p:nvPr>
            <p:ph type="pic" sz="quarter" idx="12"/>
          </p:nvPr>
        </p:nvSpPr>
        <p:spPr>
          <a:xfrm>
            <a:off x="8201025" y="2009775"/>
            <a:ext cx="2762250" cy="37814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slideLayout" Target="../slideLayouts/slideLayout11.xml" /><Relationship Id="rId3" Type="http://schemas.openxmlformats.org/officeDocument/2006/relationships/slideLayout" Target="../slideLayouts/slideLayout12.xml" /><Relationship Id="rId4" Type="http://schemas.openxmlformats.org/officeDocument/2006/relationships/slideLayout" Target="../slideLayouts/slideLayout13.xml" /><Relationship Id="rId5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4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Relationship Id="rId3" Type="http://schemas.openxmlformats.org/officeDocument/2006/relationships/image" Target="../media/image16.svg" /><Relationship Id="rId4" Type="http://schemas.openxmlformats.org/officeDocument/2006/relationships/image" Target="../media/image17.png" /><Relationship Id="rId5" Type="http://schemas.openxmlformats.org/officeDocument/2006/relationships/image" Target="../media/image18.sv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microsoft.com/office/2007/relationships/diagramDrawing" Target="../diagrams/drawing1.xml" /><Relationship Id="rId3" Type="http://schemas.openxmlformats.org/officeDocument/2006/relationships/diagramData" Target="../diagrams/data1.xml" /><Relationship Id="rId4" Type="http://schemas.openxmlformats.org/officeDocument/2006/relationships/diagramLayout" Target="../diagrams/layout1.xml" /><Relationship Id="rId5" Type="http://schemas.openxmlformats.org/officeDocument/2006/relationships/diagramQuickStyle" Target="../diagrams/quickStyle1.xml" /><Relationship Id="rId6" Type="http://schemas.openxmlformats.org/officeDocument/2006/relationships/diagramColors" Target="../diagrams/colors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/>
              <a:t>《</a:t>
            </a:r>
            <a:r>
              <a:rPr lang="zh-CN" altLang="en-US"/>
              <a:t>政治课件模板</a:t>
            </a:r>
            <a:r>
              <a:rPr lang="en-US" altLang="zh-CN"/>
              <a:t>》</a:t>
            </a:r>
            <a:endParaRPr lang="en-US" alt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第一单元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/>
          </p:nvPr>
        </p:nvSpPr>
        <p:spPr>
          <a:xfrm>
            <a:off x="4796144" y="4161089"/>
            <a:ext cx="2599713" cy="343768"/>
          </a:xfrm>
        </p:spPr>
        <p:txBody>
          <a:bodyPr/>
          <a:lstStyle/>
          <a:p>
            <a:r>
              <a:rPr lang="en-US" altLang="zh-CN"/>
              <a:t>文库</a:t>
            </a:r>
            <a:endParaRPr lang="en-US" altLang="zh-CN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: 圆角 3"/>
          <p:cNvSpPr/>
          <p:nvPr/>
        </p:nvSpPr>
        <p:spPr>
          <a:xfrm>
            <a:off x="2646840" y="1975880"/>
            <a:ext cx="6898320" cy="81719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请说说有关诚信的故事名言，例子</a:t>
            </a: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  <a:endParaRPr lang="en-US" altLang="zh-CN" sz="24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说一说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293019" y="3532116"/>
            <a:ext cx="1447800" cy="1447800"/>
            <a:chOff x="1293019" y="3748016"/>
            <a:chExt cx="1447800" cy="1447800"/>
          </a:xfrm>
        </p:grpSpPr>
        <p:sp>
          <p:nvSpPr>
            <p:cNvPr id="6" name="椭圆 5"/>
            <p:cNvSpPr/>
            <p:nvPr/>
          </p:nvSpPr>
          <p:spPr>
            <a:xfrm>
              <a:off x="1293019" y="3748016"/>
              <a:ext cx="1447800" cy="1447800"/>
            </a:xfrm>
            <a:prstGeom prst="ellips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406582" y="4083412"/>
              <a:ext cx="1220674" cy="7770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</a:t>
              </a:r>
              <a:endParaRPr lang="en-US" altLang="zh-CN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关键词</a:t>
              </a:r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332559" y="3532116"/>
            <a:ext cx="1447800" cy="1447800"/>
            <a:chOff x="3332560" y="3748016"/>
            <a:chExt cx="1447800" cy="1447800"/>
          </a:xfrm>
        </p:grpSpPr>
        <p:sp>
          <p:nvSpPr>
            <p:cNvPr id="9" name="椭圆 8"/>
            <p:cNvSpPr/>
            <p:nvPr/>
          </p:nvSpPr>
          <p:spPr>
            <a:xfrm>
              <a:off x="3332560" y="3748016"/>
              <a:ext cx="1447800" cy="1447800"/>
            </a:xfrm>
            <a:prstGeom prst="ellips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446123" y="4083412"/>
              <a:ext cx="1220674" cy="7770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</a:t>
              </a:r>
              <a:endParaRPr lang="en-US" altLang="zh-CN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关键词</a:t>
              </a:r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372099" y="3532116"/>
            <a:ext cx="1447800" cy="1447800"/>
            <a:chOff x="5372101" y="3748016"/>
            <a:chExt cx="1447800" cy="1447800"/>
          </a:xfrm>
        </p:grpSpPr>
        <p:sp>
          <p:nvSpPr>
            <p:cNvPr id="12" name="椭圆 11"/>
            <p:cNvSpPr/>
            <p:nvPr/>
          </p:nvSpPr>
          <p:spPr>
            <a:xfrm>
              <a:off x="5372101" y="3748016"/>
              <a:ext cx="1447800" cy="1447800"/>
            </a:xfrm>
            <a:prstGeom prst="ellips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485664" y="4083412"/>
              <a:ext cx="1220674" cy="7770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</a:t>
              </a:r>
              <a:endParaRPr lang="en-US" altLang="zh-CN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关键词</a:t>
              </a:r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411639" y="3532116"/>
            <a:ext cx="1447800" cy="1447800"/>
            <a:chOff x="7411642" y="3748016"/>
            <a:chExt cx="1447800" cy="1447800"/>
          </a:xfrm>
        </p:grpSpPr>
        <p:sp>
          <p:nvSpPr>
            <p:cNvPr id="15" name="椭圆 14"/>
            <p:cNvSpPr/>
            <p:nvPr/>
          </p:nvSpPr>
          <p:spPr>
            <a:xfrm>
              <a:off x="7411642" y="3748016"/>
              <a:ext cx="1447800" cy="1447800"/>
            </a:xfrm>
            <a:prstGeom prst="ellips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525205" y="4083412"/>
              <a:ext cx="1220674" cy="7770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</a:t>
              </a:r>
              <a:endParaRPr lang="en-US" altLang="zh-CN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关键词</a:t>
              </a:r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451181" y="3532116"/>
            <a:ext cx="1447800" cy="1447800"/>
            <a:chOff x="9451181" y="3748016"/>
            <a:chExt cx="1447800" cy="1447800"/>
          </a:xfrm>
        </p:grpSpPr>
        <p:sp>
          <p:nvSpPr>
            <p:cNvPr id="18" name="椭圆 17"/>
            <p:cNvSpPr/>
            <p:nvPr/>
          </p:nvSpPr>
          <p:spPr>
            <a:xfrm>
              <a:off x="9451181" y="3748016"/>
              <a:ext cx="1447800" cy="1447800"/>
            </a:xfrm>
            <a:prstGeom prst="ellips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564744" y="4083412"/>
              <a:ext cx="1220674" cy="7770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</a:t>
              </a:r>
              <a:endParaRPr lang="en-US" altLang="zh-CN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关键词</a:t>
              </a:r>
              <a:endParaRPr lang="zh-CN" altLang="en-US"/>
            </a:p>
          </p:txBody>
        </p:sp>
      </p:grp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小故事大道理</a:t>
            </a:r>
            <a:endParaRPr lang="zh-CN" alt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3709068" cy="553581"/>
          </a:xfrm>
        </p:spPr>
        <p:txBody>
          <a:bodyPr/>
          <a:lstStyle/>
          <a:p>
            <a:r>
              <a:rPr lang="zh-CN" altLang="en-US"/>
              <a:t>君子一言，驷马难追</a:t>
            </a:r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954484" y="1758394"/>
            <a:ext cx="10283031" cy="1497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 有一位名叫瑞的法国老太太，已年过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120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岁。当她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90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岁时，有个律师想得到她的房产，同她签订了一份契约，契约规定，老太太有生之年，那律师每月付给她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2500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法郎的生活费，老太太去世后，房产即归律师所有。不料，这生活费一付就是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30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年，直到律师去世，老太太还健在。律师总共付出的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90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万法郎足够买三四套那样的住房。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1017190" y="3457406"/>
            <a:ext cx="1022032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占位符 13"/>
          <p:cNvSpPr txBox="1"/>
          <p:nvPr/>
        </p:nvSpPr>
        <p:spPr>
          <a:xfrm>
            <a:off x="983183" y="4006282"/>
            <a:ext cx="10283030" cy="416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200" b="0" kern="1200" spc="3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800"/>
              <a:t>律师的行为体现哪一古代名言，说明了什么道理？</a:t>
            </a:r>
            <a:endParaRPr lang="zh-CN" altLang="en-US" sz="1800"/>
          </a:p>
        </p:txBody>
      </p:sp>
      <p:sp>
        <p:nvSpPr>
          <p:cNvPr id="51" name="矩形 50"/>
          <p:cNvSpPr/>
          <p:nvPr/>
        </p:nvSpPr>
        <p:spPr>
          <a:xfrm>
            <a:off x="983183" y="4850468"/>
            <a:ext cx="10283031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君子一言，驷马难追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含义：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人在理智状态下一旦许下诺言，就要忠实地履行承诺。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83183" y="3647192"/>
            <a:ext cx="838691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问题</a:t>
            </a: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83183" y="4491112"/>
            <a:ext cx="646331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答</a:t>
            </a:r>
            <a:r>
              <a:rPr lang="zh-CN" altLang="en-US" b="1">
                <a:solidFill>
                  <a:schemeClr val="accent1"/>
                </a:solidFill>
              </a:rPr>
              <a:t>：</a:t>
            </a:r>
            <a:endParaRPr lang="zh-CN" altLang="en-US" b="1">
              <a:solidFill>
                <a:schemeClr val="accent1"/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017190" y="4332071"/>
            <a:ext cx="5840810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730609" y="5498262"/>
            <a:ext cx="5415626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说一说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4801268" cy="553581"/>
          </a:xfrm>
        </p:spPr>
        <p:txBody>
          <a:bodyPr/>
          <a:lstStyle/>
          <a:p>
            <a:r>
              <a:rPr lang="zh-CN" altLang="en-US"/>
              <a:t>你能举出不诚信的例子吗？</a:t>
            </a:r>
            <a:endParaRPr lang="zh-CN" altLang="zh-CN"/>
          </a:p>
        </p:txBody>
      </p:sp>
      <p:cxnSp>
        <p:nvCxnSpPr>
          <p:cNvPr id="6" name="直接连接符 5"/>
          <p:cNvCxnSpPr/>
          <p:nvPr/>
        </p:nvCxnSpPr>
        <p:spPr>
          <a:xfrm>
            <a:off x="985838" y="3882856"/>
            <a:ext cx="1022032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: 圆角 7"/>
          <p:cNvSpPr/>
          <p:nvPr/>
        </p:nvSpPr>
        <p:spPr>
          <a:xfrm>
            <a:off x="1034787" y="2694266"/>
            <a:ext cx="1871996" cy="52113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3109632" y="2694266"/>
            <a:ext cx="1871996" cy="52113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5184477" y="2694266"/>
            <a:ext cx="1871996" cy="52113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7259322" y="2694266"/>
            <a:ext cx="1871996" cy="52113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0" name="矩形: 圆角 19"/>
          <p:cNvSpPr/>
          <p:nvPr/>
        </p:nvSpPr>
        <p:spPr>
          <a:xfrm>
            <a:off x="9334167" y="2694266"/>
            <a:ext cx="1871996" cy="52113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3" name="矩形: 圆角 22"/>
          <p:cNvSpPr/>
          <p:nvPr/>
        </p:nvSpPr>
        <p:spPr>
          <a:xfrm>
            <a:off x="1034787" y="4483251"/>
            <a:ext cx="1871996" cy="52113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4" name="矩形: 圆角 23"/>
          <p:cNvSpPr/>
          <p:nvPr/>
        </p:nvSpPr>
        <p:spPr>
          <a:xfrm>
            <a:off x="3109632" y="4483251"/>
            <a:ext cx="1871996" cy="52113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5" name="矩形: 圆角 24"/>
          <p:cNvSpPr/>
          <p:nvPr/>
        </p:nvSpPr>
        <p:spPr>
          <a:xfrm>
            <a:off x="5184477" y="4483251"/>
            <a:ext cx="1871996" cy="52113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6" name="矩形: 圆角 25"/>
          <p:cNvSpPr/>
          <p:nvPr/>
        </p:nvSpPr>
        <p:spPr>
          <a:xfrm>
            <a:off x="7259322" y="4483251"/>
            <a:ext cx="1871996" cy="52113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7" name="矩形: 圆角 26"/>
          <p:cNvSpPr/>
          <p:nvPr/>
        </p:nvSpPr>
        <p:spPr>
          <a:xfrm>
            <a:off x="9334167" y="4483251"/>
            <a:ext cx="1871996" cy="52113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61160" y="2731390"/>
            <a:ext cx="1619250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拖欠工资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236005" y="2731390"/>
            <a:ext cx="1619250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假冒伪劣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286375" y="2731390"/>
            <a:ext cx="1619250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短斤少两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259322" y="2731390"/>
            <a:ext cx="1619250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虚假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60438" y="4533676"/>
            <a:ext cx="1949450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考试作弊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070905" y="4533676"/>
            <a:ext cx="1949450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借东西不还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81372" y="4533676"/>
            <a:ext cx="1949450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抄袭作业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130822" y="4533676"/>
            <a:ext cx="1949450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说谎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256713" y="4451976"/>
            <a:ext cx="1949450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256713" y="2672159"/>
            <a:ext cx="1949450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: 圆角 8"/>
          <p:cNvSpPr/>
          <p:nvPr/>
        </p:nvSpPr>
        <p:spPr>
          <a:xfrm>
            <a:off x="1530635" y="2362455"/>
            <a:ext cx="4284775" cy="6806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6376591" y="2362455"/>
            <a:ext cx="4284775" cy="6806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>
            <a:off x="1530634" y="3412402"/>
            <a:ext cx="4284775" cy="6806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6376590" y="3412402"/>
            <a:ext cx="4284775" cy="6806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16" name="矩形: 圆角 15"/>
          <p:cNvSpPr/>
          <p:nvPr/>
        </p:nvSpPr>
        <p:spPr>
          <a:xfrm>
            <a:off x="1530633" y="4462349"/>
            <a:ext cx="4284775" cy="6806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17" name="矩形: 圆角 16"/>
          <p:cNvSpPr/>
          <p:nvPr/>
        </p:nvSpPr>
        <p:spPr>
          <a:xfrm>
            <a:off x="6376589" y="4462349"/>
            <a:ext cx="4284775" cy="6806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zh-CN"/>
              <a:t>总结主题</a:t>
            </a:r>
            <a:endParaRPr lang="zh-CN" altLang="zh-CN"/>
          </a:p>
        </p:txBody>
      </p:sp>
      <p:sp>
        <p:nvSpPr>
          <p:cNvPr id="3" name="Text Box 28"/>
          <p:cNvSpPr txBox="1">
            <a:spLocks noChangeArrowheads="1"/>
          </p:cNvSpPr>
          <p:nvPr/>
        </p:nvSpPr>
        <p:spPr bwMode="auto">
          <a:xfrm>
            <a:off x="2830800" y="2455826"/>
            <a:ext cx="1723549" cy="52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</a:rPr>
              <a:t>什么是诚信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 Box 29"/>
          <p:cNvSpPr txBox="1">
            <a:spLocks noChangeArrowheads="1"/>
          </p:cNvSpPr>
          <p:nvPr/>
        </p:nvSpPr>
        <p:spPr bwMode="auto">
          <a:xfrm>
            <a:off x="2036812" y="3479035"/>
            <a:ext cx="3311525" cy="52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</a:rPr>
              <a:t>信守自己的诺言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 Box 30"/>
          <p:cNvSpPr txBox="1">
            <a:spLocks noChangeArrowheads="1"/>
          </p:cNvSpPr>
          <p:nvPr/>
        </p:nvSpPr>
        <p:spPr bwMode="auto">
          <a:xfrm>
            <a:off x="2215247" y="4527493"/>
            <a:ext cx="2954655" cy="52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</a:rPr>
              <a:t>不讲信用，害人害己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 Box 31"/>
          <p:cNvSpPr txBox="1">
            <a:spLocks noChangeArrowheads="1"/>
          </p:cNvSpPr>
          <p:nvPr/>
        </p:nvSpPr>
        <p:spPr bwMode="auto">
          <a:xfrm>
            <a:off x="7033032" y="2455826"/>
            <a:ext cx="2954655" cy="52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</a:rPr>
              <a:t>做老实人，办老实事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 Box 32"/>
          <p:cNvSpPr txBox="1">
            <a:spLocks noChangeArrowheads="1"/>
          </p:cNvSpPr>
          <p:nvPr/>
        </p:nvSpPr>
        <p:spPr bwMode="auto">
          <a:xfrm>
            <a:off x="7494697" y="3513987"/>
            <a:ext cx="2031325" cy="52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</a:rPr>
              <a:t>不要轻易许诺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 Box 33"/>
          <p:cNvSpPr txBox="1">
            <a:spLocks noChangeArrowheads="1"/>
          </p:cNvSpPr>
          <p:nvPr/>
        </p:nvSpPr>
        <p:spPr bwMode="auto">
          <a:xfrm>
            <a:off x="6879143" y="4552468"/>
            <a:ext cx="3262432" cy="52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</a:rPr>
              <a:t>做人无大事、小事之分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1531188" cy="258532"/>
          </a:xfrm>
        </p:spPr>
        <p:txBody>
          <a:bodyPr/>
          <a:lstStyle/>
          <a:p>
            <a:r>
              <a:rPr lang="zh-CN" altLang="en-US"/>
              <a:t>基本知识点巩固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重点知识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0918" y="1995044"/>
            <a:ext cx="9470482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7558" y="1900886"/>
            <a:ext cx="804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sz="6000" b="1" i="1">
                <a:solidFill>
                  <a:schemeClr val="accent1"/>
                </a:solidFill>
              </a:rPr>
              <a:t>.</a:t>
            </a:r>
            <a:endParaRPr lang="zh-CN" altLang="en-US" sz="6000" b="1" i="1">
              <a:solidFill>
                <a:schemeClr val="accent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30918" y="3418274"/>
            <a:ext cx="9470482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57558" y="3334273"/>
            <a:ext cx="804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sz="6000" b="1" i="1">
                <a:solidFill>
                  <a:schemeClr val="accent1"/>
                </a:solidFill>
              </a:rPr>
              <a:t>.</a:t>
            </a:r>
            <a:endParaRPr lang="zh-CN" altLang="en-US" sz="6000" b="1" i="1">
              <a:solidFill>
                <a:schemeClr val="accent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30918" y="4841841"/>
            <a:ext cx="9470482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57558" y="4740786"/>
            <a:ext cx="804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sz="6000" b="1" i="1">
                <a:solidFill>
                  <a:schemeClr val="accent1"/>
                </a:solidFill>
              </a:rPr>
              <a:t>.</a:t>
            </a:r>
            <a:endParaRPr lang="zh-CN" altLang="en-US" sz="6000" b="1" i="1">
              <a:solidFill>
                <a:schemeClr val="accent1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140883" y="3127421"/>
            <a:ext cx="9874389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140883" y="4554055"/>
            <a:ext cx="9874389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861722" y="2325203"/>
            <a:ext cx="4958178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905625" y="3757128"/>
            <a:ext cx="4295775" cy="2425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861722" y="4113882"/>
            <a:ext cx="5770978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861721" y="5186148"/>
            <a:ext cx="4958179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1531188" cy="258532"/>
          </a:xfrm>
        </p:spPr>
        <p:txBody>
          <a:bodyPr/>
          <a:lstStyle/>
          <a:p>
            <a:r>
              <a:rPr lang="zh-CN" altLang="en-US"/>
              <a:t>基本知识点巩固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重点知识</a:t>
            </a:r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108746" y="1834244"/>
            <a:ext cx="2964109" cy="4192500"/>
            <a:chOff x="1057558" y="1810360"/>
            <a:chExt cx="2964109" cy="4192500"/>
          </a:xfrm>
        </p:grpSpPr>
        <p:sp>
          <p:nvSpPr>
            <p:cNvPr id="4" name="矩形 3"/>
            <p:cNvSpPr/>
            <p:nvPr/>
          </p:nvSpPr>
          <p:spPr>
            <a:xfrm>
              <a:off x="1180327" y="3263419"/>
              <a:ext cx="2718569" cy="2217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标题数字等都可以通过点击和重新输入进行更改。标题数字等都可以通过点击和重新输入进行更改。标题数字等都可以通过点击和重新输入进行更改。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109388" y="1810360"/>
              <a:ext cx="80416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i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</a:t>
              </a:r>
              <a:r>
                <a:rPr lang="en-US" altLang="zh-CN" sz="6600" b="1" i="1">
                  <a:solidFill>
                    <a:schemeClr val="accent1"/>
                  </a:solidFill>
                </a:rPr>
                <a:t>.</a:t>
              </a:r>
              <a:endParaRPr lang="zh-CN" altLang="en-US" sz="6600" b="1" i="1">
                <a:solidFill>
                  <a:schemeClr val="accent1"/>
                </a:solidFill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057558" y="2982953"/>
              <a:ext cx="296410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: 圆角 5"/>
            <p:cNvSpPr/>
            <p:nvPr/>
          </p:nvSpPr>
          <p:spPr>
            <a:xfrm>
              <a:off x="1057558" y="1820333"/>
              <a:ext cx="2964109" cy="4182527"/>
            </a:xfrm>
            <a:prstGeom prst="roundRect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005570" y="1868111"/>
              <a:ext cx="1068084" cy="1068084"/>
            </a:xfrm>
            <a:prstGeom prst="ellips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13946" y="1834244"/>
            <a:ext cx="2964109" cy="4192500"/>
            <a:chOff x="1057558" y="1810360"/>
            <a:chExt cx="2964109" cy="4192500"/>
          </a:xfrm>
        </p:grpSpPr>
        <p:sp>
          <p:nvSpPr>
            <p:cNvPr id="17" name="矩形 16"/>
            <p:cNvSpPr/>
            <p:nvPr/>
          </p:nvSpPr>
          <p:spPr>
            <a:xfrm>
              <a:off x="1180327" y="3263419"/>
              <a:ext cx="2718569" cy="2217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标题数字等都可以通过点击和重新输入进行更改。标题数字等都可以通过点击和重新输入进行更改。标题数字等都可以通过点击和重新输入进行更改。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090338" y="1810360"/>
              <a:ext cx="80416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i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  <a:r>
                <a:rPr lang="en-US" altLang="zh-CN" sz="6600" b="1" i="1">
                  <a:solidFill>
                    <a:schemeClr val="accent1"/>
                  </a:solidFill>
                </a:rPr>
                <a:t>.</a:t>
              </a:r>
              <a:endParaRPr lang="zh-CN" altLang="en-US" sz="6600" b="1" i="1">
                <a:solidFill>
                  <a:schemeClr val="accent1"/>
                </a:solidFill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1057558" y="2982953"/>
              <a:ext cx="296410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: 圆角 21"/>
            <p:cNvSpPr/>
            <p:nvPr/>
          </p:nvSpPr>
          <p:spPr>
            <a:xfrm>
              <a:off x="1057558" y="1820333"/>
              <a:ext cx="2964109" cy="4182527"/>
            </a:xfrm>
            <a:prstGeom prst="roundRect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2005570" y="1868111"/>
              <a:ext cx="1068084" cy="1068084"/>
            </a:xfrm>
            <a:prstGeom prst="ellips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119146" y="1834244"/>
            <a:ext cx="2964109" cy="4192500"/>
            <a:chOff x="1057558" y="1810360"/>
            <a:chExt cx="2964109" cy="4192500"/>
          </a:xfrm>
        </p:grpSpPr>
        <p:sp>
          <p:nvSpPr>
            <p:cNvPr id="26" name="矩形 25"/>
            <p:cNvSpPr/>
            <p:nvPr/>
          </p:nvSpPr>
          <p:spPr>
            <a:xfrm>
              <a:off x="1180327" y="3263419"/>
              <a:ext cx="2718569" cy="2217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标题数字等都可以通过点击和重新输入进行更改。标题数字等都可以通过点击和重新输入进行更改。标题数字等都可以通过点击和重新输入进行更改。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099863" y="1810360"/>
              <a:ext cx="80416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i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  <a:r>
                <a:rPr lang="en-US" altLang="zh-CN" sz="6600" b="1" i="1">
                  <a:solidFill>
                    <a:schemeClr val="accent1"/>
                  </a:solidFill>
                </a:rPr>
                <a:t>.</a:t>
              </a:r>
              <a:endParaRPr lang="zh-CN" altLang="en-US" sz="6600" b="1" i="1">
                <a:solidFill>
                  <a:schemeClr val="accent1"/>
                </a:solidFill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1057558" y="2982953"/>
              <a:ext cx="296410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: 圆角 29"/>
            <p:cNvSpPr/>
            <p:nvPr/>
          </p:nvSpPr>
          <p:spPr>
            <a:xfrm>
              <a:off x="1057558" y="1820333"/>
              <a:ext cx="2964109" cy="4182527"/>
            </a:xfrm>
            <a:prstGeom prst="roundRect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2005570" y="1868111"/>
              <a:ext cx="1068084" cy="1068084"/>
            </a:xfrm>
            <a:prstGeom prst="ellips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1301750" y="3649178"/>
            <a:ext cx="2508250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301750" y="4011128"/>
            <a:ext cx="2508250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4841875" y="3649178"/>
            <a:ext cx="2508250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4841875" y="4011128"/>
            <a:ext cx="2508250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8382000" y="3649178"/>
            <a:ext cx="2508250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8382000" y="4011128"/>
            <a:ext cx="2508250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1531188" cy="258532"/>
          </a:xfrm>
        </p:spPr>
        <p:txBody>
          <a:bodyPr/>
          <a:lstStyle/>
          <a:p>
            <a:r>
              <a:rPr lang="zh-CN" altLang="en-US"/>
              <a:t>基本知识点巩固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重点知识</a:t>
            </a: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947679" y="2253202"/>
            <a:ext cx="3746240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274318" y="2159044"/>
            <a:ext cx="804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sz="6000" b="1" i="1">
                <a:solidFill>
                  <a:schemeClr val="accent1"/>
                </a:solidFill>
              </a:rPr>
              <a:t>.</a:t>
            </a:r>
            <a:endParaRPr lang="zh-CN" altLang="en-US" sz="6000" b="1" i="1">
              <a:solidFill>
                <a:schemeClr val="accent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045586" y="2226715"/>
            <a:ext cx="3746240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372225" y="2132557"/>
            <a:ext cx="804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sz="6000" b="1" i="1">
                <a:solidFill>
                  <a:schemeClr val="accent1"/>
                </a:solidFill>
              </a:rPr>
              <a:t>.</a:t>
            </a:r>
            <a:endParaRPr lang="zh-CN" altLang="en-US" sz="6000" b="1" i="1">
              <a:solidFill>
                <a:schemeClr val="accent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295400" y="1873822"/>
            <a:ext cx="9601200" cy="4062856"/>
            <a:chOff x="1295400" y="1995044"/>
            <a:chExt cx="9601200" cy="406285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295400" y="3937572"/>
              <a:ext cx="96012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6096000" y="1995044"/>
              <a:ext cx="0" cy="406285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矩形 42"/>
          <p:cNvSpPr/>
          <p:nvPr/>
        </p:nvSpPr>
        <p:spPr>
          <a:xfrm>
            <a:off x="1947679" y="4233254"/>
            <a:ext cx="3746240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274318" y="4139096"/>
            <a:ext cx="804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sz="6000" b="1" i="1">
                <a:solidFill>
                  <a:schemeClr val="accent1"/>
                </a:solidFill>
              </a:rPr>
              <a:t>.</a:t>
            </a:r>
            <a:endParaRPr lang="zh-CN" altLang="en-US" sz="6000" b="1" i="1">
              <a:solidFill>
                <a:schemeClr val="accent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045586" y="4206767"/>
            <a:ext cx="3746240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372225" y="4112609"/>
            <a:ext cx="804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r>
              <a:rPr lang="en-US" altLang="zh-CN" sz="6000" b="1" i="1">
                <a:solidFill>
                  <a:schemeClr val="accent1"/>
                </a:solidFill>
              </a:rPr>
              <a:t>.</a:t>
            </a:r>
            <a:endParaRPr lang="zh-CN" altLang="en-US" sz="6000" b="1" i="1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例题讲解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思考问题</a:t>
            </a:r>
            <a:endParaRPr lang="zh-CN" alt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2629568" cy="553581"/>
          </a:xfrm>
        </p:spPr>
        <p:txBody>
          <a:bodyPr/>
          <a:lstStyle/>
          <a:p>
            <a:r>
              <a:rPr lang="zh-CN" altLang="zh-CN"/>
              <a:t>解答课后习题</a:t>
            </a:r>
            <a:endParaRPr lang="zh-CN" altLang="zh-CN"/>
          </a:p>
        </p:txBody>
      </p:sp>
      <p:sp>
        <p:nvSpPr>
          <p:cNvPr id="4" name="文本占位符 13"/>
          <p:cNvSpPr txBox="1"/>
          <p:nvPr/>
        </p:nvSpPr>
        <p:spPr>
          <a:xfrm>
            <a:off x="875631" y="2070888"/>
            <a:ext cx="10283030" cy="416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200" b="0" kern="1200" spc="3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800"/>
              <a:t>有的同学抄袭作业、考试作弊，还认为这是无关紧要的个人小事，你怎样看待这些事？</a:t>
            </a:r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913607" y="3556422"/>
            <a:ext cx="10283031" cy="1497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这不是无关紧要的个人小事。这是是否诚信的表现，一个人从小就学会弄虚作假，将来会一事无成。对人守信、对事负责，是诚信的基本要求。恪守信用落实到具体行动上，即表现为一种积极负责的态度。“做老实人，办老实事”是人们崇尚的行为准则，实实在在做事是个人得以立足、事业得以成功的保证。敷衍了事、弄虚作假，就做不好事，更做不成大事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3132" y="1724498"/>
            <a:ext cx="838691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问题</a:t>
            </a: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3607" y="3197066"/>
            <a:ext cx="646331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答</a:t>
            </a:r>
            <a:r>
              <a:rPr lang="zh-CN" altLang="en-US" b="1">
                <a:solidFill>
                  <a:schemeClr val="accent1"/>
                </a:solidFill>
              </a:rPr>
              <a:t>：</a:t>
            </a:r>
            <a:endParaRPr lang="zh-CN" altLang="en-US" b="1">
              <a:solidFill>
                <a:schemeClr val="accent1"/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85837" y="2813834"/>
            <a:ext cx="1022032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229350" y="3884810"/>
            <a:ext cx="4810954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559938" y="4593801"/>
            <a:ext cx="9598723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985837" y="4935044"/>
            <a:ext cx="6120641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思考问题</a:t>
            </a:r>
            <a:endParaRPr lang="zh-CN" alt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2654968" cy="553581"/>
          </a:xfrm>
        </p:spPr>
        <p:txBody>
          <a:bodyPr/>
          <a:lstStyle/>
          <a:p>
            <a:r>
              <a:rPr lang="zh-CN" altLang="zh-CN"/>
              <a:t>解答课后习题</a:t>
            </a:r>
            <a:endParaRPr lang="zh-CN" altLang="zh-CN"/>
          </a:p>
        </p:txBody>
      </p:sp>
      <p:sp>
        <p:nvSpPr>
          <p:cNvPr id="4" name="文本占位符 13"/>
          <p:cNvSpPr txBox="1"/>
          <p:nvPr/>
        </p:nvSpPr>
        <p:spPr>
          <a:xfrm>
            <a:off x="875631" y="2080413"/>
            <a:ext cx="10283030" cy="416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200" b="0" kern="1200" spc="3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800"/>
              <a:t>对于“责任重于泰山”这句话，你是怎样理解的？ </a:t>
            </a:r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875631" y="2844671"/>
            <a:ext cx="10283031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对人守信，对事负责，是诚信的基本要求。讲诚信是人立身处世的根本，是做人最重要的原则，所以比喻其比泰山重。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5631" y="1724498"/>
            <a:ext cx="838691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问题</a:t>
            </a: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5631" y="2494840"/>
            <a:ext cx="646331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答</a:t>
            </a:r>
            <a:r>
              <a:rPr lang="zh-CN" altLang="en-US" b="1">
                <a:solidFill>
                  <a:schemeClr val="accent1"/>
                </a:solidFill>
              </a:rPr>
              <a:t>：</a:t>
            </a:r>
            <a:endParaRPr lang="zh-CN" altLang="en-US" b="1">
              <a:solidFill>
                <a:schemeClr val="accent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985838" y="3844756"/>
            <a:ext cx="1022032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占位符 13"/>
          <p:cNvSpPr txBox="1"/>
          <p:nvPr/>
        </p:nvSpPr>
        <p:spPr>
          <a:xfrm>
            <a:off x="875631" y="4329584"/>
            <a:ext cx="10283030" cy="416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200" b="0" kern="1200" spc="3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800"/>
              <a:t>对于“责任重于泰山”这句话，你是怎样理解的？ </a:t>
            </a:r>
            <a:endParaRPr lang="zh-CN" altLang="en-US" sz="1800"/>
          </a:p>
        </p:txBody>
      </p:sp>
      <p:sp>
        <p:nvSpPr>
          <p:cNvPr id="30" name="矩形 29"/>
          <p:cNvSpPr/>
          <p:nvPr/>
        </p:nvSpPr>
        <p:spPr>
          <a:xfrm>
            <a:off x="875631" y="5113720"/>
            <a:ext cx="10283031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对人守信，对事负责，是诚信的基本要求。讲诚信是人立身处世的根本，是做人最重要的原则，所以比喻其比泰山重。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75631" y="3973669"/>
            <a:ext cx="838691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问题</a:t>
            </a: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75631" y="4763889"/>
            <a:ext cx="646331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答</a:t>
            </a:r>
            <a:r>
              <a:rPr lang="zh-CN" altLang="en-US" b="1">
                <a:solidFill>
                  <a:schemeClr val="accent1"/>
                </a:solidFill>
              </a:rPr>
              <a:t>：</a:t>
            </a:r>
            <a:endParaRPr lang="zh-CN" altLang="en-US" b="1">
              <a:solidFill>
                <a:schemeClr val="accent1"/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3195761" y="3196112"/>
            <a:ext cx="4944304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253161" y="5425790"/>
            <a:ext cx="5833939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930522" y="5795551"/>
            <a:ext cx="1881258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情景导入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新课教授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/>
              <a:t>例题讲解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/>
              <a:t>课后作业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基本知识点巩固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看图答题</a:t>
            </a:r>
            <a:endParaRPr lang="zh-CN" altLang="en-US"/>
          </a:p>
        </p:txBody>
      </p:sp>
      <p:pic>
        <p:nvPicPr>
          <p:cNvPr id="36" name="图片占位符 35" descr="图片包含 动物, 哺乳动物&#10;&#10;描述已自动生成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87" t="252" r="12023" b="-252"/>
          <a:stretch>
            <a:fillRect/>
          </a:stretch>
        </p:blipFill>
        <p:spPr>
          <a:xfrm>
            <a:off x="8201025" y="2009775"/>
            <a:ext cx="2762250" cy="3781425"/>
          </a:xfrm>
        </p:spPr>
      </p:pic>
      <p:sp>
        <p:nvSpPr>
          <p:cNvPr id="4" name="矩形 3"/>
          <p:cNvSpPr/>
          <p:nvPr/>
        </p:nvSpPr>
        <p:spPr>
          <a:xfrm>
            <a:off x="1107300" y="1852081"/>
            <a:ext cx="6335513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标题数字等都可以通过点击和重新输入进行更改。标题数字等都可以通过点击和重新输入进行更改？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07299" y="2878835"/>
            <a:ext cx="6335523" cy="3295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107300" y="2790846"/>
            <a:ext cx="665124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7758545" y="1905000"/>
            <a:ext cx="0" cy="387667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1531188" cy="258532"/>
          </a:xfrm>
        </p:spPr>
        <p:txBody>
          <a:bodyPr/>
          <a:lstStyle/>
          <a:p>
            <a:r>
              <a:rPr lang="zh-CN" altLang="en-US"/>
              <a:t>基本知识点巩固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选择填空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2451" y="1852081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45425" y="1871253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74031" y="2587257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[    ]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48583" y="193590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938469" y="193590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48583" y="2563978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938469" y="2563978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22451" y="3285468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45425" y="330464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74031" y="4020644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[    ]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48583" y="3369292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938469" y="3369292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548583" y="399736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938469" y="399736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22451" y="4691981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45425" y="4711153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74031" y="5427157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[    ]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48583" y="477580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938469" y="477580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B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548583" y="5403878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C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938469" y="5403878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D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r>
              <a:rPr lang="en-US" altLang="zh-CN"/>
              <a:t> </a:t>
            </a:r>
            <a:r>
              <a:rPr lang="zh-CN" altLang="en-US"/>
              <a:t>一个答案</a:t>
            </a:r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1428750" y="3153882"/>
            <a:ext cx="93535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428750" y="4573107"/>
            <a:ext cx="93535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5189447" y="2596493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89447" y="4036943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189447" y="544834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1531188" cy="258532"/>
          </a:xfrm>
        </p:spPr>
        <p:txBody>
          <a:bodyPr/>
          <a:lstStyle/>
          <a:p>
            <a:r>
              <a:rPr lang="zh-CN" altLang="en-US"/>
              <a:t>基本知识点巩固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403940" cy="553581"/>
          </a:xfrm>
        </p:spPr>
        <p:txBody>
          <a:bodyPr/>
          <a:lstStyle/>
          <a:p>
            <a:r>
              <a:rPr lang="zh-CN" altLang="en-US"/>
              <a:t>判断题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51351" y="2210251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25766" y="2210251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图形 5" descr="复选标记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765" y="2963335"/>
            <a:ext cx="729956" cy="729956"/>
          </a:xfrm>
          <a:prstGeom prst="rect">
            <a:avLst/>
          </a:prstGeom>
          <a:effectLst/>
        </p:spPr>
      </p:pic>
      <p:sp>
        <p:nvSpPr>
          <p:cNvPr id="7" name="文本框 6"/>
          <p:cNvSpPr txBox="1"/>
          <p:nvPr/>
        </p:nvSpPr>
        <p:spPr>
          <a:xfrm>
            <a:off x="6408275" y="4149200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82690" y="4149200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9" name="图形 8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282" y="4902284"/>
            <a:ext cx="729956" cy="729956"/>
          </a:xfrm>
          <a:prstGeom prst="rect">
            <a:avLst/>
          </a:prstGeom>
          <a:effectLst/>
        </p:spPr>
      </p:pic>
      <p:sp>
        <p:nvSpPr>
          <p:cNvPr id="10" name="文本框 9"/>
          <p:cNvSpPr txBox="1"/>
          <p:nvPr/>
        </p:nvSpPr>
        <p:spPr>
          <a:xfrm>
            <a:off x="6408275" y="2210251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2690" y="2210251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图形 51"/>
          <p:cNvSpPr/>
          <p:nvPr/>
        </p:nvSpPr>
        <p:spPr>
          <a:xfrm>
            <a:off x="10438089" y="3040086"/>
            <a:ext cx="532260" cy="532260"/>
          </a:xfrm>
          <a:custGeom>
            <a:gdLst>
              <a:gd name="connsiteX0" fmla="*/ 538343 w 532259"/>
              <a:gd name="connsiteY0" fmla="*/ 64632 h 532259"/>
              <a:gd name="connsiteX1" fmla="*/ 473711 w 532259"/>
              <a:gd name="connsiteY1" fmla="*/ 0 h 532259"/>
              <a:gd name="connsiteX2" fmla="*/ 269171 w 532259"/>
              <a:gd name="connsiteY2" fmla="*/ 204540 h 532259"/>
              <a:gd name="connsiteX3" fmla="*/ 64632 w 532259"/>
              <a:gd name="connsiteY3" fmla="*/ 0 h 532259"/>
              <a:gd name="connsiteX4" fmla="*/ 0 w 532259"/>
              <a:gd name="connsiteY4" fmla="*/ 64632 h 532259"/>
              <a:gd name="connsiteX5" fmla="*/ 204540 w 532259"/>
              <a:gd name="connsiteY5" fmla="*/ 269171 h 532259"/>
              <a:gd name="connsiteX6" fmla="*/ 0 w 532259"/>
              <a:gd name="connsiteY6" fmla="*/ 473711 h 532259"/>
              <a:gd name="connsiteX7" fmla="*/ 64632 w 532259"/>
              <a:gd name="connsiteY7" fmla="*/ 538343 h 532259"/>
              <a:gd name="connsiteX8" fmla="*/ 269171 w 532259"/>
              <a:gd name="connsiteY8" fmla="*/ 333803 h 532259"/>
              <a:gd name="connsiteX9" fmla="*/ 473711 w 532259"/>
              <a:gd name="connsiteY9" fmla="*/ 538343 h 532259"/>
              <a:gd name="connsiteX10" fmla="*/ 538343 w 532259"/>
              <a:gd name="connsiteY10" fmla="*/ 473711 h 532259"/>
              <a:gd name="connsiteX11" fmla="*/ 333803 w 532259"/>
              <a:gd name="connsiteY11" fmla="*/ 269171 h 5322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2259" h="532259">
                <a:moveTo>
                  <a:pt x="538343" y="64632"/>
                </a:moveTo>
                <a:lnTo>
                  <a:pt x="473711" y="0"/>
                </a:lnTo>
                <a:lnTo>
                  <a:pt x="269171" y="204540"/>
                </a:lnTo>
                <a:lnTo>
                  <a:pt x="64632" y="0"/>
                </a:lnTo>
                <a:lnTo>
                  <a:pt x="0" y="64632"/>
                </a:lnTo>
                <a:lnTo>
                  <a:pt x="204540" y="269171"/>
                </a:lnTo>
                <a:lnTo>
                  <a:pt x="0" y="473711"/>
                </a:lnTo>
                <a:lnTo>
                  <a:pt x="64632" y="538343"/>
                </a:lnTo>
                <a:lnTo>
                  <a:pt x="269171" y="333803"/>
                </a:lnTo>
                <a:lnTo>
                  <a:pt x="473711" y="538343"/>
                </a:lnTo>
                <a:lnTo>
                  <a:pt x="538343" y="473711"/>
                </a:lnTo>
                <a:lnTo>
                  <a:pt x="333803" y="269171"/>
                </a:lnTo>
                <a:close/>
              </a:path>
            </a:pathLst>
          </a:custGeom>
          <a:solidFill>
            <a:schemeClr val="accent2"/>
          </a:solidFill>
          <a:ln w="7541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120721" y="4149201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95136" y="4149201"/>
            <a:ext cx="3920967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图形 57" descr="复选标记"/>
          <p:cNvSpPr/>
          <p:nvPr/>
        </p:nvSpPr>
        <p:spPr>
          <a:xfrm>
            <a:off x="5074452" y="5023943"/>
            <a:ext cx="699541" cy="486637"/>
          </a:xfrm>
          <a:custGeom>
            <a:gdLst>
              <a:gd name="connsiteX0" fmla="*/ 640993 w 699541"/>
              <a:gd name="connsiteY0" fmla="*/ 0 h 486637"/>
              <a:gd name="connsiteX1" fmla="*/ 251683 w 699541"/>
              <a:gd name="connsiteY1" fmla="*/ 368019 h 486637"/>
              <a:gd name="connsiteX2" fmla="*/ 64632 w 699541"/>
              <a:gd name="connsiteY2" fmla="*/ 176406 h 486637"/>
              <a:gd name="connsiteX3" fmla="*/ 0 w 699541"/>
              <a:gd name="connsiteY3" fmla="*/ 237996 h 486637"/>
              <a:gd name="connsiteX4" fmla="*/ 248641 w 699541"/>
              <a:gd name="connsiteY4" fmla="*/ 493481 h 486637"/>
              <a:gd name="connsiteX5" fmla="*/ 314033 w 699541"/>
              <a:gd name="connsiteY5" fmla="*/ 432651 h 486637"/>
              <a:gd name="connsiteX6" fmla="*/ 702583 w 699541"/>
              <a:gd name="connsiteY6" fmla="*/ 63871 h 48663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9541" h="486637">
                <a:moveTo>
                  <a:pt x="640993" y="0"/>
                </a:moveTo>
                <a:lnTo>
                  <a:pt x="251683" y="368019"/>
                </a:lnTo>
                <a:lnTo>
                  <a:pt x="64632" y="176406"/>
                </a:lnTo>
                <a:lnTo>
                  <a:pt x="0" y="237996"/>
                </a:lnTo>
                <a:lnTo>
                  <a:pt x="248641" y="493481"/>
                </a:lnTo>
                <a:lnTo>
                  <a:pt x="314033" y="432651"/>
                </a:lnTo>
                <a:lnTo>
                  <a:pt x="702583" y="63871"/>
                </a:lnTo>
                <a:close/>
              </a:path>
            </a:pathLst>
          </a:custGeom>
          <a:solidFill>
            <a:schemeClr val="accent1"/>
          </a:solidFill>
          <a:ln w="7541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课后作业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552972"/>
          </a:xfrm>
        </p:spPr>
        <p:txBody>
          <a:bodyPr/>
          <a:lstStyle/>
          <a:p>
            <a:r>
              <a:rPr lang="zh-CN" altLang="en-US"/>
              <a:t>认真思考</a:t>
            </a:r>
            <a:endParaRPr lang="zh-CN" altLang="en-US"/>
          </a:p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课后作业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77239" y="283974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作业一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69725" y="283974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作业二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77239" y="3328484"/>
            <a:ext cx="3355981" cy="1857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标题数字等都可以通过点击和重新输入进行更改。标题数字等都可以通过点击和重新输入进行更改。标题数字等都可以通过点击和重新输入进行更改。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69725" y="3328484"/>
            <a:ext cx="3355981" cy="1857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标题数字等都可以通过点击和重新输入进行更改。标题数字等都可以通过点击和重新输入进行更改。标题数字等都可以通过点击和重新输入进行更改。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968715" y="283974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周三交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852979" y="2916496"/>
            <a:ext cx="0" cy="2285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112215" y="283974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周三交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7996479" y="2916496"/>
            <a:ext cx="0" cy="2285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6096000" y="2533139"/>
            <a:ext cx="0" cy="282593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552972"/>
          </a:xfrm>
        </p:spPr>
        <p:txBody>
          <a:bodyPr/>
          <a:lstStyle/>
          <a:p>
            <a:r>
              <a:rPr lang="zh-CN" altLang="en-US"/>
              <a:t>认真思考</a:t>
            </a:r>
            <a:endParaRPr lang="zh-CN" altLang="en-US"/>
          </a:p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1792010" cy="553581"/>
          </a:xfrm>
        </p:spPr>
        <p:txBody>
          <a:bodyPr/>
          <a:lstStyle/>
          <a:p>
            <a:r>
              <a:rPr lang="zh-CN" altLang="en-US"/>
              <a:t>课后作业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97485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作业一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23981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作业二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7485" y="3790413"/>
            <a:ext cx="2702793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23981" y="3790413"/>
            <a:ext cx="2702793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488961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周三交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373225" y="3378425"/>
            <a:ext cx="0" cy="2285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666471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周三交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5550735" y="3378425"/>
            <a:ext cx="0" cy="2285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8091722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作业三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91722" y="3790413"/>
            <a:ext cx="2702793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prstClr val="black"/>
                </a:solidFill>
              </a:rPr>
              <a:t>标题数字等都可以通过点击和重新输入进行更改。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134212" y="33016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周三交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9018476" y="3378425"/>
            <a:ext cx="0" cy="2285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>
          <a:xfrm>
            <a:off x="1111878" y="2724644"/>
            <a:ext cx="9968244" cy="1089529"/>
          </a:xfrm>
        </p:spPr>
        <p:txBody>
          <a:bodyPr/>
          <a:lstStyle/>
          <a:p>
            <a:r>
              <a:rPr lang="zh-CN" altLang="en-US"/>
              <a:t>下节课预习</a:t>
            </a:r>
            <a:endParaRPr lang="en-US" alt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>
          <a:xfrm>
            <a:off x="4796144" y="2033525"/>
            <a:ext cx="2599713" cy="480131"/>
          </a:xfrm>
        </p:spPr>
        <p:txBody>
          <a:bodyPr/>
          <a:lstStyle/>
          <a:p>
            <a:r>
              <a:rPr lang="zh-CN" altLang="en-US"/>
              <a:t>第一单元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/>
          </p:nvPr>
        </p:nvSpPr>
        <p:spPr>
          <a:xfrm>
            <a:off x="4796144" y="4161089"/>
            <a:ext cx="2599713" cy="431737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/>
              <a:t>文库</a:t>
            </a:r>
            <a:endParaRPr lang="en-US" altLang="zh-CN"/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情景导入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pattFill prst="dotGrid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6465231" cy="553581"/>
          </a:xfrm>
        </p:spPr>
        <p:txBody>
          <a:bodyPr/>
          <a:lstStyle/>
          <a:p>
            <a:r>
              <a:rPr lang="zh-CN" altLang="en-US"/>
              <a:t>一般违法与犯罪的区别：</a:t>
            </a:r>
            <a:r>
              <a:rPr lang="en-US" altLang="zh-CN"/>
              <a:t>(</a:t>
            </a:r>
            <a:r>
              <a:rPr lang="zh-CN" altLang="en-US"/>
              <a:t>看书归纳</a:t>
            </a:r>
            <a:r>
              <a:rPr lang="en-US" altLang="zh-CN"/>
              <a:t>)</a:t>
            </a:r>
            <a:endParaRPr lang="en-US" altLang="zh-CN"/>
          </a:p>
        </p:txBody>
      </p:sp>
      <p:graphicFrame>
        <p:nvGraphicFramePr>
          <p:cNvPr id="12" name="Group 65"/>
          <p:cNvGraphicFramePr>
            <a:graphicFrameLocks noGrp="1"/>
          </p:cNvGraphicFramePr>
          <p:nvPr/>
        </p:nvGraphicFramePr>
        <p:xfrm>
          <a:off x="1049564" y="2312761"/>
          <a:ext cx="10257064" cy="2875047"/>
        </p:xfrm>
        <a:graphic>
          <a:graphicData uri="http://schemas.openxmlformats.org/drawingml/2006/table">
            <a:tbl>
              <a:tblPr/>
              <a:tblGrid>
                <a:gridCol w="1709836"/>
                <a:gridCol w="1709835"/>
                <a:gridCol w="1709836"/>
                <a:gridCol w="1707886"/>
                <a:gridCol w="1709835"/>
                <a:gridCol w="1709836"/>
              </a:tblGrid>
              <a:tr h="778782"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外币</a:t>
                      </a:r>
                      <a:endParaRPr lang="zh-CN" altLang="en-US" sz="18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本币</a:t>
                      </a:r>
                      <a:endParaRPr lang="zh-CN" altLang="en-US" sz="18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外币币值</a:t>
                      </a:r>
                      <a:endParaRPr lang="zh-CN" altLang="en-US" sz="18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本币币值</a:t>
                      </a:r>
                      <a:endParaRPr lang="zh-CN" altLang="en-US" sz="18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外汇汇率</a:t>
                      </a:r>
                      <a:endParaRPr lang="zh-CN" altLang="en-US" sz="18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本币汇率</a:t>
                      </a:r>
                      <a:endParaRPr lang="zh-CN" altLang="en-US" sz="18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054238"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不变</a:t>
                      </a:r>
                      <a:endParaRPr lang="zh-CN" altLang="en-US" sz="18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更多</a:t>
                      </a:r>
                      <a:endParaRPr lang="zh-CN" altLang="en-US" sz="18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lang="zh-CN" altLang="zh-CN" sz="18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lang="zh-CN" altLang="zh-CN" sz="18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lang="zh-CN" altLang="zh-CN" sz="18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lang="zh-CN" altLang="zh-CN" sz="18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042027"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不变</a:t>
                      </a:r>
                      <a:endParaRPr lang="zh-CN" altLang="en-US" sz="18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更少</a:t>
                      </a:r>
                      <a:endParaRPr lang="zh-CN" altLang="en-US" sz="18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lang="zh-CN" altLang="zh-CN" sz="18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lang="zh-CN" altLang="zh-CN" sz="18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lang="zh-CN" altLang="zh-CN" sz="18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2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lang="zh-CN" altLang="zh-CN" sz="18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3" name="Text Box 47"/>
          <p:cNvSpPr txBox="1">
            <a:spLocks noChangeArrowheads="1"/>
          </p:cNvSpPr>
          <p:nvPr/>
        </p:nvSpPr>
        <p:spPr bwMode="auto">
          <a:xfrm>
            <a:off x="4595730" y="3427491"/>
            <a:ext cx="1415440" cy="416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升值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Text Box 48"/>
          <p:cNvSpPr txBox="1">
            <a:spLocks noChangeArrowheads="1"/>
          </p:cNvSpPr>
          <p:nvPr/>
        </p:nvSpPr>
        <p:spPr bwMode="auto">
          <a:xfrm>
            <a:off x="6326231" y="3428773"/>
            <a:ext cx="1415440" cy="414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</a:rPr>
              <a:t>贬值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15" name="Text Box 49"/>
          <p:cNvSpPr txBox="1">
            <a:spLocks noChangeArrowheads="1"/>
          </p:cNvSpPr>
          <p:nvPr/>
        </p:nvSpPr>
        <p:spPr bwMode="auto">
          <a:xfrm>
            <a:off x="7941582" y="3428773"/>
            <a:ext cx="1415440" cy="414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升高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Text Box 50"/>
          <p:cNvSpPr txBox="1">
            <a:spLocks noChangeArrowheads="1"/>
          </p:cNvSpPr>
          <p:nvPr/>
        </p:nvSpPr>
        <p:spPr bwMode="auto">
          <a:xfrm>
            <a:off x="9763412" y="3428773"/>
            <a:ext cx="1325756" cy="414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</a:rPr>
              <a:t>跌落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17" name="Text Box 51"/>
          <p:cNvSpPr txBox="1">
            <a:spLocks noChangeArrowheads="1"/>
          </p:cNvSpPr>
          <p:nvPr/>
        </p:nvSpPr>
        <p:spPr bwMode="auto">
          <a:xfrm>
            <a:off x="4551863" y="4471761"/>
            <a:ext cx="1503174" cy="414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</a:rPr>
              <a:t>贬值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18" name="Text Box 52"/>
          <p:cNvSpPr txBox="1">
            <a:spLocks noChangeArrowheads="1"/>
          </p:cNvSpPr>
          <p:nvPr/>
        </p:nvSpPr>
        <p:spPr bwMode="auto">
          <a:xfrm>
            <a:off x="6326231" y="4471761"/>
            <a:ext cx="1415440" cy="414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升值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 Box 53"/>
          <p:cNvSpPr txBox="1">
            <a:spLocks noChangeArrowheads="1"/>
          </p:cNvSpPr>
          <p:nvPr/>
        </p:nvSpPr>
        <p:spPr bwMode="auto">
          <a:xfrm>
            <a:off x="8030291" y="4471761"/>
            <a:ext cx="1238022" cy="414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</a:rPr>
              <a:t>跌落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20" name="Text Box 54"/>
          <p:cNvSpPr txBox="1">
            <a:spLocks noChangeArrowheads="1"/>
          </p:cNvSpPr>
          <p:nvPr/>
        </p:nvSpPr>
        <p:spPr bwMode="auto">
          <a:xfrm>
            <a:off x="9807279" y="4471761"/>
            <a:ext cx="1238022" cy="414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升高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箭头: 上 21"/>
          <p:cNvSpPr/>
          <p:nvPr/>
        </p:nvSpPr>
        <p:spPr>
          <a:xfrm>
            <a:off x="7407732" y="3487792"/>
            <a:ext cx="146769" cy="296307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 (正文)"/>
            </a:endParaRPr>
          </a:p>
        </p:txBody>
      </p:sp>
      <p:sp>
        <p:nvSpPr>
          <p:cNvPr id="23" name="箭头: 上 22"/>
          <p:cNvSpPr/>
          <p:nvPr/>
        </p:nvSpPr>
        <p:spPr>
          <a:xfrm rot="10800000">
            <a:off x="5651490" y="4584047"/>
            <a:ext cx="146769" cy="296307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 (正文)"/>
            </a:endParaRPr>
          </a:p>
        </p:txBody>
      </p:sp>
      <p:sp>
        <p:nvSpPr>
          <p:cNvPr id="24" name="箭头: 上 23"/>
          <p:cNvSpPr/>
          <p:nvPr/>
        </p:nvSpPr>
        <p:spPr>
          <a:xfrm rot="10800000">
            <a:off x="8972468" y="4584047"/>
            <a:ext cx="146769" cy="296307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 (正文)"/>
            </a:endParaRPr>
          </a:p>
        </p:txBody>
      </p:sp>
      <p:sp>
        <p:nvSpPr>
          <p:cNvPr id="25" name="箭头: 上 24"/>
          <p:cNvSpPr/>
          <p:nvPr/>
        </p:nvSpPr>
        <p:spPr>
          <a:xfrm>
            <a:off x="10729085" y="3487792"/>
            <a:ext cx="146769" cy="296307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 (正文)"/>
            </a:endParaRPr>
          </a:p>
        </p:txBody>
      </p:sp>
      <p:sp>
        <p:nvSpPr>
          <p:cNvPr id="26" name="箭头: 上 25"/>
          <p:cNvSpPr/>
          <p:nvPr/>
        </p:nvSpPr>
        <p:spPr>
          <a:xfrm>
            <a:off x="8972468" y="3487792"/>
            <a:ext cx="146769" cy="296307"/>
          </a:xfrm>
          <a:prstGeom prst="up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 (正文)"/>
            </a:endParaRPr>
          </a:p>
        </p:txBody>
      </p:sp>
      <p:sp>
        <p:nvSpPr>
          <p:cNvPr id="27" name="箭头: 上 26"/>
          <p:cNvSpPr/>
          <p:nvPr/>
        </p:nvSpPr>
        <p:spPr>
          <a:xfrm>
            <a:off x="5651490" y="3487792"/>
            <a:ext cx="146769" cy="296307"/>
          </a:xfrm>
          <a:prstGeom prst="up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 (正文)"/>
            </a:endParaRPr>
          </a:p>
        </p:txBody>
      </p:sp>
      <p:sp>
        <p:nvSpPr>
          <p:cNvPr id="28" name="箭头: 上 27"/>
          <p:cNvSpPr/>
          <p:nvPr/>
        </p:nvSpPr>
        <p:spPr>
          <a:xfrm rot="10800000">
            <a:off x="10729085" y="4584047"/>
            <a:ext cx="146769" cy="296307"/>
          </a:xfrm>
          <a:prstGeom prst="up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 (正文)"/>
            </a:endParaRPr>
          </a:p>
        </p:txBody>
      </p:sp>
      <p:sp>
        <p:nvSpPr>
          <p:cNvPr id="29" name="箭头: 上 28"/>
          <p:cNvSpPr/>
          <p:nvPr/>
        </p:nvSpPr>
        <p:spPr>
          <a:xfrm rot="10800000">
            <a:off x="7407732" y="4584047"/>
            <a:ext cx="146769" cy="296307"/>
          </a:xfrm>
          <a:prstGeom prst="up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 (正文)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投资方式</a:t>
            </a:r>
            <a:endParaRPr lang="zh-CN" altLang="en-US"/>
          </a:p>
        </p:txBody>
      </p:sp>
      <p:graphicFrame>
        <p:nvGraphicFramePr>
          <p:cNvPr id="21" name="图示 20"/>
          <p:cNvGraphicFramePr/>
          <p:nvPr/>
        </p:nvGraphicFramePr>
        <p:xfrm>
          <a:off x="206860" y="1807909"/>
          <a:ext cx="10180297" cy="4192436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2594789" cy="553581"/>
          </a:xfrm>
        </p:spPr>
        <p:txBody>
          <a:bodyPr/>
          <a:lstStyle/>
          <a:p>
            <a:r>
              <a:rPr lang="zh-CN" altLang="en-US"/>
              <a:t>什么是信用卡</a:t>
            </a:r>
            <a:endParaRPr lang="zh-CN" altLang="en-US"/>
          </a:p>
        </p:txBody>
      </p:sp>
      <p:pic>
        <p:nvPicPr>
          <p:cNvPr id="7" name="图片 6" descr="图片包含 室内, 餐桌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4"/>
          <a:stretch>
            <a:fillRect/>
          </a:stretch>
        </p:blipFill>
        <p:spPr>
          <a:xfrm>
            <a:off x="756464" y="1947487"/>
            <a:ext cx="5170092" cy="3561542"/>
          </a:xfrm>
          <a:prstGeom prst="rect">
            <a:avLst/>
          </a:prstGeom>
        </p:spPr>
      </p:pic>
      <p:sp>
        <p:nvSpPr>
          <p:cNvPr id="8" name="文本占位符 13"/>
          <p:cNvSpPr txBox="1"/>
          <p:nvPr/>
        </p:nvSpPr>
        <p:spPr>
          <a:xfrm>
            <a:off x="6169008" y="2783498"/>
            <a:ext cx="4821650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200" b="0" kern="1200" spc="3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800">
                <a:latin typeface="Abadi" panose="020b0604020104020204" pitchFamily="34" charset="0"/>
              </a:rPr>
              <a:t> 银行信用卡是银行对资信状况良好的客户发行的一种信用凭证。</a:t>
            </a:r>
            <a:endParaRPr lang="zh-CN" altLang="en-US" sz="1800">
              <a:latin typeface="Abadi" panose="020b0604020104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76916" y="4253962"/>
            <a:ext cx="4937764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badi" panose="020b0604020104020204" pitchFamily="34" charset="0"/>
              </a:rPr>
              <a:t>信用卡是具有消费、转账结算、存取现金、信用贷款等部分或全部功能的电子支付卡。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Abadi" panose="020b0604020104020204" pitchFamily="34" charset="0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6107504" y="2558553"/>
            <a:ext cx="4883154" cy="1169705"/>
          </a:xfrm>
          <a:prstGeom prst="roundRect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/>
          <p:cNvSpPr/>
          <p:nvPr/>
        </p:nvSpPr>
        <p:spPr>
          <a:xfrm>
            <a:off x="6107504" y="4057614"/>
            <a:ext cx="4883154" cy="1169705"/>
          </a:xfrm>
          <a:prstGeom prst="roundRect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本课导读</a:t>
            </a:r>
            <a:endParaRPr lang="zh-CN" altLang="zh-CN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75632" y="556153"/>
            <a:ext cx="3620168" cy="553581"/>
          </a:xfrm>
        </p:spPr>
        <p:txBody>
          <a:bodyPr/>
          <a:lstStyle/>
          <a:p>
            <a:r>
              <a:rPr lang="zh-CN" altLang="en-US">
                <a:sym typeface="Microsoft YaHei UI" panose="020b0503020204020204" pitchFamily="34" charset="-122"/>
              </a:rPr>
              <a:t>导读“废石的故事”</a:t>
            </a:r>
            <a:endParaRPr lang="zh-CN" altLang="en-US">
              <a:sym typeface="Microsoft YaHei UI" panose="020b0503020204020204" pitchFamily="34" charset="-122"/>
            </a:endParaRPr>
          </a:p>
        </p:txBody>
      </p:sp>
      <p:sp>
        <p:nvSpPr>
          <p:cNvPr id="15" name="文本占位符 13"/>
          <p:cNvSpPr txBox="1"/>
          <p:nvPr/>
        </p:nvSpPr>
        <p:spPr>
          <a:xfrm>
            <a:off x="895951" y="2096288"/>
            <a:ext cx="10283030" cy="416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200" b="0" kern="1200" spc="3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800"/>
              <a:t>标题数字等都可以通过点击和重新输入进行更改？</a:t>
            </a:r>
            <a:endParaRPr lang="zh-CN" altLang="en-US" sz="1800"/>
          </a:p>
        </p:txBody>
      </p:sp>
      <p:sp>
        <p:nvSpPr>
          <p:cNvPr id="18" name="矩形 17"/>
          <p:cNvSpPr/>
          <p:nvPr/>
        </p:nvSpPr>
        <p:spPr>
          <a:xfrm>
            <a:off x="895951" y="2882052"/>
            <a:ext cx="10283031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95951" y="1744818"/>
            <a:ext cx="838691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问题</a:t>
            </a: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5951" y="2520156"/>
            <a:ext cx="646331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答</a:t>
            </a:r>
            <a:r>
              <a:rPr lang="zh-CN" altLang="en-US" b="1">
                <a:solidFill>
                  <a:schemeClr val="accent1"/>
                </a:solidFill>
              </a:rPr>
              <a:t>：</a:t>
            </a:r>
            <a:endParaRPr lang="zh-CN" altLang="en-US" b="1">
              <a:solidFill>
                <a:schemeClr val="accent1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938336" y="3832056"/>
            <a:ext cx="1022032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占位符 13"/>
          <p:cNvSpPr txBox="1"/>
          <p:nvPr/>
        </p:nvSpPr>
        <p:spPr>
          <a:xfrm>
            <a:off x="875631" y="4460663"/>
            <a:ext cx="10283030" cy="416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200" b="0" kern="1200" spc="30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800"/>
              <a:t>标题数字等都可以通过点击和重新输入进行更改？</a:t>
            </a:r>
            <a:endParaRPr lang="zh-CN" altLang="en-US" sz="1800"/>
          </a:p>
        </p:txBody>
      </p:sp>
      <p:sp>
        <p:nvSpPr>
          <p:cNvPr id="23" name="矩形 22"/>
          <p:cNvSpPr/>
          <p:nvPr/>
        </p:nvSpPr>
        <p:spPr>
          <a:xfrm>
            <a:off x="875631" y="5246427"/>
            <a:ext cx="10283031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75631" y="4109193"/>
            <a:ext cx="838691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问题</a:t>
            </a: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b="1">
                <a:solidFill>
                  <a:schemeClr val="accent1"/>
                </a:solidFill>
              </a:rPr>
              <a:t>.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5631" y="4884531"/>
            <a:ext cx="646331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答</a:t>
            </a:r>
            <a:r>
              <a:rPr lang="zh-CN" altLang="en-US" b="1">
                <a:solidFill>
                  <a:schemeClr val="accent1"/>
                </a:solidFill>
              </a:rPr>
              <a:t>：</a:t>
            </a:r>
            <a:endParaRPr lang="zh-CN" altLang="en-US" b="1">
              <a:solidFill>
                <a:schemeClr val="accent1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938336" y="3218888"/>
            <a:ext cx="4944304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938336" y="5606488"/>
            <a:ext cx="5015424" cy="0"/>
          </a:xfrm>
          <a:prstGeom prst="line">
            <a:avLst/>
          </a:prstGeom>
          <a:ln w="130175">
            <a:solidFill>
              <a:srgbClr val="FF9999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文本占位符 22"/>
          <p:cNvSpPr>
            <a:spLocks noGrp="1"/>
          </p:cNvSpPr>
          <p:nvPr>
            <p:ph type="body" sz="quarter" idx="11"/>
          </p:nvPr>
        </p:nvSpPr>
        <p:spPr>
          <a:xfrm>
            <a:off x="923132" y="1119259"/>
            <a:ext cx="954107" cy="258532"/>
          </a:xfrm>
        </p:spPr>
        <p:txBody>
          <a:bodyPr/>
          <a:lstStyle/>
          <a:p>
            <a:r>
              <a:rPr lang="zh-CN" altLang="en-US"/>
              <a:t>情景导入</a:t>
            </a:r>
            <a:endParaRPr lang="en-US" altLang="zh-CN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>
                <a:sym typeface="Microsoft YaHei UI" panose="020b0503020204020204" pitchFamily="34" charset="-122"/>
              </a:rPr>
              <a:t>学习目标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41062" y="1854608"/>
            <a:ext cx="9455536" cy="1965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>
                <a:solidFill>
                  <a:prstClr val="black"/>
                </a:solidFill>
              </a:rPr>
              <a:t>我们应怎样做诚信人？</a:t>
            </a:r>
            <a:endParaRPr lang="en-US" altLang="zh-CN" sz="2400">
              <a:solidFill>
                <a:prstClr val="black"/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>
                <a:solidFill>
                  <a:prstClr val="black"/>
                </a:solidFill>
              </a:rPr>
              <a:t>这是一篇小说，你还记得小说的三个要素吗？</a:t>
            </a:r>
            <a:endParaRPr lang="zh-CN" altLang="en-US" sz="2400">
              <a:solidFill>
                <a:prstClr val="black"/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>
                <a:solidFill>
                  <a:prstClr val="black"/>
                </a:solidFill>
              </a:rPr>
              <a:t>你能在这篇文章中找出这三个要素吗？</a:t>
            </a:r>
            <a:endParaRPr lang="zh-CN" altLang="en-US" sz="2400">
              <a:solidFill>
                <a:prstClr val="black"/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>
                <a:solidFill>
                  <a:prstClr val="black"/>
                </a:solidFill>
              </a:rPr>
              <a:t>这篇文章是按照什么顺序来写的</a:t>
            </a:r>
            <a:r>
              <a:rPr lang="en-US" altLang="zh-CN" sz="2400">
                <a:solidFill>
                  <a:prstClr val="black"/>
                </a:solidFill>
              </a:rPr>
              <a:t>?</a:t>
            </a:r>
            <a:endParaRPr lang="en-US" altLang="zh-CN" sz="2400">
              <a:solidFill>
                <a:prstClr val="black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90213" y="1869900"/>
            <a:ext cx="441146" cy="5224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90213" y="2347719"/>
            <a:ext cx="441146" cy="5224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90213" y="2825538"/>
            <a:ext cx="441146" cy="5224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90213" y="3303358"/>
            <a:ext cx="441146" cy="5224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r>
              <a:rPr lang="en-US" altLang="zh-CN" sz="2400" b="1">
                <a:solidFill>
                  <a:schemeClr val="accent1"/>
                </a:solidFill>
              </a:rPr>
              <a:t>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新课教授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COMMONDATA" val="eyJoZGlkIjoiNGUwYjA4ZWY2NjA5ODhlZjcwNTFkMjRlOTA5YTE4MWMifQ==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橙红色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自定义 1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PLUS">
  <a:themeElements>
    <a:clrScheme name="沉稳红模板配色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C00000"/>
      </a:accent1>
      <a:accent2>
        <a:srgbClr val="9A0000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entury Gothic">
      <a:majorFont>
        <a:latin typeface="Century Gothic"/>
        <a:ea typeface="Century Gothic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Century Gothic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1.xml" /></Relationships>
</file>

<file path=customXml/_rels/item2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2.xml" /></Relationships>
</file>

<file path=customXml/_rels/item3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3.xml" /></Relationships>
</file>

<file path=customXml/item1.xml>��< ? m s o - c o n t e n t T y p e ? > < F o r m T e m p l a t e s   x m l n s = " h t t p : / / s c h e m a s . m i c r o s o f t . c o m / s h a r e p o i n t / v 3 / c o n t e n t t y p e / f o r m s " > < D i s p l a y > D o c u m e n t L i b r a r y F o r m < / D i s p l a y > < E d i t > D o c u m e n t L i b r a r y F o r m < / E d i t > < N e w > D o c u m e n t L i b r a r y F o r m < / N e w > < / F o r m T e m p l a t e s > 
</file>

<file path=customXml/item2.xml>��< ? x m l   v e r s i o n = " 1 . 0 " ? > < c t : c o n t e n t T y p e S c h e m a   c t : _ = " "   m a : _ = " "   m a : c o n t e n t T y p e N a m e = " �ech"   m a : c o n t e n t T y p e I D = " 0 x 0 1 0 1 0 0 4 D 5 2 0 B 0 6 2 1 0 2 2 B 4 C A 3 7 1 9 3 C E B 4 B D 4 0 0 6 "   m a : c o n t e n t T y p e V e r s i o n = " 1 3 "   m a : c o n t e n t T y p e D e s c r i p t i o n = " �e�^�ech0"   m a : c o n t e n t T y p e S c o p e = " "   m a : v e r s i o n I D = " 7 0 b d d c 0 9 2 7 d 8 e 2 5 2 f 6 1 7 f b 4 2 0 1 f a 0 8 9 0 "   x m l n s : c t = " h t t p : / / s c h e m a s . m i c r o s o f t . c o m / o f f i c e / 2 0 0 6 / m e t a d a t a / c o n t e n t T y p e "   x m l n s : m a = " h t t p : / / s c h e m a s . m i c r o s o f t . c o m / o f f i c e / 2 0 0 6 / m e t a d a t a / p r o p e r t i e s / m e t a A t t r i b u t e s " >  
 < x s d : s c h e m a   t a r g e t N a m e s p a c e = " h t t p : / / s c h e m a s . m i c r o s o f t . c o m / o f f i c e / 2 0 0 6 / m e t a d a t a / p r o p e r t i e s "   m a : r o o t = " t r u e "   m a : f i e l d s I D = " c a c c d 2 0 f 8 5 b b e e b e 2 9 7 8 6 e 0 e 2 2 1 5 1 1 2 a "   n s 2 : _ = " "   n s 3 : _ = " "   x m l n s : x s d = " h t t p : / / w w w . w 3 . o r g / 2 0 0 1 / X M L S c h e m a "   x m l n s : x s = " h t t p : / / w w w . w 3 . o r g / 2 0 0 1 / X M L S c h e m a "   x m l n s : p = " h t t p : / / s c h e m a s . m i c r o s o f t . c o m / o f f i c e / 2 0 0 6 / m e t a d a t a / p r o p e r t i e s "   x m l n s : n s 2 = " 4 5 e 9 1 f 0 0 - 0 2 5 0 - 4 a 6 0 - 9 7 0 e - f 6 e e 5 3 4 b 4 8 5 a "   x m l n s : n s 3 = " 0 3 9 0 2 0 2 2 - 5 f 0 7 - 4 1 5 b - 9 9 d a - 0 2 f 7 a 8 4 3 c 2 d 0 " >  
 < x s d : i m p o r t   n a m e s p a c e = " 4 5 e 9 1 f 0 0 - 0 2 5 0 - 4 a 6 0 - 9 7 0 e - f 6 e e 5 3 4 b 4 8 5 a " / >  
 < x s d : i m p o r t   n a m e s p a c e = " 0 3 9 0 2 0 2 2 - 5 f 0 7 - 4 1 5 b - 9 9 d a - 0 2 f 7 a 8 4 3 c 2 d 0 " / >  
 < x s d : e l e m e n t   n a m e = " p r o p e r t i e s " >  
 < x s d : c o m p l e x T y p e >  
 < x s d : s e q u e n c e >  
 < x s d : e l e m e n t   n a m e = " d o c u m e n t M a n a g e m e n t " >  
 < x s d : c o m p l e x T y p e >  
 < x s d : a l l >  
 < x s d : e l e m e n t   r e f = " n s 2 : S h a r e d W i t h U s e r s "   m i n O c c u r s = " 0 " / >  
 < x s d : e l e m e n t   r e f = " n s 2 : S h a r e d W i t h D e t a i l s "   m i n O c c u r s = " 0 " / >  
 < x s d : e l e m e n t   r e f = " n s 2 : L a s t S h a r e d B y U s e r "   m i n O c c u r s = " 0 " / >  
 < x s d : e l e m e n t   r e f = " n s 2 : L a s t S h a r e d B y T i m e "   m i n O c c u r s = " 0 " / >  
 < x s d : e l e m e n t   r e f = " n s 3 : M e d i a S e r v i c e M e t a d a t a "   m i n O c c u r s = " 0 " / >  
 < x s d : e l e m e n t   r e f = " n s 3 : M e d i a S e r v i c e F a s t M e t a d a t a "   m i n O c c u r s = " 0 " / >  
 < x s d : e l e m e n t   r e f = " n s 3 : M e d i a S e r v i c e D a t e T a k e n "   m i n O c c u r s = " 0 " / >  
 < x s d : e l e m e n t   r e f = " n s 3 : M e d i a S e r v i c e A u t o T a g s "   m i n O c c u r s = " 0 " / >  
 < x s d : e l e m e n t   r e f = " n s 3 : M e d i a S e r v i c e O C R "   m i n O c c u r s = " 0 " / >  
 < x s d : e l e m e n t   r e f = " n s 3 : M e d i a S e r v i c e E v e n t H a s h C o d e "   m i n O c c u r s = " 0 " / >  
 < x s d : e l e m e n t   r e f = " n s 3 : M e d i a S e r v i c e G e n e r a t i o n T i m e "   m i n O c c u r s = " 0 " / >  
 < x s d : e l e m e n t   r e f = " n s 3 : M e d i a S e r v i c e A u t o K e y P o i n t s "   m i n O c c u r s = " 0 " / >  
 < x s d : e l e m e n t   r e f = " n s 3 : M e d i a S e r v i c e K e y P o i n t s "   m i n O c c u r s = " 0 " / >  
 < / x s d : a l l >  
 < / x s d : c o m p l e x T y p e >  
 < / x s d : e l e m e n t >  
 < / x s d : s e q u e n c e >  
 < / x s d : c o m p l e x T y p e >  
 < / x s d : e l e m e n t >  
 < / x s d : s c h e m a >  
 < x s d : s c h e m a   t a r g e t N a m e s p a c e = " 4 5 e 9 1 f 0 0 - 0 2 5 0 - 4 a 6 0 - 9 7 0 e - f 6 e e 5 3 4 b 4 8 5 a "   e l e m e n t F o r m D e f a u l t = " q u a l i f i e d "   x m l n s : x s d = " h t t p : / / w w w . w 3 . o r g / 2 0 0 1 / X M L S c h e m a "   x m l n s : x s = " h t t p : / / w w w . w 3 . o r g / 2 0 0 1 / X M L S c h e m a "   x m l n s : d m s = " h t t p : / / s c h e m a s . m i c r o s o f t . c o m / o f f i c e / 2 0 0 6 / d o c u m e n t M a n a g e m e n t / t y p e s "   x m l n s : p c = " h t t p : / / s c h e m a s . m i c r o s o f t . c o m / o f f i c e / i n f o p a t h / 2 0 0 7 / P a r t n e r C o n t r o l s " >  
 < x s d : i m p o r t   n a m e s p a c e = " h t t p : / / s c h e m a s . m i c r o s o f t . c o m / o f f i c e / 2 0 0 6 / d o c u m e n t M a n a g e m e n t / t y p e s " / >  
 < x s d : i m p o r t   n a m e s p a c e = " h t t p : / / s c h e m a s . m i c r o s o f t . c o m / o f f i c e / i n f o p a t h / 2 0 0 7 / P a r t n e r C o n t r o l s " / >  
 < x s d : e l e m e n t   n a m e = " S h a r e d W i t h U s e r s "   m a : i n d e x = " 8 "   n i l l a b l e = " t r u e "   m a : d i s p l a y N a m e = " qQ�N�[a�: "   m a : d e s c r i p t i o n = " "   m a : i n t e r n a l N a m e = " S h a r e d W i t h U s e r s "   m a : r e a d O n l y = " t r u e " >  
 < x s d : c o m p l e x T y p e >  
 < x s d : c o m p l e x C o n t e n t >  
 < x s d : e x t e n s i o n   b a s e = " d m s : U s e r M u l t i " >  
 < x s d : s e q u e n c e >  
 < x s d : e l e m e n t   n a m e = " U s e r I n f o "   m i n O c c u r s = " 0 "   m a x O c c u r s = " u n b o u n d e d " >  
 < x s d : c o m p l e x T y p e >  
 < x s d : s e q u e n c e >  
 < x s d : e l e m e n t   n a m e = " D i s p l a y N a m e "   t y p e = " x s d : s t r i n g "   m i n O c c u r s = " 0 " / >  
 < x s d : e l e m e n t   n a m e = " A c c o u n t I d "   t y p e = " d m s : U s e r I d "   m i n O c c u r s = " 0 "   n i l l a b l e = " t r u e " / >  
 < x s d : e l e m e n t   n a m e = " A c c o u n t T y p e "   t y p e = " x s d : s t r i n g "   m i n O c c u r s = " 0 " / >  
 < / x s d : s e q u e n c e >  
 < / x s d : c o m p l e x T y p e >  
 < / x s d : e l e m e n t >  
 < / x s d : s e q u e n c e >  
 < / x s d : e x t e n s i o n >  
 < / x s d : c o m p l e x C o n t e n t >  
 < / x s d : c o m p l e x T y p e >  
 < / x s d : e l e m e n t >  
 < x s d : e l e m e n t   n a m e = " S h a r e d W i t h D e t a i l s "   m a : i n d e x = " 9 "   n i l l a b l e = " t r u e "   m a : d i s p l a y N a m e = " qQ�N�[a���~�Oo`"   m a : d e s c r i p t i o n = " "   m a : i n t e r n a l N a m e = " S h a r e d W i t h D e t a i l s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x s d : e l e m e n t   n a m e = " L a s t S h a r e d B y U s e r "   m a : i n d e x = " 1 0 "   n i l l a b l e = " t r u e "   m a : d i s p l a y N a m e = " 
N!kqQ�N(u7b"   m a : d e s c r i p t i o n = " "   m a : i n t e r n a l N a m e = " L a s t S h a r e d B y U s e r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x s d : e l e m e n t   n a m e = " L a s t S h a r e d B y T i m e "   m a : i n d e x = " 1 1 "   n i l l a b l e = " t r u e "   m a : d i s p l a y N a m e = " 
N!kqQ�N�e��"   m a : d e s c r i p t i o n = " "   m a : i n t e r n a l N a m e = " L a s t S h a r e d B y T i m e "   m a : r e a d O n l y = " t r u e " >  
 < x s d : s i m p l e T y p e >  
 < x s d : r e s t r i c t i o n   b a s e = " d m s : D a t e T i m e " / >  
 < / x s d : s i m p l e T y p e >  
 < / x s d : e l e m e n t >  
 < / x s d : s c h e m a >  
 < x s d : s c h e m a   t a r g e t N a m e s p a c e = " 0 3 9 0 2 0 2 2 - 5 f 0 7 - 4 1 5 b - 9 9 d a - 0 2 f 7 a 8 4 3 c 2 d 0 "   e l e m e n t F o r m D e f a u l t = " q u a l i f i e d "   x m l n s : x s d = " h t t p : / / w w w . w 3 . o r g / 2 0 0 1 / X M L S c h e m a "   x m l n s : x s = " h t t p : / / w w w . w 3 . o r g / 2 0 0 1 / X M L S c h e m a "   x m l n s : d m s = " h t t p : / / s c h e m a s . m i c r o s o f t . c o m / o f f i c e / 2 0 0 6 / d o c u m e n t M a n a g e m e n t / t y p e s "   x m l n s : p c = " h t t p : / / s c h e m a s . m i c r o s o f t . c o m / o f f i c e / i n f o p a t h / 2 0 0 7 / P a r t n e r C o n t r o l s " >  
 < x s d : i m p o r t   n a m e s p a c e = " h t t p : / / s c h e m a s . m i c r o s o f t . c o m / o f f i c e / 2 0 0 6 / d o c u m e n t M a n a g e m e n t / t y p e s " / >  
 < x s d : i m p o r t   n a m e s p a c e = " h t t p : / / s c h e m a s . m i c r o s o f t . c o m / o f f i c e / i n f o p a t h / 2 0 0 7 / P a r t n e r C o n t r o l s " / >  
 < x s d : e l e m e n t   n a m e = " M e d i a S e r v i c e M e t a d a t a "   m a : i n d e x = " 1 2 "   n i l l a b l e = " t r u e "   m a : d i s p l a y N a m e = " M e d i a S e r v i c e M e t a d a t a "   m a : d e s c r i p t i o n = " "   m a : h i d d e n = " t r u e "   m a : i n t e r n a l N a m e = " M e d i a S e r v i c e M e t a d a t a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F a s t M e t a d a t a "   m a : i n d e x = " 1 3 "   n i l l a b l e = " t r u e "   m a : d i s p l a y N a m e = " M e d i a S e r v i c e F a s t M e t a d a t a "   m a : d e s c r i p t i o n = " "   m a : h i d d e n = " t r u e "   m a : i n t e r n a l N a m e = " M e d i a S e r v i c e F a s t M e t a d a t a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D a t e T a k e n "   m a : i n d e x = " 1 4 "   n i l l a b l e = " t r u e "   m a : d i s p l a y N a m e = " M e d i a S e r v i c e D a t e T a k e n "   m a : d e s c r i p t i o n = " "   m a : h i d d e n = " t r u e "   m a : i n t e r n a l N a m e = " M e d i a S e r v i c e D a t e T a k e n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A u t o T a g s "   m a : i n d e x = " 1 5 "   n i l l a b l e = " t r u e "   m a : d i s p l a y N a m e = " M e d i a S e r v i c e A u t o T a g s "   m a : d e s c r i p t i o n = " "   m a : i n t e r n a l N a m e = " M e d i a S e r v i c e A u t o T a g s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O C R "   m a : i n d e x = " 1 6 "   n i l l a b l e = " t r u e "   m a : d i s p l a y N a m e = " M e d i a S e r v i c e O C R "   m a : d e s c r i p t i o n = " "   m a : i n t e r n a l N a m e = " M e d i a S e r v i c e O C R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x s d : e l e m e n t   n a m e = " M e d i a S e r v i c e E v e n t H a s h C o d e "   m a : i n d e x = " 1 7 "   n i l l a b l e = " t r u e "   m a : d i s p l a y N a m e = " M e d i a S e r v i c e E v e n t H a s h C o d e "   m a : h i d d e n = " t r u e "   m a : i n t e r n a l N a m e = " M e d i a S e r v i c e E v e n t H a s h C o d e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G e n e r a t i o n T i m e "   m a : i n d e x = " 1 8 "   n i l l a b l e = " t r u e "   m a : d i s p l a y N a m e = " M e d i a S e r v i c e G e n e r a t i o n T i m e "   m a : h i d d e n = " t r u e "   m a : i n t e r n a l N a m e = " M e d i a S e r v i c e G e n e r a t i o n T i m e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A u t o K e y P o i n t s "   m a : i n d e x = " 1 9 "   n i l l a b l e = " t r u e "   m a : d i s p l a y N a m e = " M e d i a S e r v i c e A u t o K e y P o i n t s "   m a : h i d d e n = " t r u e "   m a : i n t e r n a l N a m e = " M e d i a S e r v i c e A u t o K e y P o i n t s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K e y P o i n t s "   m a : i n d e x = " 2 0 "   n i l l a b l e = " t r u e "   m a : d i s p l a y N a m e = " K e y P o i n t s "   m a : i n t e r n a l N a m e = " M e d i a S e r v i c e K e y P o i n t s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/ x s d : s c h e m a >  
 < x s d : s c h e m a   t a r g e t N a m e s p a c e = " h t t p : / / s c h e m a s . o p e n x m l f o r m a t s . o r g / p a c k a g e / 2 0 0 6 / m e t a d a t a / c o r e - p r o p e r t i e s "   e l e m e n t F o r m D e f a u l t = " q u a l i f i e d "   a t t r i b u t e F o r m D e f a u l t = " u n q u a l i f i e d "   b l o c k D e f a u l t = " # a l l "   x m l n s = " h t t p : / / s c h e m a s . o p e n x m l f o r m a t s . o r g / p a c k a g e / 2 0 0 6 / m e t a d a t a / c o r e - p r o p e r t i e s "   x m l n s : x s d = " h t t p : / / w w w . w 3 . o r g / 2 0 0 1 / X M L S c h e m a "   x m l n s : x s i = " h t t p : / / w w w . w 3 . o r g / 2 0 0 1 / X M L S c h e m a - i n s t a n c e "   x m l n s : d c = " h t t p : / / p u r l . o r g / d c / e l e m e n t s / 1 . 1 / "   x m l n s : d c t e r m s = " h t t p : / / p u r l . o r g / d c / t e r m s / "   x m l n s : o d o c = " h t t p : / / s c h e m a s . m i c r o s o f t . c o m / i n t e r n a l / o b d " >  
 < x s d : i m p o r t   n a m e s p a c e = " h t t p : / / p u r l . o r g / d c / e l e m e n t s / 1 . 1 / "   s c h e m a L o c a t i o n = " h t t p : / / d u b l i n c o r e . o r g / s c h e m a s / x m l s / q d c / 2 0 0 3 / 0 4 / 0 2 / d c . x s d " / >  
 < x s d : i m p o r t   n a m e s p a c e = " h t t p : / / p u r l . o r g / d c / t e r m s / "   s c h e m a L o c a t i o n = " h t t p : / / d u b l i n c o r e . o r g / s c h e m a s / x m l s / q d c / 2 0 0 3 / 0 4 / 0 2 / d c t e r m s . x s d " / >  
 < x s d : e l e m e n t   n a m e = " c o r e P r o p e r t i e s "   t y p e = " C T _ c o r e P r o p e r t i e s " / >  
 < x s d : c o m p l e x T y p e   n a m e = " C T _ c o r e P r o p e r t i e s " >  
 < x s d : a l l >  
 < x s d : e l e m e n t   r e f = " d c : c r e a t o r "   m i n O c c u r s = " 0 "   m a x O c c u r s = " 1 " / >  
 < x s d : e l e m e n t   r e f = " d c t e r m s : c r e a t e d "   m i n O c c u r s = " 0 "   m a x O c c u r s = " 1 " / >  
 < x s d : e l e m e n t   r e f = " d c : i d e n t i f i e r "   m i n O c c u r s = " 0 "   m a x O c c u r s = " 1 " / >  
 < x s d : e l e m e n t   n a m e = " c o n t e n t T y p e "   m i n O c c u r s = " 0 "   m a x O c c u r s = " 1 "   t y p e = " x s d : s t r i n g "   m a : i n d e x = " 0 "   m a : d i s p l a y N a m e = " �Q�[{|�W" / >  
 < x s d : e l e m e n t   r e f = " d c : t i t l e "   m i n O c c u r s = " 0 "   m a x O c c u r s = " 1 "   m a : i n d e x = " 4 "   m a : d i s p l a y N a m e = " T i t l e " / >  
 < x s d : e l e m e n t   r e f = " d c : s u b j e c t "   m i n O c c u r s = " 0 "   m a x O c c u r s = " 1 " / >  
 < x s d : e l e m e n t   r e f = " d c : d e s c r i p t i o n "   m i n O c c u r s = " 0 "   m a x O c c u r s = " 1 " / >  
 < x s d : e l e m e n t   n a m e = " k e y w o r d s "   m i n O c c u r s = " 0 "   m a x O c c u r s = " 1 "   t y p e = " x s d : s t r i n g " / >  
 < x s d : e l e m e n t   r e f = " d c : l a n g u a g e "   m i n O c c u r s = " 0 "   m a x O c c u r s = " 1 " / >  
 < x s d : e l e m e n t   n a m e = " c a t e g o r y "   m i n O c c u r s = " 0 "   m a x O c c u r s = " 1 "   t y p e = " x s d : s t r i n g " / >  
 < x s d : e l e m e n t   n a m e = " v e r s i o n "   m i n O c c u r s = " 0 "   m a x O c c u r s = " 1 "   t y p e = " x s d : s t r i n g " / >  
 < x s d : e l e m e n t   n a m e = " r e v i s i o n "   m i n O c c u r s = " 0 "   m a x O c c u r s = " 1 "   t y p e = " x s d : s t r i n g " >  
 < x s d : a n n o t a t i o n >  
 < x s d : d o c u m e n t a t i o n >  
                                                 T h i s   v a l u e   i n d i c a t e s   t h e   n u m b e r   o f   s a v e s   o r   r e v i s i o n s .   T h e   a p p l i c a t i o n   i s   r e s p o n s i b l e   f o r   u p d a t i n g   t h i s   v a l u e   a f t e r   e a c h   r e v i s i o n .  
                                         < / x s d : d o c u m e n t a t i o n >  
 < / x s d : a n n o t a t i o n >  
 < / x s d : e l e m e n t >  
 < x s d : e l e m e n t   n a m e = " l a s t M o d i f i e d B y "   m i n O c c u r s = " 0 "   m a x O c c u r s = " 1 "   t y p e = " x s d : s t r i n g " / >  
 < x s d : e l e m e n t   r e f = " d c t e r m s : m o d i f i e d "   m i n O c c u r s = " 0 "   m a x O c c u r s = " 1 " / >  
 < x s d : e l e m e n t   n a m e = " c o n t e n t S t a t u s "   m i n O c c u r s = " 0 "   m a x O c c u r s = " 1 "   t y p e = " x s d : s t r i n g " / >  
 < / x s d : a l l >  
 < / x s d : c o m p l e x T y p e >  
 < / x s d : s c h e m a >  
 < x s : s c h e m a   t a r g e t N a m e s p a c e = " h t t p : / / s c h e m a s . m i c r o s o f t . c o m / o f f i c e / i n f o p a t h / 2 0 0 7 / P a r t n e r C o n t r o l s "   e l e m e n t F o r m D e f a u l t = " q u a l i f i e d "   a t t r i b u t e F o r m D e f a u l t = " u n q u a l i f i e d "   x m l n s : p c = " h t t p : / / s c h e m a s . m i c r o s o f t . c o m / o f f i c e / i n f o p a t h / 2 0 0 7 / P a r t n e r C o n t r o l s "   x m l n s : x s = " h t t p : / / w w w . w 3 . o r g / 2 0 0 1 / X M L S c h e m a " >  
 < x s : e l e m e n t   n a m e = " P e r s o n " >  
 < x s : c o m p l e x T y p e >  
 < x s : s e q u e n c e >  
 < x s : e l e m e n t   r e f = " p c : D i s p l a y N a m e "   m i n O c c u r s = " 0 " > < / x s : e l e m e n t >  
 < x s : e l e m e n t   r e f = " p c : A c c o u n t I d "   m i n O c c u r s = " 0 " > < / x s : e l e m e n t >  
 < x s : e l e m e n t   r e f = " p c : A c c o u n t T y p e "   m i n O c c u r s = " 0 " > < / x s : e l e m e n t >  
 < / x s : s e q u e n c e >  
 < / x s : c o m p l e x T y p e >  
 < / x s : e l e m e n t >  
 < x s : e l e m e n t   n a m e = " D i s p l a y N a m e "   t y p e = " x s : s t r i n g " > < / x s : e l e m e n t >  
 < x s : e l e m e n t   n a m e = " A c c o u n t I d "   t y p e = " x s : s t r i n g " > < / x s : e l e m e n t >  
 < x s : e l e m e n t   n a m e = " A c c o u n t T y p e "   t y p e = " x s : s t r i n g " > < / x s : e l e m e n t >  
 < x s : e l e m e n t   n a m e = " B D C A s s o c i a t e d E n t i t y " >  
 < x s : c o m p l e x T y p e >  
 < x s : s e q u e n c e >  
 < x s : e l e m e n t   r e f = " p c : B D C E n t i t y "   m i n O c c u r s = " 0 "   m a x O c c u r s = " u n b o u n d e d " > < / x s : e l e m e n t >  
 < / x s : s e q u e n c e >  
 < x s : a t t r i b u t e   r e f = " p c : E n t i t y N a m e s p a c e " > < / x s : a t t r i b u t e >  
 < x s : a t t r i b u t e   r e f = " p c : E n t i t y N a m e " > < / x s : a t t r i b u t e >  
 < x s : a t t r i b u t e   r e f = " p c : S y s t e m I n s t a n c e N a m e " > < / x s : a t t r i b u t e >  
 < x s : a t t r i b u t e   r e f = " p c : A s s o c i a t i o n N a m e " > < / x s : a t t r i b u t e >  
 < / x s : c o m p l e x T y p e >  
 < / x s : e l e m e n t >  
 < x s : a t t r i b u t e   n a m e = " E n t i t y N a m e s p a c e "   t y p e = " x s : s t r i n g " > < / x s : a t t r i b u t e >  
 < x s : a t t r i b u t e   n a m e = " E n t i t y N a m e "   t y p e = " x s : s t r i n g " > < / x s : a t t r i b u t e >  
 < x s : a t t r i b u t e   n a m e = " S y s t e m I n s t a n c e N a m e "   t y p e = " x s : s t r i n g " > < / x s : a t t r i b u t e >  
 < x s : a t t r i b u t e   n a m e = " A s s o c i a t i o n N a m e "   t y p e = " x s : s t r i n g " > < / x s : a t t r i b u t e >  
 < x s : e l e m e n t   n a m e = " B D C E n t i t y " >  
 < x s : c o m p l e x T y p e >  
 < x s : s e q u e n c e >  
 < x s : e l e m e n t   r e f = " p c : E n t i t y D i s p l a y N a m e "   m i n O c c u r s = " 0 " > < / x s : e l e m e n t >  
 < x s : e l e m e n t   r e f = " p c : E n t i t y I n s t a n c e R e f e r e n c e "   m i n O c c u r s = " 0 " > < / x s : e l e m e n t >  
 < x s : e l e m e n t   r e f = " p c : E n t i t y I d 1 "   m i n O c c u r s = " 0 " > < / x s : e l e m e n t >  
 < x s : e l e m e n t   r e f = " p c : E n t i t y I d 2 "   m i n O c c u r s = " 0 " > < / x s : e l e m e n t >  
 < x s : e l e m e n t   r e f = " p c : E n t i t y I d 3 "   m i n O c c u r s = " 0 " > < / x s : e l e m e n t >  
 < x s : e l e m e n t   r e f = " p c : E n t i t y I d 4 "   m i n O c c u r s = " 0 " > < / x s : e l e m e n t >  
 < x s : e l e m e n t   r e f = " p c : E n t i t y I d 5 "   m i n O c c u r s = " 0 " > < / x s : e l e m e n t >  
 < / x s : s e q u e n c e >  
 < / x s : c o m p l e x T y p e >  
 < / x s : e l e m e n t >  
 < x s : e l e m e n t   n a m e = " E n t i t y D i s p l a y N a m e "   t y p e = " x s : s t r i n g " > < / x s : e l e m e n t >  
 < x s : e l e m e n t   n a m e = " E n t i t y I n s t a n c e R e f e r e n c e "   t y p e = " x s : s t r i n g " > < / x s : e l e m e n t >  
 < x s : e l e m e n t   n a m e = " E n t i t y I d 1 "   t y p e = " x s : s t r i n g " > < / x s : e l e m e n t >  
 < x s : e l e m e n t   n a m e = " E n t i t y I d 2 "   t y p e = " x s : s t r i n g " > < / x s : e l e m e n t >  
 < x s : e l e m e n t   n a m e = " E n t i t y I d 3 "   t y p e = " x s : s t r i n g " > < / x s : e l e m e n t >  
 < x s : e l e m e n t   n a m e = " E n t i t y I d 4 "   t y p e = " x s : s t r i n g " > < / x s : e l e m e n t >  
 < x s : e l e m e n t   n a m e = " E n t i t y I d 5 "   t y p e = " x s : s t r i n g " > < / x s : e l e m e n t >  
 < x s : e l e m e n t   n a m e = " T e r m s " >  
 < x s : c o m p l e x T y p e >  
 < x s : s e q u e n c e >  
 < x s : e l e m e n t   r e f = " p c : T e r m I n f o "   m i n O c c u r s = " 0 "   m a x O c c u r s = " u n b o u n d e d " > < / x s : e l e m e n t >  
 < / x s : s e q u e n c e >  
 < / x s : c o m p l e x T y p e >  
 < / x s : e l e m e n t >  
 < x s : e l e m e n t   n a m e = " T e r m I n f o " >  
 < x s : c o m p l e x T y p e >  
 < x s : s e q u e n c e >  
 < x s : e l e m e n t   r e f = " p c : T e r m N a m e "   m i n O c c u r s = " 0 " > < / x s : e l e m e n t >  
 < x s : e l e m e n t   r e f = " p c : T e r m I d "   m i n O c c u r s = " 0 " > < / x s : e l e m e n t >  
 < / x s : s e q u e n c e >  
 < / x s : c o m p l e x T y p e >  
 < / x s : e l e m e n t >  
 < x s : e l e m e n t   n a m e = " T e r m N a m e "   t y p e = " x s : s t r i n g " > < / x s : e l e m e n t >  
 < x s : e l e m e n t   n a m e = " T e r m I d "   t y p e = " x s : s t r i n g " > < / x s : e l e m e n t >  
 < / x s : s c h e m a >  
 < / c t : c o n t e n t T y p e S c h e m a > 
</file>

<file path=customXml/item3.xml>��< ? x m l   v e r s i o n = " 1 . 0 " ? > < p : p r o p e r t i e s   x m l n s : p = " h t t p : / / s c h e m a s . m i c r o s o f t . c o m / o f f i c e / 2 0 0 6 / m e t a d a t a / p r o p e r t i e s "   x m l n s : x s i = " h t t p : / / w w w . w 3 . o r g / 2 0 0 1 / X M L S c h e m a - i n s t a n c e "   x m l n s : p c = " h t t p : / / s c h e m a s . m i c r o s o f t . c o m / o f f i c e / i n f o p a t h / 2 0 0 7 / P a r t n e r C o n t r o l s " > < d o c u m e n t M a n a g e m e n t / > < / p : p r o p e r t i e s > 
</file>

<file path=customXml/itemProps1.xml><?xml version="1.0" encoding="utf-8"?>
<ds:datastoreItem xmlns:ds="http://schemas.openxmlformats.org/officeDocument/2006/customXml" ds:itemID="{97563139-CE62-4089-B6B6-A030EC1B246B}">
  <ds:schemaRefs/>
</ds:datastoreItem>
</file>

<file path=customXml/itemProps2.xml><?xml version="1.0" encoding="utf-8"?>
<ds:datastoreItem xmlns:ds="http://schemas.openxmlformats.org/officeDocument/2006/customXml" ds:itemID="{49628F2B-196E-40AD-81CF-F5910221BD20}">
  <ds:schemaRefs/>
</ds:datastoreItem>
</file>

<file path=customXml/itemProps3.xml><?xml version="1.0" encoding="utf-8"?>
<ds:datastoreItem xmlns:ds="http://schemas.openxmlformats.org/officeDocument/2006/customXml" ds:itemID="{88EE33DF-39C7-4B81-96B3-52286B0F03A9}">
  <ds:schemaRefs/>
</ds:datastoreItem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201</Paragraphs>
  <Slides>28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40">
      <vt:lpstr>Arial</vt:lpstr>
      <vt:lpstr>微软雅黑</vt:lpstr>
      <vt:lpstr>Century Gothic</vt:lpstr>
      <vt:lpstr>Segoe UI Light</vt:lpstr>
      <vt:lpstr>等线 Light</vt:lpstr>
      <vt:lpstr>等线</vt:lpstr>
      <vt:lpstr>宋体</vt:lpstr>
      <vt:lpstr>Microsoft YaHei (正文)</vt:lpstr>
      <vt:lpstr>Times New Roman</vt:lpstr>
      <vt:lpstr>Abadi</vt:lpstr>
      <vt:lpstr>Microsoft YaHei UI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Weisheng Zhu</dc:creator>
  <cp:lastModifiedBy>明天 </cp:lastModifiedBy>
  <cp:revision>93</cp:revision>
  <dcterms:created xsi:type="dcterms:W3CDTF">2019-08-19T07:30:00Z</dcterms:created>
  <dcterms:modified xsi:type="dcterms:W3CDTF">2023-10-16T16:18:52Z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ContentTypeId">
    <vt:lpwstr>0x0101004D520B0621022B4CA37193CEB4BD4006</vt:lpwstr>
  </property>
  <property fmtid="{D5CDD505-2E9C-101B-9397-08002B2CF9AE}" pid="3" name="ICV">
    <vt:lpwstr>E05BEB282DA94E9CAF9836BD1859BAA0_12</vt:lpwstr>
  </property>
  <property fmtid="{D5CDD505-2E9C-101B-9397-08002B2CF9AE}" pid="4" name="KSOProductBuildVer">
    <vt:lpwstr>2052-12.1.0.15712</vt:lpwstr>
  </property>
  <property fmtid="{D5CDD505-2E9C-101B-9397-08002B2CF9AE}" pid="5" name="MSIP_Label_f42aa342-8706-4288-bd11-ebb85995028c_ActionId">
    <vt:lpwstr>423e1048-e9f6-4858-a025-37493a4162f5</vt:lpwstr>
  </property>
  <property fmtid="{D5CDD505-2E9C-101B-9397-08002B2CF9AE}" pid="6" name="MSIP_Label_f42aa342-8706-4288-bd11-ebb85995028c_Application">
    <vt:lpwstr>Microsoft Azure Information Protection</vt:lpwstr>
  </property>
  <property fmtid="{D5CDD505-2E9C-101B-9397-08002B2CF9AE}" pid="7" name="MSIP_Label_f42aa342-8706-4288-bd11-ebb85995028c_Enabled">
    <vt:lpwstr>True</vt:lpwstr>
  </property>
  <property fmtid="{D5CDD505-2E9C-101B-9397-08002B2CF9AE}" pid="8" name="MSIP_Label_f42aa342-8706-4288-bd11-ebb85995028c_Extended_MSFT_Method">
    <vt:lpwstr>Automatic</vt:lpwstr>
  </property>
  <property fmtid="{D5CDD505-2E9C-101B-9397-08002B2CF9AE}" pid="9" name="MSIP_Label_f42aa342-8706-4288-bd11-ebb85995028c_Name">
    <vt:lpwstr>General</vt:lpwstr>
  </property>
  <property fmtid="{D5CDD505-2E9C-101B-9397-08002B2CF9AE}" pid="10" name="MSIP_Label_f42aa342-8706-4288-bd11-ebb85995028c_Owner">
    <vt:lpwstr>t-weiszh@microsoft.com</vt:lpwstr>
  </property>
  <property fmtid="{D5CDD505-2E9C-101B-9397-08002B2CF9AE}" pid="11" name="MSIP_Label_f42aa342-8706-4288-bd11-ebb85995028c_SetDate">
    <vt:lpwstr>2019-08-19T08:41:05.1913746Z</vt:lpwstr>
  </property>
  <property fmtid="{D5CDD505-2E9C-101B-9397-08002B2CF9AE}" pid="12" name="MSIP_Label_f42aa342-8706-4288-bd11-ebb85995028c_SiteId">
    <vt:lpwstr>72f988bf-86f1-41af-91ab-2d7cd011db47</vt:lpwstr>
  </property>
  <property fmtid="{D5CDD505-2E9C-101B-9397-08002B2CF9AE}" pid="13" name="Sensitivity">
    <vt:lpwstr>General</vt:lpwstr>
  </property>
</Properties>
</file>