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embedTrueTypeFonts="1" saveSubsetFonts="1">
  <p:sldMasterIdLst>
    <p:sldMasterId id="2147483648" r:id="rId1"/>
  </p:sldMasterIdLst>
  <p:notesMasterIdLst>
    <p:notesMasterId r:id="rId2"/>
  </p:notesMasterIdLst>
  <p:sldIdLst>
    <p:sldId id="257" r:id="rId3"/>
    <p:sldId id="258" r:id="rId4"/>
    <p:sldId id="259" r:id="rId5"/>
    <p:sldId id="260" r:id="rId6"/>
    <p:sldId id="283"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1" r:id="rId27"/>
  </p:sldIdLst>
  <p:sldSz cx="12192000" cy="6858000"/>
  <p:notesSz cx="6858000" cy="9144000"/>
  <p:embeddedFontLst>
    <p:embeddedFont>
      <p:font typeface="隶书" panose="02010509060101010101" charset="-122"/>
      <p:regular r:id="rId29"/>
    </p:embeddedFont>
    <p:embeddedFont>
      <p:font typeface="Calibri" panose="020F0502020204030204"/>
      <p:regular r:id="rId30"/>
      <p:bold r:id="rId31"/>
      <p:italic r:id="rId32"/>
      <p:boldItalic r:id="rId33"/>
    </p:embeddedFont>
    <p:embeddedFont>
      <p:font typeface="微软雅黑" panose="020B0503020204020204" pitchFamily="34" charset="-122"/>
      <p:regular r:id="rId34"/>
    </p:embeddedFont>
    <p:embeddedFont>
      <p:font typeface="Segoe UI" panose="020B0502040204020203" pitchFamily="34" charset="0"/>
      <p:regular r:id="rId35"/>
      <p:bold r:id="rId36"/>
      <p:italic r:id="rId37"/>
      <p:boldItalic r:id="rId38"/>
    </p:embeddedFont>
    <p:embeddedFont>
      <p:font typeface="Calibri Light" panose="020F0302020204030204" charset="0"/>
      <p:regular r:id="rId39"/>
      <p:italic r:id="rId40"/>
    </p:embeddedFont>
    <p:embeddedFont>
      <p:font typeface="等线" panose="02010600030101010101" charset="-122"/>
      <p:regular r:id="rId41"/>
    </p:embeddedFont>
  </p:embeddedFontLst>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43" autoAdjust="0"/>
    <p:restoredTop sz="93302" autoAdjust="0"/>
  </p:normalViewPr>
  <p:slideViewPr>
    <p:cSldViewPr snapToGrid="0">
      <p:cViewPr varScale="1">
        <p:scale>
          <a:sx n="106" d="100"/>
          <a:sy n="106" d="100"/>
        </p:scale>
        <p:origin x="792"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tags" Target="tags/tag47.xml" /><Relationship Id="rId29" Type="http://schemas.openxmlformats.org/officeDocument/2006/relationships/font" Target="fonts/font1.fntdata" /><Relationship Id="rId3" Type="http://schemas.openxmlformats.org/officeDocument/2006/relationships/slide" Target="slides/slide1.xml" /><Relationship Id="rId30" Type="http://schemas.openxmlformats.org/officeDocument/2006/relationships/font" Target="fonts/font2.fntdata" /><Relationship Id="rId31" Type="http://schemas.openxmlformats.org/officeDocument/2006/relationships/font" Target="fonts/font3.fntdata" /><Relationship Id="rId32" Type="http://schemas.openxmlformats.org/officeDocument/2006/relationships/font" Target="fonts/font4.fntdata" /><Relationship Id="rId33" Type="http://schemas.openxmlformats.org/officeDocument/2006/relationships/font" Target="fonts/font5.fntdata" /><Relationship Id="rId34" Type="http://schemas.openxmlformats.org/officeDocument/2006/relationships/font" Target="fonts/font6.fntdata" /><Relationship Id="rId35" Type="http://schemas.openxmlformats.org/officeDocument/2006/relationships/font" Target="fonts/font7.fntdata" /><Relationship Id="rId36" Type="http://schemas.openxmlformats.org/officeDocument/2006/relationships/font" Target="fonts/font8.fntdata" /><Relationship Id="rId37" Type="http://schemas.openxmlformats.org/officeDocument/2006/relationships/font" Target="fonts/font9.fntdata" /><Relationship Id="rId38" Type="http://schemas.openxmlformats.org/officeDocument/2006/relationships/font" Target="fonts/font10.fntdata" /><Relationship Id="rId39" Type="http://schemas.openxmlformats.org/officeDocument/2006/relationships/font" Target="fonts/font11.fntdata" /><Relationship Id="rId4" Type="http://schemas.openxmlformats.org/officeDocument/2006/relationships/slide" Target="slides/slide2.xml" /><Relationship Id="rId40" Type="http://schemas.openxmlformats.org/officeDocument/2006/relationships/font" Target="fonts/font12.fntdata" /><Relationship Id="rId41" Type="http://schemas.openxmlformats.org/officeDocument/2006/relationships/font" Target="fonts/font13.fntdata" /><Relationship Id="rId42" Type="http://schemas.openxmlformats.org/officeDocument/2006/relationships/presProps" Target="presProps.xml" /><Relationship Id="rId43" Type="http://schemas.openxmlformats.org/officeDocument/2006/relationships/viewProps" Target="viewProps.xml" /><Relationship Id="rId44" Type="http://schemas.openxmlformats.org/officeDocument/2006/relationships/theme" Target="theme/theme1.xml" /><Relationship Id="rId45"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6C46E3-020A-4C0D-B9D9-678508365A4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597D27-1855-4078-8369-4C5B1A173952}"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561"/>
            <a:ext cx="9144000" cy="2388017"/>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669"/>
            <a:ext cx="9144000" cy="165605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1035" indent="0" algn="ctr">
              <a:buNone/>
              <a:defRPr sz="1600"/>
            </a:lvl8pPr>
            <a:lvl9pPr marL="365823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89"/>
            <a:ext cx="10515600" cy="581285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First Slide">
    <p:spTree>
      <p:nvGrpSpPr>
        <p:cNvPr id="1" name=""/>
        <p:cNvGrpSpPr/>
        <p:nvPr/>
      </p:nvGrpSpPr>
      <p:grpSpPr>
        <a:xfrm>
          <a:off x="0" y="0"/>
          <a:ext cx="0" cy="0"/>
        </a:xfrm>
      </p:grpSpPr>
      <p:sp>
        <p:nvSpPr>
          <p:cNvPr id="15" name="Picture Placeholder 2"/>
          <p:cNvSpPr>
            <a:spLocks noGrp="1"/>
          </p:cNvSpPr>
          <p:nvPr>
            <p:ph type="pic" sz="quarter" idx="17"/>
          </p:nvPr>
        </p:nvSpPr>
        <p:spPr>
          <a:xfrm>
            <a:off x="4064000" y="442037"/>
            <a:ext cx="4368800" cy="3084104"/>
          </a:xfrm>
          <a:custGeom>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a:p>
        </p:txBody>
      </p:sp>
      <p:sp>
        <p:nvSpPr>
          <p:cNvPr id="8" name="Text Placeholder 7"/>
          <p:cNvSpPr>
            <a:spLocks noGrp="1"/>
          </p:cNvSpPr>
          <p:nvPr>
            <p:ph type="body" sz="quarter" idx="10" hasCustomPrompt="1"/>
          </p:nvPr>
        </p:nvSpPr>
        <p:spPr>
          <a:xfrm>
            <a:off x="3954706" y="3802117"/>
            <a:ext cx="4511964" cy="431856"/>
          </a:xfrm>
          <a:prstGeom prst="rect">
            <a:avLst/>
          </a:prstGeom>
        </p:spPr>
        <p:txBody>
          <a:bodyPr vert="horz" lIns="0" tIns="40504" rIns="0" bIns="40504" anchor="ctr"/>
          <a:lstStyle>
            <a:lvl1pPr marL="0" indent="0" algn="ctr">
              <a:lnSpc>
                <a:spcPct val="100000"/>
              </a:lnSpc>
              <a:spcBef>
                <a:spcPct val="0"/>
              </a:spcBef>
              <a:buNone/>
              <a:defRPr sz="4200" b="1">
                <a:solidFill>
                  <a:schemeClr val="bg1"/>
                </a:solidFill>
                <a:latin typeface="Lato Hairline"/>
                <a:cs typeface="Lato Hairline"/>
              </a:defRPr>
            </a:lvl1pPr>
          </a:lstStyle>
          <a:p>
            <a:pPr lvl="0"/>
            <a:r>
              <a:rPr lang="es-ES_tradnl"/>
              <a:t>TITLE HERE</a:t>
            </a:r>
            <a:endParaRPr lang="es-ES_tradnl"/>
          </a:p>
        </p:txBody>
      </p:sp>
      <p:sp>
        <p:nvSpPr>
          <p:cNvPr id="9" name="Text Placeholder 7"/>
          <p:cNvSpPr>
            <a:spLocks noGrp="1"/>
          </p:cNvSpPr>
          <p:nvPr>
            <p:ph type="body" sz="quarter" idx="11" hasCustomPrompt="1"/>
          </p:nvPr>
        </p:nvSpPr>
        <p:spPr>
          <a:xfrm>
            <a:off x="3954706" y="4386017"/>
            <a:ext cx="4511964" cy="228491"/>
          </a:xfrm>
          <a:prstGeom prst="rect">
            <a:avLst/>
          </a:prstGeom>
        </p:spPr>
        <p:txBody>
          <a:bodyPr vert="horz" lIns="0" tIns="40504" rIns="0" bIns="40504" anchor="ctr"/>
          <a:lstStyle>
            <a:lvl1pPr marL="0" indent="0" algn="ctr">
              <a:lnSpc>
                <a:spcPct val="100000"/>
              </a:lnSpc>
              <a:spcBef>
                <a:spcPct val="0"/>
              </a:spcBef>
              <a:spcAft>
                <a:spcPct val="0"/>
              </a:spcAft>
              <a:buNone/>
              <a:defRPr sz="1800" b="0">
                <a:solidFill>
                  <a:schemeClr val="accent3"/>
                </a:solidFill>
                <a:latin typeface="Lato Light"/>
                <a:cs typeface="Lato Light"/>
              </a:defRPr>
            </a:lvl1pPr>
          </a:lstStyle>
          <a:p>
            <a:pPr lvl="0"/>
            <a:r>
              <a:rPr lang="es-ES_tradnl" err="1"/>
              <a:t>Ultimate Powerpoint Template</a:t>
            </a:r>
            <a:endParaRPr lang="es-ES_tradnl"/>
          </a:p>
        </p:txBody>
      </p:sp>
      <p:sp>
        <p:nvSpPr>
          <p:cNvPr id="10" name="Text Placeholder 2"/>
          <p:cNvSpPr>
            <a:spLocks noGrp="1"/>
          </p:cNvSpPr>
          <p:nvPr>
            <p:ph type="body" sz="quarter" idx="16" hasCustomPrompt="1"/>
          </p:nvPr>
        </p:nvSpPr>
        <p:spPr>
          <a:xfrm>
            <a:off x="3975167" y="4818668"/>
            <a:ext cx="4488039" cy="1537136"/>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err="1"/>
              <a:t>Lorem ipsum dolor sit amet, consectetur adipiscing elit. Fusce diam tortor, mattis quis dapibus vitae, euismod non purus. Maecenas ut lacus nec mauris feugiat tristique.</a:t>
            </a:r>
            <a:endParaRPr lang="en-US"/>
          </a:p>
        </p:txBody>
      </p:sp>
    </p:spTree>
  </p:cSld>
  <p:clrMapOvr>
    <a:masterClrMapping/>
  </p:clrMapOvr>
  <mc:AlternateContent>
    <mc:Choice xmlns:p14="http://schemas.microsoft.com/office/powerpoint/2010/main" Requires="p14">
      <p:transition spd="med" advTm="2000" p14:dur="7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10038"/>
            <a:ext cx="10515600" cy="2853236"/>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90268"/>
            <a:ext cx="10515600" cy="1500449"/>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23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945"/>
            <a:ext cx="5181600" cy="43521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945"/>
            <a:ext cx="5181600" cy="43521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89"/>
            <a:ext cx="10515600" cy="132579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5" y="1778749"/>
            <a:ext cx="4873575"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5" y="2665846"/>
            <a:ext cx="4873575"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9" y="1778749"/>
            <a:ext cx="4897576"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9" y="2665846"/>
            <a:ext cx="4897576"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80"/>
            <a:ext cx="4165349" cy="160048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82"/>
            <a:ext cx="6172200" cy="54047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835" indent="0">
              <a:buNone/>
              <a:defRPr sz="2000"/>
            </a:lvl7pPr>
            <a:lvl8pPr marL="3201035" indent="0">
              <a:buNone/>
              <a:defRPr sz="2000"/>
            </a:lvl8pPr>
            <a:lvl9pPr marL="3658235" indent="0">
              <a:buNone/>
              <a:defRPr sz="2000"/>
            </a:lvl9pPr>
          </a:lstStyle>
          <a:p>
            <a:endParaRPr lang="zh-CN" altLang="en-US"/>
          </a:p>
        </p:txBody>
      </p:sp>
      <p:sp>
        <p:nvSpPr>
          <p:cNvPr id="4" name="文本占位符 3"/>
          <p:cNvSpPr>
            <a:spLocks noGrp="1"/>
          </p:cNvSpPr>
          <p:nvPr>
            <p:ph type="body" sz="half" idx="2"/>
          </p:nvPr>
        </p:nvSpPr>
        <p:spPr>
          <a:xfrm>
            <a:off x="839788" y="2057761"/>
            <a:ext cx="4165349" cy="3812255"/>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1" y="365189"/>
            <a:ext cx="2628900" cy="5812856"/>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1" y="365189"/>
            <a:ext cx="7734300" cy="5812856"/>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89"/>
            <a:ext cx="10515600" cy="132579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945"/>
            <a:ext cx="10515600" cy="43521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7463"/>
            <a:ext cx="2743200" cy="365189"/>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7463"/>
            <a:ext cx="4114800" cy="36518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7463"/>
            <a:ext cx="2743200" cy="365189"/>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376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376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835" algn="l" defTabSz="913765" rtl="0" eaLnBrk="1" latinLnBrk="0" hangingPunct="1">
        <a:defRPr sz="1800" kern="1200">
          <a:solidFill>
            <a:schemeClr val="tx1"/>
          </a:solidFill>
          <a:latin typeface="+mn-lt"/>
          <a:ea typeface="+mn-ea"/>
          <a:cs typeface="+mn-cs"/>
        </a:defRPr>
      </a:lvl7pPr>
      <a:lvl8pPr marL="3201035" algn="l" defTabSz="913765" rtl="0" eaLnBrk="1" latinLnBrk="0" hangingPunct="1">
        <a:defRPr sz="1800" kern="1200">
          <a:solidFill>
            <a:schemeClr val="tx1"/>
          </a:solidFill>
          <a:latin typeface="+mn-lt"/>
          <a:ea typeface="+mn-ea"/>
          <a:cs typeface="+mn-cs"/>
        </a:defRPr>
      </a:lvl8pPr>
      <a:lvl9pPr marL="3658235" algn="l" defTabSz="913765"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8.png" /><Relationship Id="rId11" Type="http://schemas.openxmlformats.org/officeDocument/2006/relationships/image" Target="../media/image9.png" /><Relationship Id="rId12" Type="http://schemas.openxmlformats.org/officeDocument/2006/relationships/tags" Target="../tags/tag1.xml" /><Relationship Id="rId13" Type="http://schemas.openxmlformats.org/officeDocument/2006/relationships/image" Target="../media/image10.png" /><Relationship Id="rId14" Type="http://schemas.openxmlformats.org/officeDocument/2006/relationships/tags" Target="../tags/tag2.xml" /><Relationship Id="rId2" Type="http://schemas.openxmlformats.org/officeDocument/2006/relationships/image" Target="../media/image2.jpe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7.png" /><Relationship Id="rId8" Type="http://schemas.microsoft.com/office/2007/relationships/media" Target="../media/media1.mp3" /><Relationship Id="rId9"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image" Target="../media/image18.png" /><Relationship Id="rId4" Type="http://schemas.openxmlformats.org/officeDocument/2006/relationships/tags" Target="../tags/tag2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image" Target="../media/image18.png" /><Relationship Id="rId4" Type="http://schemas.openxmlformats.org/officeDocument/2006/relationships/tags" Target="../tags/tag2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image" Target="../media/image18.png" /><Relationship Id="rId4" Type="http://schemas.openxmlformats.org/officeDocument/2006/relationships/tags" Target="../tags/tag2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image" Target="../media/image18.png" /><Relationship Id="rId4" Type="http://schemas.openxmlformats.org/officeDocument/2006/relationships/tags" Target="../tags/tag2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image" Target="../media/image18.png" /><Relationship Id="rId4" Type="http://schemas.openxmlformats.org/officeDocument/2006/relationships/tags" Target="../tags/tag2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2.xml" /><Relationship Id="rId11" Type="http://schemas.openxmlformats.org/officeDocument/2006/relationships/image" Target="../media/image13.png" /><Relationship Id="rId2" Type="http://schemas.openxmlformats.org/officeDocument/2006/relationships/image" Target="../media/image14.png" /><Relationship Id="rId3" Type="http://schemas.openxmlformats.org/officeDocument/2006/relationships/image" Target="../media/image15.png" /><Relationship Id="rId4" Type="http://schemas.openxmlformats.org/officeDocument/2006/relationships/tags" Target="../tags/tag28.xml" /><Relationship Id="rId5" Type="http://schemas.openxmlformats.org/officeDocument/2006/relationships/image" Target="../media/image16.png" /><Relationship Id="rId6" Type="http://schemas.openxmlformats.org/officeDocument/2006/relationships/tags" Target="../tags/tag29.xml" /><Relationship Id="rId7" Type="http://schemas.openxmlformats.org/officeDocument/2006/relationships/tags" Target="../tags/tag30.xml" /><Relationship Id="rId8" Type="http://schemas.openxmlformats.org/officeDocument/2006/relationships/image" Target="../media/image17.png" /><Relationship Id="rId9" Type="http://schemas.openxmlformats.org/officeDocument/2006/relationships/tags" Target="../tags/tag3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image" Target="../media/image18.png" /><Relationship Id="rId4" Type="http://schemas.openxmlformats.org/officeDocument/2006/relationships/tags" Target="../tags/tag3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image" Target="../media/image18.png" /><Relationship Id="rId4" Type="http://schemas.openxmlformats.org/officeDocument/2006/relationships/tags" Target="../tags/tag3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image" Target="../media/image18.png" /><Relationship Id="rId4" Type="http://schemas.openxmlformats.org/officeDocument/2006/relationships/tags" Target="../tags/tag3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image" Target="../media/image18.png" /><Relationship Id="rId4" Type="http://schemas.openxmlformats.org/officeDocument/2006/relationships/tags" Target="../tags/tag3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4.png" /><Relationship Id="rId2" Type="http://schemas.openxmlformats.org/officeDocument/2006/relationships/image" Target="../media/image11.png"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image" Target="../media/image12.png" /><Relationship Id="rId8" Type="http://schemas.openxmlformats.org/officeDocument/2006/relationships/tags" Target="../tags/tag7.xml" /><Relationship Id="rId9" Type="http://schemas.openxmlformats.org/officeDocument/2006/relationships/image" Target="../media/image1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41.xml" /><Relationship Id="rId11" Type="http://schemas.openxmlformats.org/officeDocument/2006/relationships/image" Target="../media/image13.png" /><Relationship Id="rId2" Type="http://schemas.openxmlformats.org/officeDocument/2006/relationships/image" Target="../media/image14.png" /><Relationship Id="rId3" Type="http://schemas.openxmlformats.org/officeDocument/2006/relationships/image" Target="../media/image15.png" /><Relationship Id="rId4" Type="http://schemas.openxmlformats.org/officeDocument/2006/relationships/tags" Target="../tags/tag37.xml" /><Relationship Id="rId5" Type="http://schemas.openxmlformats.org/officeDocument/2006/relationships/image" Target="../media/image16.png" /><Relationship Id="rId6" Type="http://schemas.openxmlformats.org/officeDocument/2006/relationships/tags" Target="../tags/tag38.xml" /><Relationship Id="rId7" Type="http://schemas.openxmlformats.org/officeDocument/2006/relationships/tags" Target="../tags/tag39.xml" /><Relationship Id="rId8" Type="http://schemas.openxmlformats.org/officeDocument/2006/relationships/image" Target="../media/image17.png" /><Relationship Id="rId9" Type="http://schemas.openxmlformats.org/officeDocument/2006/relationships/tags" Target="../tags/tag4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image" Target="../media/image18.png" /><Relationship Id="rId4" Type="http://schemas.openxmlformats.org/officeDocument/2006/relationships/tags" Target="../tags/tag4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image" Target="../media/image18.png" /><Relationship Id="rId4" Type="http://schemas.openxmlformats.org/officeDocument/2006/relationships/tags" Target="../tags/tag4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image" Target="../media/image18.png" /><Relationship Id="rId4" Type="http://schemas.openxmlformats.org/officeDocument/2006/relationships/tags" Target="../tags/tag4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image" Target="../media/image18.png" /><Relationship Id="rId4" Type="http://schemas.openxmlformats.org/officeDocument/2006/relationships/tags" Target="../tags/tag4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image" Target="../media/image10.png" /><Relationship Id="rId2" Type="http://schemas.openxmlformats.org/officeDocument/2006/relationships/image" Target="../media/image2.jpe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8.png" /><Relationship Id="rId8" Type="http://schemas.openxmlformats.org/officeDocument/2006/relationships/image" Target="../media/image9.png" /><Relationship Id="rId9" Type="http://schemas.openxmlformats.org/officeDocument/2006/relationships/tags" Target="../tags/tag4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2.xml" /><Relationship Id="rId11" Type="http://schemas.openxmlformats.org/officeDocument/2006/relationships/image" Target="../media/image13.png" /><Relationship Id="rId2" Type="http://schemas.openxmlformats.org/officeDocument/2006/relationships/image" Target="../media/image14.png" /><Relationship Id="rId3" Type="http://schemas.openxmlformats.org/officeDocument/2006/relationships/image" Target="../media/image15.png" /><Relationship Id="rId4" Type="http://schemas.openxmlformats.org/officeDocument/2006/relationships/tags" Target="../tags/tag8.xml" /><Relationship Id="rId5" Type="http://schemas.openxmlformats.org/officeDocument/2006/relationships/image" Target="../media/image16.png" /><Relationship Id="rId6" Type="http://schemas.openxmlformats.org/officeDocument/2006/relationships/tags" Target="../tags/tag9.xml" /><Relationship Id="rId7" Type="http://schemas.openxmlformats.org/officeDocument/2006/relationships/tags" Target="../tags/tag10.xml" /><Relationship Id="rId8" Type="http://schemas.openxmlformats.org/officeDocument/2006/relationships/image" Target="../media/image17.png" /><Relationship Id="rId9" Type="http://schemas.openxmlformats.org/officeDocument/2006/relationships/tags" Target="../tags/tag1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8.png" /><Relationship Id="rId3" Type="http://schemas.openxmlformats.org/officeDocument/2006/relationships/tags" Target="../tags/tag13.xml" /><Relationship Id="rId4" Type="http://schemas.openxmlformats.org/officeDocument/2006/relationships/image" Target="../media/image1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8.png" /><Relationship Id="rId3" Type="http://schemas.openxmlformats.org/officeDocument/2006/relationships/tags" Target="../tags/tag14.xml" /><Relationship Id="rId4" Type="http://schemas.openxmlformats.org/officeDocument/2006/relationships/image" Target="../media/image1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image" Target="../media/image18.png" /><Relationship Id="rId4" Type="http://schemas.openxmlformats.org/officeDocument/2006/relationships/tags" Target="../tags/tag1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image" Target="../media/image18.png" /><Relationship Id="rId4" Type="http://schemas.openxmlformats.org/officeDocument/2006/relationships/tags" Target="../tags/tag1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image" Target="../media/image18.png" /><Relationship Id="rId4" Type="http://schemas.openxmlformats.org/officeDocument/2006/relationships/tags" Target="../tags/tag1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2.xml" /><Relationship Id="rId11" Type="http://schemas.openxmlformats.org/officeDocument/2006/relationships/image" Target="../media/image13.png" /><Relationship Id="rId2" Type="http://schemas.openxmlformats.org/officeDocument/2006/relationships/image" Target="../media/image14.png" /><Relationship Id="rId3" Type="http://schemas.openxmlformats.org/officeDocument/2006/relationships/image" Target="../media/image15.png" /><Relationship Id="rId4" Type="http://schemas.openxmlformats.org/officeDocument/2006/relationships/tags" Target="../tags/tag18.xml" /><Relationship Id="rId5" Type="http://schemas.openxmlformats.org/officeDocument/2006/relationships/image" Target="../media/image16.png" /><Relationship Id="rId6" Type="http://schemas.openxmlformats.org/officeDocument/2006/relationships/tags" Target="../tags/tag19.xml" /><Relationship Id="rId7" Type="http://schemas.openxmlformats.org/officeDocument/2006/relationships/tags" Target="../tags/tag20.xml" /><Relationship Id="rId8" Type="http://schemas.openxmlformats.org/officeDocument/2006/relationships/image" Target="../media/image17.png" /><Relationship Id="rId9" Type="http://schemas.openxmlformats.org/officeDocument/2006/relationships/tags" Target="../tags/tag2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5" y="1240"/>
            <a:ext cx="12190288" cy="6857037"/>
          </a:xfrm>
          <a:prstGeom prst="rect">
            <a:avLst/>
          </a:prstGeom>
        </p:spPr>
      </p:pic>
      <p:pic>
        <p:nvPicPr>
          <p:cNvPr id="4" name="图片 3" descr="E:\素材\中国风素材\70d81abd75de200e836bc65d78227230.png70d81abd75de200e836bc65d78227230"/>
          <p:cNvPicPr>
            <a:picLocks noChangeAspect="1"/>
          </p:cNvPicPr>
          <p:nvPr/>
        </p:nvPicPr>
        <p:blipFill>
          <a:blip r:embed="rId3"/>
          <a:stretch>
            <a:fillRect/>
          </a:stretch>
        </p:blipFill>
        <p:spPr>
          <a:xfrm flipH="1">
            <a:off x="46567" y="3616961"/>
            <a:ext cx="12285133" cy="3707553"/>
          </a:xfrm>
          <a:prstGeom prst="rect">
            <a:avLst/>
          </a:prstGeom>
        </p:spPr>
      </p:pic>
      <p:pic>
        <p:nvPicPr>
          <p:cNvPr id="5" name="图片 4" descr="E:\素材\中国风素材\4f24f90ae6dffdb074eb20dea3520427.png4f24f90ae6dffdb074eb20dea3520427"/>
          <p:cNvPicPr>
            <a:picLocks noChangeAspect="1"/>
          </p:cNvPicPr>
          <p:nvPr/>
        </p:nvPicPr>
        <p:blipFill>
          <a:blip r:embed="rId4"/>
          <a:stretch>
            <a:fillRect/>
          </a:stretch>
        </p:blipFill>
        <p:spPr>
          <a:xfrm rot="12480000" flipH="1" flipV="1">
            <a:off x="8315114" y="-456353"/>
            <a:ext cx="3138593" cy="3924300"/>
          </a:xfrm>
          <a:prstGeom prst="rect">
            <a:avLst/>
          </a:prstGeom>
        </p:spPr>
      </p:pic>
      <p:pic>
        <p:nvPicPr>
          <p:cNvPr id="6" name="图片 5" descr="E:\素材\中国风素材\7ab237a859d33f530767034e3498d234.png7ab237a859d33f530767034e3498d234"/>
          <p:cNvPicPr>
            <a:picLocks noChangeAspect="1"/>
          </p:cNvPicPr>
          <p:nvPr/>
        </p:nvPicPr>
        <p:blipFill>
          <a:blip r:embed="rId5"/>
          <a:stretch>
            <a:fillRect/>
          </a:stretch>
        </p:blipFill>
        <p:spPr>
          <a:xfrm flipH="1">
            <a:off x="658707" y="1764453"/>
            <a:ext cx="3088640" cy="1524000"/>
          </a:xfrm>
          <a:prstGeom prst="rect">
            <a:avLst/>
          </a:prstGeom>
        </p:spPr>
      </p:pic>
      <p:pic>
        <p:nvPicPr>
          <p:cNvPr id="9" name="图片 3074" descr="题字"/>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8852879" y="2498968"/>
            <a:ext cx="3083176" cy="240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骆集益 - 高山流水(变奏)">
            <a:hlinkClick action="ppaction://media"/>
          </p:cNvPr>
          <p:cNvPicPr>
            <a:picLocks noChangeAspect="1"/>
          </p:cNvPicPr>
          <p:nvPr>
            <a:audioFile r:link="rId8"/>
            <p:extLst>
              <p:ext uri="{DAA4B4D4-6D71-4841-9C94-3DE7FCFB9230}">
                <p14:media r:embed="rId9"/>
              </p:ext>
            </p:extLst>
          </p:nvPr>
        </p:nvPicPr>
        <p:blipFill>
          <a:blip r:embed="rId7"/>
          <a:stretch>
            <a:fillRect/>
          </a:stretch>
        </p:blipFill>
        <p:spPr>
          <a:xfrm>
            <a:off x="-766233" y="104335"/>
            <a:ext cx="812800" cy="812800"/>
          </a:xfrm>
          <a:prstGeom prst="rect">
            <a:avLst/>
          </a:prstGeom>
        </p:spPr>
      </p:pic>
      <p:pic>
        <p:nvPicPr>
          <p:cNvPr id="14" name="图片 1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455341" y="905763"/>
            <a:ext cx="1813891" cy="1809032"/>
          </a:xfrm>
          <a:prstGeom prst="rect">
            <a:avLst/>
          </a:prstGeom>
        </p:spPr>
      </p:pic>
      <p:sp>
        <p:nvSpPr>
          <p:cNvPr id="26" name="文本框 25"/>
          <p:cNvSpPr txBox="1"/>
          <p:nvPr/>
        </p:nvSpPr>
        <p:spPr>
          <a:xfrm>
            <a:off x="5433481" y="661821"/>
            <a:ext cx="1512168" cy="2144113"/>
          </a:xfrm>
          <a:prstGeom prst="rect">
            <a:avLst/>
          </a:prstGeom>
          <a:noFill/>
        </p:spPr>
        <p:txBody>
          <a:bodyPr wrap="square" rtlCol="0">
            <a:spAutoFit/>
          </a:bodyPr>
          <a:lstStyle/>
          <a:p>
            <a:pPr defTabSz="1218565"/>
            <a:r>
              <a:rPr lang="zh-CN" altLang="en-US" sz="13335">
                <a:solidFill>
                  <a:srgbClr val="262626"/>
                </a:solidFill>
                <a:latin typeface="隶书" panose="02010509060101010101" charset="-122"/>
                <a:ea typeface="隶书" panose="02010509060101010101" charset="-122"/>
                <a:cs typeface="书体坊郭沫若字体" panose="03000509000000000000" pitchFamily="65" charset="-122"/>
              </a:rPr>
              <a:t>古</a:t>
            </a:r>
            <a:endParaRPr lang="zh-CN" altLang="en-US" sz="13335">
              <a:solidFill>
                <a:srgbClr val="262626"/>
              </a:solidFill>
              <a:latin typeface="隶书" panose="02010509060101010101" charset="-122"/>
              <a:ea typeface="隶书" panose="02010509060101010101" charset="-122"/>
              <a:cs typeface="书体坊郭沫若字体" panose="03000509000000000000" pitchFamily="65" charset="-122"/>
            </a:endParaRPr>
          </a:p>
        </p:txBody>
      </p:sp>
      <p:sp>
        <p:nvSpPr>
          <p:cNvPr id="28" name="文本框 27"/>
          <p:cNvSpPr txBox="1"/>
          <p:nvPr/>
        </p:nvSpPr>
        <p:spPr>
          <a:xfrm>
            <a:off x="6391431" y="2179324"/>
            <a:ext cx="1512168" cy="2144113"/>
          </a:xfrm>
          <a:prstGeom prst="rect">
            <a:avLst/>
          </a:prstGeom>
          <a:noFill/>
        </p:spPr>
        <p:txBody>
          <a:bodyPr wrap="square" rtlCol="0">
            <a:spAutoFit/>
          </a:bodyPr>
          <a:lstStyle/>
          <a:p>
            <a:pPr defTabSz="1218565"/>
            <a:r>
              <a:rPr lang="zh-CN" altLang="en-US" sz="13335">
                <a:solidFill>
                  <a:srgbClr val="262626"/>
                </a:solidFill>
                <a:latin typeface="隶书" panose="02010509060101010101" charset="-122"/>
                <a:ea typeface="隶书" panose="02010509060101010101" charset="-122"/>
                <a:cs typeface="书体坊郭沫若字体" panose="03000509000000000000" pitchFamily="65" charset="-122"/>
              </a:rPr>
              <a:t>典</a:t>
            </a:r>
            <a:endParaRPr lang="zh-CN" altLang="en-US" sz="13335">
              <a:solidFill>
                <a:srgbClr val="262626"/>
              </a:solidFill>
              <a:latin typeface="隶书" panose="02010509060101010101" charset="-122"/>
              <a:ea typeface="隶书" panose="02010509060101010101" charset="-122"/>
              <a:cs typeface="书体坊郭沫若字体" panose="03000509000000000000" pitchFamily="65" charset="-122"/>
            </a:endParaRPr>
          </a:p>
        </p:txBody>
      </p:sp>
      <p:pic>
        <p:nvPicPr>
          <p:cNvPr id="37" name="PA_图片 16"/>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6638281" y="3977941"/>
            <a:ext cx="307503" cy="616339"/>
          </a:xfrm>
          <a:prstGeom prst="rect">
            <a:avLst/>
          </a:prstGeom>
        </p:spPr>
      </p:pic>
      <p:pic>
        <p:nvPicPr>
          <p:cNvPr id="39" name="图片 38"/>
          <p:cNvPicPr>
            <a:picLocks noChangeAspect="1"/>
          </p:cNvPicPr>
          <p:nvPr/>
        </p:nvPicPr>
        <p:blipFill>
          <a:blip r:embed="rId13">
            <a:extLst>
              <a:ext uri="{28A0092B-C50C-407E-A947-70E740481C1C}">
                <a14:useLocalDpi xmlns:a14="http://schemas.microsoft.com/office/drawing/2010/main" val="0"/>
              </a:ext>
            </a:extLst>
          </a:blip>
          <a:srcRect l="29000" t="44386" r="28472" b="36198"/>
          <a:stretch>
            <a:fillRect/>
          </a:stretch>
        </p:blipFill>
        <p:spPr>
          <a:xfrm>
            <a:off x="3246523" y="1437035"/>
            <a:ext cx="3182959" cy="2179936"/>
          </a:xfrm>
          <a:prstGeom prst="rect">
            <a:avLst/>
          </a:prstGeom>
        </p:spPr>
      </p:pic>
      <p:sp>
        <p:nvSpPr>
          <p:cNvPr id="29" name="椭圆 28"/>
          <p:cNvSpPr/>
          <p:nvPr/>
        </p:nvSpPr>
        <p:spPr>
          <a:xfrm>
            <a:off x="5950045" y="2835725"/>
            <a:ext cx="478208" cy="4782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a:solidFill>
                <a:prstClr val="white"/>
              </a:solidFill>
              <a:latin typeface="隶书" panose="02010509060101010101" charset="-122"/>
              <a:ea typeface="隶书" panose="02010509060101010101" charset="-122"/>
            </a:endParaRPr>
          </a:p>
        </p:txBody>
      </p:sp>
      <p:sp>
        <p:nvSpPr>
          <p:cNvPr id="30" name="文本框 29"/>
          <p:cNvSpPr txBox="1"/>
          <p:nvPr/>
        </p:nvSpPr>
        <p:spPr>
          <a:xfrm>
            <a:off x="5909685" y="2807833"/>
            <a:ext cx="413667" cy="461665"/>
          </a:xfrm>
          <a:prstGeom prst="rect">
            <a:avLst/>
          </a:prstGeom>
          <a:noFill/>
        </p:spPr>
        <p:txBody>
          <a:bodyPr wrap="square" rtlCol="0">
            <a:spAutoFit/>
          </a:bodyPr>
          <a:lstStyle/>
          <a:p>
            <a:pPr defTabSz="1218565"/>
            <a:r>
              <a:rPr lang="zh-CN" altLang="en-US" sz="2400">
                <a:solidFill>
                  <a:prstClr val="white"/>
                </a:solidFill>
                <a:latin typeface="隶书" panose="02010509060101010101" charset="-122"/>
                <a:ea typeface="隶书" panose="02010509060101010101" charset="-122"/>
                <a:cs typeface="书体坊郭沫若字体" panose="03000509000000000000" pitchFamily="65" charset="-122"/>
              </a:rPr>
              <a:t>古</a:t>
            </a:r>
            <a:endParaRPr lang="zh-CN" altLang="en-US" sz="2400">
              <a:solidFill>
                <a:prstClr val="white"/>
              </a:solidFill>
              <a:latin typeface="隶书" panose="02010509060101010101" charset="-122"/>
              <a:ea typeface="隶书" panose="02010509060101010101" charset="-122"/>
              <a:cs typeface="书体坊郭沫若字体" panose="03000509000000000000" pitchFamily="65" charset="-122"/>
            </a:endParaRPr>
          </a:p>
        </p:txBody>
      </p:sp>
      <p:sp>
        <p:nvSpPr>
          <p:cNvPr id="31" name="椭圆 30"/>
          <p:cNvSpPr/>
          <p:nvPr/>
        </p:nvSpPr>
        <p:spPr>
          <a:xfrm>
            <a:off x="5950045" y="3464564"/>
            <a:ext cx="478208" cy="4782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a:solidFill>
                <a:prstClr val="white"/>
              </a:solidFill>
              <a:latin typeface="隶书" panose="02010509060101010101" charset="-122"/>
              <a:ea typeface="隶书" panose="02010509060101010101" charset="-122"/>
            </a:endParaRPr>
          </a:p>
        </p:txBody>
      </p:sp>
      <p:sp>
        <p:nvSpPr>
          <p:cNvPr id="32" name="文本框 31"/>
          <p:cNvSpPr txBox="1"/>
          <p:nvPr/>
        </p:nvSpPr>
        <p:spPr>
          <a:xfrm>
            <a:off x="5909685" y="3459172"/>
            <a:ext cx="413667" cy="461665"/>
          </a:xfrm>
          <a:prstGeom prst="rect">
            <a:avLst/>
          </a:prstGeom>
          <a:noFill/>
        </p:spPr>
        <p:txBody>
          <a:bodyPr wrap="square" rtlCol="0">
            <a:spAutoFit/>
          </a:bodyPr>
          <a:lstStyle/>
          <a:p>
            <a:pPr defTabSz="1218565"/>
            <a:r>
              <a:rPr lang="zh-CN" altLang="en-US" sz="2400">
                <a:solidFill>
                  <a:prstClr val="white"/>
                </a:solidFill>
                <a:latin typeface="隶书" panose="02010509060101010101" charset="-122"/>
                <a:ea typeface="隶书" panose="02010509060101010101" charset="-122"/>
                <a:cs typeface="书体坊郭沫若字体" panose="03000509000000000000" pitchFamily="65" charset="-122"/>
              </a:rPr>
              <a:t>风</a:t>
            </a:r>
            <a:endParaRPr lang="zh-CN" altLang="en-US" sz="2400">
              <a:solidFill>
                <a:prstClr val="white"/>
              </a:solidFill>
              <a:latin typeface="隶书" panose="02010509060101010101" charset="-122"/>
              <a:ea typeface="隶书" panose="02010509060101010101" charset="-122"/>
              <a:cs typeface="书体坊郭沫若字体" panose="03000509000000000000" pitchFamily="65" charset="-122"/>
            </a:endParaRPr>
          </a:p>
        </p:txBody>
      </p:sp>
      <p:sp>
        <p:nvSpPr>
          <p:cNvPr id="33" name="椭圆 32"/>
          <p:cNvSpPr/>
          <p:nvPr/>
        </p:nvSpPr>
        <p:spPr>
          <a:xfrm>
            <a:off x="5950045" y="4115903"/>
            <a:ext cx="478208" cy="4782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a:solidFill>
                <a:prstClr val="white"/>
              </a:solidFill>
              <a:latin typeface="隶书" panose="02010509060101010101" charset="-122"/>
              <a:ea typeface="隶书" panose="02010509060101010101" charset="-122"/>
            </a:endParaRPr>
          </a:p>
        </p:txBody>
      </p:sp>
      <p:sp>
        <p:nvSpPr>
          <p:cNvPr id="34" name="文本框 33"/>
          <p:cNvSpPr txBox="1"/>
          <p:nvPr/>
        </p:nvSpPr>
        <p:spPr>
          <a:xfrm>
            <a:off x="5909685" y="4109386"/>
            <a:ext cx="413667" cy="461665"/>
          </a:xfrm>
          <a:prstGeom prst="rect">
            <a:avLst/>
          </a:prstGeom>
          <a:noFill/>
        </p:spPr>
        <p:txBody>
          <a:bodyPr wrap="square" rtlCol="0">
            <a:spAutoFit/>
          </a:bodyPr>
          <a:lstStyle/>
          <a:p>
            <a:pPr defTabSz="1218565"/>
            <a:r>
              <a:rPr lang="zh-CN" altLang="en-US" sz="2400">
                <a:solidFill>
                  <a:prstClr val="white"/>
                </a:solidFill>
                <a:latin typeface="隶书" panose="02010509060101010101" charset="-122"/>
                <a:ea typeface="隶书" panose="02010509060101010101" charset="-122"/>
                <a:cs typeface="书体坊郭沫若字体" panose="03000509000000000000" pitchFamily="65" charset="-122"/>
              </a:rPr>
              <a:t>风</a:t>
            </a:r>
            <a:endParaRPr lang="zh-CN" altLang="en-US" sz="2400">
              <a:solidFill>
                <a:prstClr val="white"/>
              </a:solidFill>
              <a:latin typeface="隶书" panose="02010509060101010101" charset="-122"/>
              <a:ea typeface="隶书" panose="02010509060101010101" charset="-122"/>
              <a:cs typeface="书体坊郭沫若字体" panose="03000509000000000000" pitchFamily="65" charset="-122"/>
            </a:endParaRPr>
          </a:p>
        </p:txBody>
      </p:sp>
      <p:sp>
        <p:nvSpPr>
          <p:cNvPr id="35" name="文本框 34"/>
          <p:cNvSpPr txBox="1"/>
          <p:nvPr/>
        </p:nvSpPr>
        <p:spPr>
          <a:xfrm>
            <a:off x="4984918" y="2807386"/>
            <a:ext cx="800219" cy="3095431"/>
          </a:xfrm>
          <a:prstGeom prst="rect">
            <a:avLst/>
          </a:prstGeom>
          <a:noFill/>
        </p:spPr>
        <p:txBody>
          <a:bodyPr vert="eaVert" wrap="square" rtlCol="0">
            <a:spAutoFit/>
          </a:bodyPr>
          <a:lstStyle/>
          <a:p>
            <a:pPr defTabSz="1218565"/>
            <a:r>
              <a:rPr lang="zh-CN" altLang="en-US" sz="2000">
                <a:solidFill>
                  <a:prstClr val="black"/>
                </a:solidFill>
                <a:latin typeface="隶书" panose="02010509060101010101" charset="-122"/>
                <a:ea typeface="隶书" panose="02010509060101010101" charset="-122"/>
              </a:rPr>
              <a:t>中国风市场销售部</a:t>
            </a:r>
            <a:endParaRPr lang="en-US" altLang="zh-CN" sz="2000">
              <a:solidFill>
                <a:prstClr val="black"/>
              </a:solidFill>
              <a:latin typeface="隶书" panose="02010509060101010101" charset="-122"/>
              <a:ea typeface="隶书" panose="02010509060101010101" charset="-122"/>
            </a:endParaRPr>
          </a:p>
          <a:p>
            <a:pPr defTabSz="1218565"/>
            <a:r>
              <a:rPr lang="zh-CN" altLang="en-US" sz="2000">
                <a:solidFill>
                  <a:prstClr val="black"/>
                </a:solidFill>
                <a:latin typeface="隶书" panose="02010509060101010101" charset="-122"/>
                <a:ea typeface="隶书" panose="02010509060101010101" charset="-122"/>
              </a:rPr>
              <a:t>工作总结计划PPT</a:t>
            </a:r>
            <a:endParaRPr lang="zh-CN" altLang="en-US" sz="2000">
              <a:solidFill>
                <a:prstClr val="black"/>
              </a:solidFill>
              <a:latin typeface="隶书" panose="02010509060101010101" charset="-122"/>
              <a:ea typeface="隶书" panose="02010509060101010101" charset="-122"/>
            </a:endParaRPr>
          </a:p>
        </p:txBody>
      </p:sp>
      <p:cxnSp>
        <p:nvCxnSpPr>
          <p:cNvPr id="36" name="直接连接符 35"/>
          <p:cNvCxnSpPr/>
          <p:nvPr/>
        </p:nvCxnSpPr>
        <p:spPr>
          <a:xfrm flipH="1">
            <a:off x="5737359" y="2951319"/>
            <a:ext cx="0" cy="1950277"/>
          </a:xfrm>
          <a:prstGeom prst="line">
            <a:avLst/>
          </a:prstGeom>
          <a:ln w="22225">
            <a:solidFill>
              <a:srgbClr val="555956"/>
            </a:solidFill>
          </a:ln>
        </p:spPr>
        <p:style>
          <a:lnRef idx="1">
            <a:schemeClr val="accent1"/>
          </a:lnRef>
          <a:fillRef idx="0">
            <a:schemeClr val="accent1"/>
          </a:fillRef>
          <a:effectRef idx="0">
            <a:schemeClr val="accent1"/>
          </a:effectRef>
          <a:fontRef idx="minor">
            <a:schemeClr val="tx1"/>
          </a:fontRef>
        </p:style>
      </p:cxnSp>
    </p:spTree>
    <p:custDataLst>
      <p:tags r:id="rId14"/>
    </p:custDataLst>
  </p:cSld>
  <p:clrMapOvr>
    <a:masterClrMapping/>
  </p:clrMapOvr>
  <p:transition advTm="4821">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1000"/>
                                        <p:tgtEl>
                                          <p:spTgt spid="3"/>
                                        </p:tgtEl>
                                      </p:cBhvr>
                                    </p:animEffect>
                                  </p:childTnLst>
                                </p:cTn>
                              </p:par>
                              <p:par>
                                <p:cTn id="11" presetID="42" presetClass="entr" presetSubtype="0" fill="hold" nodeType="withEffect">
                                  <p:stCondLst>
                                    <p:cond delay="5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2" presetClass="entr" presetSubtype="2" fill="hold" nodeType="withEffect">
                                  <p:stCondLst>
                                    <p:cond delay="100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750" fill="hold"/>
                                        <p:tgtEl>
                                          <p:spTgt spid="5"/>
                                        </p:tgtEl>
                                        <p:attrNameLst>
                                          <p:attrName>ppt_x</p:attrName>
                                        </p:attrNameLst>
                                      </p:cBhvr>
                                      <p:tavLst>
                                        <p:tav tm="0">
                                          <p:val>
                                            <p:strVal val="1+#ppt_w/2"/>
                                          </p:val>
                                        </p:tav>
                                        <p:tav tm="100000">
                                          <p:val>
                                            <p:strVal val="#ppt_x"/>
                                          </p:val>
                                        </p:tav>
                                      </p:tavLst>
                                    </p:anim>
                                    <p:anim calcmode="lin" valueType="num">
                                      <p:cBhvr additive="base">
                                        <p:cTn id="19" dur="750" fill="hold"/>
                                        <p:tgtEl>
                                          <p:spTgt spid="5"/>
                                        </p:tgtEl>
                                        <p:attrNameLst>
                                          <p:attrName>ppt_y</p:attrName>
                                        </p:attrNameLst>
                                      </p:cBhvr>
                                      <p:tavLst>
                                        <p:tav tm="0">
                                          <p:val>
                                            <p:strVal val="#ppt_y"/>
                                          </p:val>
                                        </p:tav>
                                        <p:tav tm="100000">
                                          <p:val>
                                            <p:strVal val="#ppt_y"/>
                                          </p:val>
                                        </p:tav>
                                      </p:tavLst>
                                    </p:anim>
                                  </p:childTnLst>
                                </p:cTn>
                              </p:par>
                              <p:par>
                                <p:cTn id="20" presetID="42" presetClass="entr" presetSubtype="0" fill="hold" nodeType="withEffect">
                                  <p:stCondLst>
                                    <p:cond delay="10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22" presetClass="entr" presetSubtype="1" fill="hold" nodeType="withEffect">
                                  <p:stCondLst>
                                    <p:cond delay="200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nodeType="afterGroup">
                            <p:stCondLst>
                              <p:cond delay="2500"/>
                            </p:stCondLst>
                            <p:childTnLst>
                              <p:par>
                                <p:cTn id="29" presetID="47"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1000"/>
                                        <p:tgtEl>
                                          <p:spTgt spid="29"/>
                                        </p:tgtEl>
                                      </p:cBhvr>
                                    </p:animEffect>
                                    <p:anim calcmode="lin" valueType="num">
                                      <p:cBhvr>
                                        <p:cTn id="47" dur="1000" fill="hold"/>
                                        <p:tgtEl>
                                          <p:spTgt spid="29"/>
                                        </p:tgtEl>
                                        <p:attrNameLst>
                                          <p:attrName>ppt_x</p:attrName>
                                        </p:attrNameLst>
                                      </p:cBhvr>
                                      <p:tavLst>
                                        <p:tav tm="0">
                                          <p:val>
                                            <p:strVal val="#ppt_x"/>
                                          </p:val>
                                        </p:tav>
                                        <p:tav tm="100000">
                                          <p:val>
                                            <p:strVal val="#ppt_x"/>
                                          </p:val>
                                        </p:tav>
                                      </p:tavLst>
                                    </p:anim>
                                    <p:anim calcmode="lin" valueType="num">
                                      <p:cBhvr>
                                        <p:cTn id="48" dur="1000" fill="hold"/>
                                        <p:tgtEl>
                                          <p:spTgt spid="29"/>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1000"/>
                                        <p:tgtEl>
                                          <p:spTgt spid="30"/>
                                        </p:tgtEl>
                                      </p:cBhvr>
                                    </p:animEffect>
                                    <p:anim calcmode="lin" valueType="num">
                                      <p:cBhvr>
                                        <p:cTn id="52" dur="1000" fill="hold"/>
                                        <p:tgtEl>
                                          <p:spTgt spid="30"/>
                                        </p:tgtEl>
                                        <p:attrNameLst>
                                          <p:attrName>ppt_x</p:attrName>
                                        </p:attrNameLst>
                                      </p:cBhvr>
                                      <p:tavLst>
                                        <p:tav tm="0">
                                          <p:val>
                                            <p:strVal val="#ppt_x"/>
                                          </p:val>
                                        </p:tav>
                                        <p:tav tm="100000">
                                          <p:val>
                                            <p:strVal val="#ppt_x"/>
                                          </p:val>
                                        </p:tav>
                                      </p:tavLst>
                                    </p:anim>
                                    <p:anim calcmode="lin" valueType="num">
                                      <p:cBhvr>
                                        <p:cTn id="53" dur="1000" fill="hold"/>
                                        <p:tgtEl>
                                          <p:spTgt spid="30"/>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1000"/>
                                        <p:tgtEl>
                                          <p:spTgt spid="31"/>
                                        </p:tgtEl>
                                      </p:cBhvr>
                                    </p:animEffect>
                                    <p:anim calcmode="lin" valueType="num">
                                      <p:cBhvr>
                                        <p:cTn id="57" dur="1000" fill="hold"/>
                                        <p:tgtEl>
                                          <p:spTgt spid="31"/>
                                        </p:tgtEl>
                                        <p:attrNameLst>
                                          <p:attrName>ppt_x</p:attrName>
                                        </p:attrNameLst>
                                      </p:cBhvr>
                                      <p:tavLst>
                                        <p:tav tm="0">
                                          <p:val>
                                            <p:strVal val="#ppt_x"/>
                                          </p:val>
                                        </p:tav>
                                        <p:tav tm="100000">
                                          <p:val>
                                            <p:strVal val="#ppt_x"/>
                                          </p:val>
                                        </p:tav>
                                      </p:tavLst>
                                    </p:anim>
                                    <p:anim calcmode="lin" valueType="num">
                                      <p:cBhvr>
                                        <p:cTn id="58" dur="1000" fill="hold"/>
                                        <p:tgtEl>
                                          <p:spTgt spid="31"/>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1000"/>
                                        <p:tgtEl>
                                          <p:spTgt spid="32"/>
                                        </p:tgtEl>
                                      </p:cBhvr>
                                    </p:animEffect>
                                    <p:anim calcmode="lin" valueType="num">
                                      <p:cBhvr>
                                        <p:cTn id="62" dur="1000" fill="hold"/>
                                        <p:tgtEl>
                                          <p:spTgt spid="32"/>
                                        </p:tgtEl>
                                        <p:attrNameLst>
                                          <p:attrName>ppt_x</p:attrName>
                                        </p:attrNameLst>
                                      </p:cBhvr>
                                      <p:tavLst>
                                        <p:tav tm="0">
                                          <p:val>
                                            <p:strVal val="#ppt_x"/>
                                          </p:val>
                                        </p:tav>
                                        <p:tav tm="100000">
                                          <p:val>
                                            <p:strVal val="#ppt_x"/>
                                          </p:val>
                                        </p:tav>
                                      </p:tavLst>
                                    </p:anim>
                                    <p:anim calcmode="lin" valueType="num">
                                      <p:cBhvr>
                                        <p:cTn id="63" dur="1000" fill="hold"/>
                                        <p:tgtEl>
                                          <p:spTgt spid="32"/>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1000"/>
                                        <p:tgtEl>
                                          <p:spTgt spid="33"/>
                                        </p:tgtEl>
                                      </p:cBhvr>
                                    </p:animEffect>
                                    <p:anim calcmode="lin" valueType="num">
                                      <p:cBhvr>
                                        <p:cTn id="67" dur="1000" fill="hold"/>
                                        <p:tgtEl>
                                          <p:spTgt spid="33"/>
                                        </p:tgtEl>
                                        <p:attrNameLst>
                                          <p:attrName>ppt_x</p:attrName>
                                        </p:attrNameLst>
                                      </p:cBhvr>
                                      <p:tavLst>
                                        <p:tav tm="0">
                                          <p:val>
                                            <p:strVal val="#ppt_x"/>
                                          </p:val>
                                        </p:tav>
                                        <p:tav tm="100000">
                                          <p:val>
                                            <p:strVal val="#ppt_x"/>
                                          </p:val>
                                        </p:tav>
                                      </p:tavLst>
                                    </p:anim>
                                    <p:anim calcmode="lin" valueType="num">
                                      <p:cBhvr>
                                        <p:cTn id="68" dur="1000" fill="hold"/>
                                        <p:tgtEl>
                                          <p:spTgt spid="33"/>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1000"/>
                                        <p:tgtEl>
                                          <p:spTgt spid="34"/>
                                        </p:tgtEl>
                                      </p:cBhvr>
                                    </p:animEffect>
                                    <p:anim calcmode="lin" valueType="num">
                                      <p:cBhvr>
                                        <p:cTn id="72" dur="1000" fill="hold"/>
                                        <p:tgtEl>
                                          <p:spTgt spid="34"/>
                                        </p:tgtEl>
                                        <p:attrNameLst>
                                          <p:attrName>ppt_x</p:attrName>
                                        </p:attrNameLst>
                                      </p:cBhvr>
                                      <p:tavLst>
                                        <p:tav tm="0">
                                          <p:val>
                                            <p:strVal val="#ppt_x"/>
                                          </p:val>
                                        </p:tav>
                                        <p:tav tm="100000">
                                          <p:val>
                                            <p:strVal val="#ppt_x"/>
                                          </p:val>
                                        </p:tav>
                                      </p:tavLst>
                                    </p:anim>
                                    <p:anim calcmode="lin" valueType="num">
                                      <p:cBhvr>
                                        <p:cTn id="73" dur="1000" fill="hold"/>
                                        <p:tgtEl>
                                          <p:spTgt spid="34"/>
                                        </p:tgtEl>
                                        <p:attrNameLst>
                                          <p:attrName>ppt_y</p:attrName>
                                        </p:attrNameLst>
                                      </p:cBhvr>
                                      <p:tavLst>
                                        <p:tav tm="0">
                                          <p:val>
                                            <p:strVal val="#ppt_y-.1"/>
                                          </p:val>
                                        </p:tav>
                                        <p:tav tm="100000">
                                          <p:val>
                                            <p:strVal val="#ppt_y"/>
                                          </p:val>
                                        </p:tav>
                                      </p:tavLst>
                                    </p:anim>
                                  </p:childTnLst>
                                </p:cTn>
                              </p:par>
                              <p:par>
                                <p:cTn id="74" presetID="47" presetClass="entr" presetSubtype="0" fill="hold" nodeType="with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1000"/>
                                        <p:tgtEl>
                                          <p:spTgt spid="37"/>
                                        </p:tgtEl>
                                      </p:cBhvr>
                                    </p:animEffect>
                                    <p:anim calcmode="lin" valueType="num">
                                      <p:cBhvr>
                                        <p:cTn id="77" dur="1000" fill="hold"/>
                                        <p:tgtEl>
                                          <p:spTgt spid="37"/>
                                        </p:tgtEl>
                                        <p:attrNameLst>
                                          <p:attrName>ppt_x</p:attrName>
                                        </p:attrNameLst>
                                      </p:cBhvr>
                                      <p:tavLst>
                                        <p:tav tm="0">
                                          <p:val>
                                            <p:strVal val="#ppt_x"/>
                                          </p:val>
                                        </p:tav>
                                        <p:tav tm="100000">
                                          <p:val>
                                            <p:strVal val="#ppt_x"/>
                                          </p:val>
                                        </p:tav>
                                      </p:tavLst>
                                    </p:anim>
                                    <p:anim calcmode="lin" valueType="num">
                                      <p:cBhvr>
                                        <p:cTn id="78" dur="1000" fill="hold"/>
                                        <p:tgtEl>
                                          <p:spTgt spid="37"/>
                                        </p:tgtEl>
                                        <p:attrNameLst>
                                          <p:attrName>ppt_y</p:attrName>
                                        </p:attrNameLst>
                                      </p:cBhvr>
                                      <p:tavLst>
                                        <p:tav tm="0">
                                          <p:val>
                                            <p:strVal val="#ppt_y-.1"/>
                                          </p:val>
                                        </p:tav>
                                        <p:tav tm="100000">
                                          <p:val>
                                            <p:strVal val="#ppt_y"/>
                                          </p:val>
                                        </p:tav>
                                      </p:tavLst>
                                    </p:anim>
                                  </p:childTnLst>
                                </p:cTn>
                              </p:par>
                            </p:childTnLst>
                          </p:cTn>
                        </p:par>
                        <p:par>
                          <p:cTn id="79" fill="hold" nodeType="afterGroup">
                            <p:stCondLst>
                              <p:cond delay="3500"/>
                            </p:stCondLst>
                            <p:childTnLst>
                              <p:par>
                                <p:cTn id="80" presetID="22" presetClass="entr" presetSubtype="1" fill="hold" grpId="0" nodeType="after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up)">
                                      <p:cBhvr>
                                        <p:cTn id="82" dur="500"/>
                                        <p:tgtEl>
                                          <p:spTgt spid="35"/>
                                        </p:tgtEl>
                                      </p:cBhvr>
                                    </p:animEffect>
                                  </p:childTnLst>
                                </p:cTn>
                              </p:par>
                              <p:par>
                                <p:cTn id="83" presetID="22" presetClass="entr" presetSubtype="1" fill="hold"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up)">
                                      <p:cBhvr>
                                        <p:cTn id="85" dur="500"/>
                                        <p:tgtEl>
                                          <p:spTgt spid="36"/>
                                        </p:tgtEl>
                                      </p:cBhvr>
                                    </p:animEffect>
                                  </p:childTnLst>
                                </p:cTn>
                              </p:par>
                              <p:par>
                                <p:cTn id="86" presetID="22" presetClass="entr" presetSubtype="1" fill="hold" nodeType="withEffect">
                                  <p:stCondLst>
                                    <p:cond delay="0"/>
                                  </p:stCondLst>
                                  <p:childTnLst>
                                    <p:set>
                                      <p:cBhvr>
                                        <p:cTn id="87" dur="1" fill="hold">
                                          <p:stCondLst>
                                            <p:cond delay="0"/>
                                          </p:stCondLst>
                                        </p:cTn>
                                        <p:tgtEl>
                                          <p:spTgt spid="39"/>
                                        </p:tgtEl>
                                        <p:attrNameLst>
                                          <p:attrName>style.visibility</p:attrName>
                                        </p:attrNameLst>
                                      </p:cBhvr>
                                      <p:to>
                                        <p:strVal val="visible"/>
                                      </p:to>
                                    </p:set>
                                    <p:animEffect transition="in" filter="wipe(up)">
                                      <p:cBhvr>
                                        <p:cTn id="8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12"/>
                </p:tgtEl>
              </p:cMediaNode>
            </p:audio>
          </p:childTnLst>
        </p:cTn>
      </p:par>
    </p:tnLst>
    <p:bldLst>
      <p:bldP spid="26" grpId="0"/>
      <p:bldP spid="28" grpId="0"/>
      <p:bldP spid="29" grpId="0" animBg="1"/>
      <p:bldP spid="30" grpId="0"/>
      <p:bldP spid="31" grpId="0" animBg="1"/>
      <p:bldP spid="32" grpId="0"/>
      <p:bldP spid="33" grpId="0" animBg="1"/>
      <p:bldP spid="34" grpId="0"/>
      <p:bldP spid="3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451967" y="357259"/>
            <a:ext cx="4896544" cy="686939"/>
            <a:chOff x="338524" y="267494"/>
            <a:chExt cx="3672408" cy="515204"/>
          </a:xfrm>
        </p:grpSpPr>
        <p:sp>
          <p:nvSpPr>
            <p:cNvPr id="55" name="矩形 54"/>
            <p:cNvSpPr/>
            <p:nvPr/>
          </p:nvSpPr>
          <p:spPr>
            <a:xfrm>
              <a:off x="338524" y="294967"/>
              <a:ext cx="345044" cy="34186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755576" y="267494"/>
              <a:ext cx="1523494" cy="346249"/>
            </a:xfrm>
            <a:prstGeom prst="rect">
              <a:avLst/>
            </a:prstGeom>
            <a:noFill/>
          </p:spPr>
          <p:txBody>
            <a:bodyPr wrap="none" rtlCol="0">
              <a:spAutoFit/>
              <a:scene3d>
                <a:camera prst="orthographicFront"/>
                <a:lightRig rig="threePt" dir="t"/>
              </a:scene3d>
              <a:sp3d contourW="12700"/>
            </a:bodyPr>
            <a:lstStyle/>
            <a:p>
              <a:pPr defTabSz="1218565"/>
              <a:r>
                <a:rPr lang="zh-CN" altLang="en-US" sz="2400">
                  <a:solidFill>
                    <a:prstClr val="black"/>
                  </a:solidFill>
                  <a:latin typeface="微软雅黑" panose="020b0503020204020204" pitchFamily="34" charset="-122"/>
                  <a:ea typeface="微软雅黑" panose="020b0503020204020204" pitchFamily="34" charset="-122"/>
                </a:rPr>
                <a:t>工作成绩展示</a:t>
              </a: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55576" y="559608"/>
              <a:ext cx="3255356" cy="223090"/>
            </a:xfrm>
            <a:prstGeom prst="rect">
              <a:avLst/>
            </a:prstGeom>
            <a:noFill/>
          </p:spPr>
          <p:txBody>
            <a:bodyPr wrap="square" rtlCol="0">
              <a:spAutoFit/>
              <a:scene3d>
                <a:camera prst="orthographicFront"/>
                <a:lightRig rig="threePt" dir="t"/>
              </a:scene3d>
              <a:sp3d contourW="12700"/>
            </a:bodyPr>
            <a:lstStyle/>
            <a:p>
              <a:pPr defTabSz="1218565"/>
              <a:r>
                <a:rPr lang="en-US" altLang="zh-CN" sz="1335">
                  <a:solidFill>
                    <a:prstClr val="black"/>
                  </a:solidFill>
                  <a:latin typeface="微软雅黑" panose="020b0503020204020204" pitchFamily="34" charset="-122"/>
                  <a:ea typeface="微软雅黑" panose="020b0503020204020204" pitchFamily="34" charset="-122"/>
                </a:rPr>
                <a:t>Year work summary Year work summary</a:t>
              </a:r>
              <a:endParaRPr lang="en-US" altLang="zh-CN" sz="1335">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515550" y="483518"/>
              <a:ext cx="240025" cy="2378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5415199" y="1495206"/>
            <a:ext cx="2956811" cy="2264752"/>
            <a:chOff x="9805" y="2066"/>
            <a:chExt cx="4657" cy="3567"/>
          </a:xfrm>
        </p:grpSpPr>
        <p:sp>
          <p:nvSpPr>
            <p:cNvPr id="36" name="矩形 35"/>
            <p:cNvSpPr/>
            <p:nvPr/>
          </p:nvSpPr>
          <p:spPr>
            <a:xfrm>
              <a:off x="9968" y="2066"/>
              <a:ext cx="4064" cy="5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2000" b="1" spc="400">
                  <a:solidFill>
                    <a:prstClr val="white"/>
                  </a:solidFill>
                  <a:latin typeface="微软雅黑" panose="020b0503020204020204" pitchFamily="34" charset="-122"/>
                  <a:ea typeface="微软雅黑" panose="020b0503020204020204" pitchFamily="34" charset="-122"/>
                  <a:cs typeface="+mn-ea"/>
                  <a:sym typeface="+mn-lt"/>
                </a:rPr>
                <a:t>点击添加标题</a:t>
              </a:r>
              <a:endParaRPr lang="zh-CN" altLang="en-US" sz="2000" b="1" spc="40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7" name="文本框 36"/>
            <p:cNvSpPr txBox="1"/>
            <p:nvPr/>
          </p:nvSpPr>
          <p:spPr>
            <a:xfrm>
              <a:off x="9805" y="2648"/>
              <a:ext cx="4657" cy="2985"/>
            </a:xfrm>
            <a:prstGeom prst="rect">
              <a:avLst/>
            </a:prstGeom>
            <a:noFill/>
          </p:spPr>
          <p:txBody>
            <a:bodyPr wrap="square" rtlCol="0">
              <a:spAutoFit/>
            </a:bodyPr>
            <a:lstStyle/>
            <a:p>
              <a:pPr defTabSz="1283970">
                <a:lnSpc>
                  <a:spcPct val="150000"/>
                </a:lnSpc>
              </a:pPr>
              <a:r>
                <a:rPr lang="zh-CN" altLang="en-US" sz="160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添加文本添加文本添加描述文字添加描述文字添加描述文字添加描述文字添加描述添加文本添加文本添加描述文字添加描述文字添加描述文字添加描</a:t>
              </a:r>
              <a:endParaRPr lang="zh-CN" altLang="en-US" sz="1600">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grpSp>
      <p:grpSp>
        <p:nvGrpSpPr>
          <p:cNvPr id="38" name="组合 37"/>
          <p:cNvGrpSpPr/>
          <p:nvPr/>
        </p:nvGrpSpPr>
        <p:grpSpPr>
          <a:xfrm>
            <a:off x="8686268" y="1495206"/>
            <a:ext cx="2956811" cy="2264752"/>
            <a:chOff x="9805" y="2066"/>
            <a:chExt cx="4657" cy="3567"/>
          </a:xfrm>
        </p:grpSpPr>
        <p:sp>
          <p:nvSpPr>
            <p:cNvPr id="39" name="矩形 38"/>
            <p:cNvSpPr/>
            <p:nvPr/>
          </p:nvSpPr>
          <p:spPr>
            <a:xfrm>
              <a:off x="9968" y="2066"/>
              <a:ext cx="4064" cy="5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2000" b="1" spc="400">
                  <a:solidFill>
                    <a:prstClr val="white"/>
                  </a:solidFill>
                  <a:latin typeface="微软雅黑" panose="020b0503020204020204" pitchFamily="34" charset="-122"/>
                  <a:ea typeface="微软雅黑" panose="020b0503020204020204" pitchFamily="34" charset="-122"/>
                  <a:cs typeface="+mn-ea"/>
                  <a:sym typeface="+mn-lt"/>
                </a:rPr>
                <a:t>点击添加标题</a:t>
              </a:r>
              <a:endParaRPr lang="zh-CN" altLang="en-US" sz="2000" b="1" spc="40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0" name="文本框 39"/>
            <p:cNvSpPr txBox="1"/>
            <p:nvPr/>
          </p:nvSpPr>
          <p:spPr>
            <a:xfrm>
              <a:off x="9805" y="2648"/>
              <a:ext cx="4657" cy="2985"/>
            </a:xfrm>
            <a:prstGeom prst="rect">
              <a:avLst/>
            </a:prstGeom>
            <a:noFill/>
          </p:spPr>
          <p:txBody>
            <a:bodyPr wrap="square" rtlCol="0">
              <a:spAutoFit/>
            </a:bodyPr>
            <a:lstStyle/>
            <a:p>
              <a:pPr defTabSz="1283970">
                <a:lnSpc>
                  <a:spcPct val="150000"/>
                </a:lnSpc>
              </a:pPr>
              <a:r>
                <a:rPr lang="zh-CN" altLang="en-US" sz="160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添加文本添加文本添加描述文字添加描述文字添加描述文字添加描述文字添加描述添加文本添加文本添加描述文字添加描述文字添加描述文字添加描</a:t>
              </a:r>
              <a:endParaRPr lang="zh-CN" altLang="en-US" sz="1600">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grpSp>
      <p:sp>
        <p:nvSpPr>
          <p:cNvPr id="41" name="Freeform 7"/>
          <p:cNvSpPr/>
          <p:nvPr/>
        </p:nvSpPr>
        <p:spPr bwMode="auto">
          <a:xfrm>
            <a:off x="817932" y="3091826"/>
            <a:ext cx="1492056" cy="1422215"/>
          </a:xfrm>
          <a:custGeom>
            <a:gdLst>
              <a:gd name="T0" fmla="*/ 19 w 1060"/>
              <a:gd name="T1" fmla="*/ 370 h 1010"/>
              <a:gd name="T2" fmla="*/ 602 w 1060"/>
              <a:gd name="T3" fmla="*/ 57 h 1010"/>
              <a:gd name="T4" fmla="*/ 1012 w 1060"/>
              <a:gd name="T5" fmla="*/ 577 h 1010"/>
              <a:gd name="T6" fmla="*/ 824 w 1060"/>
              <a:gd name="T7" fmla="*/ 830 h 1010"/>
              <a:gd name="T8" fmla="*/ 967 w 1060"/>
              <a:gd name="T9" fmla="*/ 949 h 1010"/>
              <a:gd name="T10" fmla="*/ 63 w 1060"/>
              <a:gd name="T11" fmla="*/ 635 h 1010"/>
              <a:gd name="T12" fmla="*/ 63 w 1060"/>
              <a:gd name="T13" fmla="*/ 635 h 1010"/>
              <a:gd name="T14" fmla="*/ 19 w 1060"/>
              <a:gd name="T15" fmla="*/ 370 h 101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0" h="1010">
                <a:moveTo>
                  <a:pt x="19" y="370"/>
                </a:moveTo>
                <a:cubicBezTo>
                  <a:pt x="67" y="140"/>
                  <a:pt x="328" y="0"/>
                  <a:pt x="602" y="57"/>
                </a:cubicBezTo>
                <a:cubicBezTo>
                  <a:pt x="876" y="114"/>
                  <a:pt x="1060" y="347"/>
                  <a:pt x="1012" y="577"/>
                </a:cubicBezTo>
                <a:cubicBezTo>
                  <a:pt x="990" y="685"/>
                  <a:pt x="920" y="773"/>
                  <a:pt x="824" y="830"/>
                </a:cubicBezTo>
                <a:cubicBezTo>
                  <a:pt x="836" y="923"/>
                  <a:pt x="967" y="949"/>
                  <a:pt x="967" y="949"/>
                </a:cubicBezTo>
                <a:cubicBezTo>
                  <a:pt x="227" y="1010"/>
                  <a:pt x="63" y="635"/>
                  <a:pt x="63" y="635"/>
                </a:cubicBezTo>
                <a:cubicBezTo>
                  <a:pt x="63" y="635"/>
                  <a:pt x="63" y="635"/>
                  <a:pt x="63" y="635"/>
                </a:cubicBezTo>
                <a:cubicBezTo>
                  <a:pt x="17" y="553"/>
                  <a:pt x="0" y="461"/>
                  <a:pt x="19" y="370"/>
                </a:cubicBezTo>
                <a:close/>
              </a:path>
            </a:pathLst>
          </a:custGeom>
          <a:solidFill>
            <a:schemeClr val="accent1"/>
          </a:solidFill>
          <a:ln>
            <a:noFill/>
          </a:ln>
        </p:spPr>
        <p:txBody>
          <a:bodyPr/>
          <a:lstStyle/>
          <a:p>
            <a:pPr defTabSz="1218565"/>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2" name="Freeform 8"/>
          <p:cNvSpPr/>
          <p:nvPr/>
        </p:nvSpPr>
        <p:spPr bwMode="auto">
          <a:xfrm>
            <a:off x="1159201" y="1436278"/>
            <a:ext cx="2263480" cy="2219036"/>
          </a:xfrm>
          <a:custGeom>
            <a:gdLst>
              <a:gd name="T0" fmla="*/ 911 w 1608"/>
              <a:gd name="T1" fmla="*/ 104 h 1577"/>
              <a:gd name="T2" fmla="*/ 109 w 1608"/>
              <a:gd name="T3" fmla="*/ 549 h 1577"/>
              <a:gd name="T4" fmla="*/ 513 w 1608"/>
              <a:gd name="T5" fmla="*/ 1372 h 1577"/>
              <a:gd name="T6" fmla="*/ 972 w 1608"/>
              <a:gd name="T7" fmla="*/ 1334 h 1577"/>
              <a:gd name="T8" fmla="*/ 1031 w 1608"/>
              <a:gd name="T9" fmla="*/ 1577 h 1577"/>
              <a:gd name="T10" fmla="*/ 1227 w 1608"/>
              <a:gd name="T11" fmla="*/ 337 h 1577"/>
              <a:gd name="T12" fmla="*/ 1227 w 1608"/>
              <a:gd name="T13" fmla="*/ 337 h 1577"/>
              <a:gd name="T14" fmla="*/ 911 w 1608"/>
              <a:gd name="T15" fmla="*/ 104 h 157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8" h="1577">
                <a:moveTo>
                  <a:pt x="911" y="104"/>
                </a:moveTo>
                <a:cubicBezTo>
                  <a:pt x="578" y="0"/>
                  <a:pt x="219" y="199"/>
                  <a:pt x="109" y="549"/>
                </a:cubicBezTo>
                <a:cubicBezTo>
                  <a:pt x="0" y="900"/>
                  <a:pt x="181" y="1268"/>
                  <a:pt x="513" y="1372"/>
                </a:cubicBezTo>
                <a:cubicBezTo>
                  <a:pt x="670" y="1421"/>
                  <a:pt x="832" y="1403"/>
                  <a:pt x="972" y="1334"/>
                </a:cubicBezTo>
                <a:cubicBezTo>
                  <a:pt x="1085" y="1412"/>
                  <a:pt x="1031" y="1577"/>
                  <a:pt x="1031" y="1577"/>
                </a:cubicBezTo>
                <a:cubicBezTo>
                  <a:pt x="1608" y="781"/>
                  <a:pt x="1227" y="337"/>
                  <a:pt x="1227" y="337"/>
                </a:cubicBezTo>
                <a:cubicBezTo>
                  <a:pt x="1227" y="337"/>
                  <a:pt x="1227" y="337"/>
                  <a:pt x="1227" y="337"/>
                </a:cubicBezTo>
                <a:cubicBezTo>
                  <a:pt x="1152" y="229"/>
                  <a:pt x="1043" y="146"/>
                  <a:pt x="911" y="104"/>
                </a:cubicBezTo>
                <a:close/>
              </a:path>
            </a:pathLst>
          </a:custGeom>
          <a:solidFill>
            <a:schemeClr val="accent2"/>
          </a:solidFill>
          <a:ln w="9525" cmpd="sng">
            <a:solidFill>
              <a:schemeClr val="bg1"/>
            </a:solidFill>
            <a:round/>
          </a:ln>
        </p:spPr>
        <p:txBody>
          <a:bodyPr/>
          <a:lstStyle/>
          <a:p>
            <a:pPr defTabSz="1218565"/>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3" name="Freeform 9"/>
          <p:cNvSpPr/>
          <p:nvPr/>
        </p:nvSpPr>
        <p:spPr bwMode="auto">
          <a:xfrm>
            <a:off x="2181419" y="3668012"/>
            <a:ext cx="1531739" cy="1706341"/>
          </a:xfrm>
          <a:custGeom>
            <a:gdLst>
              <a:gd name="T0" fmla="*/ 479 w 1088"/>
              <a:gd name="T1" fmla="*/ 1119 h 1119"/>
              <a:gd name="T2" fmla="*/ 424 w 1088"/>
              <a:gd name="T3" fmla="*/ 947 h 1119"/>
              <a:gd name="T4" fmla="*/ 228 w 1088"/>
              <a:gd name="T5" fmla="*/ 796 h 1119"/>
              <a:gd name="T6" fmla="*/ 85 w 1088"/>
              <a:gd name="T7" fmla="*/ 683 h 1119"/>
              <a:gd name="T8" fmla="*/ 25 w 1088"/>
              <a:gd name="T9" fmla="*/ 677 h 1119"/>
              <a:gd name="T10" fmla="*/ 25 w 1088"/>
              <a:gd name="T11" fmla="*/ 615 h 1119"/>
              <a:gd name="T12" fmla="*/ 167 w 1088"/>
              <a:gd name="T13" fmla="*/ 590 h 1119"/>
              <a:gd name="T14" fmla="*/ 331 w 1088"/>
              <a:gd name="T15" fmla="*/ 674 h 1119"/>
              <a:gd name="T16" fmla="*/ 419 w 1088"/>
              <a:gd name="T17" fmla="*/ 567 h 1119"/>
              <a:gd name="T18" fmla="*/ 339 w 1088"/>
              <a:gd name="T19" fmla="*/ 308 h 1119"/>
              <a:gd name="T20" fmla="*/ 299 w 1088"/>
              <a:gd name="T21" fmla="*/ 111 h 1119"/>
              <a:gd name="T22" fmla="*/ 345 w 1088"/>
              <a:gd name="T23" fmla="*/ 57 h 1119"/>
              <a:gd name="T24" fmla="*/ 429 w 1088"/>
              <a:gd name="T25" fmla="*/ 219 h 1119"/>
              <a:gd name="T26" fmla="*/ 525 w 1088"/>
              <a:gd name="T27" fmla="*/ 443 h 1119"/>
              <a:gd name="T28" fmla="*/ 541 w 1088"/>
              <a:gd name="T29" fmla="*/ 371 h 1119"/>
              <a:gd name="T30" fmla="*/ 542 w 1088"/>
              <a:gd name="T31" fmla="*/ 78 h 1119"/>
              <a:gd name="T32" fmla="*/ 603 w 1088"/>
              <a:gd name="T33" fmla="*/ 7 h 1119"/>
              <a:gd name="T34" fmla="*/ 638 w 1088"/>
              <a:gd name="T35" fmla="*/ 219 h 1119"/>
              <a:gd name="T36" fmla="*/ 647 w 1088"/>
              <a:gd name="T37" fmla="*/ 407 h 1119"/>
              <a:gd name="T38" fmla="*/ 668 w 1088"/>
              <a:gd name="T39" fmla="*/ 450 h 1119"/>
              <a:gd name="T40" fmla="*/ 745 w 1088"/>
              <a:gd name="T41" fmla="*/ 334 h 1119"/>
              <a:gd name="T42" fmla="*/ 813 w 1088"/>
              <a:gd name="T43" fmla="*/ 125 h 1119"/>
              <a:gd name="T44" fmla="*/ 875 w 1088"/>
              <a:gd name="T45" fmla="*/ 82 h 1119"/>
              <a:gd name="T46" fmla="*/ 857 w 1088"/>
              <a:gd name="T47" fmla="*/ 272 h 1119"/>
              <a:gd name="T48" fmla="*/ 807 w 1088"/>
              <a:gd name="T49" fmla="*/ 436 h 1119"/>
              <a:gd name="T50" fmla="*/ 802 w 1088"/>
              <a:gd name="T51" fmla="*/ 508 h 1119"/>
              <a:gd name="T52" fmla="*/ 881 w 1088"/>
              <a:gd name="T53" fmla="*/ 450 h 1119"/>
              <a:gd name="T54" fmla="*/ 1005 w 1088"/>
              <a:gd name="T55" fmla="*/ 283 h 1119"/>
              <a:gd name="T56" fmla="*/ 1067 w 1088"/>
              <a:gd name="T57" fmla="*/ 253 h 1119"/>
              <a:gd name="T58" fmla="*/ 985 w 1088"/>
              <a:gd name="T59" fmla="*/ 441 h 1119"/>
              <a:gd name="T60" fmla="*/ 889 w 1088"/>
              <a:gd name="T61" fmla="*/ 667 h 1119"/>
              <a:gd name="T62" fmla="*/ 858 w 1088"/>
              <a:gd name="T63" fmla="*/ 889 h 1119"/>
              <a:gd name="T64" fmla="*/ 803 w 1088"/>
              <a:gd name="T65" fmla="*/ 1031 h 1119"/>
              <a:gd name="T66" fmla="*/ 803 w 1088"/>
              <a:gd name="T67" fmla="*/ 1119 h 1119"/>
              <a:gd name="T68" fmla="*/ 479 w 1088"/>
              <a:gd name="T69" fmla="*/ 1119 h 11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8" h="1119">
                <a:moveTo>
                  <a:pt x="479" y="1119"/>
                </a:moveTo>
                <a:cubicBezTo>
                  <a:pt x="479" y="1119"/>
                  <a:pt x="479" y="996"/>
                  <a:pt x="424" y="947"/>
                </a:cubicBezTo>
                <a:cubicBezTo>
                  <a:pt x="369" y="897"/>
                  <a:pt x="263" y="836"/>
                  <a:pt x="228" y="796"/>
                </a:cubicBezTo>
                <a:cubicBezTo>
                  <a:pt x="193" y="756"/>
                  <a:pt x="109" y="689"/>
                  <a:pt x="85" y="683"/>
                </a:cubicBezTo>
                <a:cubicBezTo>
                  <a:pt x="61" y="676"/>
                  <a:pt x="36" y="682"/>
                  <a:pt x="25" y="677"/>
                </a:cubicBezTo>
                <a:cubicBezTo>
                  <a:pt x="14" y="672"/>
                  <a:pt x="0" y="646"/>
                  <a:pt x="25" y="615"/>
                </a:cubicBezTo>
                <a:cubicBezTo>
                  <a:pt x="50" y="583"/>
                  <a:pt x="108" y="565"/>
                  <a:pt x="167" y="590"/>
                </a:cubicBezTo>
                <a:cubicBezTo>
                  <a:pt x="227" y="615"/>
                  <a:pt x="292" y="677"/>
                  <a:pt x="331" y="674"/>
                </a:cubicBezTo>
                <a:cubicBezTo>
                  <a:pt x="370" y="671"/>
                  <a:pt x="421" y="640"/>
                  <a:pt x="419" y="567"/>
                </a:cubicBezTo>
                <a:cubicBezTo>
                  <a:pt x="418" y="494"/>
                  <a:pt x="365" y="389"/>
                  <a:pt x="339" y="308"/>
                </a:cubicBezTo>
                <a:cubicBezTo>
                  <a:pt x="314" y="227"/>
                  <a:pt x="297" y="148"/>
                  <a:pt x="299" y="111"/>
                </a:cubicBezTo>
                <a:cubicBezTo>
                  <a:pt x="301" y="73"/>
                  <a:pt x="323" y="49"/>
                  <a:pt x="345" y="57"/>
                </a:cubicBezTo>
                <a:cubicBezTo>
                  <a:pt x="367" y="65"/>
                  <a:pt x="386" y="89"/>
                  <a:pt x="429" y="219"/>
                </a:cubicBezTo>
                <a:cubicBezTo>
                  <a:pt x="473" y="348"/>
                  <a:pt x="504" y="438"/>
                  <a:pt x="525" y="443"/>
                </a:cubicBezTo>
                <a:cubicBezTo>
                  <a:pt x="547" y="449"/>
                  <a:pt x="543" y="426"/>
                  <a:pt x="541" y="371"/>
                </a:cubicBezTo>
                <a:cubicBezTo>
                  <a:pt x="539" y="315"/>
                  <a:pt x="537" y="122"/>
                  <a:pt x="542" y="78"/>
                </a:cubicBezTo>
                <a:cubicBezTo>
                  <a:pt x="548" y="34"/>
                  <a:pt x="566" y="0"/>
                  <a:pt x="603" y="7"/>
                </a:cubicBezTo>
                <a:cubicBezTo>
                  <a:pt x="641" y="15"/>
                  <a:pt x="641" y="131"/>
                  <a:pt x="638" y="219"/>
                </a:cubicBezTo>
                <a:cubicBezTo>
                  <a:pt x="635" y="307"/>
                  <a:pt x="644" y="381"/>
                  <a:pt x="647" y="407"/>
                </a:cubicBezTo>
                <a:cubicBezTo>
                  <a:pt x="651" y="433"/>
                  <a:pt x="655" y="448"/>
                  <a:pt x="668" y="450"/>
                </a:cubicBezTo>
                <a:cubicBezTo>
                  <a:pt x="681" y="452"/>
                  <a:pt x="713" y="436"/>
                  <a:pt x="745" y="334"/>
                </a:cubicBezTo>
                <a:cubicBezTo>
                  <a:pt x="776" y="232"/>
                  <a:pt x="801" y="154"/>
                  <a:pt x="813" y="125"/>
                </a:cubicBezTo>
                <a:cubicBezTo>
                  <a:pt x="824" y="97"/>
                  <a:pt x="849" y="67"/>
                  <a:pt x="875" y="82"/>
                </a:cubicBezTo>
                <a:cubicBezTo>
                  <a:pt x="900" y="97"/>
                  <a:pt x="894" y="153"/>
                  <a:pt x="857" y="272"/>
                </a:cubicBezTo>
                <a:cubicBezTo>
                  <a:pt x="819" y="391"/>
                  <a:pt x="813" y="414"/>
                  <a:pt x="807" y="436"/>
                </a:cubicBezTo>
                <a:cubicBezTo>
                  <a:pt x="802" y="458"/>
                  <a:pt x="793" y="503"/>
                  <a:pt x="802" y="508"/>
                </a:cubicBezTo>
                <a:cubicBezTo>
                  <a:pt x="811" y="513"/>
                  <a:pt x="846" y="493"/>
                  <a:pt x="881" y="450"/>
                </a:cubicBezTo>
                <a:cubicBezTo>
                  <a:pt x="917" y="407"/>
                  <a:pt x="987" y="306"/>
                  <a:pt x="1005" y="283"/>
                </a:cubicBezTo>
                <a:cubicBezTo>
                  <a:pt x="1023" y="261"/>
                  <a:pt x="1045" y="235"/>
                  <a:pt x="1067" y="253"/>
                </a:cubicBezTo>
                <a:cubicBezTo>
                  <a:pt x="1088" y="272"/>
                  <a:pt x="1032" y="365"/>
                  <a:pt x="985" y="441"/>
                </a:cubicBezTo>
                <a:cubicBezTo>
                  <a:pt x="939" y="516"/>
                  <a:pt x="897" y="601"/>
                  <a:pt x="889" y="667"/>
                </a:cubicBezTo>
                <a:cubicBezTo>
                  <a:pt x="882" y="734"/>
                  <a:pt x="876" y="820"/>
                  <a:pt x="858" y="889"/>
                </a:cubicBezTo>
                <a:cubicBezTo>
                  <a:pt x="840" y="958"/>
                  <a:pt x="820" y="1007"/>
                  <a:pt x="803" y="1031"/>
                </a:cubicBezTo>
                <a:cubicBezTo>
                  <a:pt x="803" y="1119"/>
                  <a:pt x="803" y="1119"/>
                  <a:pt x="803" y="1119"/>
                </a:cubicBezTo>
                <a:lnTo>
                  <a:pt x="479" y="1119"/>
                </a:lnTo>
                <a:close/>
              </a:path>
            </a:pathLst>
          </a:custGeom>
          <a:solidFill>
            <a:srgbClr val="20202E">
              <a:alpha val="20000"/>
            </a:srgbClr>
          </a:solidFill>
          <a:ln w="9525" cmpd="sng">
            <a:noFill/>
            <a:round/>
          </a:ln>
        </p:spPr>
        <p:txBody>
          <a:bodyPr/>
          <a:lstStyle/>
          <a:p>
            <a:pPr defTabSz="1218565"/>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4" name="Freeform 10"/>
          <p:cNvSpPr/>
          <p:nvPr/>
        </p:nvSpPr>
        <p:spPr bwMode="auto">
          <a:xfrm>
            <a:off x="2416338" y="1553738"/>
            <a:ext cx="1785705" cy="1969831"/>
          </a:xfrm>
          <a:custGeom>
            <a:gdLst>
              <a:gd name="T0" fmla="*/ 1117 w 1269"/>
              <a:gd name="T1" fmla="*/ 285 h 1399"/>
              <a:gd name="T2" fmla="*/ 317 w 1269"/>
              <a:gd name="T3" fmla="*/ 194 h 1399"/>
              <a:gd name="T4" fmla="*/ 185 w 1269"/>
              <a:gd name="T5" fmla="*/ 988 h 1399"/>
              <a:gd name="T6" fmla="*/ 532 w 1269"/>
              <a:gd name="T7" fmla="*/ 1195 h 1399"/>
              <a:gd name="T8" fmla="*/ 450 w 1269"/>
              <a:gd name="T9" fmla="*/ 1399 h 1399"/>
              <a:gd name="T10" fmla="*/ 1224 w 1269"/>
              <a:gd name="T11" fmla="*/ 613 h 1399"/>
              <a:gd name="T12" fmla="*/ 1224 w 1269"/>
              <a:gd name="T13" fmla="*/ 613 h 1399"/>
              <a:gd name="T14" fmla="*/ 1117 w 1269"/>
              <a:gd name="T15" fmla="*/ 285 h 139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9" h="1399">
                <a:moveTo>
                  <a:pt x="1117" y="285"/>
                </a:moveTo>
                <a:cubicBezTo>
                  <a:pt x="932" y="41"/>
                  <a:pt x="574" y="0"/>
                  <a:pt x="317" y="194"/>
                </a:cubicBezTo>
                <a:cubicBezTo>
                  <a:pt x="59" y="388"/>
                  <a:pt x="0" y="744"/>
                  <a:pt x="185" y="988"/>
                </a:cubicBezTo>
                <a:cubicBezTo>
                  <a:pt x="272" y="1103"/>
                  <a:pt x="397" y="1173"/>
                  <a:pt x="532" y="1195"/>
                </a:cubicBezTo>
                <a:cubicBezTo>
                  <a:pt x="573" y="1309"/>
                  <a:pt x="450" y="1399"/>
                  <a:pt x="450" y="1399"/>
                </a:cubicBezTo>
                <a:cubicBezTo>
                  <a:pt x="1269" y="1125"/>
                  <a:pt x="1224" y="613"/>
                  <a:pt x="1224" y="613"/>
                </a:cubicBezTo>
                <a:cubicBezTo>
                  <a:pt x="1224" y="613"/>
                  <a:pt x="1224" y="613"/>
                  <a:pt x="1224" y="613"/>
                </a:cubicBezTo>
                <a:cubicBezTo>
                  <a:pt x="1225" y="498"/>
                  <a:pt x="1190" y="383"/>
                  <a:pt x="1117" y="285"/>
                </a:cubicBezTo>
                <a:close/>
              </a:path>
            </a:pathLst>
          </a:custGeom>
          <a:solidFill>
            <a:schemeClr val="accent1"/>
          </a:solidFill>
          <a:ln>
            <a:solidFill>
              <a:schemeClr val="bg1"/>
            </a:solidFill>
          </a:ln>
        </p:spPr>
        <p:txBody>
          <a:bodyPr/>
          <a:lstStyle/>
          <a:p>
            <a:pPr defTabSz="1218565"/>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5" name="Freeform 11"/>
          <p:cNvSpPr/>
          <p:nvPr/>
        </p:nvSpPr>
        <p:spPr bwMode="auto">
          <a:xfrm>
            <a:off x="3486172" y="2542621"/>
            <a:ext cx="1465072" cy="1412691"/>
          </a:xfrm>
          <a:custGeom>
            <a:gdLst>
              <a:gd name="T0" fmla="*/ 1041 w 1041"/>
              <a:gd name="T1" fmla="*/ 423 h 1004"/>
              <a:gd name="T2" fmla="*/ 536 w 1041"/>
              <a:gd name="T3" fmla="*/ 0 h 1004"/>
              <a:gd name="T4" fmla="*/ 31 w 1041"/>
              <a:gd name="T5" fmla="*/ 423 h 1004"/>
              <a:gd name="T6" fmla="*/ 163 w 1041"/>
              <a:gd name="T7" fmla="*/ 708 h 1004"/>
              <a:gd name="T8" fmla="*/ 0 w 1041"/>
              <a:gd name="T9" fmla="*/ 795 h 1004"/>
              <a:gd name="T10" fmla="*/ 944 w 1041"/>
              <a:gd name="T11" fmla="*/ 672 h 1004"/>
              <a:gd name="T12" fmla="*/ 944 w 1041"/>
              <a:gd name="T13" fmla="*/ 672 h 1004"/>
              <a:gd name="T14" fmla="*/ 1041 w 1041"/>
              <a:gd name="T15" fmla="*/ 423 h 100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1" h="1004">
                <a:moveTo>
                  <a:pt x="1041" y="423"/>
                </a:moveTo>
                <a:cubicBezTo>
                  <a:pt x="1041" y="190"/>
                  <a:pt x="815" y="0"/>
                  <a:pt x="536" y="0"/>
                </a:cubicBezTo>
                <a:cubicBezTo>
                  <a:pt x="257" y="0"/>
                  <a:pt x="31" y="190"/>
                  <a:pt x="31" y="423"/>
                </a:cubicBezTo>
                <a:cubicBezTo>
                  <a:pt x="31" y="533"/>
                  <a:pt x="81" y="633"/>
                  <a:pt x="163" y="708"/>
                </a:cubicBezTo>
                <a:cubicBezTo>
                  <a:pt x="132" y="796"/>
                  <a:pt x="0" y="795"/>
                  <a:pt x="0" y="795"/>
                </a:cubicBezTo>
                <a:cubicBezTo>
                  <a:pt x="708" y="1004"/>
                  <a:pt x="944" y="672"/>
                  <a:pt x="944" y="672"/>
                </a:cubicBezTo>
                <a:cubicBezTo>
                  <a:pt x="944" y="672"/>
                  <a:pt x="944" y="672"/>
                  <a:pt x="944" y="672"/>
                </a:cubicBezTo>
                <a:cubicBezTo>
                  <a:pt x="1005" y="602"/>
                  <a:pt x="1041" y="516"/>
                  <a:pt x="1041" y="423"/>
                </a:cubicBezTo>
                <a:close/>
              </a:path>
            </a:pathLst>
          </a:custGeom>
          <a:solidFill>
            <a:schemeClr val="accent2"/>
          </a:solidFill>
          <a:ln w="9525" cmpd="sng">
            <a:solidFill>
              <a:schemeClr val="bg1"/>
            </a:solidFill>
            <a:round/>
          </a:ln>
        </p:spPr>
        <p:txBody>
          <a:bodyPr/>
          <a:lstStyle/>
          <a:p>
            <a:pPr defTabSz="1218565"/>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6" name="Freeform 12"/>
          <p:cNvSpPr/>
          <p:nvPr/>
        </p:nvSpPr>
        <p:spPr bwMode="auto">
          <a:xfrm>
            <a:off x="3743315" y="3341030"/>
            <a:ext cx="1371421" cy="1279359"/>
          </a:xfrm>
          <a:custGeom>
            <a:gdLst>
              <a:gd name="T0" fmla="*/ 919 w 974"/>
              <a:gd name="T1" fmla="*/ 522 h 908"/>
              <a:gd name="T2" fmla="*/ 615 w 974"/>
              <a:gd name="T3" fmla="*/ 65 h 908"/>
              <a:gd name="T4" fmla="*/ 112 w 974"/>
              <a:gd name="T5" fmla="*/ 285 h 908"/>
              <a:gd name="T6" fmla="*/ 150 w 974"/>
              <a:gd name="T7" fmla="*/ 544 h 908"/>
              <a:gd name="T8" fmla="*/ 0 w 974"/>
              <a:gd name="T9" fmla="*/ 575 h 908"/>
              <a:gd name="T10" fmla="*/ 784 w 974"/>
              <a:gd name="T11" fmla="*/ 698 h 908"/>
              <a:gd name="T12" fmla="*/ 783 w 974"/>
              <a:gd name="T13" fmla="*/ 698 h 908"/>
              <a:gd name="T14" fmla="*/ 919 w 974"/>
              <a:gd name="T15" fmla="*/ 522 h 90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4" h="905">
                <a:moveTo>
                  <a:pt x="919" y="522"/>
                </a:moveTo>
                <a:cubicBezTo>
                  <a:pt x="974" y="335"/>
                  <a:pt x="838" y="130"/>
                  <a:pt x="615" y="65"/>
                </a:cubicBezTo>
                <a:cubicBezTo>
                  <a:pt x="392" y="0"/>
                  <a:pt x="167" y="98"/>
                  <a:pt x="112" y="285"/>
                </a:cubicBezTo>
                <a:cubicBezTo>
                  <a:pt x="86" y="373"/>
                  <a:pt x="103" y="464"/>
                  <a:pt x="150" y="544"/>
                </a:cubicBezTo>
                <a:cubicBezTo>
                  <a:pt x="105" y="607"/>
                  <a:pt x="0" y="575"/>
                  <a:pt x="0" y="575"/>
                </a:cubicBezTo>
                <a:cubicBezTo>
                  <a:pt x="517" y="908"/>
                  <a:pt x="784" y="698"/>
                  <a:pt x="784" y="698"/>
                </a:cubicBezTo>
                <a:cubicBezTo>
                  <a:pt x="783" y="698"/>
                  <a:pt x="783" y="698"/>
                  <a:pt x="783" y="698"/>
                </a:cubicBezTo>
                <a:cubicBezTo>
                  <a:pt x="848" y="656"/>
                  <a:pt x="897" y="596"/>
                  <a:pt x="919" y="522"/>
                </a:cubicBezTo>
                <a:close/>
              </a:path>
            </a:pathLst>
          </a:custGeom>
          <a:solidFill>
            <a:schemeClr val="accent1"/>
          </a:solidFill>
          <a:ln>
            <a:solidFill>
              <a:schemeClr val="bg1"/>
            </a:solidFill>
          </a:ln>
        </p:spPr>
        <p:txBody>
          <a:bodyPr/>
          <a:lstStyle/>
          <a:p>
            <a:pPr defTabSz="1218565"/>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7" name="Freeform 13"/>
          <p:cNvSpPr/>
          <p:nvPr/>
        </p:nvSpPr>
        <p:spPr bwMode="auto">
          <a:xfrm>
            <a:off x="4057599" y="2725160"/>
            <a:ext cx="322221" cy="295237"/>
          </a:xfrm>
          <a:custGeom>
            <a:gdLst>
              <a:gd name="T0" fmla="*/ 70 w 229"/>
              <a:gd name="T1" fmla="*/ 99 h 210"/>
              <a:gd name="T2" fmla="*/ 70 w 229"/>
              <a:gd name="T3" fmla="*/ 99 h 210"/>
              <a:gd name="T4" fmla="*/ 26 w 229"/>
              <a:gd name="T5" fmla="*/ 144 h 210"/>
              <a:gd name="T6" fmla="*/ 17 w 229"/>
              <a:gd name="T7" fmla="*/ 164 h 210"/>
              <a:gd name="T8" fmla="*/ 26 w 229"/>
              <a:gd name="T9" fmla="*/ 184 h 210"/>
              <a:gd name="T10" fmla="*/ 26 w 229"/>
              <a:gd name="T11" fmla="*/ 184 h 210"/>
              <a:gd name="T12" fmla="*/ 46 w 229"/>
              <a:gd name="T13" fmla="*/ 192 h 210"/>
              <a:gd name="T14" fmla="*/ 66 w 229"/>
              <a:gd name="T15" fmla="*/ 184 h 210"/>
              <a:gd name="T16" fmla="*/ 116 w 229"/>
              <a:gd name="T17" fmla="*/ 134 h 210"/>
              <a:gd name="T18" fmla="*/ 116 w 229"/>
              <a:gd name="T19" fmla="*/ 133 h 210"/>
              <a:gd name="T20" fmla="*/ 170 w 229"/>
              <a:gd name="T21" fmla="*/ 79 h 210"/>
              <a:gd name="T22" fmla="*/ 174 w 229"/>
              <a:gd name="T23" fmla="*/ 71 h 210"/>
              <a:gd name="T24" fmla="*/ 170 w 229"/>
              <a:gd name="T25" fmla="*/ 62 h 210"/>
              <a:gd name="T26" fmla="*/ 161 w 229"/>
              <a:gd name="T27" fmla="*/ 58 h 210"/>
              <a:gd name="T28" fmla="*/ 153 w 229"/>
              <a:gd name="T29" fmla="*/ 62 h 210"/>
              <a:gd name="T30" fmla="*/ 75 w 229"/>
              <a:gd name="T31" fmla="*/ 139 h 210"/>
              <a:gd name="T32" fmla="*/ 62 w 229"/>
              <a:gd name="T33" fmla="*/ 139 h 210"/>
              <a:gd name="T34" fmla="*/ 62 w 229"/>
              <a:gd name="T35" fmla="*/ 127 h 210"/>
              <a:gd name="T36" fmla="*/ 140 w 229"/>
              <a:gd name="T37" fmla="*/ 49 h 210"/>
              <a:gd name="T38" fmla="*/ 161 w 229"/>
              <a:gd name="T39" fmla="*/ 41 h 210"/>
              <a:gd name="T40" fmla="*/ 183 w 229"/>
              <a:gd name="T41" fmla="*/ 49 h 210"/>
              <a:gd name="T42" fmla="*/ 191 w 229"/>
              <a:gd name="T43" fmla="*/ 71 h 210"/>
              <a:gd name="T44" fmla="*/ 183 w 229"/>
              <a:gd name="T45" fmla="*/ 92 h 210"/>
              <a:gd name="T46" fmla="*/ 129 w 229"/>
              <a:gd name="T47" fmla="*/ 146 h 210"/>
              <a:gd name="T48" fmla="*/ 129 w 229"/>
              <a:gd name="T49" fmla="*/ 146 h 210"/>
              <a:gd name="T50" fmla="*/ 128 w 229"/>
              <a:gd name="T51" fmla="*/ 146 h 210"/>
              <a:gd name="T52" fmla="*/ 78 w 229"/>
              <a:gd name="T53" fmla="*/ 196 h 210"/>
              <a:gd name="T54" fmla="*/ 46 w 229"/>
              <a:gd name="T55" fmla="*/ 210 h 210"/>
              <a:gd name="T56" fmla="*/ 14 w 229"/>
              <a:gd name="T57" fmla="*/ 197 h 210"/>
              <a:gd name="T58" fmla="*/ 13 w 229"/>
              <a:gd name="T59" fmla="*/ 196 h 210"/>
              <a:gd name="T60" fmla="*/ 13 w 229"/>
              <a:gd name="T61" fmla="*/ 196 h 210"/>
              <a:gd name="T62" fmla="*/ 0 w 229"/>
              <a:gd name="T63" fmla="*/ 164 h 210"/>
              <a:gd name="T64" fmla="*/ 13 w 229"/>
              <a:gd name="T65" fmla="*/ 131 h 210"/>
              <a:gd name="T66" fmla="*/ 63 w 229"/>
              <a:gd name="T67" fmla="*/ 81 h 210"/>
              <a:gd name="T68" fmla="*/ 64 w 229"/>
              <a:gd name="T69" fmla="*/ 81 h 210"/>
              <a:gd name="T70" fmla="*/ 127 w 229"/>
              <a:gd name="T71" fmla="*/ 18 h 210"/>
              <a:gd name="T72" fmla="*/ 169 w 229"/>
              <a:gd name="T73" fmla="*/ 0 h 210"/>
              <a:gd name="T74" fmla="*/ 212 w 229"/>
              <a:gd name="T75" fmla="*/ 18 h 210"/>
              <a:gd name="T76" fmla="*/ 229 w 229"/>
              <a:gd name="T77" fmla="*/ 60 h 210"/>
              <a:gd name="T78" fmla="*/ 212 w 229"/>
              <a:gd name="T79" fmla="*/ 102 h 210"/>
              <a:gd name="T80" fmla="*/ 125 w 229"/>
              <a:gd name="T81" fmla="*/ 189 h 210"/>
              <a:gd name="T82" fmla="*/ 112 w 229"/>
              <a:gd name="T83" fmla="*/ 189 h 210"/>
              <a:gd name="T84" fmla="*/ 112 w 229"/>
              <a:gd name="T85" fmla="*/ 177 h 210"/>
              <a:gd name="T86" fmla="*/ 199 w 229"/>
              <a:gd name="T87" fmla="*/ 90 h 210"/>
              <a:gd name="T88" fmla="*/ 212 w 229"/>
              <a:gd name="T89" fmla="*/ 60 h 210"/>
              <a:gd name="T90" fmla="*/ 199 w 229"/>
              <a:gd name="T91" fmla="*/ 30 h 210"/>
              <a:gd name="T92" fmla="*/ 169 w 229"/>
              <a:gd name="T93" fmla="*/ 18 h 210"/>
              <a:gd name="T94" fmla="*/ 139 w 229"/>
              <a:gd name="T95" fmla="*/ 30 h 210"/>
              <a:gd name="T96" fmla="*/ 70 w 229"/>
              <a:gd name="T97" fmla="*/ 99 h 2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210">
                <a:moveTo>
                  <a:pt x="70" y="99"/>
                </a:moveTo>
                <a:cubicBezTo>
                  <a:pt x="70" y="99"/>
                  <a:pt x="70" y="99"/>
                  <a:pt x="70" y="99"/>
                </a:cubicBezTo>
                <a:cubicBezTo>
                  <a:pt x="26" y="144"/>
                  <a:pt x="26" y="144"/>
                  <a:pt x="26" y="144"/>
                </a:cubicBezTo>
                <a:cubicBezTo>
                  <a:pt x="20" y="149"/>
                  <a:pt x="17" y="156"/>
                  <a:pt x="17" y="164"/>
                </a:cubicBezTo>
                <a:cubicBezTo>
                  <a:pt x="17" y="171"/>
                  <a:pt x="20" y="178"/>
                  <a:pt x="26" y="184"/>
                </a:cubicBezTo>
                <a:cubicBezTo>
                  <a:pt x="26" y="184"/>
                  <a:pt x="26" y="184"/>
                  <a:pt x="26" y="184"/>
                </a:cubicBezTo>
                <a:cubicBezTo>
                  <a:pt x="31" y="189"/>
                  <a:pt x="39" y="192"/>
                  <a:pt x="46" y="192"/>
                </a:cubicBezTo>
                <a:cubicBezTo>
                  <a:pt x="53" y="192"/>
                  <a:pt x="60" y="189"/>
                  <a:pt x="66" y="184"/>
                </a:cubicBezTo>
                <a:cubicBezTo>
                  <a:pt x="116" y="134"/>
                  <a:pt x="116" y="134"/>
                  <a:pt x="116" y="134"/>
                </a:cubicBezTo>
                <a:cubicBezTo>
                  <a:pt x="116" y="133"/>
                  <a:pt x="116" y="133"/>
                  <a:pt x="116" y="133"/>
                </a:cubicBezTo>
                <a:cubicBezTo>
                  <a:pt x="170" y="79"/>
                  <a:pt x="170" y="79"/>
                  <a:pt x="170" y="79"/>
                </a:cubicBezTo>
                <a:cubicBezTo>
                  <a:pt x="173" y="77"/>
                  <a:pt x="174" y="74"/>
                  <a:pt x="174" y="71"/>
                </a:cubicBezTo>
                <a:cubicBezTo>
                  <a:pt x="174" y="67"/>
                  <a:pt x="173" y="64"/>
                  <a:pt x="170" y="62"/>
                </a:cubicBezTo>
                <a:cubicBezTo>
                  <a:pt x="168" y="59"/>
                  <a:pt x="165" y="58"/>
                  <a:pt x="161" y="58"/>
                </a:cubicBezTo>
                <a:cubicBezTo>
                  <a:pt x="158" y="58"/>
                  <a:pt x="155" y="59"/>
                  <a:pt x="153" y="62"/>
                </a:cubicBezTo>
                <a:cubicBezTo>
                  <a:pt x="75" y="139"/>
                  <a:pt x="75" y="139"/>
                  <a:pt x="75" y="139"/>
                </a:cubicBezTo>
                <a:cubicBezTo>
                  <a:pt x="71" y="143"/>
                  <a:pt x="66" y="143"/>
                  <a:pt x="62" y="139"/>
                </a:cubicBezTo>
                <a:cubicBezTo>
                  <a:pt x="59" y="136"/>
                  <a:pt x="59" y="130"/>
                  <a:pt x="62" y="127"/>
                </a:cubicBezTo>
                <a:cubicBezTo>
                  <a:pt x="140" y="49"/>
                  <a:pt x="140" y="49"/>
                  <a:pt x="140" y="49"/>
                </a:cubicBezTo>
                <a:cubicBezTo>
                  <a:pt x="146" y="43"/>
                  <a:pt x="154" y="41"/>
                  <a:pt x="161" y="41"/>
                </a:cubicBezTo>
                <a:cubicBezTo>
                  <a:pt x="169" y="41"/>
                  <a:pt x="177" y="43"/>
                  <a:pt x="183" y="49"/>
                </a:cubicBezTo>
                <a:cubicBezTo>
                  <a:pt x="189" y="55"/>
                  <a:pt x="191" y="63"/>
                  <a:pt x="191" y="71"/>
                </a:cubicBezTo>
                <a:cubicBezTo>
                  <a:pt x="191" y="78"/>
                  <a:pt x="189" y="86"/>
                  <a:pt x="183" y="92"/>
                </a:cubicBezTo>
                <a:cubicBezTo>
                  <a:pt x="129" y="146"/>
                  <a:pt x="129" y="146"/>
                  <a:pt x="129" y="146"/>
                </a:cubicBezTo>
                <a:cubicBezTo>
                  <a:pt x="129" y="146"/>
                  <a:pt x="129" y="146"/>
                  <a:pt x="129" y="146"/>
                </a:cubicBezTo>
                <a:cubicBezTo>
                  <a:pt x="128" y="146"/>
                  <a:pt x="128" y="146"/>
                  <a:pt x="128" y="146"/>
                </a:cubicBezTo>
                <a:cubicBezTo>
                  <a:pt x="78" y="196"/>
                  <a:pt x="78" y="196"/>
                  <a:pt x="78" y="196"/>
                </a:cubicBezTo>
                <a:cubicBezTo>
                  <a:pt x="69" y="205"/>
                  <a:pt x="58" y="210"/>
                  <a:pt x="46" y="210"/>
                </a:cubicBezTo>
                <a:cubicBezTo>
                  <a:pt x="34" y="210"/>
                  <a:pt x="23" y="205"/>
                  <a:pt x="14" y="197"/>
                </a:cubicBezTo>
                <a:cubicBezTo>
                  <a:pt x="13" y="196"/>
                  <a:pt x="13" y="196"/>
                  <a:pt x="13" y="196"/>
                </a:cubicBezTo>
                <a:cubicBezTo>
                  <a:pt x="13" y="196"/>
                  <a:pt x="13" y="196"/>
                  <a:pt x="13" y="196"/>
                </a:cubicBezTo>
                <a:cubicBezTo>
                  <a:pt x="4" y="187"/>
                  <a:pt x="0" y="175"/>
                  <a:pt x="0" y="164"/>
                </a:cubicBezTo>
                <a:cubicBezTo>
                  <a:pt x="0" y="152"/>
                  <a:pt x="4" y="140"/>
                  <a:pt x="13" y="131"/>
                </a:cubicBezTo>
                <a:cubicBezTo>
                  <a:pt x="63" y="81"/>
                  <a:pt x="63" y="81"/>
                  <a:pt x="63" y="81"/>
                </a:cubicBezTo>
                <a:cubicBezTo>
                  <a:pt x="64" y="81"/>
                  <a:pt x="64" y="81"/>
                  <a:pt x="64" y="81"/>
                </a:cubicBezTo>
                <a:cubicBezTo>
                  <a:pt x="127" y="18"/>
                  <a:pt x="127" y="18"/>
                  <a:pt x="127" y="18"/>
                </a:cubicBezTo>
                <a:cubicBezTo>
                  <a:pt x="139" y="6"/>
                  <a:pt x="154" y="0"/>
                  <a:pt x="169" y="0"/>
                </a:cubicBezTo>
                <a:cubicBezTo>
                  <a:pt x="185" y="0"/>
                  <a:pt x="200" y="6"/>
                  <a:pt x="212" y="18"/>
                </a:cubicBezTo>
                <a:cubicBezTo>
                  <a:pt x="223" y="29"/>
                  <a:pt x="229" y="45"/>
                  <a:pt x="229" y="60"/>
                </a:cubicBezTo>
                <a:cubicBezTo>
                  <a:pt x="229" y="75"/>
                  <a:pt x="223" y="91"/>
                  <a:pt x="212" y="102"/>
                </a:cubicBezTo>
                <a:cubicBezTo>
                  <a:pt x="125" y="189"/>
                  <a:pt x="125" y="189"/>
                  <a:pt x="125" y="189"/>
                </a:cubicBezTo>
                <a:cubicBezTo>
                  <a:pt x="121" y="193"/>
                  <a:pt x="116" y="193"/>
                  <a:pt x="112" y="189"/>
                </a:cubicBezTo>
                <a:cubicBezTo>
                  <a:pt x="109" y="186"/>
                  <a:pt x="109" y="180"/>
                  <a:pt x="112" y="177"/>
                </a:cubicBezTo>
                <a:cubicBezTo>
                  <a:pt x="199" y="90"/>
                  <a:pt x="199" y="90"/>
                  <a:pt x="199" y="90"/>
                </a:cubicBezTo>
                <a:cubicBezTo>
                  <a:pt x="207" y="82"/>
                  <a:pt x="212" y="71"/>
                  <a:pt x="212" y="60"/>
                </a:cubicBezTo>
                <a:cubicBezTo>
                  <a:pt x="212" y="49"/>
                  <a:pt x="207" y="38"/>
                  <a:pt x="199" y="30"/>
                </a:cubicBezTo>
                <a:cubicBezTo>
                  <a:pt x="191" y="22"/>
                  <a:pt x="180" y="18"/>
                  <a:pt x="169" y="18"/>
                </a:cubicBezTo>
                <a:cubicBezTo>
                  <a:pt x="158" y="18"/>
                  <a:pt x="148" y="22"/>
                  <a:pt x="139" y="30"/>
                </a:cubicBezTo>
                <a:cubicBezTo>
                  <a:pt x="70" y="99"/>
                  <a:pt x="70" y="99"/>
                  <a:pt x="70" y="99"/>
                </a:cubicBezTo>
                <a:close/>
              </a:path>
            </a:pathLst>
          </a:custGeom>
          <a:solidFill>
            <a:schemeClr val="bg1"/>
          </a:solidFill>
          <a:ln>
            <a:noFill/>
          </a:ln>
        </p:spPr>
        <p:txBody>
          <a:bodyPr/>
          <a:lstStyle/>
          <a:p>
            <a:pPr defTabSz="1218565"/>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8" name="Freeform 14"/>
          <p:cNvSpPr>
            <a:spLocks noEditPoints="1"/>
          </p:cNvSpPr>
          <p:nvPr/>
        </p:nvSpPr>
        <p:spPr bwMode="auto">
          <a:xfrm>
            <a:off x="1749674" y="2069609"/>
            <a:ext cx="306348" cy="306347"/>
          </a:xfrm>
          <a:custGeom>
            <a:gdLst>
              <a:gd name="T0" fmla="*/ 185 w 217"/>
              <a:gd name="T1" fmla="*/ 77 h 217"/>
              <a:gd name="T2" fmla="*/ 197 w 217"/>
              <a:gd name="T3" fmla="*/ 56 h 217"/>
              <a:gd name="T4" fmla="*/ 174 w 217"/>
              <a:gd name="T5" fmla="*/ 20 h 217"/>
              <a:gd name="T6" fmla="*/ 146 w 217"/>
              <a:gd name="T7" fmla="*/ 35 h 217"/>
              <a:gd name="T8" fmla="*/ 134 w 217"/>
              <a:gd name="T9" fmla="*/ 9 h 217"/>
              <a:gd name="T10" fmla="*/ 83 w 217"/>
              <a:gd name="T11" fmla="*/ 9 h 217"/>
              <a:gd name="T12" fmla="*/ 71 w 217"/>
              <a:gd name="T13" fmla="*/ 35 h 217"/>
              <a:gd name="T14" fmla="*/ 44 w 217"/>
              <a:gd name="T15" fmla="*/ 20 h 217"/>
              <a:gd name="T16" fmla="*/ 20 w 217"/>
              <a:gd name="T17" fmla="*/ 56 h 217"/>
              <a:gd name="T18" fmla="*/ 32 w 217"/>
              <a:gd name="T19" fmla="*/ 77 h 217"/>
              <a:gd name="T20" fmla="*/ 0 w 217"/>
              <a:gd name="T21" fmla="*/ 92 h 217"/>
              <a:gd name="T22" fmla="*/ 30 w 217"/>
              <a:gd name="T23" fmla="*/ 134 h 217"/>
              <a:gd name="T24" fmla="*/ 35 w 217"/>
              <a:gd name="T25" fmla="*/ 146 h 217"/>
              <a:gd name="T26" fmla="*/ 20 w 217"/>
              <a:gd name="T27" fmla="*/ 173 h 217"/>
              <a:gd name="T28" fmla="*/ 56 w 217"/>
              <a:gd name="T29" fmla="*/ 197 h 217"/>
              <a:gd name="T30" fmla="*/ 77 w 217"/>
              <a:gd name="T31" fmla="*/ 185 h 217"/>
              <a:gd name="T32" fmla="*/ 92 w 217"/>
              <a:gd name="T33" fmla="*/ 217 h 217"/>
              <a:gd name="T34" fmla="*/ 134 w 217"/>
              <a:gd name="T35" fmla="*/ 187 h 217"/>
              <a:gd name="T36" fmla="*/ 161 w 217"/>
              <a:gd name="T37" fmla="*/ 197 h 217"/>
              <a:gd name="T38" fmla="*/ 197 w 217"/>
              <a:gd name="T39" fmla="*/ 174 h 217"/>
              <a:gd name="T40" fmla="*/ 182 w 217"/>
              <a:gd name="T41" fmla="*/ 146 h 217"/>
              <a:gd name="T42" fmla="*/ 208 w 217"/>
              <a:gd name="T43" fmla="*/ 134 h 217"/>
              <a:gd name="T44" fmla="*/ 217 w 217"/>
              <a:gd name="T45" fmla="*/ 92 h 217"/>
              <a:gd name="T46" fmla="*/ 200 w 217"/>
              <a:gd name="T47" fmla="*/ 116 h 217"/>
              <a:gd name="T48" fmla="*/ 169 w 217"/>
              <a:gd name="T49" fmla="*/ 133 h 217"/>
              <a:gd name="T50" fmla="*/ 165 w 217"/>
              <a:gd name="T51" fmla="*/ 154 h 217"/>
              <a:gd name="T52" fmla="*/ 154 w 217"/>
              <a:gd name="T53" fmla="*/ 165 h 217"/>
              <a:gd name="T54" fmla="*/ 123 w 217"/>
              <a:gd name="T55" fmla="*/ 172 h 217"/>
              <a:gd name="T56" fmla="*/ 101 w 217"/>
              <a:gd name="T57" fmla="*/ 199 h 217"/>
              <a:gd name="T58" fmla="*/ 84 w 217"/>
              <a:gd name="T59" fmla="*/ 169 h 217"/>
              <a:gd name="T60" fmla="*/ 63 w 217"/>
              <a:gd name="T61" fmla="*/ 165 h 217"/>
              <a:gd name="T62" fmla="*/ 39 w 217"/>
              <a:gd name="T63" fmla="*/ 167 h 217"/>
              <a:gd name="T64" fmla="*/ 48 w 217"/>
              <a:gd name="T65" fmla="*/ 133 h 217"/>
              <a:gd name="T66" fmla="*/ 36 w 217"/>
              <a:gd name="T67" fmla="*/ 116 h 217"/>
              <a:gd name="T68" fmla="*/ 36 w 217"/>
              <a:gd name="T69" fmla="*/ 101 h 217"/>
              <a:gd name="T70" fmla="*/ 48 w 217"/>
              <a:gd name="T71" fmla="*/ 83 h 217"/>
              <a:gd name="T72" fmla="*/ 52 w 217"/>
              <a:gd name="T73" fmla="*/ 63 h 217"/>
              <a:gd name="T74" fmla="*/ 63 w 217"/>
              <a:gd name="T75" fmla="*/ 52 h 217"/>
              <a:gd name="T76" fmla="*/ 94 w 217"/>
              <a:gd name="T77" fmla="*/ 45 h 217"/>
              <a:gd name="T78" fmla="*/ 101 w 217"/>
              <a:gd name="T79" fmla="*/ 18 h 217"/>
              <a:gd name="T80" fmla="*/ 124 w 217"/>
              <a:gd name="T81" fmla="*/ 45 h 217"/>
              <a:gd name="T82" fmla="*/ 154 w 217"/>
              <a:gd name="T83" fmla="*/ 51 h 217"/>
              <a:gd name="T84" fmla="*/ 165 w 217"/>
              <a:gd name="T85" fmla="*/ 63 h 217"/>
              <a:gd name="T86" fmla="*/ 169 w 217"/>
              <a:gd name="T87" fmla="*/ 84 h 217"/>
              <a:gd name="T88" fmla="*/ 181 w 217"/>
              <a:gd name="T89" fmla="*/ 101 h 217"/>
              <a:gd name="T90" fmla="*/ 109 w 217"/>
              <a:gd name="T91" fmla="*/ 71 h 217"/>
              <a:gd name="T92" fmla="*/ 71 w 217"/>
              <a:gd name="T93" fmla="*/ 108 h 217"/>
              <a:gd name="T94" fmla="*/ 135 w 217"/>
              <a:gd name="T95" fmla="*/ 135 h 217"/>
              <a:gd name="T96" fmla="*/ 109 w 217"/>
              <a:gd name="T97" fmla="*/ 71 h 217"/>
              <a:gd name="T98" fmla="*/ 109 w 217"/>
              <a:gd name="T99" fmla="*/ 135 h 217"/>
              <a:gd name="T100" fmla="*/ 90 w 217"/>
              <a:gd name="T101" fmla="*/ 90 h 217"/>
              <a:gd name="T102" fmla="*/ 135 w 217"/>
              <a:gd name="T103" fmla="*/ 108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6" h="216">
                <a:moveTo>
                  <a:pt x="208" y="83"/>
                </a:moveTo>
                <a:cubicBezTo>
                  <a:pt x="187" y="83"/>
                  <a:pt x="187" y="83"/>
                  <a:pt x="187" y="83"/>
                </a:cubicBezTo>
                <a:cubicBezTo>
                  <a:pt x="187" y="81"/>
                  <a:pt x="186" y="79"/>
                  <a:pt x="185" y="77"/>
                </a:cubicBezTo>
                <a:cubicBezTo>
                  <a:pt x="185" y="77"/>
                  <a:pt x="185" y="77"/>
                  <a:pt x="185" y="77"/>
                </a:cubicBezTo>
                <a:cubicBezTo>
                  <a:pt x="184" y="75"/>
                  <a:pt x="183" y="73"/>
                  <a:pt x="182" y="71"/>
                </a:cubicBezTo>
                <a:cubicBezTo>
                  <a:pt x="197" y="56"/>
                  <a:pt x="197" y="56"/>
                  <a:pt x="197" y="56"/>
                </a:cubicBezTo>
                <a:cubicBezTo>
                  <a:pt x="197" y="56"/>
                  <a:pt x="197" y="56"/>
                  <a:pt x="197" y="56"/>
                </a:cubicBezTo>
                <a:cubicBezTo>
                  <a:pt x="201" y="52"/>
                  <a:pt x="201" y="47"/>
                  <a:pt x="197" y="43"/>
                </a:cubicBezTo>
                <a:cubicBezTo>
                  <a:pt x="174" y="20"/>
                  <a:pt x="174" y="20"/>
                  <a:pt x="174" y="20"/>
                </a:cubicBezTo>
                <a:cubicBezTo>
                  <a:pt x="174" y="20"/>
                  <a:pt x="174" y="20"/>
                  <a:pt x="174" y="20"/>
                </a:cubicBezTo>
                <a:cubicBezTo>
                  <a:pt x="170" y="16"/>
                  <a:pt x="165" y="16"/>
                  <a:pt x="161" y="20"/>
                </a:cubicBezTo>
                <a:cubicBezTo>
                  <a:pt x="146" y="35"/>
                  <a:pt x="146" y="35"/>
                  <a:pt x="146" y="35"/>
                </a:cubicBezTo>
                <a:cubicBezTo>
                  <a:pt x="144" y="34"/>
                  <a:pt x="142" y="33"/>
                  <a:pt x="140" y="32"/>
                </a:cubicBezTo>
                <a:cubicBezTo>
                  <a:pt x="138" y="31"/>
                  <a:pt x="136" y="30"/>
                  <a:pt x="134" y="30"/>
                </a:cubicBezTo>
                <a:cubicBezTo>
                  <a:pt x="134" y="9"/>
                  <a:pt x="134" y="9"/>
                  <a:pt x="134" y="9"/>
                </a:cubicBezTo>
                <a:cubicBezTo>
                  <a:pt x="134" y="4"/>
                  <a:pt x="130" y="0"/>
                  <a:pt x="125" y="0"/>
                </a:cubicBezTo>
                <a:cubicBezTo>
                  <a:pt x="92" y="0"/>
                  <a:pt x="92" y="0"/>
                  <a:pt x="92" y="0"/>
                </a:cubicBezTo>
                <a:cubicBezTo>
                  <a:pt x="87" y="0"/>
                  <a:pt x="83" y="4"/>
                  <a:pt x="83" y="9"/>
                </a:cubicBezTo>
                <a:cubicBezTo>
                  <a:pt x="83" y="30"/>
                  <a:pt x="83" y="30"/>
                  <a:pt x="83" y="30"/>
                </a:cubicBezTo>
                <a:cubicBezTo>
                  <a:pt x="81" y="30"/>
                  <a:pt x="79" y="31"/>
                  <a:pt x="77" y="32"/>
                </a:cubicBezTo>
                <a:cubicBezTo>
                  <a:pt x="75" y="33"/>
                  <a:pt x="73" y="34"/>
                  <a:pt x="71" y="35"/>
                </a:cubicBezTo>
                <a:cubicBezTo>
                  <a:pt x="57" y="20"/>
                  <a:pt x="57" y="20"/>
                  <a:pt x="57" y="20"/>
                </a:cubicBezTo>
                <a:cubicBezTo>
                  <a:pt x="56" y="20"/>
                  <a:pt x="56" y="20"/>
                  <a:pt x="56" y="20"/>
                </a:cubicBezTo>
                <a:cubicBezTo>
                  <a:pt x="53" y="16"/>
                  <a:pt x="47" y="16"/>
                  <a:pt x="44" y="20"/>
                </a:cubicBezTo>
                <a:cubicBezTo>
                  <a:pt x="20" y="43"/>
                  <a:pt x="20" y="43"/>
                  <a:pt x="20" y="43"/>
                </a:cubicBezTo>
                <a:cubicBezTo>
                  <a:pt x="20" y="43"/>
                  <a:pt x="20" y="43"/>
                  <a:pt x="20" y="43"/>
                </a:cubicBezTo>
                <a:cubicBezTo>
                  <a:pt x="17" y="47"/>
                  <a:pt x="17" y="52"/>
                  <a:pt x="20" y="56"/>
                </a:cubicBezTo>
                <a:cubicBezTo>
                  <a:pt x="35" y="71"/>
                  <a:pt x="35" y="71"/>
                  <a:pt x="35" y="71"/>
                </a:cubicBezTo>
                <a:cubicBezTo>
                  <a:pt x="34" y="73"/>
                  <a:pt x="33" y="74"/>
                  <a:pt x="32" y="76"/>
                </a:cubicBezTo>
                <a:cubicBezTo>
                  <a:pt x="32" y="77"/>
                  <a:pt x="32" y="77"/>
                  <a:pt x="32" y="77"/>
                </a:cubicBezTo>
                <a:cubicBezTo>
                  <a:pt x="31" y="79"/>
                  <a:pt x="30" y="81"/>
                  <a:pt x="30" y="83"/>
                </a:cubicBezTo>
                <a:cubicBezTo>
                  <a:pt x="9" y="83"/>
                  <a:pt x="9" y="83"/>
                  <a:pt x="9" y="83"/>
                </a:cubicBezTo>
                <a:cubicBezTo>
                  <a:pt x="4" y="83"/>
                  <a:pt x="0" y="87"/>
                  <a:pt x="0" y="92"/>
                </a:cubicBezTo>
                <a:cubicBezTo>
                  <a:pt x="0" y="125"/>
                  <a:pt x="0" y="125"/>
                  <a:pt x="0" y="125"/>
                </a:cubicBezTo>
                <a:cubicBezTo>
                  <a:pt x="0" y="130"/>
                  <a:pt x="4" y="134"/>
                  <a:pt x="9" y="134"/>
                </a:cubicBezTo>
                <a:cubicBezTo>
                  <a:pt x="30" y="134"/>
                  <a:pt x="30" y="134"/>
                  <a:pt x="30" y="134"/>
                </a:cubicBezTo>
                <a:cubicBezTo>
                  <a:pt x="30" y="136"/>
                  <a:pt x="31" y="138"/>
                  <a:pt x="32" y="140"/>
                </a:cubicBezTo>
                <a:cubicBezTo>
                  <a:pt x="32" y="140"/>
                  <a:pt x="32" y="140"/>
                  <a:pt x="32" y="140"/>
                </a:cubicBezTo>
                <a:cubicBezTo>
                  <a:pt x="33" y="142"/>
                  <a:pt x="34" y="144"/>
                  <a:pt x="35" y="146"/>
                </a:cubicBezTo>
                <a:cubicBezTo>
                  <a:pt x="20" y="160"/>
                  <a:pt x="20" y="160"/>
                  <a:pt x="20" y="160"/>
                </a:cubicBezTo>
                <a:cubicBezTo>
                  <a:pt x="20" y="161"/>
                  <a:pt x="20" y="161"/>
                  <a:pt x="20" y="161"/>
                </a:cubicBezTo>
                <a:cubicBezTo>
                  <a:pt x="17" y="164"/>
                  <a:pt x="17" y="170"/>
                  <a:pt x="20" y="173"/>
                </a:cubicBezTo>
                <a:cubicBezTo>
                  <a:pt x="43" y="197"/>
                  <a:pt x="43" y="197"/>
                  <a:pt x="43" y="197"/>
                </a:cubicBezTo>
                <a:cubicBezTo>
                  <a:pt x="44" y="197"/>
                  <a:pt x="44" y="197"/>
                  <a:pt x="44" y="197"/>
                </a:cubicBezTo>
                <a:cubicBezTo>
                  <a:pt x="47" y="200"/>
                  <a:pt x="53" y="200"/>
                  <a:pt x="56" y="197"/>
                </a:cubicBezTo>
                <a:cubicBezTo>
                  <a:pt x="71" y="182"/>
                  <a:pt x="71" y="182"/>
                  <a:pt x="71" y="182"/>
                </a:cubicBezTo>
                <a:cubicBezTo>
                  <a:pt x="73" y="183"/>
                  <a:pt x="75" y="184"/>
                  <a:pt x="76" y="185"/>
                </a:cubicBezTo>
                <a:cubicBezTo>
                  <a:pt x="77" y="185"/>
                  <a:pt x="77" y="185"/>
                  <a:pt x="77" y="185"/>
                </a:cubicBezTo>
                <a:cubicBezTo>
                  <a:pt x="79" y="186"/>
                  <a:pt x="81" y="187"/>
                  <a:pt x="83" y="187"/>
                </a:cubicBezTo>
                <a:cubicBezTo>
                  <a:pt x="83" y="208"/>
                  <a:pt x="83" y="208"/>
                  <a:pt x="83" y="208"/>
                </a:cubicBezTo>
                <a:cubicBezTo>
                  <a:pt x="83" y="213"/>
                  <a:pt x="87" y="217"/>
                  <a:pt x="92" y="217"/>
                </a:cubicBezTo>
                <a:cubicBezTo>
                  <a:pt x="125" y="217"/>
                  <a:pt x="125" y="217"/>
                  <a:pt x="125" y="217"/>
                </a:cubicBezTo>
                <a:cubicBezTo>
                  <a:pt x="130" y="217"/>
                  <a:pt x="134" y="213"/>
                  <a:pt x="134" y="208"/>
                </a:cubicBezTo>
                <a:cubicBezTo>
                  <a:pt x="134" y="187"/>
                  <a:pt x="134" y="187"/>
                  <a:pt x="134" y="187"/>
                </a:cubicBezTo>
                <a:cubicBezTo>
                  <a:pt x="136" y="187"/>
                  <a:pt x="138" y="186"/>
                  <a:pt x="140" y="185"/>
                </a:cubicBezTo>
                <a:cubicBezTo>
                  <a:pt x="142" y="184"/>
                  <a:pt x="144" y="183"/>
                  <a:pt x="146" y="182"/>
                </a:cubicBezTo>
                <a:cubicBezTo>
                  <a:pt x="161" y="197"/>
                  <a:pt x="161" y="197"/>
                  <a:pt x="161" y="197"/>
                </a:cubicBezTo>
                <a:cubicBezTo>
                  <a:pt x="161" y="197"/>
                  <a:pt x="161" y="197"/>
                  <a:pt x="161" y="197"/>
                </a:cubicBezTo>
                <a:cubicBezTo>
                  <a:pt x="165" y="200"/>
                  <a:pt x="170" y="200"/>
                  <a:pt x="174" y="197"/>
                </a:cubicBezTo>
                <a:cubicBezTo>
                  <a:pt x="197" y="174"/>
                  <a:pt x="197" y="174"/>
                  <a:pt x="197" y="174"/>
                </a:cubicBezTo>
                <a:cubicBezTo>
                  <a:pt x="197" y="173"/>
                  <a:pt x="197" y="173"/>
                  <a:pt x="197" y="173"/>
                </a:cubicBezTo>
                <a:cubicBezTo>
                  <a:pt x="201" y="170"/>
                  <a:pt x="201" y="164"/>
                  <a:pt x="197" y="161"/>
                </a:cubicBezTo>
                <a:cubicBezTo>
                  <a:pt x="182" y="146"/>
                  <a:pt x="182" y="146"/>
                  <a:pt x="182" y="146"/>
                </a:cubicBezTo>
                <a:cubicBezTo>
                  <a:pt x="183" y="144"/>
                  <a:pt x="184" y="142"/>
                  <a:pt x="185" y="140"/>
                </a:cubicBezTo>
                <a:cubicBezTo>
                  <a:pt x="186" y="138"/>
                  <a:pt x="187" y="136"/>
                  <a:pt x="187" y="134"/>
                </a:cubicBezTo>
                <a:cubicBezTo>
                  <a:pt x="208" y="134"/>
                  <a:pt x="208" y="134"/>
                  <a:pt x="208" y="134"/>
                </a:cubicBezTo>
                <a:cubicBezTo>
                  <a:pt x="213" y="134"/>
                  <a:pt x="217" y="130"/>
                  <a:pt x="217" y="125"/>
                </a:cubicBezTo>
                <a:cubicBezTo>
                  <a:pt x="217" y="93"/>
                  <a:pt x="217" y="93"/>
                  <a:pt x="217" y="93"/>
                </a:cubicBezTo>
                <a:cubicBezTo>
                  <a:pt x="217" y="92"/>
                  <a:pt x="217" y="92"/>
                  <a:pt x="217" y="92"/>
                </a:cubicBezTo>
                <a:cubicBezTo>
                  <a:pt x="217" y="87"/>
                  <a:pt x="213" y="83"/>
                  <a:pt x="208" y="83"/>
                </a:cubicBezTo>
                <a:close/>
                <a:moveTo>
                  <a:pt x="200" y="116"/>
                </a:moveTo>
                <a:cubicBezTo>
                  <a:pt x="200" y="116"/>
                  <a:pt x="200" y="116"/>
                  <a:pt x="200" y="116"/>
                </a:cubicBezTo>
                <a:cubicBezTo>
                  <a:pt x="181" y="116"/>
                  <a:pt x="181" y="116"/>
                  <a:pt x="181" y="116"/>
                </a:cubicBezTo>
                <a:cubicBezTo>
                  <a:pt x="176" y="116"/>
                  <a:pt x="173" y="120"/>
                  <a:pt x="172" y="124"/>
                </a:cubicBezTo>
                <a:cubicBezTo>
                  <a:pt x="171" y="127"/>
                  <a:pt x="170" y="130"/>
                  <a:pt x="169" y="133"/>
                </a:cubicBezTo>
                <a:cubicBezTo>
                  <a:pt x="168" y="137"/>
                  <a:pt x="166" y="140"/>
                  <a:pt x="164" y="143"/>
                </a:cubicBezTo>
                <a:cubicBezTo>
                  <a:pt x="162" y="147"/>
                  <a:pt x="162" y="151"/>
                  <a:pt x="165" y="154"/>
                </a:cubicBezTo>
                <a:cubicBezTo>
                  <a:pt x="165" y="154"/>
                  <a:pt x="165" y="154"/>
                  <a:pt x="165" y="154"/>
                </a:cubicBezTo>
                <a:cubicBezTo>
                  <a:pt x="178" y="167"/>
                  <a:pt x="178" y="167"/>
                  <a:pt x="178" y="167"/>
                </a:cubicBezTo>
                <a:cubicBezTo>
                  <a:pt x="167" y="178"/>
                  <a:pt x="167" y="178"/>
                  <a:pt x="167" y="178"/>
                </a:cubicBezTo>
                <a:cubicBezTo>
                  <a:pt x="154" y="165"/>
                  <a:pt x="154" y="165"/>
                  <a:pt x="154" y="165"/>
                </a:cubicBezTo>
                <a:cubicBezTo>
                  <a:pt x="151" y="162"/>
                  <a:pt x="146" y="162"/>
                  <a:pt x="143" y="164"/>
                </a:cubicBezTo>
                <a:cubicBezTo>
                  <a:pt x="140" y="166"/>
                  <a:pt x="137" y="167"/>
                  <a:pt x="134" y="169"/>
                </a:cubicBezTo>
                <a:cubicBezTo>
                  <a:pt x="130" y="170"/>
                  <a:pt x="127" y="171"/>
                  <a:pt x="123" y="172"/>
                </a:cubicBezTo>
                <a:cubicBezTo>
                  <a:pt x="119" y="173"/>
                  <a:pt x="116" y="177"/>
                  <a:pt x="116" y="181"/>
                </a:cubicBezTo>
                <a:cubicBezTo>
                  <a:pt x="116" y="199"/>
                  <a:pt x="116" y="199"/>
                  <a:pt x="116" y="199"/>
                </a:cubicBezTo>
                <a:cubicBezTo>
                  <a:pt x="101" y="199"/>
                  <a:pt x="101" y="199"/>
                  <a:pt x="101" y="199"/>
                </a:cubicBezTo>
                <a:cubicBezTo>
                  <a:pt x="101" y="181"/>
                  <a:pt x="101" y="181"/>
                  <a:pt x="101" y="181"/>
                </a:cubicBezTo>
                <a:cubicBezTo>
                  <a:pt x="101" y="176"/>
                  <a:pt x="98" y="173"/>
                  <a:pt x="93" y="172"/>
                </a:cubicBezTo>
                <a:cubicBezTo>
                  <a:pt x="90" y="171"/>
                  <a:pt x="87" y="170"/>
                  <a:pt x="84" y="169"/>
                </a:cubicBezTo>
                <a:cubicBezTo>
                  <a:pt x="83" y="168"/>
                  <a:pt x="83" y="168"/>
                  <a:pt x="83" y="168"/>
                </a:cubicBezTo>
                <a:cubicBezTo>
                  <a:pt x="80" y="167"/>
                  <a:pt x="77" y="166"/>
                  <a:pt x="74" y="164"/>
                </a:cubicBezTo>
                <a:cubicBezTo>
                  <a:pt x="71" y="162"/>
                  <a:pt x="66" y="162"/>
                  <a:pt x="63" y="165"/>
                </a:cubicBezTo>
                <a:cubicBezTo>
                  <a:pt x="63" y="165"/>
                  <a:pt x="63" y="165"/>
                  <a:pt x="63" y="165"/>
                </a:cubicBezTo>
                <a:cubicBezTo>
                  <a:pt x="50" y="178"/>
                  <a:pt x="50" y="178"/>
                  <a:pt x="50" y="178"/>
                </a:cubicBezTo>
                <a:cubicBezTo>
                  <a:pt x="39" y="167"/>
                  <a:pt x="39" y="167"/>
                  <a:pt x="39" y="167"/>
                </a:cubicBezTo>
                <a:cubicBezTo>
                  <a:pt x="52" y="154"/>
                  <a:pt x="52" y="154"/>
                  <a:pt x="52" y="154"/>
                </a:cubicBezTo>
                <a:cubicBezTo>
                  <a:pt x="55" y="151"/>
                  <a:pt x="55" y="146"/>
                  <a:pt x="53" y="143"/>
                </a:cubicBezTo>
                <a:cubicBezTo>
                  <a:pt x="51" y="140"/>
                  <a:pt x="50" y="137"/>
                  <a:pt x="48" y="133"/>
                </a:cubicBezTo>
                <a:cubicBezTo>
                  <a:pt x="48" y="133"/>
                  <a:pt x="48" y="133"/>
                  <a:pt x="48" y="133"/>
                </a:cubicBezTo>
                <a:cubicBezTo>
                  <a:pt x="47" y="130"/>
                  <a:pt x="46" y="127"/>
                  <a:pt x="45" y="123"/>
                </a:cubicBezTo>
                <a:cubicBezTo>
                  <a:pt x="44" y="119"/>
                  <a:pt x="40" y="116"/>
                  <a:pt x="36" y="116"/>
                </a:cubicBezTo>
                <a:cubicBezTo>
                  <a:pt x="18" y="116"/>
                  <a:pt x="18" y="116"/>
                  <a:pt x="18" y="116"/>
                </a:cubicBezTo>
                <a:cubicBezTo>
                  <a:pt x="18" y="101"/>
                  <a:pt x="18" y="101"/>
                  <a:pt x="18" y="101"/>
                </a:cubicBezTo>
                <a:cubicBezTo>
                  <a:pt x="36" y="101"/>
                  <a:pt x="36" y="101"/>
                  <a:pt x="36" y="101"/>
                </a:cubicBezTo>
                <a:cubicBezTo>
                  <a:pt x="41" y="101"/>
                  <a:pt x="44" y="97"/>
                  <a:pt x="45" y="93"/>
                </a:cubicBezTo>
                <a:cubicBezTo>
                  <a:pt x="46" y="90"/>
                  <a:pt x="47" y="87"/>
                  <a:pt x="48" y="84"/>
                </a:cubicBezTo>
                <a:cubicBezTo>
                  <a:pt x="48" y="83"/>
                  <a:pt x="48" y="83"/>
                  <a:pt x="48" y="83"/>
                </a:cubicBezTo>
                <a:cubicBezTo>
                  <a:pt x="50" y="80"/>
                  <a:pt x="51" y="77"/>
                  <a:pt x="53" y="74"/>
                </a:cubicBezTo>
                <a:cubicBezTo>
                  <a:pt x="55" y="70"/>
                  <a:pt x="55" y="66"/>
                  <a:pt x="52" y="63"/>
                </a:cubicBezTo>
                <a:cubicBezTo>
                  <a:pt x="52" y="63"/>
                  <a:pt x="52" y="63"/>
                  <a:pt x="52" y="63"/>
                </a:cubicBezTo>
                <a:cubicBezTo>
                  <a:pt x="39" y="50"/>
                  <a:pt x="39" y="50"/>
                  <a:pt x="39" y="50"/>
                </a:cubicBezTo>
                <a:cubicBezTo>
                  <a:pt x="50" y="39"/>
                  <a:pt x="50" y="39"/>
                  <a:pt x="50" y="39"/>
                </a:cubicBezTo>
                <a:cubicBezTo>
                  <a:pt x="63" y="52"/>
                  <a:pt x="63" y="52"/>
                  <a:pt x="63" y="52"/>
                </a:cubicBezTo>
                <a:cubicBezTo>
                  <a:pt x="66" y="55"/>
                  <a:pt x="71" y="55"/>
                  <a:pt x="74" y="53"/>
                </a:cubicBezTo>
                <a:cubicBezTo>
                  <a:pt x="77" y="51"/>
                  <a:pt x="80" y="49"/>
                  <a:pt x="84" y="48"/>
                </a:cubicBezTo>
                <a:cubicBezTo>
                  <a:pt x="87" y="47"/>
                  <a:pt x="90" y="46"/>
                  <a:pt x="94" y="45"/>
                </a:cubicBezTo>
                <a:cubicBezTo>
                  <a:pt x="98" y="44"/>
                  <a:pt x="101" y="40"/>
                  <a:pt x="101" y="36"/>
                </a:cubicBezTo>
                <a:cubicBezTo>
                  <a:pt x="101" y="36"/>
                  <a:pt x="101" y="36"/>
                  <a:pt x="101" y="36"/>
                </a:cubicBezTo>
                <a:cubicBezTo>
                  <a:pt x="101" y="18"/>
                  <a:pt x="101" y="18"/>
                  <a:pt x="101" y="18"/>
                </a:cubicBezTo>
                <a:cubicBezTo>
                  <a:pt x="116" y="18"/>
                  <a:pt x="116" y="18"/>
                  <a:pt x="116" y="18"/>
                </a:cubicBezTo>
                <a:cubicBezTo>
                  <a:pt x="116" y="36"/>
                  <a:pt x="116" y="36"/>
                  <a:pt x="116" y="36"/>
                </a:cubicBezTo>
                <a:cubicBezTo>
                  <a:pt x="116" y="41"/>
                  <a:pt x="120" y="44"/>
                  <a:pt x="124" y="45"/>
                </a:cubicBezTo>
                <a:cubicBezTo>
                  <a:pt x="127" y="46"/>
                  <a:pt x="130" y="47"/>
                  <a:pt x="133" y="48"/>
                </a:cubicBezTo>
                <a:cubicBezTo>
                  <a:pt x="137" y="49"/>
                  <a:pt x="140" y="51"/>
                  <a:pt x="143" y="53"/>
                </a:cubicBezTo>
                <a:cubicBezTo>
                  <a:pt x="147" y="55"/>
                  <a:pt x="152" y="55"/>
                  <a:pt x="154" y="51"/>
                </a:cubicBezTo>
                <a:cubicBezTo>
                  <a:pt x="167" y="39"/>
                  <a:pt x="167" y="39"/>
                  <a:pt x="167" y="39"/>
                </a:cubicBezTo>
                <a:cubicBezTo>
                  <a:pt x="178" y="50"/>
                  <a:pt x="178" y="50"/>
                  <a:pt x="178" y="50"/>
                </a:cubicBezTo>
                <a:cubicBezTo>
                  <a:pt x="165" y="63"/>
                  <a:pt x="165" y="63"/>
                  <a:pt x="165" y="63"/>
                </a:cubicBezTo>
                <a:cubicBezTo>
                  <a:pt x="162" y="66"/>
                  <a:pt x="162" y="71"/>
                  <a:pt x="164" y="74"/>
                </a:cubicBezTo>
                <a:cubicBezTo>
                  <a:pt x="166" y="77"/>
                  <a:pt x="168" y="80"/>
                  <a:pt x="169" y="84"/>
                </a:cubicBezTo>
                <a:cubicBezTo>
                  <a:pt x="169" y="84"/>
                  <a:pt x="169" y="84"/>
                  <a:pt x="169" y="84"/>
                </a:cubicBezTo>
                <a:cubicBezTo>
                  <a:pt x="170" y="87"/>
                  <a:pt x="171" y="90"/>
                  <a:pt x="172" y="94"/>
                </a:cubicBezTo>
                <a:cubicBezTo>
                  <a:pt x="173" y="98"/>
                  <a:pt x="177" y="101"/>
                  <a:pt x="181" y="101"/>
                </a:cubicBezTo>
                <a:cubicBezTo>
                  <a:pt x="181" y="101"/>
                  <a:pt x="181" y="101"/>
                  <a:pt x="181" y="101"/>
                </a:cubicBezTo>
                <a:cubicBezTo>
                  <a:pt x="200" y="101"/>
                  <a:pt x="200" y="101"/>
                  <a:pt x="200" y="101"/>
                </a:cubicBezTo>
                <a:cubicBezTo>
                  <a:pt x="200" y="116"/>
                  <a:pt x="200" y="116"/>
                  <a:pt x="200" y="116"/>
                </a:cubicBezTo>
                <a:close/>
                <a:moveTo>
                  <a:pt x="109" y="71"/>
                </a:moveTo>
                <a:cubicBezTo>
                  <a:pt x="109" y="71"/>
                  <a:pt x="109" y="71"/>
                  <a:pt x="109" y="71"/>
                </a:cubicBezTo>
                <a:cubicBezTo>
                  <a:pt x="98" y="71"/>
                  <a:pt x="89" y="75"/>
                  <a:pt x="82" y="82"/>
                </a:cubicBezTo>
                <a:cubicBezTo>
                  <a:pt x="76" y="89"/>
                  <a:pt x="71" y="98"/>
                  <a:pt x="71" y="108"/>
                </a:cubicBezTo>
                <a:cubicBezTo>
                  <a:pt x="71" y="119"/>
                  <a:pt x="76" y="128"/>
                  <a:pt x="82" y="135"/>
                </a:cubicBezTo>
                <a:cubicBezTo>
                  <a:pt x="89" y="141"/>
                  <a:pt x="98" y="146"/>
                  <a:pt x="109" y="146"/>
                </a:cubicBezTo>
                <a:cubicBezTo>
                  <a:pt x="119" y="146"/>
                  <a:pt x="128" y="141"/>
                  <a:pt x="135" y="135"/>
                </a:cubicBezTo>
                <a:cubicBezTo>
                  <a:pt x="142" y="128"/>
                  <a:pt x="146" y="119"/>
                  <a:pt x="146" y="108"/>
                </a:cubicBezTo>
                <a:cubicBezTo>
                  <a:pt x="146" y="98"/>
                  <a:pt x="142" y="89"/>
                  <a:pt x="135" y="82"/>
                </a:cubicBezTo>
                <a:cubicBezTo>
                  <a:pt x="128" y="75"/>
                  <a:pt x="119" y="71"/>
                  <a:pt x="109" y="71"/>
                </a:cubicBezTo>
                <a:close/>
                <a:moveTo>
                  <a:pt x="127" y="127"/>
                </a:moveTo>
                <a:cubicBezTo>
                  <a:pt x="127" y="127"/>
                  <a:pt x="127" y="127"/>
                  <a:pt x="127" y="127"/>
                </a:cubicBezTo>
                <a:cubicBezTo>
                  <a:pt x="123" y="132"/>
                  <a:pt x="116" y="135"/>
                  <a:pt x="109" y="135"/>
                </a:cubicBezTo>
                <a:cubicBezTo>
                  <a:pt x="101" y="135"/>
                  <a:pt x="95" y="132"/>
                  <a:pt x="90" y="127"/>
                </a:cubicBezTo>
                <a:cubicBezTo>
                  <a:pt x="85" y="122"/>
                  <a:pt x="82" y="116"/>
                  <a:pt x="82" y="108"/>
                </a:cubicBezTo>
                <a:cubicBezTo>
                  <a:pt x="82" y="101"/>
                  <a:pt x="85" y="94"/>
                  <a:pt x="90" y="90"/>
                </a:cubicBezTo>
                <a:cubicBezTo>
                  <a:pt x="95" y="85"/>
                  <a:pt x="101" y="82"/>
                  <a:pt x="109" y="82"/>
                </a:cubicBezTo>
                <a:cubicBezTo>
                  <a:pt x="116" y="82"/>
                  <a:pt x="123" y="85"/>
                  <a:pt x="127" y="90"/>
                </a:cubicBezTo>
                <a:cubicBezTo>
                  <a:pt x="132" y="94"/>
                  <a:pt x="135" y="101"/>
                  <a:pt x="135" y="108"/>
                </a:cubicBezTo>
                <a:cubicBezTo>
                  <a:pt x="135" y="116"/>
                  <a:pt x="132" y="122"/>
                  <a:pt x="127" y="127"/>
                </a:cubicBezTo>
                <a:close/>
              </a:path>
            </a:pathLst>
          </a:custGeom>
          <a:solidFill>
            <a:schemeClr val="bg1"/>
          </a:solidFill>
          <a:ln>
            <a:noFill/>
          </a:ln>
        </p:spPr>
        <p:txBody>
          <a:bodyPr/>
          <a:lstStyle/>
          <a:p>
            <a:pPr defTabSz="1218565"/>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9" name="Freeform 15"/>
          <p:cNvSpPr>
            <a:spLocks noEditPoints="1"/>
          </p:cNvSpPr>
          <p:nvPr/>
        </p:nvSpPr>
        <p:spPr bwMode="auto">
          <a:xfrm>
            <a:off x="3113159" y="2015639"/>
            <a:ext cx="326983" cy="323808"/>
          </a:xfrm>
          <a:custGeom>
            <a:gdLst>
              <a:gd name="T0" fmla="*/ 64 w 232"/>
              <a:gd name="T1" fmla="*/ 72 h 230"/>
              <a:gd name="T2" fmla="*/ 64 w 232"/>
              <a:gd name="T3" fmla="*/ 157 h 230"/>
              <a:gd name="T4" fmla="*/ 64 w 232"/>
              <a:gd name="T5" fmla="*/ 157 h 230"/>
              <a:gd name="T6" fmla="*/ 123 w 232"/>
              <a:gd name="T7" fmla="*/ 202 h 230"/>
              <a:gd name="T8" fmla="*/ 123 w 232"/>
              <a:gd name="T9" fmla="*/ 164 h 230"/>
              <a:gd name="T10" fmla="*/ 123 w 232"/>
              <a:gd name="T11" fmla="*/ 65 h 230"/>
              <a:gd name="T12" fmla="*/ 123 w 232"/>
              <a:gd name="T13" fmla="*/ 26 h 230"/>
              <a:gd name="T14" fmla="*/ 64 w 232"/>
              <a:gd name="T15" fmla="*/ 72 h 230"/>
              <a:gd name="T16" fmla="*/ 64 w 232"/>
              <a:gd name="T17" fmla="*/ 72 h 230"/>
              <a:gd name="T18" fmla="*/ 171 w 232"/>
              <a:gd name="T19" fmla="*/ 38 h 230"/>
              <a:gd name="T20" fmla="*/ 171 w 232"/>
              <a:gd name="T21" fmla="*/ 38 h 230"/>
              <a:gd name="T22" fmla="*/ 168 w 232"/>
              <a:gd name="T23" fmla="*/ 26 h 230"/>
              <a:gd name="T24" fmla="*/ 180 w 232"/>
              <a:gd name="T25" fmla="*/ 23 h 230"/>
              <a:gd name="T26" fmla="*/ 218 w 232"/>
              <a:gd name="T27" fmla="*/ 62 h 230"/>
              <a:gd name="T28" fmla="*/ 232 w 232"/>
              <a:gd name="T29" fmla="*/ 114 h 230"/>
              <a:gd name="T30" fmla="*/ 218 w 232"/>
              <a:gd name="T31" fmla="*/ 167 h 230"/>
              <a:gd name="T32" fmla="*/ 180 w 232"/>
              <a:gd name="T33" fmla="*/ 206 h 230"/>
              <a:gd name="T34" fmla="*/ 168 w 232"/>
              <a:gd name="T35" fmla="*/ 203 h 230"/>
              <a:gd name="T36" fmla="*/ 171 w 232"/>
              <a:gd name="T37" fmla="*/ 191 h 230"/>
              <a:gd name="T38" fmla="*/ 203 w 232"/>
              <a:gd name="T39" fmla="*/ 158 h 230"/>
              <a:gd name="T40" fmla="*/ 214 w 232"/>
              <a:gd name="T41" fmla="*/ 114 h 230"/>
              <a:gd name="T42" fmla="*/ 203 w 232"/>
              <a:gd name="T43" fmla="*/ 71 h 230"/>
              <a:gd name="T44" fmla="*/ 171 w 232"/>
              <a:gd name="T45" fmla="*/ 38 h 230"/>
              <a:gd name="T46" fmla="*/ 53 w 232"/>
              <a:gd name="T47" fmla="*/ 74 h 230"/>
              <a:gd name="T48" fmla="*/ 53 w 232"/>
              <a:gd name="T49" fmla="*/ 74 h 230"/>
              <a:gd name="T50" fmla="*/ 17 w 232"/>
              <a:gd name="T51" fmla="*/ 74 h 230"/>
              <a:gd name="T52" fmla="*/ 17 w 232"/>
              <a:gd name="T53" fmla="*/ 155 h 230"/>
              <a:gd name="T54" fmla="*/ 53 w 232"/>
              <a:gd name="T55" fmla="*/ 155 h 230"/>
              <a:gd name="T56" fmla="*/ 53 w 232"/>
              <a:gd name="T57" fmla="*/ 74 h 230"/>
              <a:gd name="T58" fmla="*/ 56 w 232"/>
              <a:gd name="T59" fmla="*/ 56 h 230"/>
              <a:gd name="T60" fmla="*/ 56 w 232"/>
              <a:gd name="T61" fmla="*/ 56 h 230"/>
              <a:gd name="T62" fmla="*/ 127 w 232"/>
              <a:gd name="T63" fmla="*/ 2 h 230"/>
              <a:gd name="T64" fmla="*/ 132 w 232"/>
              <a:gd name="T65" fmla="*/ 0 h 230"/>
              <a:gd name="T66" fmla="*/ 141 w 232"/>
              <a:gd name="T67" fmla="*/ 9 h 230"/>
              <a:gd name="T68" fmla="*/ 141 w 232"/>
              <a:gd name="T69" fmla="*/ 65 h 230"/>
              <a:gd name="T70" fmla="*/ 141 w 232"/>
              <a:gd name="T71" fmla="*/ 67 h 230"/>
              <a:gd name="T72" fmla="*/ 162 w 232"/>
              <a:gd name="T73" fmla="*/ 83 h 230"/>
              <a:gd name="T74" fmla="*/ 173 w 232"/>
              <a:gd name="T75" fmla="*/ 114 h 230"/>
              <a:gd name="T76" fmla="*/ 162 w 232"/>
              <a:gd name="T77" fmla="*/ 146 h 230"/>
              <a:gd name="T78" fmla="*/ 141 w 232"/>
              <a:gd name="T79" fmla="*/ 162 h 230"/>
              <a:gd name="T80" fmla="*/ 141 w 232"/>
              <a:gd name="T81" fmla="*/ 164 h 230"/>
              <a:gd name="T82" fmla="*/ 141 w 232"/>
              <a:gd name="T83" fmla="*/ 220 h 230"/>
              <a:gd name="T84" fmla="*/ 139 w 232"/>
              <a:gd name="T85" fmla="*/ 226 h 230"/>
              <a:gd name="T86" fmla="*/ 127 w 232"/>
              <a:gd name="T87" fmla="*/ 227 h 230"/>
              <a:gd name="T88" fmla="*/ 56 w 232"/>
              <a:gd name="T89" fmla="*/ 173 h 230"/>
              <a:gd name="T90" fmla="*/ 9 w 232"/>
              <a:gd name="T91" fmla="*/ 173 h 230"/>
              <a:gd name="T92" fmla="*/ 9 w 232"/>
              <a:gd name="T93" fmla="*/ 173 h 230"/>
              <a:gd name="T94" fmla="*/ 0 w 232"/>
              <a:gd name="T95" fmla="*/ 164 h 230"/>
              <a:gd name="T96" fmla="*/ 0 w 232"/>
              <a:gd name="T97" fmla="*/ 65 h 230"/>
              <a:gd name="T98" fmla="*/ 0 w 232"/>
              <a:gd name="T99" fmla="*/ 65 h 230"/>
              <a:gd name="T100" fmla="*/ 9 w 232"/>
              <a:gd name="T101" fmla="*/ 56 h 230"/>
              <a:gd name="T102" fmla="*/ 56 w 232"/>
              <a:gd name="T103" fmla="*/ 56 h 230"/>
              <a:gd name="T104" fmla="*/ 141 w 232"/>
              <a:gd name="T105" fmla="*/ 79 h 230"/>
              <a:gd name="T106" fmla="*/ 141 w 232"/>
              <a:gd name="T107" fmla="*/ 79 h 230"/>
              <a:gd name="T108" fmla="*/ 141 w 232"/>
              <a:gd name="T109" fmla="*/ 150 h 230"/>
              <a:gd name="T110" fmla="*/ 154 w 232"/>
              <a:gd name="T111" fmla="*/ 140 h 230"/>
              <a:gd name="T112" fmla="*/ 162 w 232"/>
              <a:gd name="T113" fmla="*/ 114 h 230"/>
              <a:gd name="T114" fmla="*/ 154 w 232"/>
              <a:gd name="T115" fmla="*/ 89 h 230"/>
              <a:gd name="T116" fmla="*/ 141 w 232"/>
              <a:gd name="T117" fmla="*/ 79 h 2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1" h="230">
                <a:moveTo>
                  <a:pt x="64" y="72"/>
                </a:moveTo>
                <a:cubicBezTo>
                  <a:pt x="64" y="157"/>
                  <a:pt x="64" y="157"/>
                  <a:pt x="64" y="157"/>
                </a:cubicBezTo>
                <a:cubicBezTo>
                  <a:pt x="64" y="157"/>
                  <a:pt x="64" y="157"/>
                  <a:pt x="64" y="157"/>
                </a:cubicBezTo>
                <a:cubicBezTo>
                  <a:pt x="123" y="202"/>
                  <a:pt x="123" y="202"/>
                  <a:pt x="123" y="202"/>
                </a:cubicBezTo>
                <a:cubicBezTo>
                  <a:pt x="123" y="164"/>
                  <a:pt x="123" y="164"/>
                  <a:pt x="123" y="164"/>
                </a:cubicBezTo>
                <a:cubicBezTo>
                  <a:pt x="123" y="65"/>
                  <a:pt x="123" y="65"/>
                  <a:pt x="123" y="65"/>
                </a:cubicBezTo>
                <a:cubicBezTo>
                  <a:pt x="123" y="26"/>
                  <a:pt x="123" y="26"/>
                  <a:pt x="123" y="26"/>
                </a:cubicBezTo>
                <a:cubicBezTo>
                  <a:pt x="64" y="72"/>
                  <a:pt x="64" y="72"/>
                  <a:pt x="64" y="72"/>
                </a:cubicBezTo>
                <a:cubicBezTo>
                  <a:pt x="64" y="72"/>
                  <a:pt x="64" y="72"/>
                  <a:pt x="64" y="72"/>
                </a:cubicBezTo>
                <a:close/>
                <a:moveTo>
                  <a:pt x="171" y="38"/>
                </a:moveTo>
                <a:cubicBezTo>
                  <a:pt x="171" y="38"/>
                  <a:pt x="171" y="38"/>
                  <a:pt x="171" y="38"/>
                </a:cubicBezTo>
                <a:cubicBezTo>
                  <a:pt x="167" y="36"/>
                  <a:pt x="165" y="30"/>
                  <a:pt x="168" y="26"/>
                </a:cubicBezTo>
                <a:cubicBezTo>
                  <a:pt x="170" y="22"/>
                  <a:pt x="176" y="21"/>
                  <a:pt x="180" y="23"/>
                </a:cubicBezTo>
                <a:cubicBezTo>
                  <a:pt x="196" y="33"/>
                  <a:pt x="209" y="46"/>
                  <a:pt x="218" y="62"/>
                </a:cubicBezTo>
                <a:cubicBezTo>
                  <a:pt x="227" y="77"/>
                  <a:pt x="232" y="95"/>
                  <a:pt x="232" y="114"/>
                </a:cubicBezTo>
                <a:cubicBezTo>
                  <a:pt x="232" y="133"/>
                  <a:pt x="227" y="151"/>
                  <a:pt x="218" y="167"/>
                </a:cubicBezTo>
                <a:cubicBezTo>
                  <a:pt x="209" y="183"/>
                  <a:pt x="196" y="196"/>
                  <a:pt x="180" y="206"/>
                </a:cubicBezTo>
                <a:cubicBezTo>
                  <a:pt x="176" y="208"/>
                  <a:pt x="170" y="207"/>
                  <a:pt x="168" y="203"/>
                </a:cubicBezTo>
                <a:cubicBezTo>
                  <a:pt x="165" y="199"/>
                  <a:pt x="167" y="193"/>
                  <a:pt x="171" y="191"/>
                </a:cubicBezTo>
                <a:cubicBezTo>
                  <a:pt x="184" y="183"/>
                  <a:pt x="195" y="172"/>
                  <a:pt x="203" y="158"/>
                </a:cubicBezTo>
                <a:cubicBezTo>
                  <a:pt x="210" y="145"/>
                  <a:pt x="214" y="130"/>
                  <a:pt x="214" y="114"/>
                </a:cubicBezTo>
                <a:cubicBezTo>
                  <a:pt x="214" y="98"/>
                  <a:pt x="210" y="84"/>
                  <a:pt x="203" y="71"/>
                </a:cubicBezTo>
                <a:cubicBezTo>
                  <a:pt x="195" y="57"/>
                  <a:pt x="184" y="46"/>
                  <a:pt x="171" y="38"/>
                </a:cubicBezTo>
                <a:close/>
                <a:moveTo>
                  <a:pt x="53" y="74"/>
                </a:moveTo>
                <a:cubicBezTo>
                  <a:pt x="53" y="74"/>
                  <a:pt x="53" y="74"/>
                  <a:pt x="53" y="74"/>
                </a:cubicBezTo>
                <a:cubicBezTo>
                  <a:pt x="17" y="74"/>
                  <a:pt x="17" y="74"/>
                  <a:pt x="17" y="74"/>
                </a:cubicBezTo>
                <a:cubicBezTo>
                  <a:pt x="17" y="155"/>
                  <a:pt x="17" y="155"/>
                  <a:pt x="17" y="155"/>
                </a:cubicBezTo>
                <a:cubicBezTo>
                  <a:pt x="53" y="155"/>
                  <a:pt x="53" y="155"/>
                  <a:pt x="53" y="155"/>
                </a:cubicBezTo>
                <a:cubicBezTo>
                  <a:pt x="53" y="74"/>
                  <a:pt x="53" y="74"/>
                  <a:pt x="53" y="74"/>
                </a:cubicBezTo>
                <a:close/>
                <a:moveTo>
                  <a:pt x="56" y="56"/>
                </a:moveTo>
                <a:cubicBezTo>
                  <a:pt x="56" y="56"/>
                  <a:pt x="56" y="56"/>
                  <a:pt x="56" y="56"/>
                </a:cubicBezTo>
                <a:cubicBezTo>
                  <a:pt x="127" y="2"/>
                  <a:pt x="127" y="2"/>
                  <a:pt x="127" y="2"/>
                </a:cubicBezTo>
                <a:cubicBezTo>
                  <a:pt x="128" y="1"/>
                  <a:pt x="130" y="0"/>
                  <a:pt x="132" y="0"/>
                </a:cubicBezTo>
                <a:cubicBezTo>
                  <a:pt x="137" y="0"/>
                  <a:pt x="141" y="4"/>
                  <a:pt x="141" y="9"/>
                </a:cubicBezTo>
                <a:cubicBezTo>
                  <a:pt x="141" y="65"/>
                  <a:pt x="141" y="65"/>
                  <a:pt x="141" y="65"/>
                </a:cubicBezTo>
                <a:cubicBezTo>
                  <a:pt x="141" y="67"/>
                  <a:pt x="141" y="67"/>
                  <a:pt x="141" y="67"/>
                </a:cubicBezTo>
                <a:cubicBezTo>
                  <a:pt x="149" y="71"/>
                  <a:pt x="156" y="76"/>
                  <a:pt x="162" y="83"/>
                </a:cubicBezTo>
                <a:cubicBezTo>
                  <a:pt x="169" y="92"/>
                  <a:pt x="173" y="103"/>
                  <a:pt x="173" y="114"/>
                </a:cubicBezTo>
                <a:cubicBezTo>
                  <a:pt x="173" y="126"/>
                  <a:pt x="169" y="137"/>
                  <a:pt x="162" y="146"/>
                </a:cubicBezTo>
                <a:cubicBezTo>
                  <a:pt x="157" y="153"/>
                  <a:pt x="149" y="158"/>
                  <a:pt x="141" y="162"/>
                </a:cubicBezTo>
                <a:cubicBezTo>
                  <a:pt x="141" y="164"/>
                  <a:pt x="141" y="164"/>
                  <a:pt x="141" y="164"/>
                </a:cubicBezTo>
                <a:cubicBezTo>
                  <a:pt x="141" y="220"/>
                  <a:pt x="141" y="220"/>
                  <a:pt x="141" y="220"/>
                </a:cubicBezTo>
                <a:cubicBezTo>
                  <a:pt x="141" y="222"/>
                  <a:pt x="141" y="224"/>
                  <a:pt x="139" y="226"/>
                </a:cubicBezTo>
                <a:cubicBezTo>
                  <a:pt x="136" y="230"/>
                  <a:pt x="131" y="230"/>
                  <a:pt x="127" y="227"/>
                </a:cubicBezTo>
                <a:cubicBezTo>
                  <a:pt x="56" y="173"/>
                  <a:pt x="56" y="173"/>
                  <a:pt x="56" y="173"/>
                </a:cubicBezTo>
                <a:cubicBezTo>
                  <a:pt x="9" y="173"/>
                  <a:pt x="9" y="173"/>
                  <a:pt x="9" y="173"/>
                </a:cubicBezTo>
                <a:cubicBezTo>
                  <a:pt x="9" y="173"/>
                  <a:pt x="9" y="173"/>
                  <a:pt x="9" y="173"/>
                </a:cubicBezTo>
                <a:cubicBezTo>
                  <a:pt x="4" y="173"/>
                  <a:pt x="0" y="169"/>
                  <a:pt x="0" y="164"/>
                </a:cubicBezTo>
                <a:cubicBezTo>
                  <a:pt x="0" y="65"/>
                  <a:pt x="0" y="65"/>
                  <a:pt x="0" y="65"/>
                </a:cubicBezTo>
                <a:cubicBezTo>
                  <a:pt x="0" y="65"/>
                  <a:pt x="0" y="65"/>
                  <a:pt x="0" y="65"/>
                </a:cubicBezTo>
                <a:cubicBezTo>
                  <a:pt x="0" y="60"/>
                  <a:pt x="4" y="56"/>
                  <a:pt x="9" y="56"/>
                </a:cubicBezTo>
                <a:cubicBezTo>
                  <a:pt x="56" y="56"/>
                  <a:pt x="56" y="56"/>
                  <a:pt x="56" y="56"/>
                </a:cubicBezTo>
                <a:close/>
                <a:moveTo>
                  <a:pt x="141" y="79"/>
                </a:moveTo>
                <a:cubicBezTo>
                  <a:pt x="141" y="79"/>
                  <a:pt x="141" y="79"/>
                  <a:pt x="141" y="79"/>
                </a:cubicBezTo>
                <a:cubicBezTo>
                  <a:pt x="141" y="150"/>
                  <a:pt x="141" y="150"/>
                  <a:pt x="141" y="150"/>
                </a:cubicBezTo>
                <a:cubicBezTo>
                  <a:pt x="146" y="147"/>
                  <a:pt x="150" y="144"/>
                  <a:pt x="154" y="140"/>
                </a:cubicBezTo>
                <a:cubicBezTo>
                  <a:pt x="159" y="133"/>
                  <a:pt x="162" y="124"/>
                  <a:pt x="162" y="114"/>
                </a:cubicBezTo>
                <a:cubicBezTo>
                  <a:pt x="162" y="105"/>
                  <a:pt x="159" y="96"/>
                  <a:pt x="154" y="89"/>
                </a:cubicBezTo>
                <a:cubicBezTo>
                  <a:pt x="150" y="85"/>
                  <a:pt x="146" y="81"/>
                  <a:pt x="141" y="7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0" name="Freeform 16"/>
          <p:cNvSpPr>
            <a:spLocks noEditPoints="1"/>
          </p:cNvSpPr>
          <p:nvPr/>
        </p:nvSpPr>
        <p:spPr bwMode="auto">
          <a:xfrm>
            <a:off x="4321090" y="3629918"/>
            <a:ext cx="314284" cy="312697"/>
          </a:xfrm>
          <a:custGeom>
            <a:gdLst>
              <a:gd name="T0" fmla="*/ 40 w 223"/>
              <a:gd name="T1" fmla="*/ 111 h 222"/>
              <a:gd name="T2" fmla="*/ 23 w 223"/>
              <a:gd name="T3" fmla="*/ 111 h 222"/>
              <a:gd name="T4" fmla="*/ 31 w 223"/>
              <a:gd name="T5" fmla="*/ 42 h 222"/>
              <a:gd name="T6" fmla="*/ 40 w 223"/>
              <a:gd name="T7" fmla="*/ 34 h 222"/>
              <a:gd name="T8" fmla="*/ 23 w 223"/>
              <a:gd name="T9" fmla="*/ 34 h 222"/>
              <a:gd name="T10" fmla="*/ 31 w 223"/>
              <a:gd name="T11" fmla="*/ 197 h 222"/>
              <a:gd name="T12" fmla="*/ 40 w 223"/>
              <a:gd name="T13" fmla="*/ 188 h 222"/>
              <a:gd name="T14" fmla="*/ 23 w 223"/>
              <a:gd name="T15" fmla="*/ 188 h 222"/>
              <a:gd name="T16" fmla="*/ 217 w 223"/>
              <a:gd name="T17" fmla="*/ 77 h 222"/>
              <a:gd name="T18" fmla="*/ 6 w 223"/>
              <a:gd name="T19" fmla="*/ 77 h 222"/>
              <a:gd name="T20" fmla="*/ 0 w 223"/>
              <a:gd name="T21" fmla="*/ 140 h 222"/>
              <a:gd name="T22" fmla="*/ 217 w 223"/>
              <a:gd name="T23" fmla="*/ 145 h 222"/>
              <a:gd name="T24" fmla="*/ 223 w 223"/>
              <a:gd name="T25" fmla="*/ 82 h 222"/>
              <a:gd name="T26" fmla="*/ 212 w 223"/>
              <a:gd name="T27" fmla="*/ 134 h 222"/>
              <a:gd name="T28" fmla="*/ 11 w 223"/>
              <a:gd name="T29" fmla="*/ 134 h 222"/>
              <a:gd name="T30" fmla="*/ 212 w 223"/>
              <a:gd name="T31" fmla="*/ 88 h 222"/>
              <a:gd name="T32" fmla="*/ 217 w 223"/>
              <a:gd name="T33" fmla="*/ 0 h 222"/>
              <a:gd name="T34" fmla="*/ 6 w 223"/>
              <a:gd name="T35" fmla="*/ 0 h 222"/>
              <a:gd name="T36" fmla="*/ 0 w 223"/>
              <a:gd name="T37" fmla="*/ 62 h 222"/>
              <a:gd name="T38" fmla="*/ 217 w 223"/>
              <a:gd name="T39" fmla="*/ 67 h 222"/>
              <a:gd name="T40" fmla="*/ 223 w 223"/>
              <a:gd name="T41" fmla="*/ 5 h 222"/>
              <a:gd name="T42" fmla="*/ 212 w 223"/>
              <a:gd name="T43" fmla="*/ 57 h 222"/>
              <a:gd name="T44" fmla="*/ 11 w 223"/>
              <a:gd name="T45" fmla="*/ 57 h 222"/>
              <a:gd name="T46" fmla="*/ 212 w 223"/>
              <a:gd name="T47" fmla="*/ 10 h 222"/>
              <a:gd name="T48" fmla="*/ 217 w 223"/>
              <a:gd name="T49" fmla="*/ 155 h 222"/>
              <a:gd name="T50" fmla="*/ 6 w 223"/>
              <a:gd name="T51" fmla="*/ 155 h 222"/>
              <a:gd name="T52" fmla="*/ 0 w 223"/>
              <a:gd name="T53" fmla="*/ 217 h 222"/>
              <a:gd name="T54" fmla="*/ 217 w 223"/>
              <a:gd name="T55" fmla="*/ 222 h 222"/>
              <a:gd name="T56" fmla="*/ 223 w 223"/>
              <a:gd name="T57" fmla="*/ 160 h 222"/>
              <a:gd name="T58" fmla="*/ 212 w 223"/>
              <a:gd name="T59" fmla="*/ 212 h 222"/>
              <a:gd name="T60" fmla="*/ 11 w 223"/>
              <a:gd name="T61" fmla="*/ 212 h 222"/>
              <a:gd name="T62" fmla="*/ 212 w 223"/>
              <a:gd name="T63" fmla="*/ 165 h 2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21">
                <a:moveTo>
                  <a:pt x="31" y="120"/>
                </a:moveTo>
                <a:cubicBezTo>
                  <a:pt x="36" y="120"/>
                  <a:pt x="40" y="116"/>
                  <a:pt x="40" y="111"/>
                </a:cubicBezTo>
                <a:cubicBezTo>
                  <a:pt x="40" y="106"/>
                  <a:pt x="36" y="102"/>
                  <a:pt x="31" y="102"/>
                </a:cubicBezTo>
                <a:cubicBezTo>
                  <a:pt x="27" y="102"/>
                  <a:pt x="23" y="106"/>
                  <a:pt x="23" y="111"/>
                </a:cubicBezTo>
                <a:cubicBezTo>
                  <a:pt x="23" y="116"/>
                  <a:pt x="27" y="120"/>
                  <a:pt x="31" y="120"/>
                </a:cubicBezTo>
                <a:close/>
                <a:moveTo>
                  <a:pt x="31" y="42"/>
                </a:moveTo>
                <a:cubicBezTo>
                  <a:pt x="31" y="42"/>
                  <a:pt x="31" y="42"/>
                  <a:pt x="31" y="42"/>
                </a:cubicBezTo>
                <a:cubicBezTo>
                  <a:pt x="36" y="42"/>
                  <a:pt x="40" y="38"/>
                  <a:pt x="40" y="34"/>
                </a:cubicBezTo>
                <a:cubicBezTo>
                  <a:pt x="40" y="29"/>
                  <a:pt x="36" y="25"/>
                  <a:pt x="31" y="25"/>
                </a:cubicBezTo>
                <a:cubicBezTo>
                  <a:pt x="27" y="25"/>
                  <a:pt x="23" y="29"/>
                  <a:pt x="23" y="34"/>
                </a:cubicBezTo>
                <a:cubicBezTo>
                  <a:pt x="23" y="38"/>
                  <a:pt x="27" y="42"/>
                  <a:pt x="31" y="42"/>
                </a:cubicBezTo>
                <a:close/>
                <a:moveTo>
                  <a:pt x="31" y="197"/>
                </a:moveTo>
                <a:cubicBezTo>
                  <a:pt x="31" y="197"/>
                  <a:pt x="31" y="197"/>
                  <a:pt x="31" y="197"/>
                </a:cubicBezTo>
                <a:cubicBezTo>
                  <a:pt x="36" y="197"/>
                  <a:pt x="40" y="193"/>
                  <a:pt x="40" y="188"/>
                </a:cubicBezTo>
                <a:cubicBezTo>
                  <a:pt x="40" y="183"/>
                  <a:pt x="36" y="179"/>
                  <a:pt x="31" y="179"/>
                </a:cubicBezTo>
                <a:cubicBezTo>
                  <a:pt x="27" y="179"/>
                  <a:pt x="23" y="183"/>
                  <a:pt x="23" y="188"/>
                </a:cubicBezTo>
                <a:cubicBezTo>
                  <a:pt x="23" y="193"/>
                  <a:pt x="27" y="197"/>
                  <a:pt x="31" y="197"/>
                </a:cubicBezTo>
                <a:close/>
                <a:moveTo>
                  <a:pt x="217" y="77"/>
                </a:moveTo>
                <a:cubicBezTo>
                  <a:pt x="217" y="77"/>
                  <a:pt x="217" y="77"/>
                  <a:pt x="217" y="77"/>
                </a:cubicBezTo>
                <a:cubicBezTo>
                  <a:pt x="6" y="77"/>
                  <a:pt x="6" y="77"/>
                  <a:pt x="6" y="77"/>
                </a:cubicBezTo>
                <a:cubicBezTo>
                  <a:pt x="3" y="77"/>
                  <a:pt x="0" y="80"/>
                  <a:pt x="0" y="82"/>
                </a:cubicBezTo>
                <a:cubicBezTo>
                  <a:pt x="0" y="140"/>
                  <a:pt x="0" y="140"/>
                  <a:pt x="0" y="140"/>
                </a:cubicBezTo>
                <a:cubicBezTo>
                  <a:pt x="0" y="142"/>
                  <a:pt x="3" y="145"/>
                  <a:pt x="6" y="145"/>
                </a:cubicBezTo>
                <a:cubicBezTo>
                  <a:pt x="217" y="145"/>
                  <a:pt x="217" y="145"/>
                  <a:pt x="217" y="145"/>
                </a:cubicBezTo>
                <a:cubicBezTo>
                  <a:pt x="220" y="145"/>
                  <a:pt x="223" y="142"/>
                  <a:pt x="223" y="140"/>
                </a:cubicBezTo>
                <a:cubicBezTo>
                  <a:pt x="223" y="82"/>
                  <a:pt x="223" y="82"/>
                  <a:pt x="223" y="82"/>
                </a:cubicBezTo>
                <a:cubicBezTo>
                  <a:pt x="223" y="80"/>
                  <a:pt x="220" y="77"/>
                  <a:pt x="217" y="77"/>
                </a:cubicBezTo>
                <a:close/>
                <a:moveTo>
                  <a:pt x="212" y="134"/>
                </a:moveTo>
                <a:cubicBezTo>
                  <a:pt x="212" y="134"/>
                  <a:pt x="212" y="134"/>
                  <a:pt x="212" y="134"/>
                </a:cubicBezTo>
                <a:cubicBezTo>
                  <a:pt x="11" y="134"/>
                  <a:pt x="11" y="134"/>
                  <a:pt x="11" y="134"/>
                </a:cubicBezTo>
                <a:cubicBezTo>
                  <a:pt x="11" y="88"/>
                  <a:pt x="11" y="88"/>
                  <a:pt x="11" y="88"/>
                </a:cubicBezTo>
                <a:cubicBezTo>
                  <a:pt x="212" y="88"/>
                  <a:pt x="212" y="88"/>
                  <a:pt x="212" y="88"/>
                </a:cubicBezTo>
                <a:cubicBezTo>
                  <a:pt x="212" y="134"/>
                  <a:pt x="212" y="134"/>
                  <a:pt x="212" y="134"/>
                </a:cubicBezTo>
                <a:close/>
                <a:moveTo>
                  <a:pt x="217" y="0"/>
                </a:moveTo>
                <a:cubicBezTo>
                  <a:pt x="217" y="0"/>
                  <a:pt x="217" y="0"/>
                  <a:pt x="217" y="0"/>
                </a:cubicBezTo>
                <a:cubicBezTo>
                  <a:pt x="6" y="0"/>
                  <a:pt x="6" y="0"/>
                  <a:pt x="6" y="0"/>
                </a:cubicBezTo>
                <a:cubicBezTo>
                  <a:pt x="3" y="0"/>
                  <a:pt x="0" y="2"/>
                  <a:pt x="0" y="5"/>
                </a:cubicBezTo>
                <a:cubicBezTo>
                  <a:pt x="0" y="62"/>
                  <a:pt x="0" y="62"/>
                  <a:pt x="0" y="62"/>
                </a:cubicBezTo>
                <a:cubicBezTo>
                  <a:pt x="0" y="65"/>
                  <a:pt x="3" y="67"/>
                  <a:pt x="6" y="67"/>
                </a:cubicBezTo>
                <a:cubicBezTo>
                  <a:pt x="217" y="67"/>
                  <a:pt x="217" y="67"/>
                  <a:pt x="217" y="67"/>
                </a:cubicBezTo>
                <a:cubicBezTo>
                  <a:pt x="220" y="67"/>
                  <a:pt x="223" y="65"/>
                  <a:pt x="223" y="62"/>
                </a:cubicBezTo>
                <a:cubicBezTo>
                  <a:pt x="223" y="5"/>
                  <a:pt x="223" y="5"/>
                  <a:pt x="223" y="5"/>
                </a:cubicBezTo>
                <a:cubicBezTo>
                  <a:pt x="223" y="2"/>
                  <a:pt x="220" y="0"/>
                  <a:pt x="217" y="0"/>
                </a:cubicBezTo>
                <a:close/>
                <a:moveTo>
                  <a:pt x="212" y="57"/>
                </a:moveTo>
                <a:cubicBezTo>
                  <a:pt x="212" y="57"/>
                  <a:pt x="212" y="57"/>
                  <a:pt x="212" y="57"/>
                </a:cubicBezTo>
                <a:cubicBezTo>
                  <a:pt x="11" y="57"/>
                  <a:pt x="11" y="57"/>
                  <a:pt x="11" y="57"/>
                </a:cubicBezTo>
                <a:cubicBezTo>
                  <a:pt x="11" y="10"/>
                  <a:pt x="11" y="10"/>
                  <a:pt x="11" y="10"/>
                </a:cubicBezTo>
                <a:cubicBezTo>
                  <a:pt x="212" y="10"/>
                  <a:pt x="212" y="10"/>
                  <a:pt x="212" y="10"/>
                </a:cubicBezTo>
                <a:cubicBezTo>
                  <a:pt x="212" y="57"/>
                  <a:pt x="212" y="57"/>
                  <a:pt x="212" y="57"/>
                </a:cubicBezTo>
                <a:close/>
                <a:moveTo>
                  <a:pt x="217" y="155"/>
                </a:moveTo>
                <a:cubicBezTo>
                  <a:pt x="217" y="155"/>
                  <a:pt x="217" y="155"/>
                  <a:pt x="217" y="155"/>
                </a:cubicBezTo>
                <a:cubicBezTo>
                  <a:pt x="6" y="155"/>
                  <a:pt x="6" y="155"/>
                  <a:pt x="6" y="155"/>
                </a:cubicBezTo>
                <a:cubicBezTo>
                  <a:pt x="3" y="155"/>
                  <a:pt x="0" y="157"/>
                  <a:pt x="0" y="160"/>
                </a:cubicBezTo>
                <a:cubicBezTo>
                  <a:pt x="0" y="217"/>
                  <a:pt x="0" y="217"/>
                  <a:pt x="0" y="217"/>
                </a:cubicBezTo>
                <a:cubicBezTo>
                  <a:pt x="0" y="220"/>
                  <a:pt x="3" y="222"/>
                  <a:pt x="6" y="222"/>
                </a:cubicBezTo>
                <a:cubicBezTo>
                  <a:pt x="217" y="222"/>
                  <a:pt x="217" y="222"/>
                  <a:pt x="217" y="222"/>
                </a:cubicBezTo>
                <a:cubicBezTo>
                  <a:pt x="220" y="222"/>
                  <a:pt x="223" y="220"/>
                  <a:pt x="223" y="217"/>
                </a:cubicBezTo>
                <a:cubicBezTo>
                  <a:pt x="223" y="160"/>
                  <a:pt x="223" y="160"/>
                  <a:pt x="223" y="160"/>
                </a:cubicBezTo>
                <a:cubicBezTo>
                  <a:pt x="223" y="157"/>
                  <a:pt x="220" y="155"/>
                  <a:pt x="217" y="155"/>
                </a:cubicBezTo>
                <a:close/>
                <a:moveTo>
                  <a:pt x="212" y="212"/>
                </a:moveTo>
                <a:cubicBezTo>
                  <a:pt x="212" y="212"/>
                  <a:pt x="212" y="212"/>
                  <a:pt x="212" y="212"/>
                </a:cubicBezTo>
                <a:cubicBezTo>
                  <a:pt x="11" y="212"/>
                  <a:pt x="11" y="212"/>
                  <a:pt x="11" y="212"/>
                </a:cubicBezTo>
                <a:cubicBezTo>
                  <a:pt x="11" y="165"/>
                  <a:pt x="11" y="165"/>
                  <a:pt x="11" y="165"/>
                </a:cubicBezTo>
                <a:cubicBezTo>
                  <a:pt x="212" y="165"/>
                  <a:pt x="212" y="165"/>
                  <a:pt x="212" y="165"/>
                </a:cubicBezTo>
                <a:cubicBezTo>
                  <a:pt x="212" y="212"/>
                  <a:pt x="212" y="212"/>
                  <a:pt x="212" y="2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1" name="Freeform 17"/>
          <p:cNvSpPr>
            <a:spLocks noEditPoints="1"/>
          </p:cNvSpPr>
          <p:nvPr/>
        </p:nvSpPr>
        <p:spPr bwMode="auto">
          <a:xfrm>
            <a:off x="1346502" y="3458489"/>
            <a:ext cx="395237" cy="257143"/>
          </a:xfrm>
          <a:custGeom>
            <a:gdLst>
              <a:gd name="T0" fmla="*/ 35 w 281"/>
              <a:gd name="T1" fmla="*/ 0 h 183"/>
              <a:gd name="T2" fmla="*/ 35 w 281"/>
              <a:gd name="T3" fmla="*/ 0 h 183"/>
              <a:gd name="T4" fmla="*/ 246 w 281"/>
              <a:gd name="T5" fmla="*/ 0 h 183"/>
              <a:gd name="T6" fmla="*/ 255 w 281"/>
              <a:gd name="T7" fmla="*/ 8 h 183"/>
              <a:gd name="T8" fmla="*/ 255 w 281"/>
              <a:gd name="T9" fmla="*/ 9 h 183"/>
              <a:gd name="T10" fmla="*/ 255 w 281"/>
              <a:gd name="T11" fmla="*/ 149 h 183"/>
              <a:gd name="T12" fmla="*/ 246 w 281"/>
              <a:gd name="T13" fmla="*/ 157 h 183"/>
              <a:gd name="T14" fmla="*/ 246 w 281"/>
              <a:gd name="T15" fmla="*/ 157 h 183"/>
              <a:gd name="T16" fmla="*/ 35 w 281"/>
              <a:gd name="T17" fmla="*/ 157 h 183"/>
              <a:gd name="T18" fmla="*/ 26 w 281"/>
              <a:gd name="T19" fmla="*/ 149 h 183"/>
              <a:gd name="T20" fmla="*/ 26 w 281"/>
              <a:gd name="T21" fmla="*/ 148 h 183"/>
              <a:gd name="T22" fmla="*/ 26 w 281"/>
              <a:gd name="T23" fmla="*/ 8 h 183"/>
              <a:gd name="T24" fmla="*/ 35 w 281"/>
              <a:gd name="T25" fmla="*/ 0 h 183"/>
              <a:gd name="T26" fmla="*/ 9 w 281"/>
              <a:gd name="T27" fmla="*/ 183 h 183"/>
              <a:gd name="T28" fmla="*/ 9 w 281"/>
              <a:gd name="T29" fmla="*/ 183 h 183"/>
              <a:gd name="T30" fmla="*/ 0 w 281"/>
              <a:gd name="T31" fmla="*/ 174 h 183"/>
              <a:gd name="T32" fmla="*/ 9 w 281"/>
              <a:gd name="T33" fmla="*/ 165 h 183"/>
              <a:gd name="T34" fmla="*/ 272 w 281"/>
              <a:gd name="T35" fmla="*/ 165 h 183"/>
              <a:gd name="T36" fmla="*/ 281 w 281"/>
              <a:gd name="T37" fmla="*/ 174 h 183"/>
              <a:gd name="T38" fmla="*/ 272 w 281"/>
              <a:gd name="T39" fmla="*/ 183 h 183"/>
              <a:gd name="T40" fmla="*/ 9 w 281"/>
              <a:gd name="T41" fmla="*/ 183 h 183"/>
              <a:gd name="T42" fmla="*/ 238 w 281"/>
              <a:gd name="T43" fmla="*/ 17 h 183"/>
              <a:gd name="T44" fmla="*/ 238 w 281"/>
              <a:gd name="T45" fmla="*/ 17 h 183"/>
              <a:gd name="T46" fmla="*/ 43 w 281"/>
              <a:gd name="T47" fmla="*/ 17 h 183"/>
              <a:gd name="T48" fmla="*/ 43 w 281"/>
              <a:gd name="T49" fmla="*/ 140 h 183"/>
              <a:gd name="T50" fmla="*/ 238 w 281"/>
              <a:gd name="T51" fmla="*/ 140 h 183"/>
              <a:gd name="T52" fmla="*/ 238 w 281"/>
              <a:gd name="T53" fmla="*/ 17 h 1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1" h="183">
                <a:moveTo>
                  <a:pt x="35" y="0"/>
                </a:moveTo>
                <a:cubicBezTo>
                  <a:pt x="35" y="0"/>
                  <a:pt x="35" y="0"/>
                  <a:pt x="35" y="0"/>
                </a:cubicBezTo>
                <a:cubicBezTo>
                  <a:pt x="246" y="0"/>
                  <a:pt x="246" y="0"/>
                  <a:pt x="246" y="0"/>
                </a:cubicBezTo>
                <a:cubicBezTo>
                  <a:pt x="251" y="0"/>
                  <a:pt x="255" y="4"/>
                  <a:pt x="255" y="8"/>
                </a:cubicBezTo>
                <a:cubicBezTo>
                  <a:pt x="255" y="9"/>
                  <a:pt x="255" y="9"/>
                  <a:pt x="255" y="9"/>
                </a:cubicBezTo>
                <a:cubicBezTo>
                  <a:pt x="255" y="149"/>
                  <a:pt x="255" y="149"/>
                  <a:pt x="255" y="149"/>
                </a:cubicBezTo>
                <a:cubicBezTo>
                  <a:pt x="255" y="153"/>
                  <a:pt x="251" y="157"/>
                  <a:pt x="246" y="157"/>
                </a:cubicBezTo>
                <a:cubicBezTo>
                  <a:pt x="246" y="157"/>
                  <a:pt x="246" y="157"/>
                  <a:pt x="246" y="157"/>
                </a:cubicBezTo>
                <a:cubicBezTo>
                  <a:pt x="35" y="157"/>
                  <a:pt x="35" y="157"/>
                  <a:pt x="35" y="157"/>
                </a:cubicBezTo>
                <a:cubicBezTo>
                  <a:pt x="30" y="157"/>
                  <a:pt x="26" y="153"/>
                  <a:pt x="26" y="149"/>
                </a:cubicBezTo>
                <a:cubicBezTo>
                  <a:pt x="26" y="148"/>
                  <a:pt x="26" y="148"/>
                  <a:pt x="26" y="148"/>
                </a:cubicBezTo>
                <a:cubicBezTo>
                  <a:pt x="26" y="8"/>
                  <a:pt x="26" y="8"/>
                  <a:pt x="26" y="8"/>
                </a:cubicBezTo>
                <a:cubicBezTo>
                  <a:pt x="26" y="4"/>
                  <a:pt x="30" y="0"/>
                  <a:pt x="35" y="0"/>
                </a:cubicBezTo>
                <a:close/>
                <a:moveTo>
                  <a:pt x="9" y="183"/>
                </a:moveTo>
                <a:cubicBezTo>
                  <a:pt x="9" y="183"/>
                  <a:pt x="9" y="183"/>
                  <a:pt x="9" y="183"/>
                </a:cubicBezTo>
                <a:cubicBezTo>
                  <a:pt x="4" y="183"/>
                  <a:pt x="0" y="179"/>
                  <a:pt x="0" y="174"/>
                </a:cubicBezTo>
                <a:cubicBezTo>
                  <a:pt x="0" y="169"/>
                  <a:pt x="4" y="165"/>
                  <a:pt x="9" y="165"/>
                </a:cubicBezTo>
                <a:cubicBezTo>
                  <a:pt x="272" y="165"/>
                  <a:pt x="272" y="165"/>
                  <a:pt x="272" y="165"/>
                </a:cubicBezTo>
                <a:cubicBezTo>
                  <a:pt x="277" y="165"/>
                  <a:pt x="281" y="169"/>
                  <a:pt x="281" y="174"/>
                </a:cubicBezTo>
                <a:cubicBezTo>
                  <a:pt x="281" y="179"/>
                  <a:pt x="277" y="183"/>
                  <a:pt x="272" y="183"/>
                </a:cubicBezTo>
                <a:cubicBezTo>
                  <a:pt x="9" y="183"/>
                  <a:pt x="9" y="183"/>
                  <a:pt x="9" y="183"/>
                </a:cubicBezTo>
                <a:close/>
                <a:moveTo>
                  <a:pt x="238" y="17"/>
                </a:moveTo>
                <a:cubicBezTo>
                  <a:pt x="238" y="17"/>
                  <a:pt x="238" y="17"/>
                  <a:pt x="238" y="17"/>
                </a:cubicBezTo>
                <a:cubicBezTo>
                  <a:pt x="43" y="17"/>
                  <a:pt x="43" y="17"/>
                  <a:pt x="43" y="17"/>
                </a:cubicBezTo>
                <a:cubicBezTo>
                  <a:pt x="43" y="140"/>
                  <a:pt x="43" y="140"/>
                  <a:pt x="43" y="140"/>
                </a:cubicBezTo>
                <a:cubicBezTo>
                  <a:pt x="238" y="140"/>
                  <a:pt x="238" y="140"/>
                  <a:pt x="238" y="140"/>
                </a:cubicBezTo>
                <a:cubicBezTo>
                  <a:pt x="238" y="17"/>
                  <a:pt x="238" y="17"/>
                  <a:pt x="238"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 name="Rectangle 18"/>
          <p:cNvSpPr>
            <a:spLocks noChangeArrowheads="1"/>
          </p:cNvSpPr>
          <p:nvPr/>
        </p:nvSpPr>
        <p:spPr bwMode="auto">
          <a:xfrm>
            <a:off x="1429042" y="2491827"/>
            <a:ext cx="93650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r>
              <a:rPr lang="zh-CN" altLang="zh-CN" sz="1000" b="1">
                <a:solidFill>
                  <a:prstClr val="white"/>
                </a:solidFill>
                <a:latin typeface="微软雅黑" panose="020b0503020204020204" pitchFamily="34" charset="-122"/>
                <a:ea typeface="微软雅黑" panose="020b0503020204020204" pitchFamily="34" charset="-122"/>
                <a:cs typeface="+mn-ea"/>
                <a:sym typeface="+mn-lt"/>
              </a:rPr>
              <a:t>02</a:t>
            </a:r>
            <a:endParaRPr lang="zh-CN" altLang="zh-CN" sz="1000" b="1">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 name="Rectangle 19"/>
          <p:cNvSpPr>
            <a:spLocks noChangeArrowheads="1"/>
          </p:cNvSpPr>
          <p:nvPr/>
        </p:nvSpPr>
        <p:spPr bwMode="auto">
          <a:xfrm>
            <a:off x="1102059" y="3836264"/>
            <a:ext cx="93650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r>
              <a:rPr lang="zh-CN" altLang="zh-CN" sz="1000" b="1">
                <a:solidFill>
                  <a:prstClr val="white"/>
                </a:solidFill>
                <a:latin typeface="微软雅黑" panose="020b0503020204020204" pitchFamily="34" charset="-122"/>
                <a:ea typeface="微软雅黑" panose="020b0503020204020204" pitchFamily="34" charset="-122"/>
                <a:cs typeface="+mn-ea"/>
                <a:sym typeface="+mn-lt"/>
              </a:rPr>
              <a:t>01</a:t>
            </a:r>
            <a:endParaRPr lang="zh-CN" altLang="zh-CN" sz="1000" b="1">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4" name="Rectangle 20"/>
          <p:cNvSpPr>
            <a:spLocks noChangeArrowheads="1"/>
          </p:cNvSpPr>
          <p:nvPr/>
        </p:nvSpPr>
        <p:spPr bwMode="auto">
          <a:xfrm>
            <a:off x="2795702" y="2491827"/>
            <a:ext cx="93650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r>
              <a:rPr lang="zh-CN" altLang="zh-CN" sz="1000" b="1">
                <a:solidFill>
                  <a:prstClr val="white"/>
                </a:solidFill>
                <a:latin typeface="微软雅黑" panose="020b0503020204020204" pitchFamily="34" charset="-122"/>
                <a:ea typeface="微软雅黑" panose="020b0503020204020204" pitchFamily="34" charset="-122"/>
                <a:cs typeface="+mn-ea"/>
                <a:sym typeface="+mn-lt"/>
              </a:rPr>
              <a:t>03</a:t>
            </a:r>
            <a:endParaRPr lang="zh-CN" altLang="zh-CN" sz="1000" b="1">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 name="Rectangle 22"/>
          <p:cNvSpPr>
            <a:spLocks noChangeArrowheads="1"/>
          </p:cNvSpPr>
          <p:nvPr/>
        </p:nvSpPr>
        <p:spPr bwMode="auto">
          <a:xfrm>
            <a:off x="4017918" y="4023565"/>
            <a:ext cx="93650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r>
              <a:rPr lang="zh-CN" altLang="zh-CN" sz="1000" b="1">
                <a:solidFill>
                  <a:prstClr val="white"/>
                </a:solidFill>
                <a:latin typeface="微软雅黑" panose="020b0503020204020204" pitchFamily="34" charset="-122"/>
                <a:ea typeface="微软雅黑" panose="020b0503020204020204" pitchFamily="34" charset="-122"/>
                <a:cs typeface="+mn-ea"/>
                <a:sym typeface="+mn-lt"/>
              </a:rPr>
              <a:t>05</a:t>
            </a:r>
            <a:endParaRPr lang="zh-CN" altLang="zh-CN" sz="1000" b="1">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6" name="Rectangle 20"/>
          <p:cNvSpPr>
            <a:spLocks noChangeArrowheads="1"/>
          </p:cNvSpPr>
          <p:nvPr/>
        </p:nvSpPr>
        <p:spPr bwMode="auto">
          <a:xfrm>
            <a:off x="3763950" y="3172776"/>
            <a:ext cx="93650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r>
              <a:rPr lang="en-US" altLang="zh-CN" sz="1000" b="1">
                <a:solidFill>
                  <a:prstClr val="white"/>
                </a:solidFill>
                <a:latin typeface="微软雅黑" panose="020b0503020204020204" pitchFamily="34" charset="-122"/>
                <a:ea typeface="微软雅黑" panose="020b0503020204020204" pitchFamily="34" charset="-122"/>
                <a:cs typeface="+mn-ea"/>
                <a:sym typeface="+mn-lt"/>
              </a:rPr>
              <a:t>04</a:t>
            </a:r>
            <a:endParaRPr lang="en-US" altLang="zh-CN" sz="1000" b="1">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57" name="组合 56"/>
          <p:cNvGrpSpPr/>
          <p:nvPr/>
        </p:nvGrpSpPr>
        <p:grpSpPr>
          <a:xfrm>
            <a:off x="5401400" y="3988645"/>
            <a:ext cx="2956811" cy="2264752"/>
            <a:chOff x="9805" y="2066"/>
            <a:chExt cx="4657" cy="3567"/>
          </a:xfrm>
        </p:grpSpPr>
        <p:sp>
          <p:nvSpPr>
            <p:cNvPr id="58" name="矩形 57"/>
            <p:cNvSpPr/>
            <p:nvPr/>
          </p:nvSpPr>
          <p:spPr>
            <a:xfrm>
              <a:off x="9968" y="2066"/>
              <a:ext cx="4064" cy="5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2000" b="1" spc="400">
                  <a:solidFill>
                    <a:prstClr val="white"/>
                  </a:solidFill>
                  <a:latin typeface="微软雅黑" panose="020b0503020204020204" pitchFamily="34" charset="-122"/>
                  <a:ea typeface="微软雅黑" panose="020b0503020204020204" pitchFamily="34" charset="-122"/>
                  <a:cs typeface="+mn-ea"/>
                  <a:sym typeface="+mn-lt"/>
                </a:rPr>
                <a:t>点击添加标题</a:t>
              </a:r>
              <a:endParaRPr lang="zh-CN" altLang="en-US" sz="2000" b="1" spc="40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9" name="文本框 58"/>
            <p:cNvSpPr txBox="1"/>
            <p:nvPr/>
          </p:nvSpPr>
          <p:spPr>
            <a:xfrm>
              <a:off x="9805" y="2648"/>
              <a:ext cx="4657" cy="2985"/>
            </a:xfrm>
            <a:prstGeom prst="rect">
              <a:avLst/>
            </a:prstGeom>
            <a:noFill/>
          </p:spPr>
          <p:txBody>
            <a:bodyPr wrap="square" rtlCol="0">
              <a:spAutoFit/>
            </a:bodyPr>
            <a:lstStyle/>
            <a:p>
              <a:pPr defTabSz="1283970">
                <a:lnSpc>
                  <a:spcPct val="150000"/>
                </a:lnSpc>
              </a:pPr>
              <a:r>
                <a:rPr lang="zh-CN" altLang="en-US" sz="160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添加文本添加文本添加描述文字添加描述文字添加描述文字添加描述文字添加描述添加文本添加文本添加描述文字添加描述文字添加描述文字添加描</a:t>
              </a:r>
              <a:endParaRPr lang="zh-CN" altLang="en-US" sz="1600">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grpSp>
      <p:grpSp>
        <p:nvGrpSpPr>
          <p:cNvPr id="60" name="组合 59"/>
          <p:cNvGrpSpPr/>
          <p:nvPr/>
        </p:nvGrpSpPr>
        <p:grpSpPr>
          <a:xfrm>
            <a:off x="8672471" y="3988645"/>
            <a:ext cx="2956811" cy="2264752"/>
            <a:chOff x="9805" y="2066"/>
            <a:chExt cx="4657" cy="3567"/>
          </a:xfrm>
        </p:grpSpPr>
        <p:sp>
          <p:nvSpPr>
            <p:cNvPr id="61" name="矩形 60"/>
            <p:cNvSpPr/>
            <p:nvPr/>
          </p:nvSpPr>
          <p:spPr>
            <a:xfrm>
              <a:off x="9968" y="2066"/>
              <a:ext cx="4064" cy="5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2000" b="1" spc="400">
                  <a:solidFill>
                    <a:prstClr val="white"/>
                  </a:solidFill>
                  <a:latin typeface="微软雅黑" panose="020b0503020204020204" pitchFamily="34" charset="-122"/>
                  <a:ea typeface="微软雅黑" panose="020b0503020204020204" pitchFamily="34" charset="-122"/>
                  <a:cs typeface="+mn-ea"/>
                  <a:sym typeface="+mn-lt"/>
                </a:rPr>
                <a:t>点击添加标题</a:t>
              </a:r>
              <a:endParaRPr lang="zh-CN" altLang="en-US" sz="2000" b="1" spc="40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2" name="文本框 61"/>
            <p:cNvSpPr txBox="1"/>
            <p:nvPr/>
          </p:nvSpPr>
          <p:spPr>
            <a:xfrm>
              <a:off x="9805" y="2648"/>
              <a:ext cx="4657" cy="2985"/>
            </a:xfrm>
            <a:prstGeom prst="rect">
              <a:avLst/>
            </a:prstGeom>
            <a:noFill/>
          </p:spPr>
          <p:txBody>
            <a:bodyPr wrap="square" rtlCol="0">
              <a:spAutoFit/>
            </a:bodyPr>
            <a:lstStyle/>
            <a:p>
              <a:pPr defTabSz="1283970">
                <a:lnSpc>
                  <a:spcPct val="150000"/>
                </a:lnSpc>
              </a:pPr>
              <a:r>
                <a:rPr lang="zh-CN" altLang="en-US" sz="160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添加文本添加文本添加描述文字添加描述文字添加描述文字添加描述文字添加描述添加文本添加文本添加描述文字添加描述文字添加描述文字添加描</a:t>
              </a:r>
              <a:endParaRPr lang="zh-CN" altLang="en-US" sz="1600">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grpSp>
      <p:pic>
        <p:nvPicPr>
          <p:cNvPr id="28" name="图片 27"/>
          <p:cNvPicPr>
            <a:picLocks noChangeAspect="1"/>
          </p:cNvPicPr>
          <p:nvPr/>
        </p:nvPicPr>
        <p:blipFill>
          <a:blip r:embed="rId2">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pic>
        <p:nvPicPr>
          <p:cNvPr id="7" name="PA_图片 20"/>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0224495" y="894"/>
            <a:ext cx="2145659" cy="1536700"/>
          </a:xfrm>
          <a:prstGeom prst="rect">
            <a:avLst/>
          </a:prstGeom>
        </p:spPr>
      </p:pic>
    </p:spTree>
  </p:cSld>
  <p:clrMapOvr>
    <a:masterClrMapping/>
  </p:clrMapOvr>
  <p:transition advTm="889">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up)">
                                      <p:cBhvr>
                                        <p:cTn id="7" dur="500"/>
                                        <p:tgtEl>
                                          <p:spTgt spid="35"/>
                                        </p:tgtEl>
                                      </p:cBhvr>
                                    </p:animEffect>
                                  </p:childTnLst>
                                </p:cTn>
                              </p:par>
                              <p:par>
                                <p:cTn id="8" presetID="22" presetClass="entr" presetSubtype="1"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ipe(up)">
                                      <p:cBhvr>
                                        <p:cTn id="10" dur="500"/>
                                        <p:tgtEl>
                                          <p:spTgt spid="38"/>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up)">
                                      <p:cBhvr>
                                        <p:cTn id="13" dur="500"/>
                                        <p:tgtEl>
                                          <p:spTgt spid="41"/>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wipe(up)">
                                      <p:cBhvr>
                                        <p:cTn id="16" dur="500"/>
                                        <p:tgtEl>
                                          <p:spTgt spid="42"/>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up)">
                                      <p:cBhvr>
                                        <p:cTn id="19" dur="500"/>
                                        <p:tgtEl>
                                          <p:spTgt spid="43"/>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wipe(up)">
                                      <p:cBhvr>
                                        <p:cTn id="22" dur="500"/>
                                        <p:tgtEl>
                                          <p:spTgt spid="44"/>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wipe(up)">
                                      <p:cBhvr>
                                        <p:cTn id="25" dur="500"/>
                                        <p:tgtEl>
                                          <p:spTgt spid="45"/>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up)">
                                      <p:cBhvr>
                                        <p:cTn id="28" dur="500"/>
                                        <p:tgtEl>
                                          <p:spTgt spid="46"/>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up)">
                                      <p:cBhvr>
                                        <p:cTn id="31" dur="500"/>
                                        <p:tgtEl>
                                          <p:spTgt spid="47"/>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up)">
                                      <p:cBhvr>
                                        <p:cTn id="34" dur="500"/>
                                        <p:tgtEl>
                                          <p:spTgt spid="48"/>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wipe(up)">
                                      <p:cBhvr>
                                        <p:cTn id="37" dur="500"/>
                                        <p:tgtEl>
                                          <p:spTgt spid="49"/>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wipe(up)">
                                      <p:cBhvr>
                                        <p:cTn id="40" dur="500"/>
                                        <p:tgtEl>
                                          <p:spTgt spid="50"/>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up)">
                                      <p:cBhvr>
                                        <p:cTn id="43" dur="500"/>
                                        <p:tgtEl>
                                          <p:spTgt spid="51"/>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up)">
                                      <p:cBhvr>
                                        <p:cTn id="46" dur="500"/>
                                        <p:tgtEl>
                                          <p:spTgt spid="2"/>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up)">
                                      <p:cBhvr>
                                        <p:cTn id="49" dur="500"/>
                                        <p:tgtEl>
                                          <p:spTgt spid="3"/>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wipe(up)">
                                      <p:cBhvr>
                                        <p:cTn id="52" dur="500"/>
                                        <p:tgtEl>
                                          <p:spTgt spid="54"/>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wipe(up)">
                                      <p:cBhvr>
                                        <p:cTn id="55" dur="500"/>
                                        <p:tgtEl>
                                          <p:spTgt spid="4"/>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wipe(up)">
                                      <p:cBhvr>
                                        <p:cTn id="58" dur="500"/>
                                        <p:tgtEl>
                                          <p:spTgt spid="56"/>
                                        </p:tgtEl>
                                      </p:cBhvr>
                                    </p:animEffect>
                                  </p:childTnLst>
                                </p:cTn>
                              </p:par>
                              <p:par>
                                <p:cTn id="59" presetID="22" presetClass="entr" presetSubtype="1" fill="hold" nodeType="withEffect">
                                  <p:stCondLst>
                                    <p:cond delay="0"/>
                                  </p:stCondLst>
                                  <p:childTnLst>
                                    <p:set>
                                      <p:cBhvr>
                                        <p:cTn id="60" dur="1" fill="hold">
                                          <p:stCondLst>
                                            <p:cond delay="0"/>
                                          </p:stCondLst>
                                        </p:cTn>
                                        <p:tgtEl>
                                          <p:spTgt spid="57"/>
                                        </p:tgtEl>
                                        <p:attrNameLst>
                                          <p:attrName>style.visibility</p:attrName>
                                        </p:attrNameLst>
                                      </p:cBhvr>
                                      <p:to>
                                        <p:strVal val="visible"/>
                                      </p:to>
                                    </p:set>
                                    <p:animEffect transition="in" filter="wipe(up)">
                                      <p:cBhvr>
                                        <p:cTn id="61" dur="500"/>
                                        <p:tgtEl>
                                          <p:spTgt spid="57"/>
                                        </p:tgtEl>
                                      </p:cBhvr>
                                    </p:animEffect>
                                  </p:childTnLst>
                                </p:cTn>
                              </p:par>
                              <p:par>
                                <p:cTn id="62" presetID="22" presetClass="entr" presetSubtype="1" fill="hold" nodeType="with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wipe(up)">
                                      <p:cBhvr>
                                        <p:cTn id="64" dur="500"/>
                                        <p:tgtEl>
                                          <p:spTgt spid="60"/>
                                        </p:tgtEl>
                                      </p:cBhvr>
                                    </p:animEffect>
                                  </p:childTnLst>
                                </p:cTn>
                              </p:par>
                              <p:par>
                                <p:cTn id="65" presetID="42" presetClass="entr" presetSubtype="0" fill="hold"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anim calcmode="lin" valueType="num">
                                      <p:cBhvr>
                                        <p:cTn id="68" dur="500" fill="hold"/>
                                        <p:tgtEl>
                                          <p:spTgt spid="28"/>
                                        </p:tgtEl>
                                        <p:attrNameLst>
                                          <p:attrName>ppt_x</p:attrName>
                                        </p:attrNameLst>
                                      </p:cBhvr>
                                      <p:tavLst>
                                        <p:tav tm="0">
                                          <p:val>
                                            <p:strVal val="#ppt_x"/>
                                          </p:val>
                                        </p:tav>
                                        <p:tav tm="100000">
                                          <p:val>
                                            <p:strVal val="#ppt_x"/>
                                          </p:val>
                                        </p:tav>
                                      </p:tavLst>
                                    </p:anim>
                                    <p:anim calcmode="lin" valueType="num">
                                      <p:cBhvr>
                                        <p:cTn id="69"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2" grpId="0"/>
      <p:bldP spid="3" grpId="0"/>
      <p:bldP spid="54" grpId="0"/>
      <p:bldP spid="4" grpId="0"/>
      <p:bldP spid="56"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451967" y="357259"/>
            <a:ext cx="4896544" cy="686939"/>
            <a:chOff x="338524" y="267494"/>
            <a:chExt cx="3672408" cy="515204"/>
          </a:xfrm>
        </p:grpSpPr>
        <p:sp>
          <p:nvSpPr>
            <p:cNvPr id="55" name="矩形 54"/>
            <p:cNvSpPr/>
            <p:nvPr/>
          </p:nvSpPr>
          <p:spPr>
            <a:xfrm>
              <a:off x="338524" y="294967"/>
              <a:ext cx="345044" cy="34186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755576" y="267494"/>
              <a:ext cx="1523494" cy="346249"/>
            </a:xfrm>
            <a:prstGeom prst="rect">
              <a:avLst/>
            </a:prstGeom>
            <a:noFill/>
          </p:spPr>
          <p:txBody>
            <a:bodyPr wrap="none" rtlCol="0">
              <a:spAutoFit/>
              <a:scene3d>
                <a:camera prst="orthographicFront"/>
                <a:lightRig rig="threePt" dir="t"/>
              </a:scene3d>
              <a:sp3d contourW="12700"/>
            </a:bodyPr>
            <a:lstStyle/>
            <a:p>
              <a:pPr defTabSz="1218565"/>
              <a:r>
                <a:rPr lang="zh-CN" altLang="en-US" sz="2400">
                  <a:solidFill>
                    <a:prstClr val="black"/>
                  </a:solidFill>
                  <a:latin typeface="微软雅黑" panose="020b0503020204020204" pitchFamily="34" charset="-122"/>
                  <a:ea typeface="微软雅黑" panose="020b0503020204020204" pitchFamily="34" charset="-122"/>
                </a:rPr>
                <a:t>工作成绩展示</a:t>
              </a: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55576" y="559608"/>
              <a:ext cx="3255356" cy="223090"/>
            </a:xfrm>
            <a:prstGeom prst="rect">
              <a:avLst/>
            </a:prstGeom>
            <a:noFill/>
          </p:spPr>
          <p:txBody>
            <a:bodyPr wrap="square" rtlCol="0">
              <a:spAutoFit/>
              <a:scene3d>
                <a:camera prst="orthographicFront"/>
                <a:lightRig rig="threePt" dir="t"/>
              </a:scene3d>
              <a:sp3d contourW="12700"/>
            </a:bodyPr>
            <a:lstStyle/>
            <a:p>
              <a:pPr defTabSz="1218565"/>
              <a:r>
                <a:rPr lang="en-US" altLang="zh-CN" sz="1335">
                  <a:solidFill>
                    <a:prstClr val="black"/>
                  </a:solidFill>
                  <a:latin typeface="微软雅黑" panose="020b0503020204020204" pitchFamily="34" charset="-122"/>
                  <a:ea typeface="微软雅黑" panose="020b0503020204020204" pitchFamily="34" charset="-122"/>
                </a:rPr>
                <a:t>Year work summary Year work summary</a:t>
              </a:r>
              <a:endParaRPr lang="en-US" altLang="zh-CN" sz="1335">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515550" y="483518"/>
              <a:ext cx="240025" cy="2378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solidFill>
                <a:latin typeface="微软雅黑" panose="020b0503020204020204" pitchFamily="34" charset="-122"/>
                <a:ea typeface="微软雅黑" panose="020b0503020204020204" pitchFamily="34" charset="-122"/>
              </a:endParaRPr>
            </a:p>
          </p:txBody>
        </p:sp>
      </p:grpSp>
      <p:sp>
        <p:nvSpPr>
          <p:cNvPr id="4" name="Text Placeholder 3"/>
          <p:cNvSpPr txBox="1"/>
          <p:nvPr/>
        </p:nvSpPr>
        <p:spPr>
          <a:xfrm>
            <a:off x="729646" y="1663215"/>
            <a:ext cx="843180" cy="820674"/>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623695">
              <a:spcBef>
                <a:spcPct val="20000"/>
              </a:spcBef>
              <a:defRPr/>
            </a:pPr>
            <a:r>
              <a:rPr lang="en-US" sz="5335">
                <a:solidFill>
                  <a:srgbClr val="0C0C0C"/>
                </a:solidFill>
                <a:latin typeface="微软雅黑" panose="020b0503020204020204" pitchFamily="34" charset="-122"/>
                <a:ea typeface="微软雅黑" panose="020b0503020204020204" pitchFamily="34" charset="-122"/>
                <a:sym typeface="+mn-lt"/>
              </a:rPr>
              <a:t>01</a:t>
            </a:r>
            <a:endParaRPr lang="en-US" sz="5335">
              <a:solidFill>
                <a:srgbClr val="0C0C0C"/>
              </a:solidFill>
              <a:latin typeface="微软雅黑" panose="020b0503020204020204" pitchFamily="34" charset="-122"/>
              <a:ea typeface="微软雅黑" panose="020b0503020204020204" pitchFamily="34" charset="-122"/>
              <a:sym typeface="+mn-lt"/>
            </a:endParaRPr>
          </a:p>
        </p:txBody>
      </p:sp>
      <p:cxnSp>
        <p:nvCxnSpPr>
          <p:cNvPr id="2" name="Straight Connector 25"/>
          <p:cNvCxnSpPr/>
          <p:nvPr/>
        </p:nvCxnSpPr>
        <p:spPr>
          <a:xfrm>
            <a:off x="1743835" y="2062067"/>
            <a:ext cx="2380779" cy="0"/>
          </a:xfrm>
          <a:prstGeom prst="line">
            <a:avLst/>
          </a:prstGeom>
          <a:ln w="19050" cap="rnd">
            <a:solidFill>
              <a:schemeClr val="accent1"/>
            </a:solidFill>
            <a:headEnd type="oval"/>
            <a:tailEnd type="triangle"/>
          </a:ln>
        </p:spPr>
        <p:style>
          <a:lnRef idx="1">
            <a:schemeClr val="accent1"/>
          </a:lnRef>
          <a:fillRef idx="0">
            <a:schemeClr val="accent1"/>
          </a:fillRef>
          <a:effectRef idx="0">
            <a:schemeClr val="accent1"/>
          </a:effectRef>
          <a:fontRef idx="minor">
            <a:schemeClr val="tx1"/>
          </a:fontRef>
        </p:style>
      </p:cxnSp>
      <p:grpSp>
        <p:nvGrpSpPr>
          <p:cNvPr id="3" name="Group 31"/>
          <p:cNvGrpSpPr/>
          <p:nvPr/>
        </p:nvGrpSpPr>
        <p:grpSpPr>
          <a:xfrm>
            <a:off x="770839" y="2471444"/>
            <a:ext cx="3341076" cy="696017"/>
            <a:chOff x="625692" y="1885626"/>
            <a:chExt cx="2506133" cy="522081"/>
          </a:xfrm>
        </p:grpSpPr>
        <p:sp>
          <p:nvSpPr>
            <p:cNvPr id="7" name="Footer Text"/>
            <p:cNvSpPr txBox="1"/>
            <p:nvPr/>
          </p:nvSpPr>
          <p:spPr>
            <a:xfrm>
              <a:off x="625692" y="2099986"/>
              <a:ext cx="2506133" cy="307721"/>
            </a:xfrm>
            <a:prstGeom prst="rect">
              <a:avLst/>
            </a:prstGeom>
            <a:noFill/>
          </p:spPr>
          <p:txBody>
            <a:bodyPr wrap="square" lIns="0" tIns="0" rIns="0" bIns="0" rtlCol="0">
              <a:spAutoFit/>
            </a:bodyPr>
            <a:lstStyle/>
            <a:p>
              <a:pPr defTabSz="1218565"/>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8" name="TextBox 30"/>
            <p:cNvSpPr txBox="1"/>
            <p:nvPr/>
          </p:nvSpPr>
          <p:spPr>
            <a:xfrm>
              <a:off x="625692" y="1885626"/>
              <a:ext cx="923450" cy="184690"/>
            </a:xfrm>
            <a:prstGeom prst="rect">
              <a:avLst/>
            </a:prstGeom>
            <a:noFill/>
          </p:spPr>
          <p:txBody>
            <a:bodyPr wrap="none" lIns="0" tIns="0" rIns="0" bIns="0" rtlCol="0" anchor="ctr">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sp>
        <p:nvSpPr>
          <p:cNvPr id="9" name="Text Placeholder 3"/>
          <p:cNvSpPr txBox="1"/>
          <p:nvPr/>
        </p:nvSpPr>
        <p:spPr>
          <a:xfrm>
            <a:off x="4365834" y="1663215"/>
            <a:ext cx="843180" cy="820674"/>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623695">
              <a:spcBef>
                <a:spcPct val="20000"/>
              </a:spcBef>
              <a:defRPr/>
            </a:pPr>
            <a:r>
              <a:rPr lang="en-US" sz="5335">
                <a:solidFill>
                  <a:srgbClr val="262626"/>
                </a:solidFill>
                <a:latin typeface="微软雅黑" panose="020b0503020204020204" pitchFamily="34" charset="-122"/>
                <a:ea typeface="微软雅黑" panose="020b0503020204020204" pitchFamily="34" charset="-122"/>
                <a:sym typeface="+mn-lt"/>
              </a:rPr>
              <a:t>02</a:t>
            </a:r>
            <a:endParaRPr lang="en-US" sz="5335">
              <a:solidFill>
                <a:srgbClr val="262626"/>
              </a:solidFill>
              <a:latin typeface="微软雅黑" panose="020b0503020204020204" pitchFamily="34" charset="-122"/>
              <a:ea typeface="微软雅黑" panose="020b0503020204020204" pitchFamily="34" charset="-122"/>
              <a:sym typeface="+mn-lt"/>
            </a:endParaRPr>
          </a:p>
        </p:txBody>
      </p:sp>
      <p:cxnSp>
        <p:nvCxnSpPr>
          <p:cNvPr id="10" name="Straight Connector 34"/>
          <p:cNvCxnSpPr/>
          <p:nvPr/>
        </p:nvCxnSpPr>
        <p:spPr>
          <a:xfrm>
            <a:off x="5341924" y="2062067"/>
            <a:ext cx="2380779" cy="0"/>
          </a:xfrm>
          <a:prstGeom prst="line">
            <a:avLst/>
          </a:prstGeom>
          <a:ln w="19050" cap="rnd">
            <a:solidFill>
              <a:schemeClr val="accent2"/>
            </a:solidFill>
            <a:headEnd type="oval"/>
            <a:tailEnd type="triangle"/>
          </a:ln>
        </p:spPr>
        <p:style>
          <a:lnRef idx="1">
            <a:schemeClr val="accent1"/>
          </a:lnRef>
          <a:fillRef idx="0">
            <a:schemeClr val="accent1"/>
          </a:fillRef>
          <a:effectRef idx="0">
            <a:schemeClr val="accent1"/>
          </a:effectRef>
          <a:fontRef idx="minor">
            <a:schemeClr val="tx1"/>
          </a:fontRef>
        </p:style>
      </p:cxnSp>
      <p:grpSp>
        <p:nvGrpSpPr>
          <p:cNvPr id="11" name="Group 35"/>
          <p:cNvGrpSpPr/>
          <p:nvPr/>
        </p:nvGrpSpPr>
        <p:grpSpPr>
          <a:xfrm>
            <a:off x="4407023" y="2471444"/>
            <a:ext cx="3341076" cy="696017"/>
            <a:chOff x="625692" y="1885626"/>
            <a:chExt cx="2506133" cy="522081"/>
          </a:xfrm>
        </p:grpSpPr>
        <p:sp>
          <p:nvSpPr>
            <p:cNvPr id="12" name="Footer Text"/>
            <p:cNvSpPr txBox="1"/>
            <p:nvPr/>
          </p:nvSpPr>
          <p:spPr>
            <a:xfrm>
              <a:off x="625692" y="2099986"/>
              <a:ext cx="2506133" cy="307721"/>
            </a:xfrm>
            <a:prstGeom prst="rect">
              <a:avLst/>
            </a:prstGeom>
            <a:noFill/>
          </p:spPr>
          <p:txBody>
            <a:bodyPr wrap="square" lIns="0" tIns="0" rIns="0" bIns="0" rtlCol="0">
              <a:spAutoFit/>
            </a:bodyPr>
            <a:lstStyle/>
            <a:p>
              <a:pPr defTabSz="1218565"/>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13" name="TextBox 37"/>
            <p:cNvSpPr txBox="1"/>
            <p:nvPr/>
          </p:nvSpPr>
          <p:spPr>
            <a:xfrm>
              <a:off x="625692" y="1885626"/>
              <a:ext cx="923450" cy="184690"/>
            </a:xfrm>
            <a:prstGeom prst="rect">
              <a:avLst/>
            </a:prstGeom>
            <a:noFill/>
          </p:spPr>
          <p:txBody>
            <a:bodyPr wrap="none" lIns="0" tIns="0" rIns="0" bIns="0" rtlCol="0" anchor="ctr">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sp>
        <p:nvSpPr>
          <p:cNvPr id="14" name="Text Placeholder 3"/>
          <p:cNvSpPr txBox="1"/>
          <p:nvPr/>
        </p:nvSpPr>
        <p:spPr>
          <a:xfrm>
            <a:off x="7910691" y="1663215"/>
            <a:ext cx="843180" cy="820674"/>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623695">
              <a:spcBef>
                <a:spcPct val="20000"/>
              </a:spcBef>
              <a:defRPr/>
            </a:pPr>
            <a:r>
              <a:rPr lang="en-US" sz="5335">
                <a:solidFill>
                  <a:srgbClr val="3F3F3F"/>
                </a:solidFill>
                <a:latin typeface="微软雅黑" panose="020b0503020204020204" pitchFamily="34" charset="-122"/>
                <a:ea typeface="微软雅黑" panose="020b0503020204020204" pitchFamily="34" charset="-122"/>
                <a:sym typeface="+mn-lt"/>
              </a:rPr>
              <a:t>03</a:t>
            </a:r>
            <a:endParaRPr lang="en-US" sz="5335">
              <a:solidFill>
                <a:srgbClr val="3F3F3F"/>
              </a:solidFill>
              <a:latin typeface="微软雅黑" panose="020b0503020204020204" pitchFamily="34" charset="-122"/>
              <a:ea typeface="微软雅黑" panose="020b0503020204020204" pitchFamily="34" charset="-122"/>
              <a:sym typeface="+mn-lt"/>
            </a:endParaRPr>
          </a:p>
        </p:txBody>
      </p:sp>
      <p:grpSp>
        <p:nvGrpSpPr>
          <p:cNvPr id="15" name="Group 40"/>
          <p:cNvGrpSpPr/>
          <p:nvPr/>
        </p:nvGrpSpPr>
        <p:grpSpPr>
          <a:xfrm>
            <a:off x="7951882" y="2471444"/>
            <a:ext cx="3341076" cy="696017"/>
            <a:chOff x="625692" y="1885626"/>
            <a:chExt cx="2506133" cy="522081"/>
          </a:xfrm>
        </p:grpSpPr>
        <p:sp>
          <p:nvSpPr>
            <p:cNvPr id="16" name="Footer Text"/>
            <p:cNvSpPr txBox="1"/>
            <p:nvPr/>
          </p:nvSpPr>
          <p:spPr>
            <a:xfrm>
              <a:off x="625692" y="2099986"/>
              <a:ext cx="2506133" cy="307721"/>
            </a:xfrm>
            <a:prstGeom prst="rect">
              <a:avLst/>
            </a:prstGeom>
            <a:noFill/>
          </p:spPr>
          <p:txBody>
            <a:bodyPr wrap="square" lIns="0" tIns="0" rIns="0" bIns="0" rtlCol="0">
              <a:spAutoFit/>
            </a:bodyPr>
            <a:lstStyle/>
            <a:p>
              <a:pPr defTabSz="1218565"/>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17" name="TextBox 42"/>
            <p:cNvSpPr txBox="1"/>
            <p:nvPr/>
          </p:nvSpPr>
          <p:spPr>
            <a:xfrm>
              <a:off x="625692" y="1885626"/>
              <a:ext cx="923450" cy="184690"/>
            </a:xfrm>
            <a:prstGeom prst="rect">
              <a:avLst/>
            </a:prstGeom>
            <a:noFill/>
          </p:spPr>
          <p:txBody>
            <a:bodyPr wrap="none" lIns="0" tIns="0" rIns="0" bIns="0" rtlCol="0" anchor="ctr">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cxnSp>
        <p:nvCxnSpPr>
          <p:cNvPr id="18" name="Straight Connector 39"/>
          <p:cNvCxnSpPr/>
          <p:nvPr/>
        </p:nvCxnSpPr>
        <p:spPr>
          <a:xfrm>
            <a:off x="8912179" y="2062067"/>
            <a:ext cx="2380779" cy="0"/>
          </a:xfrm>
          <a:prstGeom prst="line">
            <a:avLst/>
          </a:prstGeom>
          <a:ln w="19050" cap="rnd">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9" name="Elbow Connector 44"/>
          <p:cNvCxnSpPr/>
          <p:nvPr/>
        </p:nvCxnSpPr>
        <p:spPr>
          <a:xfrm rot="10800000" flipV="1">
            <a:off x="8774741" y="2062069"/>
            <a:ext cx="2518219" cy="2053379"/>
          </a:xfrm>
          <a:prstGeom prst="bentConnector3">
            <a:avLst>
              <a:gd name="adj1" fmla="val -6981"/>
            </a:avLst>
          </a:prstGeom>
          <a:ln w="190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0" name="Text Placeholder 3"/>
          <p:cNvSpPr txBox="1"/>
          <p:nvPr/>
        </p:nvSpPr>
        <p:spPr>
          <a:xfrm>
            <a:off x="729647" y="3717204"/>
            <a:ext cx="843180" cy="820674"/>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623695">
              <a:spcBef>
                <a:spcPct val="20000"/>
              </a:spcBef>
              <a:defRPr/>
            </a:pPr>
            <a:r>
              <a:rPr lang="en-US" sz="5335">
                <a:solidFill>
                  <a:srgbClr val="3F3F3F"/>
                </a:solidFill>
                <a:latin typeface="微软雅黑" panose="020b0503020204020204" pitchFamily="34" charset="-122"/>
                <a:ea typeface="微软雅黑" panose="020b0503020204020204" pitchFamily="34" charset="-122"/>
                <a:sym typeface="+mn-lt"/>
              </a:rPr>
              <a:t>06</a:t>
            </a:r>
            <a:endParaRPr lang="en-US" sz="5335">
              <a:solidFill>
                <a:srgbClr val="3F3F3F"/>
              </a:solidFill>
              <a:latin typeface="微软雅黑" panose="020b0503020204020204" pitchFamily="34" charset="-122"/>
              <a:ea typeface="微软雅黑" panose="020b0503020204020204" pitchFamily="34" charset="-122"/>
              <a:sym typeface="+mn-lt"/>
            </a:endParaRPr>
          </a:p>
        </p:txBody>
      </p:sp>
      <p:grpSp>
        <p:nvGrpSpPr>
          <p:cNvPr id="21" name="Group 56"/>
          <p:cNvGrpSpPr/>
          <p:nvPr/>
        </p:nvGrpSpPr>
        <p:grpSpPr>
          <a:xfrm>
            <a:off x="770839" y="4525434"/>
            <a:ext cx="3341076" cy="696017"/>
            <a:chOff x="625692" y="1885626"/>
            <a:chExt cx="2506133" cy="522081"/>
          </a:xfrm>
        </p:grpSpPr>
        <p:sp>
          <p:nvSpPr>
            <p:cNvPr id="22" name="Footer Text"/>
            <p:cNvSpPr txBox="1"/>
            <p:nvPr/>
          </p:nvSpPr>
          <p:spPr>
            <a:xfrm>
              <a:off x="625692" y="2099986"/>
              <a:ext cx="2506133" cy="307721"/>
            </a:xfrm>
            <a:prstGeom prst="rect">
              <a:avLst/>
            </a:prstGeom>
            <a:noFill/>
          </p:spPr>
          <p:txBody>
            <a:bodyPr wrap="square" lIns="0" tIns="0" rIns="0" bIns="0" rtlCol="0">
              <a:spAutoFit/>
            </a:bodyPr>
            <a:lstStyle/>
            <a:p>
              <a:pPr defTabSz="1218565"/>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3" name="TextBox 58"/>
            <p:cNvSpPr txBox="1"/>
            <p:nvPr/>
          </p:nvSpPr>
          <p:spPr>
            <a:xfrm>
              <a:off x="625692" y="1885626"/>
              <a:ext cx="923450" cy="184690"/>
            </a:xfrm>
            <a:prstGeom prst="rect">
              <a:avLst/>
            </a:prstGeom>
            <a:noFill/>
          </p:spPr>
          <p:txBody>
            <a:bodyPr wrap="none" lIns="0" tIns="0" rIns="0" bIns="0" rtlCol="0" anchor="ctr">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sp>
        <p:nvSpPr>
          <p:cNvPr id="24" name="Text Placeholder 3"/>
          <p:cNvSpPr txBox="1"/>
          <p:nvPr/>
        </p:nvSpPr>
        <p:spPr>
          <a:xfrm>
            <a:off x="4365834" y="3717204"/>
            <a:ext cx="843180" cy="820674"/>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623695">
              <a:spcBef>
                <a:spcPct val="20000"/>
              </a:spcBef>
              <a:defRPr/>
            </a:pPr>
            <a:r>
              <a:rPr lang="en-US" sz="5335">
                <a:solidFill>
                  <a:srgbClr val="262626"/>
                </a:solidFill>
                <a:latin typeface="微软雅黑" panose="020b0503020204020204" pitchFamily="34" charset="-122"/>
                <a:ea typeface="微软雅黑" panose="020b0503020204020204" pitchFamily="34" charset="-122"/>
                <a:sym typeface="+mn-lt"/>
              </a:rPr>
              <a:t>05</a:t>
            </a:r>
            <a:endParaRPr lang="en-US" sz="5335">
              <a:solidFill>
                <a:srgbClr val="262626"/>
              </a:solidFill>
              <a:latin typeface="微软雅黑" panose="020b0503020204020204" pitchFamily="34" charset="-122"/>
              <a:ea typeface="微软雅黑" panose="020b0503020204020204" pitchFamily="34" charset="-122"/>
              <a:sym typeface="+mn-lt"/>
            </a:endParaRPr>
          </a:p>
        </p:txBody>
      </p:sp>
      <p:grpSp>
        <p:nvGrpSpPr>
          <p:cNvPr id="25" name="Group 60"/>
          <p:cNvGrpSpPr/>
          <p:nvPr/>
        </p:nvGrpSpPr>
        <p:grpSpPr>
          <a:xfrm>
            <a:off x="4407023" y="4525434"/>
            <a:ext cx="3341076" cy="696017"/>
            <a:chOff x="625692" y="1885626"/>
            <a:chExt cx="2506133" cy="522081"/>
          </a:xfrm>
        </p:grpSpPr>
        <p:sp>
          <p:nvSpPr>
            <p:cNvPr id="26" name="Footer Text"/>
            <p:cNvSpPr txBox="1"/>
            <p:nvPr/>
          </p:nvSpPr>
          <p:spPr>
            <a:xfrm>
              <a:off x="625692" y="2099986"/>
              <a:ext cx="2506133" cy="307721"/>
            </a:xfrm>
            <a:prstGeom prst="rect">
              <a:avLst/>
            </a:prstGeom>
            <a:noFill/>
          </p:spPr>
          <p:txBody>
            <a:bodyPr wrap="square" lIns="0" tIns="0" rIns="0" bIns="0" rtlCol="0">
              <a:spAutoFit/>
            </a:bodyPr>
            <a:lstStyle/>
            <a:p>
              <a:pPr defTabSz="1218565"/>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7" name="TextBox 62"/>
            <p:cNvSpPr txBox="1"/>
            <p:nvPr/>
          </p:nvSpPr>
          <p:spPr>
            <a:xfrm>
              <a:off x="625692" y="1885626"/>
              <a:ext cx="923450" cy="184690"/>
            </a:xfrm>
            <a:prstGeom prst="rect">
              <a:avLst/>
            </a:prstGeom>
            <a:noFill/>
          </p:spPr>
          <p:txBody>
            <a:bodyPr wrap="none" lIns="0" tIns="0" rIns="0" bIns="0" rtlCol="0" anchor="ctr">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sp>
        <p:nvSpPr>
          <p:cNvPr id="28" name="Text Placeholder 3"/>
          <p:cNvSpPr txBox="1"/>
          <p:nvPr/>
        </p:nvSpPr>
        <p:spPr>
          <a:xfrm>
            <a:off x="7910691" y="3717204"/>
            <a:ext cx="843180" cy="820674"/>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623695">
              <a:spcBef>
                <a:spcPct val="20000"/>
              </a:spcBef>
              <a:defRPr/>
            </a:pPr>
            <a:r>
              <a:rPr lang="en-US" sz="5335">
                <a:solidFill>
                  <a:srgbClr val="0C0C0C"/>
                </a:solidFill>
                <a:latin typeface="微软雅黑" panose="020b0503020204020204" pitchFamily="34" charset="-122"/>
                <a:ea typeface="微软雅黑" panose="020b0503020204020204" pitchFamily="34" charset="-122"/>
                <a:sym typeface="+mn-lt"/>
              </a:rPr>
              <a:t>04</a:t>
            </a:r>
            <a:endParaRPr lang="en-US" sz="5335">
              <a:solidFill>
                <a:srgbClr val="0C0C0C"/>
              </a:solidFill>
              <a:latin typeface="微软雅黑" panose="020b0503020204020204" pitchFamily="34" charset="-122"/>
              <a:ea typeface="微软雅黑" panose="020b0503020204020204" pitchFamily="34" charset="-122"/>
              <a:sym typeface="+mn-lt"/>
            </a:endParaRPr>
          </a:p>
        </p:txBody>
      </p:sp>
      <p:grpSp>
        <p:nvGrpSpPr>
          <p:cNvPr id="29" name="Group 64"/>
          <p:cNvGrpSpPr/>
          <p:nvPr/>
        </p:nvGrpSpPr>
        <p:grpSpPr>
          <a:xfrm>
            <a:off x="7951882" y="4525434"/>
            <a:ext cx="3341076" cy="696017"/>
            <a:chOff x="625692" y="1885626"/>
            <a:chExt cx="2506133" cy="522081"/>
          </a:xfrm>
        </p:grpSpPr>
        <p:sp>
          <p:nvSpPr>
            <p:cNvPr id="30" name="Footer Text"/>
            <p:cNvSpPr txBox="1"/>
            <p:nvPr/>
          </p:nvSpPr>
          <p:spPr>
            <a:xfrm>
              <a:off x="625692" y="2099986"/>
              <a:ext cx="2506133" cy="307721"/>
            </a:xfrm>
            <a:prstGeom prst="rect">
              <a:avLst/>
            </a:prstGeom>
            <a:noFill/>
          </p:spPr>
          <p:txBody>
            <a:bodyPr wrap="square" lIns="0" tIns="0" rIns="0" bIns="0" rtlCol="0">
              <a:spAutoFit/>
            </a:bodyPr>
            <a:lstStyle/>
            <a:p>
              <a:pPr defTabSz="1218565"/>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31" name="TextBox 66"/>
            <p:cNvSpPr txBox="1"/>
            <p:nvPr/>
          </p:nvSpPr>
          <p:spPr>
            <a:xfrm>
              <a:off x="625692" y="1885626"/>
              <a:ext cx="923450" cy="184690"/>
            </a:xfrm>
            <a:prstGeom prst="rect">
              <a:avLst/>
            </a:prstGeom>
            <a:noFill/>
          </p:spPr>
          <p:txBody>
            <a:bodyPr wrap="none" lIns="0" tIns="0" rIns="0" bIns="0" rtlCol="0" anchor="ctr">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cxnSp>
        <p:nvCxnSpPr>
          <p:cNvPr id="32" name="Straight Connector 67"/>
          <p:cNvCxnSpPr/>
          <p:nvPr/>
        </p:nvCxnSpPr>
        <p:spPr>
          <a:xfrm flipH="1">
            <a:off x="5291131" y="4115445"/>
            <a:ext cx="2380779" cy="0"/>
          </a:xfrm>
          <a:prstGeom prst="line">
            <a:avLst/>
          </a:prstGeom>
          <a:ln w="19050" cap="rnd">
            <a:solidFill>
              <a:schemeClr val="accent4"/>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3" name="Straight Connector 68"/>
          <p:cNvCxnSpPr/>
          <p:nvPr/>
        </p:nvCxnSpPr>
        <p:spPr>
          <a:xfrm flipH="1">
            <a:off x="1693043" y="4115445"/>
            <a:ext cx="2380779" cy="0"/>
          </a:xfrm>
          <a:prstGeom prst="line">
            <a:avLst/>
          </a:prstGeom>
          <a:ln w="19050" cap="rnd">
            <a:solidFill>
              <a:schemeClr val="accent5"/>
            </a:solidFill>
            <a:headEnd type="oval"/>
            <a:tailEnd type="triangle"/>
          </a:ln>
        </p:spPr>
        <p:style>
          <a:lnRef idx="1">
            <a:schemeClr val="accent1"/>
          </a:lnRef>
          <a:fillRef idx="0">
            <a:schemeClr val="accent1"/>
          </a:fillRef>
          <a:effectRef idx="0">
            <a:schemeClr val="accent1"/>
          </a:effectRef>
          <a:fontRef idx="minor">
            <a:schemeClr val="tx1"/>
          </a:fontRef>
        </p:style>
      </p:cxnSp>
      <p:pic>
        <p:nvPicPr>
          <p:cNvPr id="35" name="图片 34"/>
          <p:cNvPicPr>
            <a:picLocks noChangeAspect="1"/>
          </p:cNvPicPr>
          <p:nvPr/>
        </p:nvPicPr>
        <p:blipFill>
          <a:blip r:embed="rId2">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pic>
        <p:nvPicPr>
          <p:cNvPr id="39" name="PA_图片 20"/>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0224495" y="894"/>
            <a:ext cx="2145659" cy="1536700"/>
          </a:xfrm>
          <a:prstGeom prst="rect">
            <a:avLst/>
          </a:prstGeom>
        </p:spPr>
      </p:pic>
    </p:spTree>
  </p:cSld>
  <p:clrMapOvr>
    <a:masterClrMapping/>
  </p:clrMapOvr>
  <p:transition advTm="889">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 presetClass="entr" presetSubtype="4" accel="50000" decel="5000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18" presetClass="entr" presetSubtype="6"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strips(downRight)">
                                      <p:cBhvr>
                                        <p:cTn id="16" dur="1000"/>
                                        <p:tgtEl>
                                          <p:spTgt spid="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2" presetClass="entr" presetSubtype="4" accel="50000" decel="5000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par>
                                <p:cTn id="26" presetID="18" presetClass="entr" presetSubtype="6"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strips(downRight)">
                                      <p:cBhvr>
                                        <p:cTn id="28" dur="1000"/>
                                        <p:tgtEl>
                                          <p:spTgt spid="1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par>
                                <p:cTn id="34" presetID="2" presetClass="entr" presetSubtype="4" accel="50000" decel="5000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ppt_x"/>
                                          </p:val>
                                        </p:tav>
                                        <p:tav tm="100000">
                                          <p:val>
                                            <p:strVal val="#ppt_x"/>
                                          </p:val>
                                        </p:tav>
                                      </p:tavLst>
                                    </p:anim>
                                    <p:anim calcmode="lin" valueType="num">
                                      <p:cBhvr additive="base">
                                        <p:cTn id="37" dur="500" fill="hold"/>
                                        <p:tgtEl>
                                          <p:spTgt spid="15"/>
                                        </p:tgtEl>
                                        <p:attrNameLst>
                                          <p:attrName>ppt_y</p:attrName>
                                        </p:attrNameLst>
                                      </p:cBhvr>
                                      <p:tavLst>
                                        <p:tav tm="0">
                                          <p:val>
                                            <p:strVal val="1+#ppt_h/2"/>
                                          </p:val>
                                        </p:tav>
                                        <p:tav tm="100000">
                                          <p:val>
                                            <p:strVal val="#ppt_y"/>
                                          </p:val>
                                        </p:tav>
                                      </p:tavLst>
                                    </p:anim>
                                  </p:childTnLst>
                                </p:cTn>
                              </p:par>
                              <p:par>
                                <p:cTn id="38" presetID="18" presetClass="entr" presetSubtype="6"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strips(downRight)">
                                      <p:cBhvr>
                                        <p:cTn id="40" dur="1000"/>
                                        <p:tgtEl>
                                          <p:spTgt spid="18"/>
                                        </p:tgtEl>
                                      </p:cBhvr>
                                    </p:animEffect>
                                  </p:childTnLst>
                                </p:cTn>
                              </p:par>
                              <p:par>
                                <p:cTn id="41" presetID="18" presetClass="entr" presetSubtype="12"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strips(downLeft)">
                                      <p:cBhvr>
                                        <p:cTn id="43" dur="1000"/>
                                        <p:tgtEl>
                                          <p:spTgt spid="19"/>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p:cTn id="46" dur="500" fill="hold"/>
                                        <p:tgtEl>
                                          <p:spTgt spid="28"/>
                                        </p:tgtEl>
                                        <p:attrNameLst>
                                          <p:attrName>ppt_w</p:attrName>
                                        </p:attrNameLst>
                                      </p:cBhvr>
                                      <p:tavLst>
                                        <p:tav tm="0">
                                          <p:val>
                                            <p:fltVal val="0"/>
                                          </p:val>
                                        </p:tav>
                                        <p:tav tm="100000">
                                          <p:val>
                                            <p:strVal val="#ppt_w"/>
                                          </p:val>
                                        </p:tav>
                                      </p:tavLst>
                                    </p:anim>
                                    <p:anim calcmode="lin" valueType="num">
                                      <p:cBhvr>
                                        <p:cTn id="47" dur="500" fill="hold"/>
                                        <p:tgtEl>
                                          <p:spTgt spid="28"/>
                                        </p:tgtEl>
                                        <p:attrNameLst>
                                          <p:attrName>ppt_h</p:attrName>
                                        </p:attrNameLst>
                                      </p:cBhvr>
                                      <p:tavLst>
                                        <p:tav tm="0">
                                          <p:val>
                                            <p:fltVal val="0"/>
                                          </p:val>
                                        </p:tav>
                                        <p:tav tm="100000">
                                          <p:val>
                                            <p:strVal val="#ppt_h"/>
                                          </p:val>
                                        </p:tav>
                                      </p:tavLst>
                                    </p:anim>
                                    <p:animEffect transition="in" filter="fade">
                                      <p:cBhvr>
                                        <p:cTn id="48" dur="500"/>
                                        <p:tgtEl>
                                          <p:spTgt spid="28"/>
                                        </p:tgtEl>
                                      </p:cBhvr>
                                    </p:animEffect>
                                  </p:childTnLst>
                                </p:cTn>
                              </p:par>
                              <p:par>
                                <p:cTn id="49" presetID="2" presetClass="entr" presetSubtype="4" accel="50000" decel="50000" fill="hold"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ppt_x"/>
                                          </p:val>
                                        </p:tav>
                                        <p:tav tm="100000">
                                          <p:val>
                                            <p:strVal val="#ppt_x"/>
                                          </p:val>
                                        </p:tav>
                                      </p:tavLst>
                                    </p:anim>
                                    <p:anim calcmode="lin" valueType="num">
                                      <p:cBhvr additive="base">
                                        <p:cTn id="52" dur="500" fill="hold"/>
                                        <p:tgtEl>
                                          <p:spTgt spid="29"/>
                                        </p:tgtEl>
                                        <p:attrNameLst>
                                          <p:attrName>ppt_y</p:attrName>
                                        </p:attrNameLst>
                                      </p:cBhvr>
                                      <p:tavLst>
                                        <p:tav tm="0">
                                          <p:val>
                                            <p:strVal val="1+#ppt_h/2"/>
                                          </p:val>
                                        </p:tav>
                                        <p:tav tm="100000">
                                          <p:val>
                                            <p:strVal val="#ppt_y"/>
                                          </p:val>
                                        </p:tav>
                                      </p:tavLst>
                                    </p:anim>
                                  </p:childTnLst>
                                </p:cTn>
                              </p:par>
                              <p:par>
                                <p:cTn id="53" presetID="18" presetClass="entr" presetSubtype="12" fill="hold"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strips(downLeft)">
                                      <p:cBhvr>
                                        <p:cTn id="55" dur="1000"/>
                                        <p:tgtEl>
                                          <p:spTgt spid="3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p:cTn id="58" dur="500" fill="hold"/>
                                        <p:tgtEl>
                                          <p:spTgt spid="24"/>
                                        </p:tgtEl>
                                        <p:attrNameLst>
                                          <p:attrName>ppt_w</p:attrName>
                                        </p:attrNameLst>
                                      </p:cBhvr>
                                      <p:tavLst>
                                        <p:tav tm="0">
                                          <p:val>
                                            <p:fltVal val="0"/>
                                          </p:val>
                                        </p:tav>
                                        <p:tav tm="100000">
                                          <p:val>
                                            <p:strVal val="#ppt_w"/>
                                          </p:val>
                                        </p:tav>
                                      </p:tavLst>
                                    </p:anim>
                                    <p:anim calcmode="lin" valueType="num">
                                      <p:cBhvr>
                                        <p:cTn id="59" dur="500" fill="hold"/>
                                        <p:tgtEl>
                                          <p:spTgt spid="24"/>
                                        </p:tgtEl>
                                        <p:attrNameLst>
                                          <p:attrName>ppt_h</p:attrName>
                                        </p:attrNameLst>
                                      </p:cBhvr>
                                      <p:tavLst>
                                        <p:tav tm="0">
                                          <p:val>
                                            <p:fltVal val="0"/>
                                          </p:val>
                                        </p:tav>
                                        <p:tav tm="100000">
                                          <p:val>
                                            <p:strVal val="#ppt_h"/>
                                          </p:val>
                                        </p:tav>
                                      </p:tavLst>
                                    </p:anim>
                                    <p:animEffect transition="in" filter="fade">
                                      <p:cBhvr>
                                        <p:cTn id="60" dur="500"/>
                                        <p:tgtEl>
                                          <p:spTgt spid="24"/>
                                        </p:tgtEl>
                                      </p:cBhvr>
                                    </p:animEffect>
                                  </p:childTnLst>
                                </p:cTn>
                              </p:par>
                              <p:par>
                                <p:cTn id="61" presetID="2" presetClass="entr" presetSubtype="4" accel="50000" decel="50000" fill="hold" nodeType="with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fill="hold"/>
                                        <p:tgtEl>
                                          <p:spTgt spid="25"/>
                                        </p:tgtEl>
                                        <p:attrNameLst>
                                          <p:attrName>ppt_x</p:attrName>
                                        </p:attrNameLst>
                                      </p:cBhvr>
                                      <p:tavLst>
                                        <p:tav tm="0">
                                          <p:val>
                                            <p:strVal val="#ppt_x"/>
                                          </p:val>
                                        </p:tav>
                                        <p:tav tm="100000">
                                          <p:val>
                                            <p:strVal val="#ppt_x"/>
                                          </p:val>
                                        </p:tav>
                                      </p:tavLst>
                                    </p:anim>
                                    <p:anim calcmode="lin" valueType="num">
                                      <p:cBhvr additive="base">
                                        <p:cTn id="64" dur="500" fill="hold"/>
                                        <p:tgtEl>
                                          <p:spTgt spid="25"/>
                                        </p:tgtEl>
                                        <p:attrNameLst>
                                          <p:attrName>ppt_y</p:attrName>
                                        </p:attrNameLst>
                                      </p:cBhvr>
                                      <p:tavLst>
                                        <p:tav tm="0">
                                          <p:val>
                                            <p:strVal val="1+#ppt_h/2"/>
                                          </p:val>
                                        </p:tav>
                                        <p:tav tm="100000">
                                          <p:val>
                                            <p:strVal val="#ppt_y"/>
                                          </p:val>
                                        </p:tav>
                                      </p:tavLst>
                                    </p:anim>
                                  </p:childTnLst>
                                </p:cTn>
                              </p:par>
                              <p:par>
                                <p:cTn id="65" presetID="18" presetClass="entr" presetSubtype="12"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strips(downLeft)">
                                      <p:cBhvr>
                                        <p:cTn id="67" dur="1000"/>
                                        <p:tgtEl>
                                          <p:spTgt spid="33"/>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p:cTn id="70" dur="500" fill="hold"/>
                                        <p:tgtEl>
                                          <p:spTgt spid="20"/>
                                        </p:tgtEl>
                                        <p:attrNameLst>
                                          <p:attrName>ppt_w</p:attrName>
                                        </p:attrNameLst>
                                      </p:cBhvr>
                                      <p:tavLst>
                                        <p:tav tm="0">
                                          <p:val>
                                            <p:fltVal val="0"/>
                                          </p:val>
                                        </p:tav>
                                        <p:tav tm="100000">
                                          <p:val>
                                            <p:strVal val="#ppt_w"/>
                                          </p:val>
                                        </p:tav>
                                      </p:tavLst>
                                    </p:anim>
                                    <p:anim calcmode="lin" valueType="num">
                                      <p:cBhvr>
                                        <p:cTn id="71" dur="500" fill="hold"/>
                                        <p:tgtEl>
                                          <p:spTgt spid="20"/>
                                        </p:tgtEl>
                                        <p:attrNameLst>
                                          <p:attrName>ppt_h</p:attrName>
                                        </p:attrNameLst>
                                      </p:cBhvr>
                                      <p:tavLst>
                                        <p:tav tm="0">
                                          <p:val>
                                            <p:fltVal val="0"/>
                                          </p:val>
                                        </p:tav>
                                        <p:tav tm="100000">
                                          <p:val>
                                            <p:strVal val="#ppt_h"/>
                                          </p:val>
                                        </p:tav>
                                      </p:tavLst>
                                    </p:anim>
                                    <p:animEffect transition="in" filter="fade">
                                      <p:cBhvr>
                                        <p:cTn id="72" dur="500"/>
                                        <p:tgtEl>
                                          <p:spTgt spid="20"/>
                                        </p:tgtEl>
                                      </p:cBhvr>
                                    </p:animEffect>
                                  </p:childTnLst>
                                </p:cTn>
                              </p:par>
                              <p:par>
                                <p:cTn id="73" presetID="2" presetClass="entr" presetSubtype="4" accel="50000" decel="50000" fill="hold" nodeType="with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additive="base">
                                        <p:cTn id="75" dur="500" fill="hold"/>
                                        <p:tgtEl>
                                          <p:spTgt spid="21"/>
                                        </p:tgtEl>
                                        <p:attrNameLst>
                                          <p:attrName>ppt_x</p:attrName>
                                        </p:attrNameLst>
                                      </p:cBhvr>
                                      <p:tavLst>
                                        <p:tav tm="0">
                                          <p:val>
                                            <p:strVal val="#ppt_x"/>
                                          </p:val>
                                        </p:tav>
                                        <p:tav tm="100000">
                                          <p:val>
                                            <p:strVal val="#ppt_x"/>
                                          </p:val>
                                        </p:tav>
                                      </p:tavLst>
                                    </p:anim>
                                    <p:anim calcmode="lin" valueType="num">
                                      <p:cBhvr additive="base">
                                        <p:cTn id="76" dur="500" fill="hold"/>
                                        <p:tgtEl>
                                          <p:spTgt spid="21"/>
                                        </p:tgtEl>
                                        <p:attrNameLst>
                                          <p:attrName>ppt_y</p:attrName>
                                        </p:attrNameLst>
                                      </p:cBhvr>
                                      <p:tavLst>
                                        <p:tav tm="0">
                                          <p:val>
                                            <p:strVal val="1+#ppt_h/2"/>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500"/>
                                        <p:tgtEl>
                                          <p:spTgt spid="35"/>
                                        </p:tgtEl>
                                      </p:cBhvr>
                                    </p:animEffect>
                                    <p:anim calcmode="lin" valueType="num">
                                      <p:cBhvr>
                                        <p:cTn id="80" dur="500" fill="hold"/>
                                        <p:tgtEl>
                                          <p:spTgt spid="35"/>
                                        </p:tgtEl>
                                        <p:attrNameLst>
                                          <p:attrName>ppt_x</p:attrName>
                                        </p:attrNameLst>
                                      </p:cBhvr>
                                      <p:tavLst>
                                        <p:tav tm="0">
                                          <p:val>
                                            <p:strVal val="#ppt_x"/>
                                          </p:val>
                                        </p:tav>
                                        <p:tav tm="100000">
                                          <p:val>
                                            <p:strVal val="#ppt_x"/>
                                          </p:val>
                                        </p:tav>
                                      </p:tavLst>
                                    </p:anim>
                                    <p:anim calcmode="lin" valueType="num">
                                      <p:cBhvr>
                                        <p:cTn id="81"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4" grpId="0"/>
      <p:bldP spid="20" grpId="0"/>
      <p:bldP spid="24" grpId="0"/>
      <p:bldP spid="28"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451967" y="357259"/>
            <a:ext cx="4896544" cy="686939"/>
            <a:chOff x="338524" y="267494"/>
            <a:chExt cx="3672408" cy="515204"/>
          </a:xfrm>
        </p:grpSpPr>
        <p:sp>
          <p:nvSpPr>
            <p:cNvPr id="55" name="矩形 54"/>
            <p:cNvSpPr/>
            <p:nvPr/>
          </p:nvSpPr>
          <p:spPr>
            <a:xfrm>
              <a:off x="338524" y="294967"/>
              <a:ext cx="345044" cy="34186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755576" y="267494"/>
              <a:ext cx="1523494" cy="346249"/>
            </a:xfrm>
            <a:prstGeom prst="rect">
              <a:avLst/>
            </a:prstGeom>
            <a:noFill/>
          </p:spPr>
          <p:txBody>
            <a:bodyPr wrap="none" rtlCol="0">
              <a:spAutoFit/>
              <a:scene3d>
                <a:camera prst="orthographicFront"/>
                <a:lightRig rig="threePt" dir="t"/>
              </a:scene3d>
              <a:sp3d contourW="12700"/>
            </a:bodyPr>
            <a:lstStyle/>
            <a:p>
              <a:pPr defTabSz="1218565"/>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工作成绩展示</a:t>
              </a: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55576" y="559608"/>
              <a:ext cx="3255356" cy="223090"/>
            </a:xfrm>
            <a:prstGeom prst="rect">
              <a:avLst/>
            </a:prstGeom>
            <a:noFill/>
          </p:spPr>
          <p:txBody>
            <a:bodyPr wrap="square" rtlCol="0">
              <a:spAutoFit/>
              <a:scene3d>
                <a:camera prst="orthographicFront"/>
                <a:lightRig rig="threePt" dir="t"/>
              </a:scene3d>
              <a:sp3d contourW="12700"/>
            </a:bodyPr>
            <a:lstStyle/>
            <a:p>
              <a:pPr defTabSz="1218565"/>
              <a:r>
                <a:rPr lang="en-US" altLang="zh-CN" sz="1335">
                  <a:solidFill>
                    <a:prstClr val="black">
                      <a:lumMod val="75000"/>
                      <a:lumOff val="25000"/>
                    </a:prstClr>
                  </a:solidFill>
                  <a:latin typeface="微软雅黑" panose="020b0503020204020204" pitchFamily="34" charset="-122"/>
                  <a:ea typeface="微软雅黑" panose="020b0503020204020204" pitchFamily="34" charset="-122"/>
                </a:rPr>
                <a:t>Year work summary Year work summary</a:t>
              </a:r>
              <a:endParaRPr lang="en-US" altLang="zh-CN"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 name="矩形 5"/>
            <p:cNvSpPr/>
            <p:nvPr/>
          </p:nvSpPr>
          <p:spPr>
            <a:xfrm>
              <a:off x="515550" y="483518"/>
              <a:ext cx="240025" cy="2378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69" name="Group 68"/>
          <p:cNvGrpSpPr/>
          <p:nvPr/>
        </p:nvGrpSpPr>
        <p:grpSpPr>
          <a:xfrm>
            <a:off x="9110185" y="2243633"/>
            <a:ext cx="1374559" cy="1587024"/>
            <a:chOff x="9090030" y="2434894"/>
            <a:chExt cx="1374737" cy="1587231"/>
          </a:xfrm>
          <a:solidFill>
            <a:schemeClr val="accent4"/>
          </a:solidFill>
        </p:grpSpPr>
        <p:sp>
          <p:nvSpPr>
            <p:cNvPr id="3" name="Freeform 2"/>
            <p:cNvSpPr/>
            <p:nvPr/>
          </p:nvSpPr>
          <p:spPr bwMode="auto">
            <a:xfrm flipH="1">
              <a:off x="9090030" y="2434894"/>
              <a:ext cx="1374737" cy="245535"/>
            </a:xfrm>
            <a:custGeom>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 name="Freeform 3"/>
            <p:cNvSpPr/>
            <p:nvPr/>
          </p:nvSpPr>
          <p:spPr bwMode="auto">
            <a:xfrm flipH="1">
              <a:off x="9090030" y="2583899"/>
              <a:ext cx="1374737" cy="1438226"/>
            </a:xfrm>
            <a:custGeom>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grpSp>
        <p:nvGrpSpPr>
          <p:cNvPr id="68" name="Group 67"/>
          <p:cNvGrpSpPr/>
          <p:nvPr/>
        </p:nvGrpSpPr>
        <p:grpSpPr>
          <a:xfrm>
            <a:off x="8840331" y="1831270"/>
            <a:ext cx="1914276" cy="2049196"/>
            <a:chOff x="8819878" y="2022214"/>
            <a:chExt cx="1915044" cy="2049149"/>
          </a:xfrm>
        </p:grpSpPr>
        <p:grpSp>
          <p:nvGrpSpPr>
            <p:cNvPr id="2" name="Group 4"/>
            <p:cNvGrpSpPr/>
            <p:nvPr/>
          </p:nvGrpSpPr>
          <p:grpSpPr>
            <a:xfrm flipH="1">
              <a:off x="8819878" y="2022214"/>
              <a:ext cx="1915044" cy="2049149"/>
              <a:chOff x="815878" y="1279659"/>
              <a:chExt cx="1436283" cy="1536862"/>
            </a:xfrm>
            <a:solidFill>
              <a:schemeClr val="bg1">
                <a:lumMod val="50000"/>
              </a:schemeClr>
            </a:solidFill>
          </p:grpSpPr>
          <p:sp>
            <p:nvSpPr>
              <p:cNvPr id="7" name="Freeform 6"/>
              <p:cNvSpPr/>
              <p:nvPr/>
            </p:nvSpPr>
            <p:spPr bwMode="auto">
              <a:xfrm>
                <a:off x="815878" y="1279659"/>
                <a:ext cx="1436283" cy="1536862"/>
              </a:xfrm>
              <a:custGeom>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8" name="Freeform 7"/>
              <p:cNvSpPr/>
              <p:nvPr/>
            </p:nvSpPr>
            <p:spPr bwMode="auto">
              <a:xfrm>
                <a:off x="997601" y="1752427"/>
                <a:ext cx="160342" cy="14091"/>
              </a:xfrm>
              <a:custGeom>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cxnLst>
                  <a:cxn ang="0">
                    <a:pos x="T0" y="T1"/>
                  </a:cxn>
                  <a:cxn ang="0">
                    <a:pos x="T2" y="T3"/>
                  </a:cxn>
                  <a:cxn ang="0">
                    <a:pos x="T4" y="T5"/>
                  </a:cxn>
                  <a:cxn ang="0">
                    <a:pos x="T6" y="T7"/>
                  </a:cxn>
                  <a:cxn ang="0">
                    <a:pos x="T8" y="T9"/>
                  </a:cxn>
                  <a:cxn ang="0">
                    <a:pos x="T10" y="T11"/>
                  </a:cxn>
                </a:cxnLst>
                <a:rect l="0" t="0" r="r" b="b"/>
                <a:pathLst>
                  <a:path w="330" h="28">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9" name="Freeform 8"/>
              <p:cNvSpPr/>
              <p:nvPr/>
            </p:nvSpPr>
            <p:spPr bwMode="auto">
              <a:xfrm>
                <a:off x="997601" y="1849119"/>
                <a:ext cx="101550" cy="13605"/>
              </a:xfrm>
              <a:custGeom>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10" name="Freeform 9"/>
              <p:cNvSpPr/>
              <p:nvPr/>
            </p:nvSpPr>
            <p:spPr bwMode="auto">
              <a:xfrm>
                <a:off x="997601" y="1946782"/>
                <a:ext cx="101550" cy="14091"/>
              </a:xfrm>
              <a:custGeom>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cxnLst>
                  <a:cxn ang="0">
                    <a:pos x="T0" y="T1"/>
                  </a:cxn>
                  <a:cxn ang="0">
                    <a:pos x="T2" y="T3"/>
                  </a:cxn>
                  <a:cxn ang="0">
                    <a:pos x="T4" y="T5"/>
                  </a:cxn>
                  <a:cxn ang="0">
                    <a:pos x="T6" y="T7"/>
                  </a:cxn>
                  <a:cxn ang="0">
                    <a:pos x="T8" y="T9"/>
                  </a:cxn>
                  <a:cxn ang="0">
                    <a:pos x="T10" y="T11"/>
                  </a:cxn>
                </a:cxnLst>
                <a:rect l="0" t="0" r="r" b="b"/>
                <a:pathLst>
                  <a:path w="209" h="28">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11" name="Freeform 10"/>
              <p:cNvSpPr/>
              <p:nvPr/>
            </p:nvSpPr>
            <p:spPr bwMode="auto">
              <a:xfrm>
                <a:off x="997601" y="2043474"/>
                <a:ext cx="101550" cy="13605"/>
              </a:xfrm>
              <a:custGeom>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12" name="Freeform 11"/>
              <p:cNvSpPr/>
              <p:nvPr/>
            </p:nvSpPr>
            <p:spPr bwMode="auto">
              <a:xfrm>
                <a:off x="997601" y="2140165"/>
                <a:ext cx="160342" cy="13605"/>
              </a:xfrm>
              <a:custGeom>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13" name="Freeform 12"/>
              <p:cNvSpPr/>
              <p:nvPr/>
            </p:nvSpPr>
            <p:spPr bwMode="auto">
              <a:xfrm>
                <a:off x="992256" y="2237828"/>
                <a:ext cx="106895" cy="13605"/>
              </a:xfrm>
              <a:custGeom>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14" name="Freeform 13"/>
              <p:cNvSpPr/>
              <p:nvPr/>
            </p:nvSpPr>
            <p:spPr bwMode="auto">
              <a:xfrm>
                <a:off x="992256" y="2334520"/>
                <a:ext cx="106895" cy="13605"/>
              </a:xfrm>
              <a:custGeom>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15" name="Freeform 14"/>
              <p:cNvSpPr/>
              <p:nvPr/>
            </p:nvSpPr>
            <p:spPr bwMode="auto">
              <a:xfrm>
                <a:off x="992256" y="2431212"/>
                <a:ext cx="106895" cy="13605"/>
              </a:xfrm>
              <a:custGeom>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16" name="Freeform 15"/>
              <p:cNvSpPr/>
              <p:nvPr/>
            </p:nvSpPr>
            <p:spPr bwMode="auto">
              <a:xfrm>
                <a:off x="997601" y="2528875"/>
                <a:ext cx="160342" cy="13605"/>
              </a:xfrm>
              <a:custGeom>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sp>
          <p:nvSpPr>
            <p:cNvPr id="87078" name="Rectangle 5"/>
            <p:cNvSpPr>
              <a:spLocks noChangeArrowheads="1"/>
            </p:cNvSpPr>
            <p:nvPr/>
          </p:nvSpPr>
          <p:spPr bwMode="auto">
            <a:xfrm flipH="1">
              <a:off x="9171347" y="2319577"/>
              <a:ext cx="55068" cy="1509489"/>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2539" tIns="81268" rIns="162539" bIns="81268"/>
            <a:lstStyle/>
            <a:p>
              <a:pPr defTabSz="1216025" fontAlgn="base">
                <a:spcBef>
                  <a:spcPct val="0"/>
                </a:spcBef>
                <a:spcAft>
                  <a:spcPct val="0"/>
                </a:spcAft>
              </a:pPr>
              <a:endParaRPr lang="zh-CN" altLang="zh-CN" sz="2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67" name="Group 66"/>
          <p:cNvGrpSpPr/>
          <p:nvPr/>
        </p:nvGrpSpPr>
        <p:grpSpPr>
          <a:xfrm>
            <a:off x="6631771" y="2503577"/>
            <a:ext cx="1374559" cy="1327081"/>
            <a:chOff x="6631829" y="2694873"/>
            <a:chExt cx="1374737" cy="1327253"/>
          </a:xfrm>
          <a:solidFill>
            <a:schemeClr val="accent3"/>
          </a:solidFill>
        </p:grpSpPr>
        <p:sp>
          <p:nvSpPr>
            <p:cNvPr id="18" name="Freeform 17"/>
            <p:cNvSpPr/>
            <p:nvPr/>
          </p:nvSpPr>
          <p:spPr bwMode="auto">
            <a:xfrm flipH="1">
              <a:off x="6631829" y="2694873"/>
              <a:ext cx="1374737" cy="245535"/>
            </a:xfrm>
            <a:custGeom>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19" name="Freeform 18"/>
            <p:cNvSpPr/>
            <p:nvPr/>
          </p:nvSpPr>
          <p:spPr bwMode="auto">
            <a:xfrm flipH="1">
              <a:off x="6631829" y="2871446"/>
              <a:ext cx="1374737" cy="1150680"/>
            </a:xfrm>
            <a:custGeom>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grpSp>
        <p:nvGrpSpPr>
          <p:cNvPr id="66" name="Group 65"/>
          <p:cNvGrpSpPr/>
          <p:nvPr/>
        </p:nvGrpSpPr>
        <p:grpSpPr>
          <a:xfrm>
            <a:off x="6361081" y="1831270"/>
            <a:ext cx="1915863" cy="2049196"/>
            <a:chOff x="6361677" y="2022214"/>
            <a:chExt cx="1915044" cy="2049149"/>
          </a:xfrm>
        </p:grpSpPr>
        <p:grpSp>
          <p:nvGrpSpPr>
            <p:cNvPr id="20" name="Group 19"/>
            <p:cNvGrpSpPr/>
            <p:nvPr/>
          </p:nvGrpSpPr>
          <p:grpSpPr>
            <a:xfrm flipH="1">
              <a:off x="6361677" y="2022214"/>
              <a:ext cx="1915044" cy="2049149"/>
              <a:chOff x="815878" y="1279659"/>
              <a:chExt cx="1436283" cy="1536862"/>
            </a:xfrm>
            <a:solidFill>
              <a:schemeClr val="bg1">
                <a:lumMod val="50000"/>
              </a:schemeClr>
            </a:solidFill>
          </p:grpSpPr>
          <p:sp>
            <p:nvSpPr>
              <p:cNvPr id="22" name="Freeform 21"/>
              <p:cNvSpPr/>
              <p:nvPr/>
            </p:nvSpPr>
            <p:spPr bwMode="auto">
              <a:xfrm>
                <a:off x="815878" y="1279659"/>
                <a:ext cx="1436283" cy="1536862"/>
              </a:xfrm>
              <a:custGeom>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23" name="Freeform 22"/>
              <p:cNvSpPr/>
              <p:nvPr/>
            </p:nvSpPr>
            <p:spPr bwMode="auto">
              <a:xfrm>
                <a:off x="997601" y="1752427"/>
                <a:ext cx="160342" cy="14091"/>
              </a:xfrm>
              <a:custGeom>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cxnLst>
                  <a:cxn ang="0">
                    <a:pos x="T0" y="T1"/>
                  </a:cxn>
                  <a:cxn ang="0">
                    <a:pos x="T2" y="T3"/>
                  </a:cxn>
                  <a:cxn ang="0">
                    <a:pos x="T4" y="T5"/>
                  </a:cxn>
                  <a:cxn ang="0">
                    <a:pos x="T6" y="T7"/>
                  </a:cxn>
                  <a:cxn ang="0">
                    <a:pos x="T8" y="T9"/>
                  </a:cxn>
                  <a:cxn ang="0">
                    <a:pos x="T10" y="T11"/>
                  </a:cxn>
                </a:cxnLst>
                <a:rect l="0" t="0" r="r" b="b"/>
                <a:pathLst>
                  <a:path w="330" h="28">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24" name="Freeform 23"/>
              <p:cNvSpPr/>
              <p:nvPr/>
            </p:nvSpPr>
            <p:spPr bwMode="auto">
              <a:xfrm>
                <a:off x="997601" y="1849119"/>
                <a:ext cx="101550" cy="13605"/>
              </a:xfrm>
              <a:custGeom>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25" name="Freeform 24"/>
              <p:cNvSpPr/>
              <p:nvPr/>
            </p:nvSpPr>
            <p:spPr bwMode="auto">
              <a:xfrm>
                <a:off x="997601" y="1946782"/>
                <a:ext cx="101550" cy="14091"/>
              </a:xfrm>
              <a:custGeom>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cxnLst>
                  <a:cxn ang="0">
                    <a:pos x="T0" y="T1"/>
                  </a:cxn>
                  <a:cxn ang="0">
                    <a:pos x="T2" y="T3"/>
                  </a:cxn>
                  <a:cxn ang="0">
                    <a:pos x="T4" y="T5"/>
                  </a:cxn>
                  <a:cxn ang="0">
                    <a:pos x="T6" y="T7"/>
                  </a:cxn>
                  <a:cxn ang="0">
                    <a:pos x="T8" y="T9"/>
                  </a:cxn>
                  <a:cxn ang="0">
                    <a:pos x="T10" y="T11"/>
                  </a:cxn>
                </a:cxnLst>
                <a:rect l="0" t="0" r="r" b="b"/>
                <a:pathLst>
                  <a:path w="209" h="28">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26" name="Freeform 25"/>
              <p:cNvSpPr/>
              <p:nvPr/>
            </p:nvSpPr>
            <p:spPr bwMode="auto">
              <a:xfrm>
                <a:off x="997601" y="2043474"/>
                <a:ext cx="101550" cy="13605"/>
              </a:xfrm>
              <a:custGeom>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27" name="Freeform 26"/>
              <p:cNvSpPr/>
              <p:nvPr/>
            </p:nvSpPr>
            <p:spPr bwMode="auto">
              <a:xfrm>
                <a:off x="997601" y="2140165"/>
                <a:ext cx="160342" cy="13605"/>
              </a:xfrm>
              <a:custGeom>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28" name="Freeform 27"/>
              <p:cNvSpPr/>
              <p:nvPr/>
            </p:nvSpPr>
            <p:spPr bwMode="auto">
              <a:xfrm>
                <a:off x="992256" y="2237828"/>
                <a:ext cx="106895" cy="13605"/>
              </a:xfrm>
              <a:custGeom>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29" name="Freeform 28"/>
              <p:cNvSpPr/>
              <p:nvPr/>
            </p:nvSpPr>
            <p:spPr bwMode="auto">
              <a:xfrm>
                <a:off x="992256" y="2334520"/>
                <a:ext cx="106895" cy="13605"/>
              </a:xfrm>
              <a:custGeom>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30" name="Freeform 29"/>
              <p:cNvSpPr/>
              <p:nvPr/>
            </p:nvSpPr>
            <p:spPr bwMode="auto">
              <a:xfrm>
                <a:off x="992256" y="2431212"/>
                <a:ext cx="106895" cy="13605"/>
              </a:xfrm>
              <a:custGeom>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31" name="Freeform 30"/>
              <p:cNvSpPr/>
              <p:nvPr/>
            </p:nvSpPr>
            <p:spPr bwMode="auto">
              <a:xfrm>
                <a:off x="997601" y="2528875"/>
                <a:ext cx="160342" cy="13605"/>
              </a:xfrm>
              <a:custGeom>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sp>
          <p:nvSpPr>
            <p:cNvPr id="87076" name="Rectangle 20"/>
            <p:cNvSpPr>
              <a:spLocks noChangeArrowheads="1"/>
            </p:cNvSpPr>
            <p:nvPr/>
          </p:nvSpPr>
          <p:spPr bwMode="auto">
            <a:xfrm flipH="1">
              <a:off x="6713146" y="2319577"/>
              <a:ext cx="55068" cy="1509489"/>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2539" tIns="81268" rIns="162539" bIns="81268"/>
            <a:lstStyle/>
            <a:p>
              <a:pPr defTabSz="1216025" fontAlgn="base">
                <a:spcBef>
                  <a:spcPct val="0"/>
                </a:spcBef>
                <a:spcAft>
                  <a:spcPct val="0"/>
                </a:spcAft>
              </a:pPr>
              <a:endParaRPr lang="zh-CN" altLang="zh-CN" sz="2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65" name="Group 64"/>
          <p:cNvGrpSpPr/>
          <p:nvPr/>
        </p:nvGrpSpPr>
        <p:grpSpPr>
          <a:xfrm>
            <a:off x="4082515" y="3292375"/>
            <a:ext cx="1374559" cy="538277"/>
            <a:chOff x="4178253" y="3483778"/>
            <a:chExt cx="1374737" cy="538346"/>
          </a:xfrm>
          <a:solidFill>
            <a:schemeClr val="accent2"/>
          </a:solidFill>
        </p:grpSpPr>
        <p:sp>
          <p:nvSpPr>
            <p:cNvPr id="33" name="Freeform 32"/>
            <p:cNvSpPr/>
            <p:nvPr/>
          </p:nvSpPr>
          <p:spPr bwMode="auto">
            <a:xfrm flipH="1">
              <a:off x="4178253" y="3483778"/>
              <a:ext cx="1374737" cy="245535"/>
            </a:xfrm>
            <a:custGeom>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34" name="Freeform 33"/>
            <p:cNvSpPr/>
            <p:nvPr/>
          </p:nvSpPr>
          <p:spPr bwMode="auto">
            <a:xfrm flipH="1">
              <a:off x="4178253" y="3644832"/>
              <a:ext cx="1374737" cy="377292"/>
            </a:xfrm>
            <a:custGeom>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grpSp>
        <p:nvGrpSpPr>
          <p:cNvPr id="64" name="Group 63"/>
          <p:cNvGrpSpPr/>
          <p:nvPr/>
        </p:nvGrpSpPr>
        <p:grpSpPr>
          <a:xfrm>
            <a:off x="3812714" y="1831270"/>
            <a:ext cx="1914276" cy="2049196"/>
            <a:chOff x="3908101" y="2022214"/>
            <a:chExt cx="1915044" cy="2049149"/>
          </a:xfrm>
        </p:grpSpPr>
        <p:grpSp>
          <p:nvGrpSpPr>
            <p:cNvPr id="35" name="Group 34"/>
            <p:cNvGrpSpPr/>
            <p:nvPr/>
          </p:nvGrpSpPr>
          <p:grpSpPr>
            <a:xfrm flipH="1">
              <a:off x="3908101" y="2022214"/>
              <a:ext cx="1915044" cy="2049149"/>
              <a:chOff x="815878" y="1279659"/>
              <a:chExt cx="1436283" cy="1536862"/>
            </a:xfrm>
            <a:solidFill>
              <a:schemeClr val="bg1">
                <a:lumMod val="50000"/>
              </a:schemeClr>
            </a:solidFill>
          </p:grpSpPr>
          <p:sp>
            <p:nvSpPr>
              <p:cNvPr id="37" name="Freeform 36"/>
              <p:cNvSpPr/>
              <p:nvPr/>
            </p:nvSpPr>
            <p:spPr bwMode="auto">
              <a:xfrm>
                <a:off x="815878" y="1279659"/>
                <a:ext cx="1436283" cy="1536862"/>
              </a:xfrm>
              <a:custGeom>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38" name="Freeform 37"/>
              <p:cNvSpPr/>
              <p:nvPr/>
            </p:nvSpPr>
            <p:spPr bwMode="auto">
              <a:xfrm>
                <a:off x="997601" y="1752427"/>
                <a:ext cx="160342" cy="14091"/>
              </a:xfrm>
              <a:custGeom>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cxnLst>
                  <a:cxn ang="0">
                    <a:pos x="T0" y="T1"/>
                  </a:cxn>
                  <a:cxn ang="0">
                    <a:pos x="T2" y="T3"/>
                  </a:cxn>
                  <a:cxn ang="0">
                    <a:pos x="T4" y="T5"/>
                  </a:cxn>
                  <a:cxn ang="0">
                    <a:pos x="T6" y="T7"/>
                  </a:cxn>
                  <a:cxn ang="0">
                    <a:pos x="T8" y="T9"/>
                  </a:cxn>
                  <a:cxn ang="0">
                    <a:pos x="T10" y="T11"/>
                  </a:cxn>
                </a:cxnLst>
                <a:rect l="0" t="0" r="r" b="b"/>
                <a:pathLst>
                  <a:path w="330" h="28">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39" name="Freeform 38"/>
              <p:cNvSpPr/>
              <p:nvPr/>
            </p:nvSpPr>
            <p:spPr bwMode="auto">
              <a:xfrm>
                <a:off x="997601" y="1849119"/>
                <a:ext cx="101550" cy="13605"/>
              </a:xfrm>
              <a:custGeom>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0" name="Freeform 39"/>
              <p:cNvSpPr/>
              <p:nvPr/>
            </p:nvSpPr>
            <p:spPr bwMode="auto">
              <a:xfrm>
                <a:off x="997601" y="1946782"/>
                <a:ext cx="101550" cy="14091"/>
              </a:xfrm>
              <a:custGeom>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cxnLst>
                  <a:cxn ang="0">
                    <a:pos x="T0" y="T1"/>
                  </a:cxn>
                  <a:cxn ang="0">
                    <a:pos x="T2" y="T3"/>
                  </a:cxn>
                  <a:cxn ang="0">
                    <a:pos x="T4" y="T5"/>
                  </a:cxn>
                  <a:cxn ang="0">
                    <a:pos x="T6" y="T7"/>
                  </a:cxn>
                  <a:cxn ang="0">
                    <a:pos x="T8" y="T9"/>
                  </a:cxn>
                  <a:cxn ang="0">
                    <a:pos x="T10" y="T11"/>
                  </a:cxn>
                </a:cxnLst>
                <a:rect l="0" t="0" r="r" b="b"/>
                <a:pathLst>
                  <a:path w="209" h="28">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1" name="Freeform 40"/>
              <p:cNvSpPr/>
              <p:nvPr/>
            </p:nvSpPr>
            <p:spPr bwMode="auto">
              <a:xfrm>
                <a:off x="997601" y="2043474"/>
                <a:ext cx="101550" cy="13605"/>
              </a:xfrm>
              <a:custGeom>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2" name="Freeform 41"/>
              <p:cNvSpPr/>
              <p:nvPr/>
            </p:nvSpPr>
            <p:spPr bwMode="auto">
              <a:xfrm>
                <a:off x="997601" y="2140165"/>
                <a:ext cx="160342" cy="13605"/>
              </a:xfrm>
              <a:custGeom>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3" name="Freeform 42"/>
              <p:cNvSpPr/>
              <p:nvPr/>
            </p:nvSpPr>
            <p:spPr bwMode="auto">
              <a:xfrm>
                <a:off x="992256" y="2237828"/>
                <a:ext cx="106895" cy="13605"/>
              </a:xfrm>
              <a:custGeom>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4" name="Freeform 43"/>
              <p:cNvSpPr/>
              <p:nvPr/>
            </p:nvSpPr>
            <p:spPr bwMode="auto">
              <a:xfrm>
                <a:off x="992256" y="2334520"/>
                <a:ext cx="106895" cy="13605"/>
              </a:xfrm>
              <a:custGeom>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5" name="Freeform 44"/>
              <p:cNvSpPr/>
              <p:nvPr/>
            </p:nvSpPr>
            <p:spPr bwMode="auto">
              <a:xfrm>
                <a:off x="992256" y="2431212"/>
                <a:ext cx="106895" cy="13605"/>
              </a:xfrm>
              <a:custGeom>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6" name="Freeform 45"/>
              <p:cNvSpPr/>
              <p:nvPr/>
            </p:nvSpPr>
            <p:spPr bwMode="auto">
              <a:xfrm>
                <a:off x="997601" y="2528875"/>
                <a:ext cx="160342" cy="13605"/>
              </a:xfrm>
              <a:custGeom>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sp>
          <p:nvSpPr>
            <p:cNvPr id="87074" name="Rectangle 35"/>
            <p:cNvSpPr>
              <a:spLocks noChangeArrowheads="1"/>
            </p:cNvSpPr>
            <p:nvPr/>
          </p:nvSpPr>
          <p:spPr bwMode="auto">
            <a:xfrm flipH="1">
              <a:off x="4259570" y="2319577"/>
              <a:ext cx="55068" cy="1509489"/>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2539" tIns="81268" rIns="162539" bIns="81268"/>
            <a:lstStyle/>
            <a:p>
              <a:pPr defTabSz="1216025" fontAlgn="base">
                <a:spcBef>
                  <a:spcPct val="0"/>
                </a:spcBef>
                <a:spcAft>
                  <a:spcPct val="0"/>
                </a:spcAft>
              </a:pPr>
              <a:endParaRPr lang="zh-CN" altLang="zh-CN" sz="2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63" name="Group 62"/>
          <p:cNvGrpSpPr/>
          <p:nvPr/>
        </p:nvGrpSpPr>
        <p:grpSpPr>
          <a:xfrm>
            <a:off x="1506541" y="3426822"/>
            <a:ext cx="1374559" cy="403837"/>
            <a:chOff x="1708179" y="3618238"/>
            <a:chExt cx="1374737" cy="403889"/>
          </a:xfrm>
          <a:solidFill>
            <a:schemeClr val="accent1"/>
          </a:solidFill>
        </p:grpSpPr>
        <p:sp>
          <p:nvSpPr>
            <p:cNvPr id="48" name="Freeform 47"/>
            <p:cNvSpPr/>
            <p:nvPr/>
          </p:nvSpPr>
          <p:spPr bwMode="auto">
            <a:xfrm flipH="1">
              <a:off x="1708179" y="3618238"/>
              <a:ext cx="1374737" cy="245535"/>
            </a:xfrm>
            <a:custGeom>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9" name="Freeform 48"/>
            <p:cNvSpPr/>
            <p:nvPr/>
          </p:nvSpPr>
          <p:spPr bwMode="auto">
            <a:xfrm flipH="1">
              <a:off x="1708179" y="3773758"/>
              <a:ext cx="1374737" cy="248369"/>
            </a:xfrm>
            <a:custGeom>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grpSp>
        <p:nvGrpSpPr>
          <p:cNvPr id="62" name="Group 61"/>
          <p:cNvGrpSpPr/>
          <p:nvPr/>
        </p:nvGrpSpPr>
        <p:grpSpPr>
          <a:xfrm>
            <a:off x="1236667" y="1831270"/>
            <a:ext cx="1914276" cy="2049196"/>
            <a:chOff x="1438027" y="2022214"/>
            <a:chExt cx="1915044" cy="2049149"/>
          </a:xfrm>
        </p:grpSpPr>
        <p:grpSp>
          <p:nvGrpSpPr>
            <p:cNvPr id="50" name="Group 49"/>
            <p:cNvGrpSpPr/>
            <p:nvPr/>
          </p:nvGrpSpPr>
          <p:grpSpPr>
            <a:xfrm flipH="1">
              <a:off x="1438027" y="2022214"/>
              <a:ext cx="1915044" cy="2049149"/>
              <a:chOff x="815878" y="1279659"/>
              <a:chExt cx="1436283" cy="1536862"/>
            </a:xfrm>
            <a:solidFill>
              <a:schemeClr val="bg1">
                <a:lumMod val="50000"/>
              </a:schemeClr>
            </a:solidFill>
          </p:grpSpPr>
          <p:sp>
            <p:nvSpPr>
              <p:cNvPr id="17" name="Freeform 51"/>
              <p:cNvSpPr/>
              <p:nvPr/>
            </p:nvSpPr>
            <p:spPr bwMode="auto">
              <a:xfrm>
                <a:off x="815878" y="1279659"/>
                <a:ext cx="1436283" cy="1536862"/>
              </a:xfrm>
              <a:custGeom>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21" name="Freeform 52"/>
              <p:cNvSpPr/>
              <p:nvPr/>
            </p:nvSpPr>
            <p:spPr bwMode="auto">
              <a:xfrm>
                <a:off x="997601" y="1752427"/>
                <a:ext cx="160342" cy="14091"/>
              </a:xfrm>
              <a:custGeom>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cxnLst>
                  <a:cxn ang="0">
                    <a:pos x="T0" y="T1"/>
                  </a:cxn>
                  <a:cxn ang="0">
                    <a:pos x="T2" y="T3"/>
                  </a:cxn>
                  <a:cxn ang="0">
                    <a:pos x="T4" y="T5"/>
                  </a:cxn>
                  <a:cxn ang="0">
                    <a:pos x="T6" y="T7"/>
                  </a:cxn>
                  <a:cxn ang="0">
                    <a:pos x="T8" y="T9"/>
                  </a:cxn>
                  <a:cxn ang="0">
                    <a:pos x="T10" y="T11"/>
                  </a:cxn>
                </a:cxnLst>
                <a:rect l="0" t="0" r="r" b="b"/>
                <a:pathLst>
                  <a:path w="330" h="28">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54" name="Freeform 53"/>
              <p:cNvSpPr/>
              <p:nvPr/>
            </p:nvSpPr>
            <p:spPr bwMode="auto">
              <a:xfrm>
                <a:off x="997601" y="1849119"/>
                <a:ext cx="101550" cy="13605"/>
              </a:xfrm>
              <a:custGeom>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32" name="Freeform 54"/>
              <p:cNvSpPr/>
              <p:nvPr/>
            </p:nvSpPr>
            <p:spPr bwMode="auto">
              <a:xfrm>
                <a:off x="997601" y="1946782"/>
                <a:ext cx="101550" cy="14091"/>
              </a:xfrm>
              <a:custGeom>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cxnLst>
                  <a:cxn ang="0">
                    <a:pos x="T0" y="T1"/>
                  </a:cxn>
                  <a:cxn ang="0">
                    <a:pos x="T2" y="T3"/>
                  </a:cxn>
                  <a:cxn ang="0">
                    <a:pos x="T4" y="T5"/>
                  </a:cxn>
                  <a:cxn ang="0">
                    <a:pos x="T6" y="T7"/>
                  </a:cxn>
                  <a:cxn ang="0">
                    <a:pos x="T8" y="T9"/>
                  </a:cxn>
                  <a:cxn ang="0">
                    <a:pos x="T10" y="T11"/>
                  </a:cxn>
                </a:cxnLst>
                <a:rect l="0" t="0" r="r" b="b"/>
                <a:pathLst>
                  <a:path w="209" h="28">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56" name="Freeform 55"/>
              <p:cNvSpPr/>
              <p:nvPr/>
            </p:nvSpPr>
            <p:spPr bwMode="auto">
              <a:xfrm>
                <a:off x="997601" y="2043474"/>
                <a:ext cx="101550" cy="13605"/>
              </a:xfrm>
              <a:custGeom>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57" name="Freeform 56"/>
              <p:cNvSpPr/>
              <p:nvPr/>
            </p:nvSpPr>
            <p:spPr bwMode="auto">
              <a:xfrm>
                <a:off x="997601" y="2140165"/>
                <a:ext cx="160342" cy="13605"/>
              </a:xfrm>
              <a:custGeom>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58" name="Freeform 57"/>
              <p:cNvSpPr/>
              <p:nvPr/>
            </p:nvSpPr>
            <p:spPr bwMode="auto">
              <a:xfrm>
                <a:off x="992256" y="2237828"/>
                <a:ext cx="106895" cy="13605"/>
              </a:xfrm>
              <a:custGeom>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59" name="Freeform 58"/>
              <p:cNvSpPr/>
              <p:nvPr/>
            </p:nvSpPr>
            <p:spPr bwMode="auto">
              <a:xfrm>
                <a:off x="992256" y="2334520"/>
                <a:ext cx="106895" cy="13605"/>
              </a:xfrm>
              <a:custGeom>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60" name="Freeform 59"/>
              <p:cNvSpPr/>
              <p:nvPr/>
            </p:nvSpPr>
            <p:spPr bwMode="auto">
              <a:xfrm>
                <a:off x="992256" y="2431212"/>
                <a:ext cx="106895" cy="13605"/>
              </a:xfrm>
              <a:custGeom>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61" name="Freeform 60"/>
              <p:cNvSpPr/>
              <p:nvPr/>
            </p:nvSpPr>
            <p:spPr bwMode="auto">
              <a:xfrm>
                <a:off x="997601" y="2528875"/>
                <a:ext cx="160342" cy="13605"/>
              </a:xfrm>
              <a:custGeom>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39" tIns="81268" rIns="162539" bIns="81268"/>
              <a:lstStyle/>
              <a:p>
                <a:pPr defTabSz="1217295">
                  <a:defRPr/>
                </a:pPr>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sp>
          <p:nvSpPr>
            <p:cNvPr id="87072" name="Rectangle 50"/>
            <p:cNvSpPr>
              <a:spLocks noChangeArrowheads="1"/>
            </p:cNvSpPr>
            <p:nvPr/>
          </p:nvSpPr>
          <p:spPr bwMode="auto">
            <a:xfrm flipH="1">
              <a:off x="1789496" y="2319577"/>
              <a:ext cx="55068" cy="1509489"/>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2539" tIns="81268" rIns="162539" bIns="81268"/>
            <a:lstStyle/>
            <a:p>
              <a:pPr defTabSz="1216025" fontAlgn="base">
                <a:spcBef>
                  <a:spcPct val="0"/>
                </a:spcBef>
                <a:spcAft>
                  <a:spcPct val="0"/>
                </a:spcAft>
              </a:pPr>
              <a:endParaRPr lang="zh-CN" altLang="zh-CN" sz="2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98" name="Group 97"/>
          <p:cNvGrpSpPr/>
          <p:nvPr/>
        </p:nvGrpSpPr>
        <p:grpSpPr>
          <a:xfrm>
            <a:off x="1008100" y="4112322"/>
            <a:ext cx="2371417" cy="1398852"/>
            <a:chOff x="5408083" y="2863514"/>
            <a:chExt cx="2372955" cy="1397540"/>
          </a:xfrm>
        </p:grpSpPr>
        <p:sp>
          <p:nvSpPr>
            <p:cNvPr id="99" name="TextBox 98"/>
            <p:cNvSpPr txBox="1"/>
            <p:nvPr/>
          </p:nvSpPr>
          <p:spPr>
            <a:xfrm>
              <a:off x="5725079" y="2863514"/>
              <a:ext cx="1724667" cy="399735"/>
            </a:xfrm>
            <a:prstGeom prst="rect">
              <a:avLst/>
            </a:prstGeom>
            <a:noFill/>
          </p:spPr>
          <p:txBody>
            <a:bodyPr wrap="none">
              <a:spAutoFit/>
            </a:bodyPr>
            <a:lstStyle/>
            <a:p>
              <a:pPr algn="ctr" defTabSz="1217295">
                <a:defRPr/>
              </a:pPr>
              <a:r>
                <a:rPr lang="zh-CN" altLang="en-US" sz="20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添加文字内容</a:t>
              </a:r>
              <a:endParaRPr lang="zh-CN" altLang="en-US" sz="20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100" name="Rectangle 99"/>
            <p:cNvSpPr/>
            <p:nvPr/>
          </p:nvSpPr>
          <p:spPr>
            <a:xfrm>
              <a:off x="5408083" y="3266587"/>
              <a:ext cx="2372955" cy="994467"/>
            </a:xfrm>
            <a:prstGeom prst="rect">
              <a:avLst/>
            </a:prstGeom>
          </p:spPr>
          <p:txBody>
            <a:bodyPr>
              <a:spAutoFit/>
            </a:bodyPr>
            <a:lstStyle/>
            <a:p>
              <a:pPr algn="ctr" defTabSz="1218565" fontAlgn="base">
                <a:spcBef>
                  <a:spcPct val="0"/>
                </a:spcBef>
                <a:spcAft>
                  <a:spcPct val="0"/>
                </a:spcAft>
              </a:pPr>
              <a:r>
                <a:rPr lang="zh-CN" altLang="en-US" sz="146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添加文字内容添加文字内容添加文字内容添加文字内容添加文字内容添加文字内容</a:t>
              </a:r>
              <a:endParaRPr lang="zh-CN" altLang="en-US" sz="146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sp>
        <p:nvSpPr>
          <p:cNvPr id="110" name="Rectangle 109"/>
          <p:cNvSpPr/>
          <p:nvPr/>
        </p:nvSpPr>
        <p:spPr>
          <a:xfrm>
            <a:off x="1668571" y="1685232"/>
            <a:ext cx="1072703" cy="584759"/>
          </a:xfrm>
          <a:prstGeom prst="rect">
            <a:avLst/>
          </a:prstGeom>
        </p:spPr>
        <p:txBody>
          <a:bodyPr wrap="none" lIns="91427" tIns="45712" rIns="91427" bIns="45712">
            <a:spAutoFit/>
          </a:bodyPr>
          <a:lstStyle/>
          <a:p>
            <a:pPr algn="ctr" defTabSz="1217295">
              <a:defRPr/>
            </a:pPr>
            <a:r>
              <a:rPr lang="en-GB" sz="3200" b="1">
                <a:solidFill>
                  <a:prstClr val="black">
                    <a:lumMod val="75000"/>
                    <a:lumOff val="25000"/>
                  </a:prstClr>
                </a:solidFill>
                <a:latin typeface="微软雅黑" panose="020b0503020204020204" pitchFamily="34" charset="-122"/>
                <a:ea typeface="微软雅黑" panose="020b0503020204020204" pitchFamily="34" charset="-122"/>
                <a:sym typeface="+mn-lt"/>
              </a:rPr>
              <a:t>30%</a:t>
            </a:r>
            <a:endParaRPr lang="en-GB" sz="3200" b="1">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111" name="Rectangle 110"/>
          <p:cNvSpPr/>
          <p:nvPr/>
        </p:nvSpPr>
        <p:spPr>
          <a:xfrm>
            <a:off x="4258903" y="1685232"/>
            <a:ext cx="1072703" cy="584759"/>
          </a:xfrm>
          <a:prstGeom prst="rect">
            <a:avLst/>
          </a:prstGeom>
        </p:spPr>
        <p:txBody>
          <a:bodyPr wrap="none" lIns="91427" tIns="45712" rIns="91427" bIns="45712">
            <a:spAutoFit/>
          </a:bodyPr>
          <a:lstStyle/>
          <a:p>
            <a:pPr algn="ctr" defTabSz="1217295">
              <a:defRPr/>
            </a:pPr>
            <a:r>
              <a:rPr lang="en-GB" sz="3200" b="1">
                <a:solidFill>
                  <a:prstClr val="black">
                    <a:lumMod val="75000"/>
                    <a:lumOff val="25000"/>
                  </a:prstClr>
                </a:solidFill>
                <a:latin typeface="微软雅黑" panose="020b0503020204020204" pitchFamily="34" charset="-122"/>
                <a:ea typeface="微软雅黑" panose="020b0503020204020204" pitchFamily="34" charset="-122"/>
                <a:sym typeface="+mn-lt"/>
              </a:rPr>
              <a:t>40%</a:t>
            </a:r>
            <a:endParaRPr lang="en-GB" sz="3200" b="1">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112" name="Rectangle 111"/>
          <p:cNvSpPr/>
          <p:nvPr/>
        </p:nvSpPr>
        <p:spPr>
          <a:xfrm>
            <a:off x="6788219" y="1685232"/>
            <a:ext cx="1072703" cy="584759"/>
          </a:xfrm>
          <a:prstGeom prst="rect">
            <a:avLst/>
          </a:prstGeom>
        </p:spPr>
        <p:txBody>
          <a:bodyPr wrap="none" lIns="91427" tIns="45712" rIns="91427" bIns="45712">
            <a:spAutoFit/>
          </a:bodyPr>
          <a:lstStyle/>
          <a:p>
            <a:pPr algn="ctr" defTabSz="1217295">
              <a:defRPr/>
            </a:pPr>
            <a:r>
              <a:rPr lang="en-GB" sz="3200" b="1">
                <a:solidFill>
                  <a:prstClr val="black">
                    <a:lumMod val="75000"/>
                    <a:lumOff val="25000"/>
                  </a:prstClr>
                </a:solidFill>
                <a:latin typeface="微软雅黑" panose="020b0503020204020204" pitchFamily="34" charset="-122"/>
                <a:ea typeface="微软雅黑" panose="020b0503020204020204" pitchFamily="34" charset="-122"/>
                <a:sym typeface="+mn-lt"/>
              </a:rPr>
              <a:t>80%</a:t>
            </a:r>
            <a:endParaRPr lang="en-GB" sz="3200" b="1">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113" name="Rectangle 112"/>
          <p:cNvSpPr/>
          <p:nvPr/>
        </p:nvSpPr>
        <p:spPr>
          <a:xfrm>
            <a:off x="9269849" y="1685232"/>
            <a:ext cx="1072703" cy="584759"/>
          </a:xfrm>
          <a:prstGeom prst="rect">
            <a:avLst/>
          </a:prstGeom>
        </p:spPr>
        <p:txBody>
          <a:bodyPr wrap="none" lIns="91427" tIns="45712" rIns="91427" bIns="45712">
            <a:spAutoFit/>
          </a:bodyPr>
          <a:lstStyle/>
          <a:p>
            <a:pPr algn="ctr" defTabSz="1217295">
              <a:defRPr/>
            </a:pPr>
            <a:r>
              <a:rPr lang="en-GB" sz="3200" b="1">
                <a:solidFill>
                  <a:prstClr val="black">
                    <a:lumMod val="75000"/>
                    <a:lumOff val="25000"/>
                  </a:prstClr>
                </a:solidFill>
                <a:latin typeface="微软雅黑" panose="020b0503020204020204" pitchFamily="34" charset="-122"/>
                <a:ea typeface="微软雅黑" panose="020b0503020204020204" pitchFamily="34" charset="-122"/>
                <a:sym typeface="+mn-lt"/>
              </a:rPr>
              <a:t>90%</a:t>
            </a:r>
            <a:endParaRPr lang="en-GB" sz="3200" b="1">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nvGrpSpPr>
          <p:cNvPr id="83" name="Group 97"/>
          <p:cNvGrpSpPr/>
          <p:nvPr/>
        </p:nvGrpSpPr>
        <p:grpSpPr>
          <a:xfrm>
            <a:off x="3609546" y="4112322"/>
            <a:ext cx="2371417" cy="1398852"/>
            <a:chOff x="5408083" y="2863514"/>
            <a:chExt cx="2372955" cy="1397540"/>
          </a:xfrm>
        </p:grpSpPr>
        <p:sp>
          <p:nvSpPr>
            <p:cNvPr id="84" name="TextBox 83"/>
            <p:cNvSpPr txBox="1"/>
            <p:nvPr/>
          </p:nvSpPr>
          <p:spPr>
            <a:xfrm>
              <a:off x="5725079" y="2863514"/>
              <a:ext cx="1724667" cy="399735"/>
            </a:xfrm>
            <a:prstGeom prst="rect">
              <a:avLst/>
            </a:prstGeom>
            <a:noFill/>
          </p:spPr>
          <p:txBody>
            <a:bodyPr wrap="none">
              <a:spAutoFit/>
            </a:bodyPr>
            <a:lstStyle/>
            <a:p>
              <a:pPr algn="ctr" defTabSz="1217295">
                <a:defRPr/>
              </a:pPr>
              <a:r>
                <a:rPr lang="zh-CN" altLang="en-US" sz="20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添加文字内容</a:t>
              </a:r>
              <a:endParaRPr lang="zh-CN" altLang="en-US" sz="20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85" name="Rectangle 99"/>
            <p:cNvSpPr/>
            <p:nvPr/>
          </p:nvSpPr>
          <p:spPr>
            <a:xfrm>
              <a:off x="5408083" y="3266587"/>
              <a:ext cx="2372955" cy="994467"/>
            </a:xfrm>
            <a:prstGeom prst="rect">
              <a:avLst/>
            </a:prstGeom>
          </p:spPr>
          <p:txBody>
            <a:bodyPr>
              <a:spAutoFit/>
            </a:bodyPr>
            <a:lstStyle/>
            <a:p>
              <a:pPr algn="ctr" defTabSz="1218565" fontAlgn="base">
                <a:spcBef>
                  <a:spcPct val="0"/>
                </a:spcBef>
                <a:spcAft>
                  <a:spcPct val="0"/>
                </a:spcAft>
              </a:pPr>
              <a:r>
                <a:rPr lang="zh-CN" altLang="en-US" sz="146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添加文字内容添加文字内容添加文字内容添加文字内容添加文字内容添加文字内容</a:t>
              </a:r>
              <a:endParaRPr lang="zh-CN" altLang="en-US" sz="146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86" name="Group 97"/>
          <p:cNvGrpSpPr/>
          <p:nvPr/>
        </p:nvGrpSpPr>
        <p:grpSpPr>
          <a:xfrm>
            <a:off x="6138864" y="4112322"/>
            <a:ext cx="2371417" cy="1398852"/>
            <a:chOff x="5408083" y="2863514"/>
            <a:chExt cx="2372955" cy="1397540"/>
          </a:xfrm>
        </p:grpSpPr>
        <p:sp>
          <p:nvSpPr>
            <p:cNvPr id="88" name="TextBox 87"/>
            <p:cNvSpPr txBox="1"/>
            <p:nvPr/>
          </p:nvSpPr>
          <p:spPr>
            <a:xfrm>
              <a:off x="5725079" y="2863514"/>
              <a:ext cx="1724667" cy="399735"/>
            </a:xfrm>
            <a:prstGeom prst="rect">
              <a:avLst/>
            </a:prstGeom>
            <a:noFill/>
          </p:spPr>
          <p:txBody>
            <a:bodyPr wrap="none">
              <a:spAutoFit/>
            </a:bodyPr>
            <a:lstStyle/>
            <a:p>
              <a:pPr algn="ctr" defTabSz="1217295">
                <a:defRPr/>
              </a:pPr>
              <a:r>
                <a:rPr lang="zh-CN" altLang="en-US" sz="20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添加文字内容</a:t>
              </a:r>
              <a:endParaRPr lang="zh-CN" altLang="en-US" sz="20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89" name="Rectangle 99"/>
            <p:cNvSpPr/>
            <p:nvPr/>
          </p:nvSpPr>
          <p:spPr>
            <a:xfrm>
              <a:off x="5408083" y="3266587"/>
              <a:ext cx="2372955" cy="994467"/>
            </a:xfrm>
            <a:prstGeom prst="rect">
              <a:avLst/>
            </a:prstGeom>
          </p:spPr>
          <p:txBody>
            <a:bodyPr>
              <a:spAutoFit/>
            </a:bodyPr>
            <a:lstStyle/>
            <a:p>
              <a:pPr algn="ctr" defTabSz="1218565" fontAlgn="base">
                <a:spcBef>
                  <a:spcPct val="0"/>
                </a:spcBef>
                <a:spcAft>
                  <a:spcPct val="0"/>
                </a:spcAft>
              </a:pPr>
              <a:r>
                <a:rPr lang="zh-CN" altLang="en-US" sz="146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添加文字内容添加文字内容添加文字内容添加文字内容添加文字内容添加文字内容</a:t>
              </a:r>
              <a:endParaRPr lang="zh-CN" altLang="en-US" sz="146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90" name="Group 97"/>
          <p:cNvGrpSpPr/>
          <p:nvPr/>
        </p:nvGrpSpPr>
        <p:grpSpPr>
          <a:xfrm>
            <a:off x="8620492" y="4112322"/>
            <a:ext cx="2371417" cy="1398852"/>
            <a:chOff x="5408083" y="2863514"/>
            <a:chExt cx="2372955" cy="1397540"/>
          </a:xfrm>
        </p:grpSpPr>
        <p:sp>
          <p:nvSpPr>
            <p:cNvPr id="91" name="TextBox 90"/>
            <p:cNvSpPr txBox="1"/>
            <p:nvPr/>
          </p:nvSpPr>
          <p:spPr>
            <a:xfrm>
              <a:off x="5725079" y="2863514"/>
              <a:ext cx="1724667" cy="399735"/>
            </a:xfrm>
            <a:prstGeom prst="rect">
              <a:avLst/>
            </a:prstGeom>
            <a:noFill/>
          </p:spPr>
          <p:txBody>
            <a:bodyPr wrap="none">
              <a:spAutoFit/>
            </a:bodyPr>
            <a:lstStyle/>
            <a:p>
              <a:pPr algn="ctr" defTabSz="1217295">
                <a:defRPr/>
              </a:pPr>
              <a:r>
                <a:rPr lang="zh-CN" altLang="en-US" sz="20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添加文字内容</a:t>
              </a:r>
              <a:endParaRPr lang="zh-CN" altLang="en-US" sz="20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92" name="Rectangle 99"/>
            <p:cNvSpPr/>
            <p:nvPr/>
          </p:nvSpPr>
          <p:spPr>
            <a:xfrm>
              <a:off x="5408083" y="3266587"/>
              <a:ext cx="2372955" cy="994467"/>
            </a:xfrm>
            <a:prstGeom prst="rect">
              <a:avLst/>
            </a:prstGeom>
          </p:spPr>
          <p:txBody>
            <a:bodyPr>
              <a:spAutoFit/>
            </a:bodyPr>
            <a:lstStyle/>
            <a:p>
              <a:pPr algn="ctr" defTabSz="1218565" fontAlgn="base">
                <a:spcBef>
                  <a:spcPct val="0"/>
                </a:spcBef>
                <a:spcAft>
                  <a:spcPct val="0"/>
                </a:spcAft>
              </a:pPr>
              <a:r>
                <a:rPr lang="zh-CN" altLang="en-US" sz="146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添加文字内容添加文字内容添加文字内容添加文字内容添加文字内容添加文字内容</a:t>
              </a:r>
              <a:endParaRPr lang="zh-CN" altLang="en-US" sz="146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pic>
        <p:nvPicPr>
          <p:cNvPr id="47" name="图片 46"/>
          <p:cNvPicPr>
            <a:picLocks noChangeAspect="1"/>
          </p:cNvPicPr>
          <p:nvPr/>
        </p:nvPicPr>
        <p:blipFill>
          <a:blip r:embed="rId2">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pic>
        <p:nvPicPr>
          <p:cNvPr id="51" name="PA_图片 20"/>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0224495" y="894"/>
            <a:ext cx="2145659" cy="1536700"/>
          </a:xfrm>
          <a:prstGeom prst="rect">
            <a:avLst/>
          </a:prstGeom>
        </p:spPr>
      </p:pic>
    </p:spTree>
  </p:cSld>
  <p:clrMapOvr>
    <a:masterClrMapping/>
  </p:clrMapOvr>
  <p:transition advTm="983">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par>
                                <p:cTn id="8" presetID="22" presetClass="entr" presetSubtype="4" fill="hold"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wipe(down)">
                                      <p:cBhvr>
                                        <p:cTn id="10" dur="500"/>
                                        <p:tgtEl>
                                          <p:spTgt spid="6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0"/>
                                        </p:tgtEl>
                                        <p:attrNameLst>
                                          <p:attrName>style.visibility</p:attrName>
                                        </p:attrNameLst>
                                      </p:cBhvr>
                                      <p:to>
                                        <p:strVal val="visible"/>
                                      </p:to>
                                    </p:set>
                                    <p:animEffect transition="in" filter="wipe(left)">
                                      <p:cBhvr>
                                        <p:cTn id="13" dur="500"/>
                                        <p:tgtEl>
                                          <p:spTgt spid="110"/>
                                        </p:tgtEl>
                                      </p:cBhvr>
                                    </p:animEffect>
                                  </p:childTnLst>
                                </p:cTn>
                              </p:par>
                              <p:par>
                                <p:cTn id="14" presetID="42" presetClass="entr" presetSubtype="0" fill="hold" nodeType="withEffect">
                                  <p:stCondLst>
                                    <p:cond delay="0"/>
                                  </p:stCondLst>
                                  <p:childTnLst>
                                    <p:set>
                                      <p:cBhvr>
                                        <p:cTn id="15" dur="1" fill="hold">
                                          <p:stCondLst>
                                            <p:cond delay="0"/>
                                          </p:stCondLst>
                                        </p:cTn>
                                        <p:tgtEl>
                                          <p:spTgt spid="98"/>
                                        </p:tgtEl>
                                        <p:attrNameLst>
                                          <p:attrName>style.visibility</p:attrName>
                                        </p:attrNameLst>
                                      </p:cBhvr>
                                      <p:to>
                                        <p:strVal val="visible"/>
                                      </p:to>
                                    </p:set>
                                    <p:animEffect transition="in" filter="fade">
                                      <p:cBhvr>
                                        <p:cTn id="16" dur="1000"/>
                                        <p:tgtEl>
                                          <p:spTgt spid="98"/>
                                        </p:tgtEl>
                                      </p:cBhvr>
                                    </p:animEffect>
                                    <p:anim calcmode="lin" valueType="num">
                                      <p:cBhvr>
                                        <p:cTn id="17" dur="1000" fill="hold"/>
                                        <p:tgtEl>
                                          <p:spTgt spid="98"/>
                                        </p:tgtEl>
                                        <p:attrNameLst>
                                          <p:attrName>ppt_x</p:attrName>
                                        </p:attrNameLst>
                                      </p:cBhvr>
                                      <p:tavLst>
                                        <p:tav tm="0">
                                          <p:val>
                                            <p:strVal val="#ppt_x"/>
                                          </p:val>
                                        </p:tav>
                                        <p:tav tm="100000">
                                          <p:val>
                                            <p:strVal val="#ppt_x"/>
                                          </p:val>
                                        </p:tav>
                                      </p:tavLst>
                                    </p:anim>
                                    <p:anim calcmode="lin" valueType="num">
                                      <p:cBhvr>
                                        <p:cTn id="18" dur="1000" fill="hold"/>
                                        <p:tgtEl>
                                          <p:spTgt spid="98"/>
                                        </p:tgtEl>
                                        <p:attrNameLst>
                                          <p:attrName>ppt_y</p:attrName>
                                        </p:attrNameLst>
                                      </p:cBhvr>
                                      <p:tavLst>
                                        <p:tav tm="0">
                                          <p:val>
                                            <p:strVal val="#ppt_y+.1"/>
                                          </p:val>
                                        </p:tav>
                                        <p:tav tm="100000">
                                          <p:val>
                                            <p:strVal val="#ppt_y"/>
                                          </p:val>
                                        </p:tav>
                                      </p:tavLst>
                                    </p:anim>
                                  </p:childTnLst>
                                </p:cTn>
                              </p:par>
                              <p:par>
                                <p:cTn id="19" presetID="10" presetClass="entr" presetSubtype="0" fill="hold" nodeType="withEffect">
                                  <p:stCondLst>
                                    <p:cond delay="0"/>
                                  </p:stCondLst>
                                  <p:childTnLst>
                                    <p:set>
                                      <p:cBhvr>
                                        <p:cTn id="20" dur="1" fill="hold">
                                          <p:stCondLst>
                                            <p:cond delay="0"/>
                                          </p:stCondLst>
                                        </p:cTn>
                                        <p:tgtEl>
                                          <p:spTgt spid="64"/>
                                        </p:tgtEl>
                                        <p:attrNameLst>
                                          <p:attrName>style.visibility</p:attrName>
                                        </p:attrNameLst>
                                      </p:cBhvr>
                                      <p:to>
                                        <p:strVal val="visible"/>
                                      </p:to>
                                    </p:set>
                                    <p:animEffect transition="in" filter="fade">
                                      <p:cBhvr>
                                        <p:cTn id="21" dur="500"/>
                                        <p:tgtEl>
                                          <p:spTgt spid="64"/>
                                        </p:tgtEl>
                                      </p:cBhvr>
                                    </p:animEffect>
                                  </p:childTnLst>
                                </p:cTn>
                              </p:par>
                              <p:par>
                                <p:cTn id="22" presetID="22" presetClass="entr" presetSubtype="4" fill="hold" nodeType="with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wipe(down)">
                                      <p:cBhvr>
                                        <p:cTn id="24" dur="500"/>
                                        <p:tgtEl>
                                          <p:spTgt spid="6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11"/>
                                        </p:tgtEl>
                                        <p:attrNameLst>
                                          <p:attrName>style.visibility</p:attrName>
                                        </p:attrNameLst>
                                      </p:cBhvr>
                                      <p:to>
                                        <p:strVal val="visible"/>
                                      </p:to>
                                    </p:set>
                                    <p:animEffect transition="in" filter="wipe(left)">
                                      <p:cBhvr>
                                        <p:cTn id="27" dur="500"/>
                                        <p:tgtEl>
                                          <p:spTgt spid="111"/>
                                        </p:tgtEl>
                                      </p:cBhvr>
                                    </p:animEffect>
                                  </p:childTnLst>
                                </p:cTn>
                              </p:par>
                              <p:par>
                                <p:cTn id="28" presetID="42" presetClass="entr" presetSubtype="0" fill="hold" nodeType="withEffect">
                                  <p:stCondLst>
                                    <p:cond delay="0"/>
                                  </p:stCondLst>
                                  <p:childTnLst>
                                    <p:set>
                                      <p:cBhvr>
                                        <p:cTn id="29" dur="1" fill="hold">
                                          <p:stCondLst>
                                            <p:cond delay="0"/>
                                          </p:stCondLst>
                                        </p:cTn>
                                        <p:tgtEl>
                                          <p:spTgt spid="83"/>
                                        </p:tgtEl>
                                        <p:attrNameLst>
                                          <p:attrName>style.visibility</p:attrName>
                                        </p:attrNameLst>
                                      </p:cBhvr>
                                      <p:to>
                                        <p:strVal val="visible"/>
                                      </p:to>
                                    </p:set>
                                    <p:animEffect transition="in" filter="fade">
                                      <p:cBhvr>
                                        <p:cTn id="30" dur="1000"/>
                                        <p:tgtEl>
                                          <p:spTgt spid="83"/>
                                        </p:tgtEl>
                                      </p:cBhvr>
                                    </p:animEffect>
                                    <p:anim calcmode="lin" valueType="num">
                                      <p:cBhvr>
                                        <p:cTn id="31" dur="1000" fill="hold"/>
                                        <p:tgtEl>
                                          <p:spTgt spid="83"/>
                                        </p:tgtEl>
                                        <p:attrNameLst>
                                          <p:attrName>ppt_x</p:attrName>
                                        </p:attrNameLst>
                                      </p:cBhvr>
                                      <p:tavLst>
                                        <p:tav tm="0">
                                          <p:val>
                                            <p:strVal val="#ppt_x"/>
                                          </p:val>
                                        </p:tav>
                                        <p:tav tm="100000">
                                          <p:val>
                                            <p:strVal val="#ppt_x"/>
                                          </p:val>
                                        </p:tav>
                                      </p:tavLst>
                                    </p:anim>
                                    <p:anim calcmode="lin" valueType="num">
                                      <p:cBhvr>
                                        <p:cTn id="32" dur="1000" fill="hold"/>
                                        <p:tgtEl>
                                          <p:spTgt spid="83"/>
                                        </p:tgtEl>
                                        <p:attrNameLst>
                                          <p:attrName>ppt_y</p:attrName>
                                        </p:attrNameLst>
                                      </p:cBhvr>
                                      <p:tavLst>
                                        <p:tav tm="0">
                                          <p:val>
                                            <p:strVal val="#ppt_y+.1"/>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500"/>
                                        <p:tgtEl>
                                          <p:spTgt spid="66"/>
                                        </p:tgtEl>
                                      </p:cBhvr>
                                    </p:animEffect>
                                  </p:childTnLst>
                                </p:cTn>
                              </p:par>
                              <p:par>
                                <p:cTn id="36" presetID="22" presetClass="entr" presetSubtype="4" fill="hold" nodeType="with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wipe(down)">
                                      <p:cBhvr>
                                        <p:cTn id="38" dur="500"/>
                                        <p:tgtEl>
                                          <p:spTgt spid="6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12"/>
                                        </p:tgtEl>
                                        <p:attrNameLst>
                                          <p:attrName>style.visibility</p:attrName>
                                        </p:attrNameLst>
                                      </p:cBhvr>
                                      <p:to>
                                        <p:strVal val="visible"/>
                                      </p:to>
                                    </p:set>
                                    <p:animEffect transition="in" filter="wipe(left)">
                                      <p:cBhvr>
                                        <p:cTn id="41" dur="500"/>
                                        <p:tgtEl>
                                          <p:spTgt spid="112"/>
                                        </p:tgtEl>
                                      </p:cBhvr>
                                    </p:animEffect>
                                  </p:childTnLst>
                                </p:cTn>
                              </p:par>
                              <p:par>
                                <p:cTn id="42" presetID="42" presetClass="entr" presetSubtype="0" fill="hold" nodeType="withEffect">
                                  <p:stCondLst>
                                    <p:cond delay="0"/>
                                  </p:stCondLst>
                                  <p:childTnLst>
                                    <p:set>
                                      <p:cBhvr>
                                        <p:cTn id="43" dur="1" fill="hold">
                                          <p:stCondLst>
                                            <p:cond delay="0"/>
                                          </p:stCondLst>
                                        </p:cTn>
                                        <p:tgtEl>
                                          <p:spTgt spid="86"/>
                                        </p:tgtEl>
                                        <p:attrNameLst>
                                          <p:attrName>style.visibility</p:attrName>
                                        </p:attrNameLst>
                                      </p:cBhvr>
                                      <p:to>
                                        <p:strVal val="visible"/>
                                      </p:to>
                                    </p:set>
                                    <p:animEffect transition="in" filter="fade">
                                      <p:cBhvr>
                                        <p:cTn id="44" dur="1000"/>
                                        <p:tgtEl>
                                          <p:spTgt spid="86"/>
                                        </p:tgtEl>
                                      </p:cBhvr>
                                    </p:animEffect>
                                    <p:anim calcmode="lin" valueType="num">
                                      <p:cBhvr>
                                        <p:cTn id="45" dur="1000" fill="hold"/>
                                        <p:tgtEl>
                                          <p:spTgt spid="86"/>
                                        </p:tgtEl>
                                        <p:attrNameLst>
                                          <p:attrName>ppt_x</p:attrName>
                                        </p:attrNameLst>
                                      </p:cBhvr>
                                      <p:tavLst>
                                        <p:tav tm="0">
                                          <p:val>
                                            <p:strVal val="#ppt_x"/>
                                          </p:val>
                                        </p:tav>
                                        <p:tav tm="100000">
                                          <p:val>
                                            <p:strVal val="#ppt_x"/>
                                          </p:val>
                                        </p:tav>
                                      </p:tavLst>
                                    </p:anim>
                                    <p:anim calcmode="lin" valueType="num">
                                      <p:cBhvr>
                                        <p:cTn id="46" dur="1000" fill="hold"/>
                                        <p:tgtEl>
                                          <p:spTgt spid="86"/>
                                        </p:tgtEl>
                                        <p:attrNameLst>
                                          <p:attrName>ppt_y</p:attrName>
                                        </p:attrNameLst>
                                      </p:cBhvr>
                                      <p:tavLst>
                                        <p:tav tm="0">
                                          <p:val>
                                            <p:strVal val="#ppt_y+.1"/>
                                          </p:val>
                                        </p:tav>
                                        <p:tav tm="100000">
                                          <p:val>
                                            <p:strVal val="#ppt_y"/>
                                          </p:val>
                                        </p:tav>
                                      </p:tavLst>
                                    </p:anim>
                                  </p:childTnLst>
                                </p:cTn>
                              </p:par>
                              <p:par>
                                <p:cTn id="47" presetID="10" presetClass="entr" presetSubtype="0" fill="hold" nodeType="withEffect">
                                  <p:stCondLst>
                                    <p:cond delay="0"/>
                                  </p:stCondLst>
                                  <p:childTnLst>
                                    <p:set>
                                      <p:cBhvr>
                                        <p:cTn id="48" dur="1" fill="hold">
                                          <p:stCondLst>
                                            <p:cond delay="0"/>
                                          </p:stCondLst>
                                        </p:cTn>
                                        <p:tgtEl>
                                          <p:spTgt spid="68"/>
                                        </p:tgtEl>
                                        <p:attrNameLst>
                                          <p:attrName>style.visibility</p:attrName>
                                        </p:attrNameLst>
                                      </p:cBhvr>
                                      <p:to>
                                        <p:strVal val="visible"/>
                                      </p:to>
                                    </p:set>
                                    <p:animEffect transition="in" filter="fade">
                                      <p:cBhvr>
                                        <p:cTn id="49" dur="500"/>
                                        <p:tgtEl>
                                          <p:spTgt spid="68"/>
                                        </p:tgtEl>
                                      </p:cBhvr>
                                    </p:animEffect>
                                  </p:childTnLst>
                                </p:cTn>
                              </p:par>
                              <p:par>
                                <p:cTn id="50" presetID="22" presetClass="entr" presetSubtype="4" fill="hold" nodeType="with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wipe(down)">
                                      <p:cBhvr>
                                        <p:cTn id="52" dur="500"/>
                                        <p:tgtEl>
                                          <p:spTgt spid="6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13"/>
                                        </p:tgtEl>
                                        <p:attrNameLst>
                                          <p:attrName>style.visibility</p:attrName>
                                        </p:attrNameLst>
                                      </p:cBhvr>
                                      <p:to>
                                        <p:strVal val="visible"/>
                                      </p:to>
                                    </p:set>
                                    <p:animEffect transition="in" filter="wipe(left)">
                                      <p:cBhvr>
                                        <p:cTn id="55" dur="500"/>
                                        <p:tgtEl>
                                          <p:spTgt spid="113"/>
                                        </p:tgtEl>
                                      </p:cBhvr>
                                    </p:animEffect>
                                  </p:childTnLst>
                                </p:cTn>
                              </p:par>
                              <p:par>
                                <p:cTn id="56" presetID="42" presetClass="entr" presetSubtype="0" fill="hold" nodeType="withEffect">
                                  <p:stCondLst>
                                    <p:cond delay="0"/>
                                  </p:stCondLst>
                                  <p:childTnLst>
                                    <p:set>
                                      <p:cBhvr>
                                        <p:cTn id="57" dur="1" fill="hold">
                                          <p:stCondLst>
                                            <p:cond delay="0"/>
                                          </p:stCondLst>
                                        </p:cTn>
                                        <p:tgtEl>
                                          <p:spTgt spid="90"/>
                                        </p:tgtEl>
                                        <p:attrNameLst>
                                          <p:attrName>style.visibility</p:attrName>
                                        </p:attrNameLst>
                                      </p:cBhvr>
                                      <p:to>
                                        <p:strVal val="visible"/>
                                      </p:to>
                                    </p:set>
                                    <p:animEffect transition="in" filter="fade">
                                      <p:cBhvr>
                                        <p:cTn id="58" dur="1000"/>
                                        <p:tgtEl>
                                          <p:spTgt spid="90"/>
                                        </p:tgtEl>
                                      </p:cBhvr>
                                    </p:animEffect>
                                    <p:anim calcmode="lin" valueType="num">
                                      <p:cBhvr>
                                        <p:cTn id="59" dur="1000" fill="hold"/>
                                        <p:tgtEl>
                                          <p:spTgt spid="90"/>
                                        </p:tgtEl>
                                        <p:attrNameLst>
                                          <p:attrName>ppt_x</p:attrName>
                                        </p:attrNameLst>
                                      </p:cBhvr>
                                      <p:tavLst>
                                        <p:tav tm="0">
                                          <p:val>
                                            <p:strVal val="#ppt_x"/>
                                          </p:val>
                                        </p:tav>
                                        <p:tav tm="100000">
                                          <p:val>
                                            <p:strVal val="#ppt_x"/>
                                          </p:val>
                                        </p:tav>
                                      </p:tavLst>
                                    </p:anim>
                                    <p:anim calcmode="lin" valueType="num">
                                      <p:cBhvr>
                                        <p:cTn id="60" dur="1000" fill="hold"/>
                                        <p:tgtEl>
                                          <p:spTgt spid="90"/>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500"/>
                                        <p:tgtEl>
                                          <p:spTgt spid="47"/>
                                        </p:tgtEl>
                                      </p:cBhvr>
                                    </p:animEffect>
                                    <p:anim calcmode="lin" valueType="num">
                                      <p:cBhvr>
                                        <p:cTn id="64" dur="500" fill="hold"/>
                                        <p:tgtEl>
                                          <p:spTgt spid="47"/>
                                        </p:tgtEl>
                                        <p:attrNameLst>
                                          <p:attrName>ppt_x</p:attrName>
                                        </p:attrNameLst>
                                      </p:cBhvr>
                                      <p:tavLst>
                                        <p:tav tm="0">
                                          <p:val>
                                            <p:strVal val="#ppt_x"/>
                                          </p:val>
                                        </p:tav>
                                        <p:tav tm="100000">
                                          <p:val>
                                            <p:strVal val="#ppt_x"/>
                                          </p:val>
                                        </p:tav>
                                      </p:tavLst>
                                    </p:anim>
                                    <p:anim calcmode="lin" valueType="num">
                                      <p:cBhvr>
                                        <p:cTn id="65" dur="5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1" grpId="0"/>
      <p:bldP spid="112" grpId="0"/>
      <p:bldP spid="11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451967" y="357259"/>
            <a:ext cx="4896544" cy="686939"/>
            <a:chOff x="338524" y="267494"/>
            <a:chExt cx="3672408" cy="515204"/>
          </a:xfrm>
        </p:grpSpPr>
        <p:sp>
          <p:nvSpPr>
            <p:cNvPr id="55" name="矩形 54"/>
            <p:cNvSpPr/>
            <p:nvPr/>
          </p:nvSpPr>
          <p:spPr>
            <a:xfrm>
              <a:off x="338524" y="294967"/>
              <a:ext cx="345044" cy="34186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755576" y="267494"/>
              <a:ext cx="1523494" cy="346249"/>
            </a:xfrm>
            <a:prstGeom prst="rect">
              <a:avLst/>
            </a:prstGeom>
            <a:noFill/>
          </p:spPr>
          <p:txBody>
            <a:bodyPr wrap="none" rtlCol="0">
              <a:spAutoFit/>
              <a:scene3d>
                <a:camera prst="orthographicFront"/>
                <a:lightRig rig="threePt" dir="t"/>
              </a:scene3d>
              <a:sp3d contourW="12700"/>
            </a:bodyPr>
            <a:lstStyle/>
            <a:p>
              <a:pPr defTabSz="1218565"/>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工作成绩展示</a:t>
              </a: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55576" y="559608"/>
              <a:ext cx="3255356" cy="223090"/>
            </a:xfrm>
            <a:prstGeom prst="rect">
              <a:avLst/>
            </a:prstGeom>
            <a:noFill/>
          </p:spPr>
          <p:txBody>
            <a:bodyPr wrap="square" rtlCol="0">
              <a:spAutoFit/>
              <a:scene3d>
                <a:camera prst="orthographicFront"/>
                <a:lightRig rig="threePt" dir="t"/>
              </a:scene3d>
              <a:sp3d contourW="12700"/>
            </a:bodyPr>
            <a:lstStyle/>
            <a:p>
              <a:pPr defTabSz="1218565"/>
              <a:r>
                <a:rPr lang="en-US" altLang="zh-CN" sz="1335">
                  <a:solidFill>
                    <a:prstClr val="black">
                      <a:lumMod val="75000"/>
                      <a:lumOff val="25000"/>
                    </a:prstClr>
                  </a:solidFill>
                  <a:latin typeface="微软雅黑" panose="020b0503020204020204" pitchFamily="34" charset="-122"/>
                  <a:ea typeface="微软雅黑" panose="020b0503020204020204" pitchFamily="34" charset="-122"/>
                </a:rPr>
                <a:t>Year work summary Year work summary</a:t>
              </a:r>
              <a:endParaRPr lang="en-US" altLang="zh-CN"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 name="矩形 5"/>
            <p:cNvSpPr/>
            <p:nvPr/>
          </p:nvSpPr>
          <p:spPr>
            <a:xfrm>
              <a:off x="515550" y="483518"/>
              <a:ext cx="240025" cy="2378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507127" y="2434423"/>
            <a:ext cx="6533299" cy="1007876"/>
            <a:chOff x="3506394" y="2434165"/>
            <a:chExt cx="6535007" cy="1008202"/>
          </a:xfrm>
        </p:grpSpPr>
        <p:cxnSp>
          <p:nvCxnSpPr>
            <p:cNvPr id="18" name="肘形连接符 17"/>
            <p:cNvCxnSpPr>
              <a:stCxn id="19" idx="6"/>
              <a:endCxn id="44" idx="2"/>
            </p:cNvCxnSpPr>
            <p:nvPr/>
          </p:nvCxnSpPr>
          <p:spPr>
            <a:xfrm>
              <a:off x="4262143" y="2812042"/>
              <a:ext cx="5779258" cy="630325"/>
            </a:xfrm>
            <a:prstGeom prst="bentConnector3">
              <a:avLst>
                <a:gd name="adj1" fmla="val 4622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3506394" y="2434165"/>
              <a:ext cx="755749" cy="7557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930">
                <a:defRPr/>
              </a:pPr>
              <a:endParaRPr lang="zh-CN" altLang="en-US" sz="170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nvGrpSpPr>
            <p:cNvPr id="20" name="组合 125"/>
            <p:cNvGrpSpPr/>
            <p:nvPr/>
          </p:nvGrpSpPr>
          <p:grpSpPr>
            <a:xfrm>
              <a:off x="3659394" y="2570928"/>
              <a:ext cx="450000" cy="434596"/>
              <a:chOff x="5512720" y="2152017"/>
              <a:chExt cx="583915" cy="496874"/>
            </a:xfrm>
          </p:grpSpPr>
          <p:sp>
            <p:nvSpPr>
              <p:cNvPr id="21" name="Freeform 159"/>
              <p:cNvSpPr/>
              <p:nvPr/>
            </p:nvSpPr>
            <p:spPr bwMode="auto">
              <a:xfrm>
                <a:off x="5573773" y="2246159"/>
                <a:ext cx="461483" cy="402983"/>
              </a:xfrm>
              <a:custGeom>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p:spPr>
            <p:txBody>
              <a:bodyPr lIns="115583" tIns="57791" rIns="115583" bIns="57791"/>
              <a:lstStyle/>
              <a:p>
                <a:pPr defTabSz="1217930">
                  <a:defRPr/>
                </a:pPr>
                <a:endParaRPr lang="zh-CN" altLang="en-US" sz="246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2" name="Freeform 160"/>
              <p:cNvSpPr/>
              <p:nvPr/>
            </p:nvSpPr>
            <p:spPr bwMode="auto">
              <a:xfrm>
                <a:off x="5511967" y="2151767"/>
                <a:ext cx="585095" cy="225090"/>
              </a:xfrm>
              <a:custGeom>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p:spPr>
            <p:txBody>
              <a:bodyPr lIns="115583" tIns="57791" rIns="115583" bIns="57791"/>
              <a:lstStyle/>
              <a:p>
                <a:pPr defTabSz="1217930">
                  <a:defRPr/>
                </a:pPr>
                <a:endParaRPr lang="zh-CN" altLang="en-US" sz="246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grpSp>
        <p:nvGrpSpPr>
          <p:cNvPr id="23" name="组合 22"/>
          <p:cNvGrpSpPr/>
          <p:nvPr/>
        </p:nvGrpSpPr>
        <p:grpSpPr>
          <a:xfrm>
            <a:off x="3507128" y="4310502"/>
            <a:ext cx="4066645" cy="755511"/>
            <a:chOff x="3506394" y="4309617"/>
            <a:chExt cx="4066973" cy="756000"/>
          </a:xfrm>
        </p:grpSpPr>
        <p:cxnSp>
          <p:nvCxnSpPr>
            <p:cNvPr id="24" name="肘形连接符 23"/>
            <p:cNvCxnSpPr>
              <a:stCxn id="25" idx="6"/>
              <a:endCxn id="46" idx="2"/>
            </p:cNvCxnSpPr>
            <p:nvPr/>
          </p:nvCxnSpPr>
          <p:spPr>
            <a:xfrm>
              <a:off x="4262006" y="4687617"/>
              <a:ext cx="3311361" cy="37641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3506394" y="4309617"/>
              <a:ext cx="755612" cy="75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930">
                <a:defRPr/>
              </a:pPr>
              <a:endParaRPr lang="zh-CN" altLang="en-US" sz="170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6" name="Freeform 277"/>
            <p:cNvSpPr>
              <a:spLocks noEditPoints="1"/>
            </p:cNvSpPr>
            <p:nvPr/>
          </p:nvSpPr>
          <p:spPr bwMode="auto">
            <a:xfrm>
              <a:off x="3696885" y="4431911"/>
              <a:ext cx="384156" cy="455824"/>
            </a:xfrm>
            <a:custGeom>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p:spPr>
          <p:txBody>
            <a:bodyPr lIns="115583" tIns="57791" rIns="115583" bIns="57791"/>
            <a:lstStyle/>
            <a:p>
              <a:pPr defTabSz="1217930">
                <a:defRPr/>
              </a:pPr>
              <a:endParaRPr lang="zh-CN" altLang="en-US" sz="246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27" name="组合 26"/>
          <p:cNvGrpSpPr/>
          <p:nvPr/>
        </p:nvGrpSpPr>
        <p:grpSpPr>
          <a:xfrm>
            <a:off x="3507126" y="3372463"/>
            <a:ext cx="5299972" cy="1052319"/>
            <a:chOff x="3506394" y="3371891"/>
            <a:chExt cx="5300991" cy="1051895"/>
          </a:xfrm>
        </p:grpSpPr>
        <p:cxnSp>
          <p:nvCxnSpPr>
            <p:cNvPr id="28" name="肘形连接符 27"/>
            <p:cNvCxnSpPr>
              <a:stCxn id="29" idx="6"/>
              <a:endCxn id="45" idx="2"/>
            </p:cNvCxnSpPr>
            <p:nvPr/>
          </p:nvCxnSpPr>
          <p:spPr>
            <a:xfrm>
              <a:off x="4262091" y="3749494"/>
              <a:ext cx="4545294" cy="674292"/>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3506394" y="3371891"/>
              <a:ext cx="755697" cy="7567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930">
                <a:defRPr/>
              </a:pPr>
              <a:endParaRPr lang="zh-CN" altLang="en-US" sz="170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nvGrpSpPr>
            <p:cNvPr id="30" name="Group 92"/>
            <p:cNvGrpSpPr/>
            <p:nvPr/>
          </p:nvGrpSpPr>
          <p:grpSpPr>
            <a:xfrm>
              <a:off x="3659830" y="3607479"/>
              <a:ext cx="474528" cy="295582"/>
              <a:chOff x="5172076" y="1943683"/>
              <a:chExt cx="471488" cy="293688"/>
            </a:xfrm>
            <a:solidFill>
              <a:schemeClr val="bg1"/>
            </a:solidFill>
          </p:grpSpPr>
          <p:sp>
            <p:nvSpPr>
              <p:cNvPr id="31" name="Freeform 8"/>
              <p:cNvSpPr>
                <a:spLocks noEditPoints="1"/>
              </p:cNvSpPr>
              <p:nvPr/>
            </p:nvSpPr>
            <p:spPr bwMode="auto">
              <a:xfrm>
                <a:off x="5172076" y="1943683"/>
                <a:ext cx="471488" cy="293688"/>
              </a:xfrm>
              <a:custGeom>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p:spPr>
            <p:txBody>
              <a:bodyPr lIns="115583" tIns="57791" rIns="115583" bIns="57791"/>
              <a:lstStyle/>
              <a:p>
                <a:pPr defTabSz="1217930">
                  <a:defRPr/>
                </a:pPr>
                <a:endParaRPr lang="en-US" sz="256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32" name="Rectangle 9"/>
              <p:cNvSpPr>
                <a:spLocks noChangeArrowheads="1"/>
              </p:cNvSpPr>
              <p:nvPr/>
            </p:nvSpPr>
            <p:spPr bwMode="auto">
              <a:xfrm>
                <a:off x="5235576" y="2007182"/>
                <a:ext cx="90488" cy="166688"/>
              </a:xfrm>
              <a:prstGeom prst="rect">
                <a:avLst/>
              </a:prstGeom>
              <a:grpFill/>
              <a:ln>
                <a:noFill/>
              </a:ln>
            </p:spPr>
            <p:txBody>
              <a:bodyPr lIns="115583" tIns="57791" rIns="115583" bIns="57791"/>
              <a:lstStyle/>
              <a:p>
                <a:pPr defTabSz="1217930">
                  <a:defRPr/>
                </a:pPr>
                <a:endParaRPr lang="en-US" sz="256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33" name="Rectangle 10"/>
              <p:cNvSpPr>
                <a:spLocks noChangeArrowheads="1"/>
              </p:cNvSpPr>
              <p:nvPr/>
            </p:nvSpPr>
            <p:spPr bwMode="auto">
              <a:xfrm>
                <a:off x="5341938" y="2007182"/>
                <a:ext cx="85725" cy="166688"/>
              </a:xfrm>
              <a:prstGeom prst="rect">
                <a:avLst/>
              </a:prstGeom>
              <a:grpFill/>
              <a:ln>
                <a:noFill/>
              </a:ln>
            </p:spPr>
            <p:txBody>
              <a:bodyPr lIns="115583" tIns="57791" rIns="115583" bIns="57791"/>
              <a:lstStyle/>
              <a:p>
                <a:pPr defTabSz="1217930">
                  <a:defRPr/>
                </a:pPr>
                <a:endParaRPr lang="en-US" sz="256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grpSp>
      <p:grpSp>
        <p:nvGrpSpPr>
          <p:cNvPr id="34" name="组合 33"/>
          <p:cNvGrpSpPr/>
          <p:nvPr/>
        </p:nvGrpSpPr>
        <p:grpSpPr>
          <a:xfrm>
            <a:off x="3507128" y="5246954"/>
            <a:ext cx="2453955" cy="757097"/>
            <a:chOff x="3506394" y="5247344"/>
            <a:chExt cx="2455131" cy="756000"/>
          </a:xfrm>
        </p:grpSpPr>
        <p:cxnSp>
          <p:nvCxnSpPr>
            <p:cNvPr id="35" name="直接连接符 34"/>
            <p:cNvCxnSpPr/>
            <p:nvPr/>
          </p:nvCxnSpPr>
          <p:spPr>
            <a:xfrm flipH="1">
              <a:off x="3919288" y="5626136"/>
              <a:ext cx="204223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3506394" y="5247344"/>
              <a:ext cx="755914" cy="75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930">
                <a:defRPr/>
              </a:pPr>
              <a:endParaRPr lang="zh-CN" altLang="en-US" sz="170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nvGrpSpPr>
            <p:cNvPr id="37" name="Group 9"/>
            <p:cNvGrpSpPr/>
            <p:nvPr/>
          </p:nvGrpSpPr>
          <p:grpSpPr>
            <a:xfrm>
              <a:off x="3631370" y="5445692"/>
              <a:ext cx="516045" cy="382660"/>
              <a:chOff x="4572000" y="3414713"/>
              <a:chExt cx="374651" cy="277813"/>
            </a:xfrm>
            <a:solidFill>
              <a:schemeClr val="bg1"/>
            </a:solidFill>
          </p:grpSpPr>
          <p:sp>
            <p:nvSpPr>
              <p:cNvPr id="38" name="Freeform 17"/>
              <p:cNvSpPr/>
              <p:nvPr/>
            </p:nvSpPr>
            <p:spPr bwMode="auto">
              <a:xfrm>
                <a:off x="4713288" y="3481388"/>
                <a:ext cx="233363" cy="211138"/>
              </a:xfrm>
              <a:custGeom>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p:spPr>
            <p:txBody>
              <a:bodyPr/>
              <a:lstStyle/>
              <a:p>
                <a:pPr defTabSz="1217930">
                  <a:defRPr/>
                </a:pPr>
                <a:endParaRPr lang="en-US" sz="1705">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39" name="Freeform 18"/>
              <p:cNvSpPr/>
              <p:nvPr/>
            </p:nvSpPr>
            <p:spPr bwMode="auto">
              <a:xfrm>
                <a:off x="4572000" y="3414713"/>
                <a:ext cx="241300" cy="209550"/>
              </a:xfrm>
              <a:custGeom>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p:spPr>
            <p:txBody>
              <a:bodyPr/>
              <a:lstStyle/>
              <a:p>
                <a:pPr defTabSz="1217930">
                  <a:defRPr/>
                </a:pPr>
                <a:endParaRPr lang="en-US" sz="1705">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grpSp>
      <p:sp>
        <p:nvSpPr>
          <p:cNvPr id="40" name="任意多边形 39"/>
          <p:cNvSpPr/>
          <p:nvPr/>
        </p:nvSpPr>
        <p:spPr>
          <a:xfrm>
            <a:off x="9594396" y="2263006"/>
            <a:ext cx="1180947" cy="3698191"/>
          </a:xfrm>
          <a:custGeom>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09" rIns="91420" bIns="45709" anchor="ctr"/>
          <a:lstStyle/>
          <a:p>
            <a:pPr algn="ctr" defTabSz="1217930">
              <a:defRPr/>
            </a:pPr>
            <a:endParaRPr lang="zh-CN" altLang="en-US" sz="170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41" name="任意多边形 40"/>
          <p:cNvSpPr/>
          <p:nvPr/>
        </p:nvSpPr>
        <p:spPr>
          <a:xfrm>
            <a:off x="8361068" y="4039089"/>
            <a:ext cx="1180947" cy="1922107"/>
          </a:xfrm>
          <a:custGeom>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09" rIns="91420" bIns="45709" anchor="ctr"/>
          <a:lstStyle/>
          <a:p>
            <a:pPr algn="ctr" defTabSz="1217930">
              <a:defRPr/>
            </a:pPr>
            <a:endParaRPr lang="zh-CN" altLang="en-US" sz="170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42" name="任意多边形 41"/>
          <p:cNvSpPr/>
          <p:nvPr/>
        </p:nvSpPr>
        <p:spPr>
          <a:xfrm>
            <a:off x="7126155" y="4799359"/>
            <a:ext cx="1180947" cy="1161835"/>
          </a:xfrm>
          <a:custGeom>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09" rIns="91420" bIns="45709" anchor="ctr"/>
          <a:lstStyle/>
          <a:p>
            <a:pPr algn="ctr" defTabSz="1217930">
              <a:defRPr/>
            </a:pPr>
            <a:endParaRPr lang="zh-CN" altLang="en-US" sz="170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43" name="任意多边形 42"/>
          <p:cNvSpPr/>
          <p:nvPr/>
        </p:nvSpPr>
        <p:spPr>
          <a:xfrm>
            <a:off x="5137275" y="5337423"/>
            <a:ext cx="1936499" cy="623773"/>
          </a:xfrm>
          <a:custGeom>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09" rIns="91420" bIns="45709" anchor="ctr"/>
          <a:lstStyle/>
          <a:p>
            <a:pPr algn="ctr" defTabSz="1217930">
              <a:defRPr/>
            </a:pPr>
            <a:endParaRPr lang="zh-CN" altLang="en-US" sz="170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44" name="椭圆 43"/>
          <p:cNvSpPr/>
          <p:nvPr/>
        </p:nvSpPr>
        <p:spPr>
          <a:xfrm>
            <a:off x="10040427" y="3299451"/>
            <a:ext cx="288887" cy="2872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09" rIns="91420" bIns="45709" anchor="ctr"/>
          <a:lstStyle/>
          <a:p>
            <a:pPr algn="ctr" defTabSz="1217930">
              <a:defRPr/>
            </a:pPr>
            <a:endParaRPr lang="zh-CN" altLang="en-US" sz="170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45" name="椭圆 44"/>
          <p:cNvSpPr/>
          <p:nvPr/>
        </p:nvSpPr>
        <p:spPr>
          <a:xfrm>
            <a:off x="8807099" y="4280343"/>
            <a:ext cx="287301" cy="2872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09" rIns="91420" bIns="45709" anchor="ctr"/>
          <a:lstStyle/>
          <a:p>
            <a:pPr algn="ctr" defTabSz="1217930">
              <a:defRPr/>
            </a:pPr>
            <a:endParaRPr lang="zh-CN" altLang="en-US" sz="170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46" name="椭圆 45"/>
          <p:cNvSpPr/>
          <p:nvPr/>
        </p:nvSpPr>
        <p:spPr>
          <a:xfrm>
            <a:off x="7573773" y="4919989"/>
            <a:ext cx="287300" cy="2872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09" rIns="91420" bIns="45709" anchor="ctr"/>
          <a:lstStyle/>
          <a:p>
            <a:pPr algn="ctr" defTabSz="1217930">
              <a:defRPr/>
            </a:pPr>
            <a:endParaRPr lang="zh-CN" altLang="en-US" sz="170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47" name="椭圆 46"/>
          <p:cNvSpPr/>
          <p:nvPr/>
        </p:nvSpPr>
        <p:spPr>
          <a:xfrm>
            <a:off x="5961083" y="5486622"/>
            <a:ext cx="288887" cy="28887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09" rIns="91420" bIns="45709" anchor="ctr"/>
          <a:lstStyle/>
          <a:p>
            <a:pPr algn="ctr" defTabSz="1217930">
              <a:defRPr/>
            </a:pPr>
            <a:endParaRPr lang="zh-CN" altLang="en-US" sz="170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48" name="矩形 47"/>
          <p:cNvSpPr>
            <a:spLocks noChangeArrowheads="1"/>
          </p:cNvSpPr>
          <p:nvPr/>
        </p:nvSpPr>
        <p:spPr bwMode="auto">
          <a:xfrm>
            <a:off x="1303963" y="1475752"/>
            <a:ext cx="9604711" cy="632772"/>
          </a:xfrm>
          <a:prstGeom prst="rect">
            <a:avLst/>
          </a:prstGeom>
          <a:noFill/>
          <a:ln>
            <a:noFill/>
          </a:ln>
        </p:spPr>
        <p:txBody>
          <a:bodyPr lIns="91411" tIns="45705" rIns="91411" bIns="45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9pPr>
          </a:lstStyle>
          <a:p>
            <a:pPr algn="ctr" defTabSz="1217930">
              <a:lnSpc>
                <a:spcPct val="130000"/>
              </a:lnSpc>
              <a:spcBef>
                <a:spcPct val="0"/>
              </a:spcBef>
              <a:buNone/>
              <a:defRPr/>
            </a:pPr>
            <a:r>
              <a:rPr lang="zh-CN" altLang="en-US" sz="1420">
                <a:solidFill>
                  <a:prstClr val="black">
                    <a:lumMod val="75000"/>
                    <a:lumOff val="25000"/>
                  </a:prstClr>
                </a:solidFill>
                <a:cs typeface="+mn-ea"/>
                <a:sym typeface="+mn-lt"/>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20">
              <a:solidFill>
                <a:prstClr val="black">
                  <a:lumMod val="75000"/>
                  <a:lumOff val="25000"/>
                </a:prstClr>
              </a:solidFill>
              <a:cs typeface="+mn-ea"/>
              <a:sym typeface="+mn-lt"/>
            </a:endParaRPr>
          </a:p>
        </p:txBody>
      </p:sp>
      <p:sp>
        <p:nvSpPr>
          <p:cNvPr id="49" name="矩形 48"/>
          <p:cNvSpPr/>
          <p:nvPr/>
        </p:nvSpPr>
        <p:spPr>
          <a:xfrm>
            <a:off x="2177613" y="2489975"/>
            <a:ext cx="1204117" cy="398990"/>
          </a:xfrm>
          <a:prstGeom prst="rect">
            <a:avLst/>
          </a:prstGeom>
        </p:spPr>
        <p:txBody>
          <a:bodyPr wrap="none" lIns="91411" tIns="45705" rIns="91411" bIns="45705">
            <a:spAutoFit/>
          </a:bodyPr>
          <a:lstStyle/>
          <a:p>
            <a:pPr algn="r" defTabSz="1217930">
              <a:defRPr/>
            </a:pPr>
            <a:r>
              <a:rPr lang="zh-CN" altLang="en-US" sz="199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添加标题</a:t>
            </a:r>
            <a:endParaRPr lang="zh-CN" altLang="en-US" sz="199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50" name="矩形 49"/>
          <p:cNvSpPr/>
          <p:nvPr/>
        </p:nvSpPr>
        <p:spPr>
          <a:xfrm>
            <a:off x="1328004" y="2882017"/>
            <a:ext cx="2053727" cy="296534"/>
          </a:xfrm>
          <a:prstGeom prst="rect">
            <a:avLst/>
          </a:prstGeom>
        </p:spPr>
        <p:txBody>
          <a:bodyPr wrap="none" lIns="91420" tIns="45709" rIns="91420" bIns="45709">
            <a:spAutoFit/>
          </a:bodyPr>
          <a:lstStyle/>
          <a:p>
            <a:pPr algn="r" defTabSz="1217930">
              <a:defRPr/>
            </a:pPr>
            <a:r>
              <a:rPr lang="zh-CN" altLang="en-US" sz="132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点击输入图表的描述说明</a:t>
            </a:r>
            <a:endParaRPr lang="zh-CN" altLang="en-US" sz="132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51" name="矩形 50"/>
          <p:cNvSpPr/>
          <p:nvPr/>
        </p:nvSpPr>
        <p:spPr>
          <a:xfrm>
            <a:off x="2177613" y="3418493"/>
            <a:ext cx="1204117" cy="398990"/>
          </a:xfrm>
          <a:prstGeom prst="rect">
            <a:avLst/>
          </a:prstGeom>
        </p:spPr>
        <p:txBody>
          <a:bodyPr wrap="none" lIns="91411" tIns="45705" rIns="91411" bIns="45705">
            <a:spAutoFit/>
          </a:bodyPr>
          <a:lstStyle/>
          <a:p>
            <a:pPr algn="r" defTabSz="1217930">
              <a:defRPr/>
            </a:pPr>
            <a:r>
              <a:rPr lang="zh-CN" altLang="en-US" sz="199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添加标题</a:t>
            </a:r>
            <a:endParaRPr lang="zh-CN" altLang="en-US" sz="199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1328004" y="3808945"/>
            <a:ext cx="2053727" cy="296534"/>
          </a:xfrm>
          <a:prstGeom prst="rect">
            <a:avLst/>
          </a:prstGeom>
        </p:spPr>
        <p:txBody>
          <a:bodyPr wrap="none" lIns="91420" tIns="45709" rIns="91420" bIns="45709">
            <a:spAutoFit/>
          </a:bodyPr>
          <a:lstStyle/>
          <a:p>
            <a:pPr algn="r" defTabSz="1217930">
              <a:defRPr/>
            </a:pPr>
            <a:r>
              <a:rPr lang="zh-CN" altLang="en-US" sz="132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点击输入图表的描述说明</a:t>
            </a:r>
            <a:endParaRPr lang="zh-CN" altLang="en-US" sz="132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3" name="矩形 2"/>
          <p:cNvSpPr/>
          <p:nvPr/>
        </p:nvSpPr>
        <p:spPr>
          <a:xfrm>
            <a:off x="2177613" y="4362879"/>
            <a:ext cx="1204117" cy="398990"/>
          </a:xfrm>
          <a:prstGeom prst="rect">
            <a:avLst/>
          </a:prstGeom>
        </p:spPr>
        <p:txBody>
          <a:bodyPr wrap="none" lIns="91411" tIns="45705" rIns="91411" bIns="45705">
            <a:spAutoFit/>
          </a:bodyPr>
          <a:lstStyle/>
          <a:p>
            <a:pPr algn="r" defTabSz="1217930">
              <a:defRPr/>
            </a:pPr>
            <a:r>
              <a:rPr lang="zh-CN" altLang="en-US" sz="199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添加标题</a:t>
            </a:r>
            <a:endParaRPr lang="zh-CN" altLang="en-US" sz="199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54" name="矩形 53"/>
          <p:cNvSpPr/>
          <p:nvPr/>
        </p:nvSpPr>
        <p:spPr>
          <a:xfrm>
            <a:off x="1328004" y="4754921"/>
            <a:ext cx="2053727" cy="296534"/>
          </a:xfrm>
          <a:prstGeom prst="rect">
            <a:avLst/>
          </a:prstGeom>
        </p:spPr>
        <p:txBody>
          <a:bodyPr wrap="none" lIns="91420" tIns="45709" rIns="91420" bIns="45709">
            <a:spAutoFit/>
          </a:bodyPr>
          <a:lstStyle/>
          <a:p>
            <a:pPr algn="r" defTabSz="1217930">
              <a:defRPr/>
            </a:pPr>
            <a:r>
              <a:rPr lang="zh-CN" altLang="en-US" sz="132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点击输入图表的描述说明</a:t>
            </a:r>
            <a:endParaRPr lang="zh-CN" altLang="en-US" sz="132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4" name="矩形 3"/>
          <p:cNvSpPr/>
          <p:nvPr/>
        </p:nvSpPr>
        <p:spPr>
          <a:xfrm>
            <a:off x="2177613" y="5288221"/>
            <a:ext cx="1204117" cy="398990"/>
          </a:xfrm>
          <a:prstGeom prst="rect">
            <a:avLst/>
          </a:prstGeom>
        </p:spPr>
        <p:txBody>
          <a:bodyPr wrap="none" lIns="91411" tIns="45705" rIns="91411" bIns="45705">
            <a:spAutoFit/>
          </a:bodyPr>
          <a:lstStyle/>
          <a:p>
            <a:pPr algn="r" defTabSz="1217930">
              <a:defRPr/>
            </a:pPr>
            <a:r>
              <a:rPr lang="zh-CN" altLang="en-US" sz="199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添加标题</a:t>
            </a:r>
            <a:endParaRPr lang="zh-CN" altLang="en-US" sz="199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56" name="矩形 55"/>
          <p:cNvSpPr/>
          <p:nvPr/>
        </p:nvSpPr>
        <p:spPr>
          <a:xfrm>
            <a:off x="1328004" y="5678674"/>
            <a:ext cx="2053727" cy="296534"/>
          </a:xfrm>
          <a:prstGeom prst="rect">
            <a:avLst/>
          </a:prstGeom>
        </p:spPr>
        <p:txBody>
          <a:bodyPr wrap="none" lIns="91420" tIns="45709" rIns="91420" bIns="45709">
            <a:spAutoFit/>
          </a:bodyPr>
          <a:lstStyle/>
          <a:p>
            <a:pPr algn="r" defTabSz="1217930">
              <a:defRPr/>
            </a:pPr>
            <a:r>
              <a:rPr lang="zh-CN" altLang="en-US" sz="132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点击输入图表的描述说明</a:t>
            </a:r>
            <a:endParaRPr lang="zh-CN" altLang="en-US" sz="132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pic>
        <p:nvPicPr>
          <p:cNvPr id="9" name="PA_图片 20"/>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0224495" y="894"/>
            <a:ext cx="2145659" cy="1536700"/>
          </a:xfrm>
          <a:prstGeom prst="rect">
            <a:avLst/>
          </a:prstGeom>
        </p:spPr>
      </p:pic>
    </p:spTree>
  </p:cSld>
  <p:clrMapOvr>
    <a:masterClrMapping/>
  </p:clrMapOvr>
  <p:transition advTm="1826">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outVertical)">
                                      <p:cBhvr>
                                        <p:cTn id="7" dur="500"/>
                                        <p:tgtEl>
                                          <p:spTgt spid="48"/>
                                        </p:tgtEl>
                                      </p:cBhvr>
                                    </p:animEffect>
                                  </p:childTnLst>
                                </p:cTn>
                              </p:par>
                              <p:par>
                                <p:cTn id="8" presetID="22" presetClass="entr" presetSubtype="4"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200"/>
                                        <p:tgtEl>
                                          <p:spTgt spid="43"/>
                                        </p:tgtEl>
                                      </p:cBhvr>
                                    </p:animEffect>
                                  </p:childTnLst>
                                </p:cTn>
                              </p:par>
                              <p:par>
                                <p:cTn id="11" presetID="22" presetClass="entr" presetSubtype="4"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down)">
                                      <p:cBhvr>
                                        <p:cTn id="13" dur="400"/>
                                        <p:tgtEl>
                                          <p:spTgt spid="42"/>
                                        </p:tgtEl>
                                      </p:cBhvr>
                                    </p:animEffect>
                                  </p:childTnLst>
                                </p:cTn>
                              </p:par>
                              <p:par>
                                <p:cTn id="14" presetID="22" presetClass="entr" presetSubtype="4"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down)">
                                      <p:cBhvr>
                                        <p:cTn id="16" dur="600"/>
                                        <p:tgtEl>
                                          <p:spTgt spid="41"/>
                                        </p:tgtEl>
                                      </p:cBhvr>
                                    </p:animEffect>
                                  </p:childTnLst>
                                </p:cTn>
                              </p:par>
                              <p:par>
                                <p:cTn id="17" presetID="22" presetClass="entr" presetSubtype="4"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900"/>
                                        <p:tgtEl>
                                          <p:spTgt spid="40"/>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250"/>
                                        <p:tgtEl>
                                          <p:spTgt spid="47"/>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250"/>
                                        <p:tgtEl>
                                          <p:spTgt spid="46"/>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250"/>
                                        <p:tgtEl>
                                          <p:spTgt spid="45"/>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250"/>
                                        <p:tgtEl>
                                          <p:spTgt spid="44"/>
                                        </p:tgtEl>
                                      </p:cBhvr>
                                    </p:animEffect>
                                  </p:childTnLst>
                                </p:cTn>
                              </p:par>
                              <p:par>
                                <p:cTn id="32" presetID="26" presetClass="emph" presetSubtype="0" fill="hold" grpId="1" nodeType="withEffect">
                                  <p:stCondLst>
                                    <p:cond delay="0"/>
                                  </p:stCondLst>
                                  <p:childTnLst>
                                    <p:animEffect transition="out" filter="fade">
                                      <p:cBhvr>
                                        <p:cTn id="33" dur="500" tmFilter="0, 0; .2, .5; .8, .5; 1, 0"/>
                                        <p:tgtEl>
                                          <p:spTgt spid="47"/>
                                        </p:tgtEl>
                                      </p:cBhvr>
                                    </p:animEffect>
                                    <p:animScale>
                                      <p:cBhvr>
                                        <p:cTn id="34" dur="250" autoRev="1" fill="hold"/>
                                        <p:tgtEl>
                                          <p:spTgt spid="47"/>
                                        </p:tgtEl>
                                      </p:cBhvr>
                                      <p:by x="105000" y="105000"/>
                                    </p:animScale>
                                  </p:childTnLst>
                                </p:cTn>
                              </p:par>
                              <p:par>
                                <p:cTn id="35" presetID="2" presetClass="entr" presetSubtype="8" fill="hold"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fill="hold"/>
                                        <p:tgtEl>
                                          <p:spTgt spid="34"/>
                                        </p:tgtEl>
                                        <p:attrNameLst>
                                          <p:attrName>ppt_x</p:attrName>
                                        </p:attrNameLst>
                                      </p:cBhvr>
                                      <p:tavLst>
                                        <p:tav tm="0">
                                          <p:val>
                                            <p:strVal val="0-#ppt_w/2"/>
                                          </p:val>
                                        </p:tav>
                                        <p:tav tm="100000">
                                          <p:val>
                                            <p:strVal val="#ppt_x"/>
                                          </p:val>
                                        </p:tav>
                                      </p:tavLst>
                                    </p:anim>
                                    <p:anim calcmode="lin" valueType="num">
                                      <p:cBhvr additive="base">
                                        <p:cTn id="38" dur="500" fill="hold"/>
                                        <p:tgtEl>
                                          <p:spTgt spid="34"/>
                                        </p:tgtEl>
                                        <p:attrNameLst>
                                          <p:attrName>ppt_y</p:attrName>
                                        </p:attrNameLst>
                                      </p:cBhvr>
                                      <p:tavLst>
                                        <p:tav tm="0">
                                          <p:val>
                                            <p:strVal val="#ppt_y"/>
                                          </p:val>
                                        </p:tav>
                                        <p:tav tm="100000">
                                          <p:val>
                                            <p:strVal val="#ppt_y"/>
                                          </p:val>
                                        </p:tav>
                                      </p:tavLst>
                                    </p:anim>
                                  </p:childTnLst>
                                </p:cTn>
                              </p:par>
                              <p:par>
                                <p:cTn id="39" presetID="14" presetClass="entr" presetSubtype="10"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randombar(horizontal)">
                                      <p:cBhvr>
                                        <p:cTn id="41" dur="500"/>
                                        <p:tgtEl>
                                          <p:spTgt spid="4"/>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randombar(horizontal)">
                                      <p:cBhvr>
                                        <p:cTn id="44" dur="500"/>
                                        <p:tgtEl>
                                          <p:spTgt spid="56"/>
                                        </p:tgtEl>
                                      </p:cBhvr>
                                    </p:animEffect>
                                  </p:childTnLst>
                                </p:cTn>
                              </p:par>
                              <p:par>
                                <p:cTn id="45" presetID="26" presetClass="emph" presetSubtype="0" fill="hold" grpId="1" nodeType="withEffect">
                                  <p:stCondLst>
                                    <p:cond delay="0"/>
                                  </p:stCondLst>
                                  <p:childTnLst>
                                    <p:animEffect transition="out" filter="fade">
                                      <p:cBhvr>
                                        <p:cTn id="46" dur="500" tmFilter="0, 0; .2, .5; .8, .5; 1, 0"/>
                                        <p:tgtEl>
                                          <p:spTgt spid="46"/>
                                        </p:tgtEl>
                                      </p:cBhvr>
                                    </p:animEffect>
                                    <p:animScale>
                                      <p:cBhvr>
                                        <p:cTn id="47" dur="250" autoRev="1" fill="hold"/>
                                        <p:tgtEl>
                                          <p:spTgt spid="46"/>
                                        </p:tgtEl>
                                      </p:cBhvr>
                                      <p:by x="105000" y="105000"/>
                                    </p:animScale>
                                  </p:childTnLst>
                                </p:cTn>
                              </p:par>
                              <p:par>
                                <p:cTn id="48" presetID="2" presetClass="entr" presetSubtype="8" fill="hold"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0-#ppt_w/2"/>
                                          </p:val>
                                        </p:tav>
                                        <p:tav tm="100000">
                                          <p:val>
                                            <p:strVal val="#ppt_x"/>
                                          </p:val>
                                        </p:tav>
                                      </p:tavLst>
                                    </p:anim>
                                    <p:anim calcmode="lin" valueType="num">
                                      <p:cBhvr additive="base">
                                        <p:cTn id="51" dur="500" fill="hold"/>
                                        <p:tgtEl>
                                          <p:spTgt spid="23"/>
                                        </p:tgtEl>
                                        <p:attrNameLst>
                                          <p:attrName>ppt_y</p:attrName>
                                        </p:attrNameLst>
                                      </p:cBhvr>
                                      <p:tavLst>
                                        <p:tav tm="0">
                                          <p:val>
                                            <p:strVal val="#ppt_y"/>
                                          </p:val>
                                        </p:tav>
                                        <p:tav tm="100000">
                                          <p:val>
                                            <p:strVal val="#ppt_y"/>
                                          </p:val>
                                        </p:tav>
                                      </p:tavLst>
                                    </p:anim>
                                  </p:childTnLst>
                                </p:cTn>
                              </p:par>
                              <p:par>
                                <p:cTn id="52" presetID="14" presetClass="entr" presetSubtype="10" fill="hold" grpId="0" nodeType="with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randombar(horizontal)">
                                      <p:cBhvr>
                                        <p:cTn id="54" dur="500"/>
                                        <p:tgtEl>
                                          <p:spTgt spid="54"/>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randombar(horizontal)">
                                      <p:cBhvr>
                                        <p:cTn id="57" dur="500"/>
                                        <p:tgtEl>
                                          <p:spTgt spid="3"/>
                                        </p:tgtEl>
                                      </p:cBhvr>
                                    </p:animEffect>
                                  </p:childTnLst>
                                </p:cTn>
                              </p:par>
                              <p:par>
                                <p:cTn id="58" presetID="26" presetClass="emph" presetSubtype="0" fill="hold" grpId="1" nodeType="withEffect">
                                  <p:stCondLst>
                                    <p:cond delay="0"/>
                                  </p:stCondLst>
                                  <p:childTnLst>
                                    <p:animEffect transition="out" filter="fade">
                                      <p:cBhvr>
                                        <p:cTn id="59" dur="500" tmFilter="0, 0; .2, .5; .8, .5; 1, 0"/>
                                        <p:tgtEl>
                                          <p:spTgt spid="45"/>
                                        </p:tgtEl>
                                      </p:cBhvr>
                                    </p:animEffect>
                                    <p:animScale>
                                      <p:cBhvr>
                                        <p:cTn id="60" dur="250" autoRev="1" fill="hold"/>
                                        <p:tgtEl>
                                          <p:spTgt spid="45"/>
                                        </p:tgtEl>
                                      </p:cBhvr>
                                      <p:by x="105000" y="105000"/>
                                    </p:animScale>
                                  </p:childTnLst>
                                </p:cTn>
                              </p:par>
                              <p:par>
                                <p:cTn id="61" presetID="2" presetClass="entr" presetSubtype="8" fill="hold" nodeType="with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additive="base">
                                        <p:cTn id="63" dur="500" fill="hold"/>
                                        <p:tgtEl>
                                          <p:spTgt spid="27"/>
                                        </p:tgtEl>
                                        <p:attrNameLst>
                                          <p:attrName>ppt_x</p:attrName>
                                        </p:attrNameLst>
                                      </p:cBhvr>
                                      <p:tavLst>
                                        <p:tav tm="0">
                                          <p:val>
                                            <p:strVal val="0-#ppt_w/2"/>
                                          </p:val>
                                        </p:tav>
                                        <p:tav tm="100000">
                                          <p:val>
                                            <p:strVal val="#ppt_x"/>
                                          </p:val>
                                        </p:tav>
                                      </p:tavLst>
                                    </p:anim>
                                    <p:anim calcmode="lin" valueType="num">
                                      <p:cBhvr additive="base">
                                        <p:cTn id="64" dur="500" fill="hold"/>
                                        <p:tgtEl>
                                          <p:spTgt spid="27"/>
                                        </p:tgtEl>
                                        <p:attrNameLst>
                                          <p:attrName>ppt_y</p:attrName>
                                        </p:attrNameLst>
                                      </p:cBhvr>
                                      <p:tavLst>
                                        <p:tav tm="0">
                                          <p:val>
                                            <p:strVal val="#ppt_y"/>
                                          </p:val>
                                        </p:tav>
                                        <p:tav tm="100000">
                                          <p:val>
                                            <p:strVal val="#ppt_y"/>
                                          </p:val>
                                        </p:tav>
                                      </p:tavLst>
                                    </p:anim>
                                  </p:childTnLst>
                                </p:cTn>
                              </p:par>
                              <p:par>
                                <p:cTn id="65" presetID="14" presetClass="entr" presetSubtype="10" fill="hold" grpId="0" nodeType="with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randombar(horizontal)">
                                      <p:cBhvr>
                                        <p:cTn id="67" dur="500"/>
                                        <p:tgtEl>
                                          <p:spTgt spid="51"/>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
                                        </p:tgtEl>
                                        <p:attrNameLst>
                                          <p:attrName>style.visibility</p:attrName>
                                        </p:attrNameLst>
                                      </p:cBhvr>
                                      <p:to>
                                        <p:strVal val="visible"/>
                                      </p:to>
                                    </p:set>
                                    <p:animEffect transition="in" filter="randombar(horizontal)">
                                      <p:cBhvr>
                                        <p:cTn id="70" dur="500"/>
                                        <p:tgtEl>
                                          <p:spTgt spid="2"/>
                                        </p:tgtEl>
                                      </p:cBhvr>
                                    </p:animEffect>
                                  </p:childTnLst>
                                </p:cTn>
                              </p:par>
                              <p:par>
                                <p:cTn id="71" presetID="26" presetClass="emph" presetSubtype="0" fill="hold" grpId="1" nodeType="withEffect">
                                  <p:stCondLst>
                                    <p:cond delay="0"/>
                                  </p:stCondLst>
                                  <p:childTnLst>
                                    <p:animEffect transition="out" filter="fade">
                                      <p:cBhvr>
                                        <p:cTn id="72" dur="500" tmFilter="0, 0; .2, .5; .8, .5; 1, 0"/>
                                        <p:tgtEl>
                                          <p:spTgt spid="44"/>
                                        </p:tgtEl>
                                      </p:cBhvr>
                                    </p:animEffect>
                                    <p:animScale>
                                      <p:cBhvr>
                                        <p:cTn id="73" dur="250" autoRev="1" fill="hold"/>
                                        <p:tgtEl>
                                          <p:spTgt spid="44"/>
                                        </p:tgtEl>
                                      </p:cBhvr>
                                      <p:by x="105000" y="105000"/>
                                    </p:animScale>
                                  </p:childTnLst>
                                </p:cTn>
                              </p:par>
                              <p:par>
                                <p:cTn id="74" presetID="2" presetClass="entr" presetSubtype="8" fill="hold" nodeType="with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additive="base">
                                        <p:cTn id="76" dur="500" fill="hold"/>
                                        <p:tgtEl>
                                          <p:spTgt spid="13"/>
                                        </p:tgtEl>
                                        <p:attrNameLst>
                                          <p:attrName>ppt_x</p:attrName>
                                        </p:attrNameLst>
                                      </p:cBhvr>
                                      <p:tavLst>
                                        <p:tav tm="0">
                                          <p:val>
                                            <p:strVal val="0-#ppt_w/2"/>
                                          </p:val>
                                        </p:tav>
                                        <p:tav tm="100000">
                                          <p:val>
                                            <p:strVal val="#ppt_x"/>
                                          </p:val>
                                        </p:tav>
                                      </p:tavLst>
                                    </p:anim>
                                    <p:anim calcmode="lin" valueType="num">
                                      <p:cBhvr additive="base">
                                        <p:cTn id="77" dur="500" fill="hold"/>
                                        <p:tgtEl>
                                          <p:spTgt spid="13"/>
                                        </p:tgtEl>
                                        <p:attrNameLst>
                                          <p:attrName>ppt_y</p:attrName>
                                        </p:attrNameLst>
                                      </p:cBhvr>
                                      <p:tavLst>
                                        <p:tav tm="0">
                                          <p:val>
                                            <p:strVal val="#ppt_y"/>
                                          </p:val>
                                        </p:tav>
                                        <p:tav tm="100000">
                                          <p:val>
                                            <p:strVal val="#ppt_y"/>
                                          </p:val>
                                        </p:tav>
                                      </p:tavLst>
                                    </p:anim>
                                  </p:childTnLst>
                                </p:cTn>
                              </p:par>
                              <p:par>
                                <p:cTn id="78" presetID="14" presetClass="entr" presetSubtype="10" fill="hold" grpId="0" nodeType="with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randombar(horizontal)">
                                      <p:cBhvr>
                                        <p:cTn id="80" dur="500"/>
                                        <p:tgtEl>
                                          <p:spTgt spid="49"/>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randombar(horizontal)">
                                      <p:cBhvr>
                                        <p:cTn id="83" dur="500"/>
                                        <p:tgtEl>
                                          <p:spTgt spid="50"/>
                                        </p:tgtEl>
                                      </p:cBhvr>
                                    </p:animEffect>
                                  </p:childTnLst>
                                </p:cTn>
                              </p:par>
                              <p:par>
                                <p:cTn id="84" presetID="42" presetClass="entr" presetSubtype="0" fill="hold" nodeType="with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fade">
                                      <p:cBhvr>
                                        <p:cTn id="86" dur="500"/>
                                        <p:tgtEl>
                                          <p:spTgt spid="8"/>
                                        </p:tgtEl>
                                      </p:cBhvr>
                                    </p:animEffect>
                                    <p:anim calcmode="lin" valueType="num">
                                      <p:cBhvr>
                                        <p:cTn id="87" dur="500" fill="hold"/>
                                        <p:tgtEl>
                                          <p:spTgt spid="8"/>
                                        </p:tgtEl>
                                        <p:attrNameLst>
                                          <p:attrName>ppt_x</p:attrName>
                                        </p:attrNameLst>
                                      </p:cBhvr>
                                      <p:tavLst>
                                        <p:tav tm="0">
                                          <p:val>
                                            <p:strVal val="#ppt_x"/>
                                          </p:val>
                                        </p:tav>
                                        <p:tav tm="100000">
                                          <p:val>
                                            <p:strVal val="#ppt_x"/>
                                          </p:val>
                                        </p:tav>
                                      </p:tavLst>
                                    </p:anim>
                                    <p:anim calcmode="lin" valueType="num">
                                      <p:cBhvr>
                                        <p:cTn id="88"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4" grpId="1" animBg="1"/>
      <p:bldP spid="45" grpId="0" animBg="1"/>
      <p:bldP spid="45" grpId="1" animBg="1"/>
      <p:bldP spid="46" grpId="0" animBg="1"/>
      <p:bldP spid="46" grpId="1" animBg="1"/>
      <p:bldP spid="47" grpId="0" animBg="1"/>
      <p:bldP spid="47" grpId="1" animBg="1"/>
      <p:bldP spid="48" grpId="0"/>
      <p:bldP spid="49" grpId="0"/>
      <p:bldP spid="50" grpId="0"/>
      <p:bldP spid="51" grpId="0"/>
      <p:bldP spid="2" grpId="0"/>
      <p:bldP spid="3" grpId="0"/>
      <p:bldP spid="54" grpId="0"/>
      <p:bldP spid="4" grpId="0"/>
      <p:bldP spid="5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451967" y="357259"/>
            <a:ext cx="4896544" cy="686939"/>
            <a:chOff x="338524" y="267494"/>
            <a:chExt cx="3672408" cy="515204"/>
          </a:xfrm>
        </p:grpSpPr>
        <p:sp>
          <p:nvSpPr>
            <p:cNvPr id="55" name="矩形 54"/>
            <p:cNvSpPr/>
            <p:nvPr/>
          </p:nvSpPr>
          <p:spPr>
            <a:xfrm>
              <a:off x="338524" y="294967"/>
              <a:ext cx="345044" cy="34186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755576" y="267494"/>
              <a:ext cx="1523494" cy="346249"/>
            </a:xfrm>
            <a:prstGeom prst="rect">
              <a:avLst/>
            </a:prstGeom>
            <a:noFill/>
          </p:spPr>
          <p:txBody>
            <a:bodyPr wrap="none" rtlCol="0">
              <a:spAutoFit/>
              <a:scene3d>
                <a:camera prst="orthographicFront"/>
                <a:lightRig rig="threePt" dir="t"/>
              </a:scene3d>
              <a:sp3d contourW="12700"/>
            </a:bodyPr>
            <a:lstStyle/>
            <a:p>
              <a:pPr defTabSz="1218565"/>
              <a:r>
                <a:rPr lang="zh-CN" altLang="en-US" sz="2400">
                  <a:solidFill>
                    <a:prstClr val="black"/>
                  </a:solidFill>
                  <a:latin typeface="微软雅黑" panose="020b0503020204020204" pitchFamily="34" charset="-122"/>
                  <a:ea typeface="微软雅黑" panose="020b0503020204020204" pitchFamily="34" charset="-122"/>
                </a:rPr>
                <a:t>工作成绩展示</a:t>
              </a: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55576" y="559608"/>
              <a:ext cx="3255356" cy="223090"/>
            </a:xfrm>
            <a:prstGeom prst="rect">
              <a:avLst/>
            </a:prstGeom>
            <a:noFill/>
          </p:spPr>
          <p:txBody>
            <a:bodyPr wrap="square" rtlCol="0">
              <a:spAutoFit/>
              <a:scene3d>
                <a:camera prst="orthographicFront"/>
                <a:lightRig rig="threePt" dir="t"/>
              </a:scene3d>
              <a:sp3d contourW="12700"/>
            </a:bodyPr>
            <a:lstStyle/>
            <a:p>
              <a:pPr defTabSz="1218565"/>
              <a:r>
                <a:rPr lang="en-US" altLang="zh-CN" sz="1335">
                  <a:solidFill>
                    <a:prstClr val="black"/>
                  </a:solidFill>
                  <a:latin typeface="微软雅黑" panose="020b0503020204020204" pitchFamily="34" charset="-122"/>
                  <a:ea typeface="微软雅黑" panose="020b0503020204020204" pitchFamily="34" charset="-122"/>
                </a:rPr>
                <a:t>Year work summary Year work summary</a:t>
              </a:r>
              <a:endParaRPr lang="en-US" altLang="zh-CN" sz="1335">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515550" y="483518"/>
              <a:ext cx="240025" cy="2378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solidFill>
                <a:latin typeface="微软雅黑" panose="020b0503020204020204" pitchFamily="34" charset="-122"/>
                <a:ea typeface="微软雅黑" panose="020b0503020204020204" pitchFamily="34" charset="-122"/>
              </a:endParaRPr>
            </a:p>
          </p:txBody>
        </p:sp>
      </p:grpSp>
      <p:sp>
        <p:nvSpPr>
          <p:cNvPr id="22" name="Freeform 6"/>
          <p:cNvSpPr/>
          <p:nvPr/>
        </p:nvSpPr>
        <p:spPr bwMode="auto">
          <a:xfrm>
            <a:off x="8682249" y="2604776"/>
            <a:ext cx="1011460" cy="1708403"/>
          </a:xfrm>
          <a:custGeom>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chemeClr val="accent3"/>
          </a:solidFill>
          <a:ln>
            <a:noFill/>
          </a:ln>
          <a:effectLst/>
        </p:spPr>
        <p:txBody>
          <a:bodyPr vert="horz" wrap="square" lIns="91428" tIns="45713" rIns="91428" bIns="45713" numCol="1" anchor="t" anchorCtr="0" compatLnSpc="1"/>
          <a:lstStyle/>
          <a:p>
            <a:pPr defTabSz="1218565"/>
            <a:endParaRPr lang="zh-CN" altLang="en-US">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sp>
        <p:nvSpPr>
          <p:cNvPr id="23" name="Freeform 7"/>
          <p:cNvSpPr/>
          <p:nvPr/>
        </p:nvSpPr>
        <p:spPr bwMode="auto">
          <a:xfrm>
            <a:off x="6109820" y="3619809"/>
            <a:ext cx="1015035" cy="693368"/>
          </a:xfrm>
          <a:custGeom>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chemeClr val="accent2"/>
          </a:solidFill>
          <a:ln>
            <a:noFill/>
          </a:ln>
          <a:effectLst/>
        </p:spPr>
        <p:txBody>
          <a:bodyPr vert="horz" wrap="square" lIns="91428" tIns="45713" rIns="91428" bIns="45713" numCol="1" anchor="t" anchorCtr="0" compatLnSpc="1"/>
          <a:lstStyle/>
          <a:p>
            <a:pPr defTabSz="1218565"/>
            <a:endParaRPr lang="zh-CN" altLang="en-US">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sp>
        <p:nvSpPr>
          <p:cNvPr id="31" name="Oval 8"/>
          <p:cNvSpPr>
            <a:spLocks noChangeArrowheads="1"/>
          </p:cNvSpPr>
          <p:nvPr/>
        </p:nvSpPr>
        <p:spPr bwMode="auto">
          <a:xfrm>
            <a:off x="1617375" y="2045202"/>
            <a:ext cx="1840643" cy="1833493"/>
          </a:xfrm>
          <a:prstGeom prst="ellipse">
            <a:avLst/>
          </a:prstGeom>
          <a:solidFill>
            <a:schemeClr val="accent1"/>
          </a:solidFill>
          <a:ln>
            <a:noFill/>
          </a:ln>
        </p:spPr>
        <p:txBody>
          <a:bodyPr vert="horz" wrap="square" lIns="91428" tIns="45713" rIns="91428" bIns="45713" numCol="1" anchor="t" anchorCtr="0" compatLnSpc="1"/>
          <a:lstStyle/>
          <a:p>
            <a:pPr defTabSz="1218565"/>
            <a:r>
              <a:rPr lang="zh-CN" altLang="en-US" sz="2200">
                <a:solidFill>
                  <a:prstClr val="white"/>
                </a:solidFill>
                <a:latin typeface="微软雅黑" panose="020b0503020204020204" pitchFamily="34" charset="-122"/>
                <a:ea typeface="微软雅黑" panose="020b0503020204020204" pitchFamily="34" charset="-122"/>
                <a:cs typeface="+mn-ea"/>
                <a:sym typeface="+mn-lt"/>
              </a:rPr>
              <a:t>添加标题</a:t>
            </a:r>
            <a:endParaRPr lang="zh-CN" altLang="en-US" sz="220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2" name="Oval 9"/>
          <p:cNvSpPr>
            <a:spLocks noChangeArrowheads="1"/>
          </p:cNvSpPr>
          <p:nvPr/>
        </p:nvSpPr>
        <p:spPr bwMode="auto">
          <a:xfrm>
            <a:off x="3092739" y="1903823"/>
            <a:ext cx="2287400" cy="2280251"/>
          </a:xfrm>
          <a:prstGeom prst="ellipse">
            <a:avLst/>
          </a:prstGeom>
          <a:solidFill>
            <a:schemeClr val="accent3"/>
          </a:solidFill>
          <a:ln>
            <a:noFill/>
          </a:ln>
        </p:spPr>
        <p:txBody>
          <a:bodyPr vert="horz" wrap="square" lIns="91428" tIns="45713" rIns="91428" bIns="45713" numCol="1" anchor="t" anchorCtr="0" compatLnSpc="1"/>
          <a:lstStyle/>
          <a:p>
            <a:pPr algn="r" defTabSz="1218565"/>
            <a:r>
              <a:rPr lang="zh-CN" altLang="en-US" sz="2400">
                <a:solidFill>
                  <a:prstClr val="white"/>
                </a:solidFill>
                <a:latin typeface="微软雅黑" panose="020b0503020204020204" pitchFamily="34" charset="-122"/>
                <a:ea typeface="微软雅黑" panose="020b0503020204020204" pitchFamily="34" charset="-122"/>
                <a:cs typeface="+mn-ea"/>
                <a:sym typeface="+mn-lt"/>
              </a:rPr>
              <a:t>添加标题</a:t>
            </a: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3" name="Oval 10"/>
          <p:cNvSpPr>
            <a:spLocks noChangeArrowheads="1"/>
          </p:cNvSpPr>
          <p:nvPr/>
        </p:nvSpPr>
        <p:spPr bwMode="auto">
          <a:xfrm>
            <a:off x="2299296" y="3122578"/>
            <a:ext cx="1915699" cy="1922845"/>
          </a:xfrm>
          <a:prstGeom prst="ellipse">
            <a:avLst/>
          </a:prstGeom>
          <a:solidFill>
            <a:schemeClr val="accent2"/>
          </a:solidFill>
          <a:ln>
            <a:noFill/>
          </a:ln>
        </p:spPr>
        <p:txBody>
          <a:bodyPr vert="horz" wrap="square" lIns="91428" tIns="45713" rIns="91428" bIns="45713" numCol="1" anchor="ctr" anchorCtr="0" compatLnSpc="1"/>
          <a:lstStyle/>
          <a:p>
            <a:pPr algn="ctr" defTabSz="1218565"/>
            <a:r>
              <a:rPr lang="zh-CN" altLang="en-US" sz="2000">
                <a:solidFill>
                  <a:prstClr val="white"/>
                </a:solidFill>
                <a:latin typeface="微软雅黑" panose="020b0503020204020204" pitchFamily="34" charset="-122"/>
                <a:ea typeface="微软雅黑" panose="020b0503020204020204" pitchFamily="34" charset="-122"/>
                <a:cs typeface="+mn-ea"/>
                <a:sym typeface="+mn-lt"/>
              </a:rPr>
              <a:t>添加标题</a:t>
            </a:r>
            <a:endParaRPr lang="zh-CN" altLang="en-US" sz="200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4" name="Freeform 15"/>
          <p:cNvSpPr/>
          <p:nvPr/>
        </p:nvSpPr>
        <p:spPr bwMode="auto">
          <a:xfrm>
            <a:off x="7389752" y="3219237"/>
            <a:ext cx="1015035" cy="1093943"/>
          </a:xfrm>
          <a:custGeom>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chemeClr val="accent1"/>
          </a:solidFill>
          <a:ln>
            <a:noFill/>
          </a:ln>
          <a:effectLst/>
        </p:spPr>
        <p:txBody>
          <a:bodyPr vert="horz" wrap="square" lIns="91428" tIns="45713" rIns="91428" bIns="45713" numCol="1" anchor="t" anchorCtr="0" compatLnSpc="1"/>
          <a:lstStyle/>
          <a:p>
            <a:pPr defTabSz="1218565"/>
            <a:endParaRPr lang="zh-CN" altLang="en-US">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sp>
        <p:nvSpPr>
          <p:cNvPr id="35" name="TextBox 14"/>
          <p:cNvSpPr txBox="1"/>
          <p:nvPr/>
        </p:nvSpPr>
        <p:spPr>
          <a:xfrm>
            <a:off x="6293260" y="3133063"/>
            <a:ext cx="604653" cy="523220"/>
          </a:xfrm>
          <a:prstGeom prst="rect">
            <a:avLst/>
          </a:prstGeom>
          <a:noFill/>
        </p:spPr>
        <p:txBody>
          <a:bodyPr wrap="none" rtlCol="0" anchor="ctr">
            <a:spAutoFit/>
          </a:bodyPr>
          <a:lstStyle/>
          <a:p>
            <a:pPr algn="ctr" defTabSz="1218565"/>
            <a:r>
              <a:rPr lang="en-US" altLang="zh-CN" sz="280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20</a:t>
            </a:r>
            <a:endParaRPr lang="en-US" altLang="zh-CN" sz="2800">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sp>
        <p:nvSpPr>
          <p:cNvPr id="36" name="TextBox 18"/>
          <p:cNvSpPr txBox="1"/>
          <p:nvPr/>
        </p:nvSpPr>
        <p:spPr>
          <a:xfrm>
            <a:off x="7594944" y="2637459"/>
            <a:ext cx="604653" cy="523220"/>
          </a:xfrm>
          <a:prstGeom prst="rect">
            <a:avLst/>
          </a:prstGeom>
          <a:noFill/>
        </p:spPr>
        <p:txBody>
          <a:bodyPr wrap="none" rtlCol="0" anchor="ctr">
            <a:spAutoFit/>
          </a:bodyPr>
          <a:lstStyle/>
          <a:p>
            <a:pPr algn="ctr" defTabSz="1218565"/>
            <a:r>
              <a:rPr lang="en-US" altLang="zh-CN" sz="280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50</a:t>
            </a:r>
            <a:endParaRPr lang="en-US" altLang="zh-CN" sz="2800">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sp>
        <p:nvSpPr>
          <p:cNvPr id="37" name="TextBox 19"/>
          <p:cNvSpPr txBox="1"/>
          <p:nvPr/>
        </p:nvSpPr>
        <p:spPr>
          <a:xfrm>
            <a:off x="8885654" y="2045167"/>
            <a:ext cx="604653" cy="523220"/>
          </a:xfrm>
          <a:prstGeom prst="rect">
            <a:avLst/>
          </a:prstGeom>
          <a:noFill/>
        </p:spPr>
        <p:txBody>
          <a:bodyPr wrap="none" rtlCol="0" anchor="ctr">
            <a:spAutoFit/>
          </a:bodyPr>
          <a:lstStyle/>
          <a:p>
            <a:pPr algn="ctr" defTabSz="1218565"/>
            <a:r>
              <a:rPr lang="en-US" altLang="zh-CN" sz="280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80</a:t>
            </a:r>
            <a:endParaRPr lang="en-US" altLang="zh-CN" sz="2800">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cxnSp>
        <p:nvCxnSpPr>
          <p:cNvPr id="38" name="直接连接符 37"/>
          <p:cNvCxnSpPr/>
          <p:nvPr/>
        </p:nvCxnSpPr>
        <p:spPr>
          <a:xfrm>
            <a:off x="3328855" y="3296014"/>
            <a:ext cx="2400420" cy="1017164"/>
          </a:xfrm>
          <a:prstGeom prst="line">
            <a:avLst/>
          </a:prstGeom>
          <a:ln>
            <a:solidFill>
              <a:schemeClr val="bg1">
                <a:lumMod val="50000"/>
              </a:schemeClr>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729275" y="4313177"/>
            <a:ext cx="4252429" cy="0"/>
          </a:xfrm>
          <a:prstGeom prst="line">
            <a:avLst/>
          </a:prstGeom>
          <a:ln>
            <a:solidFill>
              <a:schemeClr val="bg1">
                <a:lumMod val="50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TextBox 29"/>
          <p:cNvSpPr txBox="1"/>
          <p:nvPr/>
        </p:nvSpPr>
        <p:spPr>
          <a:xfrm flipH="1">
            <a:off x="5729275" y="4675172"/>
            <a:ext cx="2786544"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defTabSz="1217930">
              <a:defRPr/>
            </a:pPr>
            <a:r>
              <a:rPr lang="zh-CN" altLang="en-US" sz="2400">
                <a:solidFill>
                  <a:prstClr val="black">
                    <a:lumMod val="75000"/>
                    <a:lumOff val="25000"/>
                  </a:prstClr>
                </a:solidFill>
                <a:latin typeface="微软雅黑" panose="020b0503020204020204" pitchFamily="34" charset="-122"/>
                <a:cs typeface="+mn-ea"/>
                <a:sym typeface="+mn-lt"/>
              </a:rPr>
              <a:t>点击添加标题</a:t>
            </a:r>
            <a:endParaRPr lang="zh-CN" altLang="en-US" sz="2400">
              <a:solidFill>
                <a:prstClr val="black">
                  <a:lumMod val="75000"/>
                  <a:lumOff val="25000"/>
                </a:prstClr>
              </a:solidFill>
              <a:latin typeface="微软雅黑" panose="020b0503020204020204" pitchFamily="34" charset="-122"/>
              <a:cs typeface="+mn-ea"/>
              <a:sym typeface="+mn-lt"/>
            </a:endParaRPr>
          </a:p>
        </p:txBody>
      </p:sp>
      <p:sp>
        <p:nvSpPr>
          <p:cNvPr id="41" name="TextBox 30"/>
          <p:cNvSpPr txBox="1"/>
          <p:nvPr/>
        </p:nvSpPr>
        <p:spPr>
          <a:xfrm>
            <a:off x="5729273" y="5089136"/>
            <a:ext cx="4601531" cy="905248"/>
          </a:xfrm>
          <a:prstGeom prst="rect">
            <a:avLst/>
          </a:prstGeom>
          <a:noFill/>
        </p:spPr>
        <p:txBody>
          <a:bodyPr wrap="square" rtlCol="0">
            <a:spAutoFit/>
          </a:bodyPr>
          <a:lstStyle/>
          <a:p>
            <a:pPr defTabSz="1218565">
              <a:lnSpc>
                <a:spcPct val="130000"/>
              </a:lnSpc>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您的内容打在这里，或者通过复制您的文本后，在此框中选择粘贴，并选择只保留文字。您的内容打在这里，或者通过复制您的文本后。</a:t>
            </a:r>
            <a:endPar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pic>
        <p:nvPicPr>
          <p:cNvPr id="28" name="图片 27"/>
          <p:cNvPicPr>
            <a:picLocks noChangeAspect="1"/>
          </p:cNvPicPr>
          <p:nvPr/>
        </p:nvPicPr>
        <p:blipFill>
          <a:blip r:embed="rId2">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pic>
        <p:nvPicPr>
          <p:cNvPr id="2" name="PA_图片 20"/>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0224495" y="894"/>
            <a:ext cx="2145659" cy="1536700"/>
          </a:xfrm>
          <a:prstGeom prst="rect">
            <a:avLst/>
          </a:prstGeom>
        </p:spPr>
      </p:pic>
    </p:spTree>
  </p:cSld>
  <p:clrMapOvr>
    <a:masterClrMapping/>
  </p:clrMapOvr>
  <p:transition advTm="1076">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350" fill="hold"/>
                                        <p:tgtEl>
                                          <p:spTgt spid="31"/>
                                        </p:tgtEl>
                                        <p:attrNameLst>
                                          <p:attrName>ppt_x</p:attrName>
                                        </p:attrNameLst>
                                      </p:cBhvr>
                                      <p:tavLst>
                                        <p:tav tm="0">
                                          <p:val>
                                            <p:strVal val="0-#ppt_w/2"/>
                                          </p:val>
                                        </p:tav>
                                        <p:tav tm="100000">
                                          <p:val>
                                            <p:strVal val="#ppt_x"/>
                                          </p:val>
                                        </p:tav>
                                      </p:tavLst>
                                    </p:anim>
                                    <p:anim calcmode="lin" valueType="num">
                                      <p:cBhvr additive="base">
                                        <p:cTn id="8" dur="35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400" fill="hold"/>
                                        <p:tgtEl>
                                          <p:spTgt spid="33"/>
                                        </p:tgtEl>
                                        <p:attrNameLst>
                                          <p:attrName>ppt_x</p:attrName>
                                        </p:attrNameLst>
                                      </p:cBhvr>
                                      <p:tavLst>
                                        <p:tav tm="0">
                                          <p:val>
                                            <p:strVal val="#ppt_x"/>
                                          </p:val>
                                        </p:tav>
                                        <p:tav tm="100000">
                                          <p:val>
                                            <p:strVal val="#ppt_x"/>
                                          </p:val>
                                        </p:tav>
                                      </p:tavLst>
                                    </p:anim>
                                    <p:anim calcmode="lin" valueType="num">
                                      <p:cBhvr additive="base">
                                        <p:cTn id="12" dur="400" fill="hold"/>
                                        <p:tgtEl>
                                          <p:spTgt spid="33"/>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400" fill="hold"/>
                                        <p:tgtEl>
                                          <p:spTgt spid="32"/>
                                        </p:tgtEl>
                                        <p:attrNameLst>
                                          <p:attrName>ppt_x</p:attrName>
                                        </p:attrNameLst>
                                      </p:cBhvr>
                                      <p:tavLst>
                                        <p:tav tm="0">
                                          <p:val>
                                            <p:strVal val="1+#ppt_w/2"/>
                                          </p:val>
                                        </p:tav>
                                        <p:tav tm="100000">
                                          <p:val>
                                            <p:strVal val="#ppt_x"/>
                                          </p:val>
                                        </p:tav>
                                      </p:tavLst>
                                    </p:anim>
                                    <p:anim calcmode="lin" valueType="num">
                                      <p:cBhvr additive="base">
                                        <p:cTn id="16" dur="400" fill="hold"/>
                                        <p:tgtEl>
                                          <p:spTgt spid="32"/>
                                        </p:tgtEl>
                                        <p:attrNameLst>
                                          <p:attrName>ppt_y</p:attrName>
                                        </p:attrNameLst>
                                      </p:cBhvr>
                                      <p:tavLst>
                                        <p:tav tm="0">
                                          <p:val>
                                            <p:strVal val="0-#ppt_h/2"/>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left)">
                                      <p:cBhvr>
                                        <p:cTn id="19" dur="400"/>
                                        <p:tgtEl>
                                          <p:spTgt spid="38"/>
                                        </p:tgtEl>
                                      </p:cBhvr>
                                    </p:animEffect>
                                  </p:childTnLst>
                                </p:cTn>
                              </p:par>
                              <p:par>
                                <p:cTn id="20" presetID="22" presetClass="entr" presetSubtype="8"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350"/>
                                        <p:tgtEl>
                                          <p:spTgt spid="39"/>
                                        </p:tgtEl>
                                      </p:cBhvr>
                                    </p:animEffect>
                                  </p:childTnLst>
                                </p:cTn>
                              </p:par>
                              <p:par>
                                <p:cTn id="23" presetID="2" presetClass="entr" presetSubtype="4" decel="100000" fill="hold" grpId="0" nodeType="withEffect">
                                  <p:stCondLst>
                                    <p:cond delay="25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50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500" fill="hold"/>
                                        <p:tgtEl>
                                          <p:spTgt spid="34"/>
                                        </p:tgtEl>
                                        <p:attrNameLst>
                                          <p:attrName>ppt_x</p:attrName>
                                        </p:attrNameLst>
                                      </p:cBhvr>
                                      <p:tavLst>
                                        <p:tav tm="0">
                                          <p:val>
                                            <p:strVal val="#ppt_x"/>
                                          </p:val>
                                        </p:tav>
                                        <p:tav tm="100000">
                                          <p:val>
                                            <p:strVal val="#ppt_x"/>
                                          </p:val>
                                        </p:tav>
                                      </p:tavLst>
                                    </p:anim>
                                    <p:anim calcmode="lin" valueType="num">
                                      <p:cBhvr additive="base">
                                        <p:cTn id="30" dur="500" fill="hold"/>
                                        <p:tgtEl>
                                          <p:spTgt spid="34"/>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75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10"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par>
                                <p:cTn id="44" presetID="10" presetClass="entr" presetSubtype="0" fill="hold" grpId="0" nodeType="withEffect">
                                  <p:stCondLst>
                                    <p:cond delay="0"/>
                                  </p:stCondLst>
                                  <p:iterate type="lt">
                                    <p:tmPct val="10000"/>
                                  </p:iterate>
                                  <p:childTnLst>
                                    <p:set>
                                      <p:cBhvr>
                                        <p:cTn id="45" dur="1" fill="hold">
                                          <p:stCondLst>
                                            <p:cond delay="0"/>
                                          </p:stCondLst>
                                        </p:cTn>
                                        <p:tgtEl>
                                          <p:spTgt spid="40"/>
                                        </p:tgtEl>
                                        <p:attrNameLst>
                                          <p:attrName>style.visibility</p:attrName>
                                        </p:attrNameLst>
                                      </p:cBhvr>
                                      <p:to>
                                        <p:strVal val="visible"/>
                                      </p:to>
                                    </p:set>
                                    <p:animEffect transition="in" filter="fade">
                                      <p:cBhvr>
                                        <p:cTn id="46" dur="100"/>
                                        <p:tgtEl>
                                          <p:spTgt spid="40"/>
                                        </p:tgtEl>
                                      </p:cBhvr>
                                    </p:animEffect>
                                  </p:childTnLst>
                                </p:cTn>
                              </p:par>
                              <p:par>
                                <p:cTn id="47" presetID="10" presetClass="entr" presetSubtype="0" fill="hold" grpId="0" nodeType="withEffect">
                                  <p:stCondLst>
                                    <p:cond delay="0"/>
                                  </p:stCondLst>
                                  <p:iterate type="lt">
                                    <p:tmPct val="10000"/>
                                  </p:iterate>
                                  <p:childTnLst>
                                    <p:set>
                                      <p:cBhvr>
                                        <p:cTn id="48" dur="1" fill="hold">
                                          <p:stCondLst>
                                            <p:cond delay="0"/>
                                          </p:stCondLst>
                                        </p:cTn>
                                        <p:tgtEl>
                                          <p:spTgt spid="41"/>
                                        </p:tgtEl>
                                        <p:attrNameLst>
                                          <p:attrName>style.visibility</p:attrName>
                                        </p:attrNameLst>
                                      </p:cBhvr>
                                      <p:to>
                                        <p:strVal val="visible"/>
                                      </p:to>
                                    </p:set>
                                    <p:animEffect transition="in" filter="fade">
                                      <p:cBhvr>
                                        <p:cTn id="49" dur="100"/>
                                        <p:tgtEl>
                                          <p:spTgt spid="41"/>
                                        </p:tgtEl>
                                      </p:cBhvr>
                                    </p:animEffect>
                                  </p:childTnLst>
                                </p:cTn>
                              </p:par>
                              <p:par>
                                <p:cTn id="50" presetID="42" presetClass="entr" presetSubtype="0"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anim calcmode="lin" valueType="num">
                                      <p:cBhvr>
                                        <p:cTn id="53" dur="500" fill="hold"/>
                                        <p:tgtEl>
                                          <p:spTgt spid="28"/>
                                        </p:tgtEl>
                                        <p:attrNameLst>
                                          <p:attrName>ppt_x</p:attrName>
                                        </p:attrNameLst>
                                      </p:cBhvr>
                                      <p:tavLst>
                                        <p:tav tm="0">
                                          <p:val>
                                            <p:strVal val="#ppt_x"/>
                                          </p:val>
                                        </p:tav>
                                        <p:tav tm="100000">
                                          <p:val>
                                            <p:strVal val="#ppt_x"/>
                                          </p:val>
                                        </p:tav>
                                      </p:tavLst>
                                    </p:anim>
                                    <p:anim calcmode="lin" valueType="num">
                                      <p:cBhvr>
                                        <p:cTn id="54"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31" grpId="0" animBg="1"/>
      <p:bldP spid="32" grpId="0" animBg="1"/>
      <p:bldP spid="33" grpId="0" animBg="1"/>
      <p:bldP spid="34" grpId="0" animBg="1"/>
      <p:bldP spid="35" grpId="0"/>
      <p:bldP spid="36" grpId="0"/>
      <p:bldP spid="37" grpId="0"/>
      <p:bldP spid="40" grpId="0"/>
      <p:bldP spid="41"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 name="图片 4" descr="图片包含 树, 天空, 照片&#10;&#10;已生成高可信度的说明"/>
          <p:cNvPicPr>
            <a:picLocks noChangeAspect="1"/>
          </p:cNvPicPr>
          <p:nvPr/>
        </p:nvPicPr>
        <p:blipFill>
          <a:blip r:embed="rId2"/>
          <a:stretch>
            <a:fillRect/>
          </a:stretch>
        </p:blipFill>
        <p:spPr>
          <a:xfrm>
            <a:off x="7479027" y="3671809"/>
            <a:ext cx="4896152" cy="3199959"/>
          </a:xfrm>
          <a:prstGeom prst="rect">
            <a:avLst/>
          </a:prstGeom>
        </p:spPr>
      </p:pic>
      <p:pic>
        <p:nvPicPr>
          <p:cNvPr id="8" name="PA_图片 4"/>
          <p:cNvPicPr>
            <a:picLocks noChangeAspect="1"/>
          </p:cNvPicPr>
          <p:nvPr>
            <p:custDataLst>
              <p:tags r:id="rId4"/>
            </p:custDataLst>
          </p:nvPr>
        </p:nvPicPr>
        <p:blipFill>
          <a:blip r:embed="rId3"/>
          <a:stretch>
            <a:fillRect/>
          </a:stretch>
        </p:blipFill>
        <p:spPr>
          <a:xfrm flipH="1">
            <a:off x="685032" y="1481289"/>
            <a:ext cx="3580369" cy="3476743"/>
          </a:xfrm>
          <a:prstGeom prst="rect">
            <a:avLst/>
          </a:prstGeom>
        </p:spPr>
      </p:pic>
      <p:pic>
        <p:nvPicPr>
          <p:cNvPr id="9" name="PA_图片 8"/>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7431930" y="2210067"/>
            <a:ext cx="844053" cy="548795"/>
          </a:xfrm>
          <a:prstGeom prst="rect">
            <a:avLst/>
          </a:prstGeom>
        </p:spPr>
      </p:pic>
      <p:cxnSp>
        <p:nvCxnSpPr>
          <p:cNvPr id="13" name="PA_直接连接符 12"/>
          <p:cNvCxnSpPr/>
          <p:nvPr>
            <p:custDataLst>
              <p:tags r:id="rId7"/>
            </p:custDataLst>
          </p:nvPr>
        </p:nvCxnSpPr>
        <p:spPr>
          <a:xfrm flipH="1">
            <a:off x="2538783" y="140301"/>
            <a:ext cx="0" cy="1435100"/>
          </a:xfrm>
          <a:prstGeom prst="line">
            <a:avLst/>
          </a:prstGeom>
          <a:ln>
            <a:solidFill>
              <a:schemeClr val="accent3"/>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flipV="1">
            <a:off x="2538783" y="5144101"/>
            <a:ext cx="0" cy="1435100"/>
          </a:xfrm>
          <a:prstGeom prst="line">
            <a:avLst/>
          </a:prstGeom>
          <a:ln>
            <a:solidFill>
              <a:schemeClr val="accent3"/>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789483" y="2547388"/>
            <a:ext cx="1498600" cy="1733680"/>
          </a:xfrm>
          <a:prstGeom prst="rect">
            <a:avLst/>
          </a:prstGeom>
          <a:noFill/>
        </p:spPr>
        <p:txBody>
          <a:bodyPr wrap="square" rtlCol="0">
            <a:spAutoFit/>
          </a:bodyPr>
          <a:lstStyle/>
          <a:p>
            <a:pPr algn="ctr" defTabSz="1218565"/>
            <a:r>
              <a:rPr lang="zh-CN" altLang="en-US" sz="10665">
                <a:solidFill>
                  <a:prstClr val="black"/>
                </a:solidFill>
                <a:latin typeface="隶书" panose="02010509060101010101" charset="-122"/>
                <a:ea typeface="隶书" panose="02010509060101010101" charset="-122"/>
              </a:rPr>
              <a:t>叁</a:t>
            </a:r>
            <a:endParaRPr lang="zh-CN" altLang="en-US" sz="10665">
              <a:solidFill>
                <a:prstClr val="black"/>
              </a:solidFill>
              <a:latin typeface="隶书" panose="02010509060101010101" charset="-122"/>
              <a:ea typeface="隶书" panose="02010509060101010101" charset="-122"/>
            </a:endParaRPr>
          </a:p>
        </p:txBody>
      </p:sp>
      <p:pic>
        <p:nvPicPr>
          <p:cNvPr id="21" name="图片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9937629" y="140301"/>
            <a:ext cx="2642175" cy="1892300"/>
          </a:xfrm>
          <a:prstGeom prst="rect">
            <a:avLst/>
          </a:prstGeom>
        </p:spPr>
      </p:pic>
      <p:sp>
        <p:nvSpPr>
          <p:cNvPr id="22" name="PA_半闭框 7"/>
          <p:cNvSpPr/>
          <p:nvPr>
            <p:custDataLst>
              <p:tags r:id="rId9"/>
            </p:custDataLst>
          </p:nvPr>
        </p:nvSpPr>
        <p:spPr>
          <a:xfrm>
            <a:off x="4618258" y="3114829"/>
            <a:ext cx="309636" cy="309636"/>
          </a:xfrm>
          <a:prstGeom prst="halfFrame">
            <a:avLst>
              <a:gd name="adj1" fmla="val 5860"/>
              <a:gd name="adj2" fmla="val 5860"/>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solidFill>
              <a:latin typeface="隶书" panose="02010509060101010101" charset="-122"/>
              <a:ea typeface="隶书" panose="02010509060101010101" charset="-122"/>
            </a:endParaRPr>
          </a:p>
        </p:txBody>
      </p:sp>
      <p:sp>
        <p:nvSpPr>
          <p:cNvPr id="23" name="PA_半闭框 7"/>
          <p:cNvSpPr/>
          <p:nvPr>
            <p:custDataLst>
              <p:tags r:id="rId10"/>
            </p:custDataLst>
          </p:nvPr>
        </p:nvSpPr>
        <p:spPr>
          <a:xfrm flipH="1" flipV="1">
            <a:off x="8296721" y="4195842"/>
            <a:ext cx="309636" cy="309636"/>
          </a:xfrm>
          <a:prstGeom prst="halfFrame">
            <a:avLst>
              <a:gd name="adj1" fmla="val 5860"/>
              <a:gd name="adj2" fmla="val 5860"/>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solidFill>
              <a:latin typeface="隶书" panose="02010509060101010101" charset="-122"/>
              <a:ea typeface="隶书" panose="02010509060101010101" charset="-122"/>
            </a:endParaRPr>
          </a:p>
        </p:txBody>
      </p:sp>
      <p:sp>
        <p:nvSpPr>
          <p:cNvPr id="24" name="文本框 23"/>
          <p:cNvSpPr txBox="1"/>
          <p:nvPr/>
        </p:nvSpPr>
        <p:spPr>
          <a:xfrm>
            <a:off x="4927894" y="2431597"/>
            <a:ext cx="2702679" cy="584775"/>
          </a:xfrm>
          <a:prstGeom prst="rect">
            <a:avLst/>
          </a:prstGeom>
          <a:noFill/>
        </p:spPr>
        <p:txBody>
          <a:bodyPr wrap="square" rtlCol="0">
            <a:spAutoFit/>
          </a:bodyPr>
          <a:lstStyle/>
          <a:p>
            <a:pPr defTabSz="1218565"/>
            <a:r>
              <a:rPr lang="zh-CN" altLang="en-US" sz="3200">
                <a:solidFill>
                  <a:prstClr val="black"/>
                </a:solidFill>
                <a:latin typeface="隶书" panose="02010509060101010101" charset="-122"/>
                <a:ea typeface="隶书" panose="02010509060101010101" charset="-122"/>
              </a:rPr>
              <a:t>工作经验总结</a:t>
            </a:r>
            <a:endParaRPr lang="zh-CN" altLang="en-US" sz="3200">
              <a:solidFill>
                <a:prstClr val="black"/>
              </a:solidFill>
              <a:latin typeface="隶书" panose="02010509060101010101" charset="-122"/>
              <a:ea typeface="隶书" panose="02010509060101010101" charset="-122"/>
            </a:endParaRPr>
          </a:p>
        </p:txBody>
      </p:sp>
      <p:sp>
        <p:nvSpPr>
          <p:cNvPr id="25" name="文本框 24"/>
          <p:cNvSpPr txBox="1"/>
          <p:nvPr/>
        </p:nvSpPr>
        <p:spPr>
          <a:xfrm>
            <a:off x="4738663" y="3232453"/>
            <a:ext cx="3818647" cy="1530419"/>
          </a:xfrm>
          <a:prstGeom prst="rect">
            <a:avLst/>
          </a:prstGeom>
          <a:noFill/>
        </p:spPr>
        <p:txBody>
          <a:bodyPr wrap="square" rtlCol="0">
            <a:spAutoFit/>
          </a:bodyPr>
          <a:lstStyle/>
          <a:p>
            <a:pPr defTabSz="1218565">
              <a:lnSpc>
                <a:spcPct val="120000"/>
              </a:lnSpc>
            </a:pPr>
            <a:r>
              <a:rPr lang="zh-CN" altLang="en-US" sz="1600">
                <a:solidFill>
                  <a:prstClr val="black">
                    <a:lumMod val="75000"/>
                    <a:lumOff val="25000"/>
                  </a:prstClr>
                </a:solidFill>
                <a:latin typeface="隶书" panose="02010509060101010101" charset="-122"/>
                <a:ea typeface="隶书" panose="02010509060101010101" charset="-122"/>
              </a:rPr>
              <a:t>此处添加详细文本描述，建议与标题相关并符合整体语言风格，语言描述尽量简洁生动。尽量将每页幻灯片的字数控制在</a:t>
            </a:r>
            <a:r>
              <a:rPr lang="en-US" altLang="zh-CN" sz="1600">
                <a:solidFill>
                  <a:prstClr val="black">
                    <a:lumMod val="75000"/>
                    <a:lumOff val="25000"/>
                  </a:prstClr>
                </a:solidFill>
                <a:latin typeface="隶书" panose="02010509060101010101" charset="-122"/>
                <a:ea typeface="隶书" panose="02010509060101010101" charset="-122"/>
              </a:rPr>
              <a:t>200</a:t>
            </a:r>
            <a:r>
              <a:rPr lang="zh-CN" altLang="en-US" sz="1600">
                <a:solidFill>
                  <a:prstClr val="black">
                    <a:lumMod val="75000"/>
                    <a:lumOff val="25000"/>
                  </a:prstClr>
                </a:solidFill>
                <a:latin typeface="隶书" panose="02010509060101010101" charset="-122"/>
                <a:ea typeface="隶书" panose="02010509060101010101" charset="-122"/>
              </a:rPr>
              <a:t>字以内，据统计每页幻灯片的最好控制在</a:t>
            </a:r>
            <a:r>
              <a:rPr lang="en-US" altLang="zh-CN" sz="1600">
                <a:solidFill>
                  <a:prstClr val="black">
                    <a:lumMod val="75000"/>
                    <a:lumOff val="25000"/>
                  </a:prstClr>
                </a:solidFill>
                <a:latin typeface="隶书" panose="02010509060101010101" charset="-122"/>
                <a:ea typeface="隶书" panose="02010509060101010101" charset="-122"/>
              </a:rPr>
              <a:t>5</a:t>
            </a:r>
            <a:r>
              <a:rPr lang="zh-CN" altLang="en-US" sz="1600">
                <a:solidFill>
                  <a:prstClr val="black">
                    <a:lumMod val="75000"/>
                    <a:lumOff val="25000"/>
                  </a:prstClr>
                </a:solidFill>
                <a:latin typeface="隶书" panose="02010509060101010101" charset="-122"/>
                <a:ea typeface="隶书" panose="02010509060101010101" charset="-122"/>
              </a:rPr>
              <a:t>分钟之内。</a:t>
            </a:r>
            <a:endParaRPr lang="zh-CN" altLang="en-US" sz="1600">
              <a:solidFill>
                <a:prstClr val="black">
                  <a:lumMod val="75000"/>
                  <a:lumOff val="25000"/>
                </a:prstClr>
              </a:solidFill>
              <a:latin typeface="隶书" panose="02010509060101010101" charset="-122"/>
              <a:ea typeface="隶书" panose="02010509060101010101" charset="-122"/>
            </a:endParaRPr>
          </a:p>
        </p:txBody>
      </p:sp>
      <p:pic>
        <p:nvPicPr>
          <p:cNvPr id="28" name="图片 27"/>
          <p:cNvPicPr>
            <a:picLocks noChangeAspect="1"/>
          </p:cNvPicPr>
          <p:nvPr/>
        </p:nvPicPr>
        <p:blipFill>
          <a:blip r:embed="rId11">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spTree>
  </p:cSld>
  <p:clrMapOvr>
    <a:masterClrMapping/>
  </p:clrMapOvr>
  <p:transition advTm="936">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anim calcmode="lin" valueType="num">
                                      <p:cBhvr>
                                        <p:cTn id="19" dur="500" fill="hold"/>
                                        <p:tgtEl>
                                          <p:spTgt spid="21"/>
                                        </p:tgtEl>
                                        <p:attrNameLst>
                                          <p:attrName>ppt_x</p:attrName>
                                        </p:attrNameLst>
                                      </p:cBhvr>
                                      <p:tavLst>
                                        <p:tav tm="0">
                                          <p:val>
                                            <p:strVal val="#ppt_x"/>
                                          </p:val>
                                        </p:tav>
                                        <p:tav tm="100000">
                                          <p:val>
                                            <p:strVal val="#ppt_x"/>
                                          </p:val>
                                        </p:tav>
                                      </p:tavLst>
                                    </p:anim>
                                    <p:anim calcmode="lin" valueType="num">
                                      <p:cBhvr>
                                        <p:cTn id="20" dur="500" fill="hold"/>
                                        <p:tgtEl>
                                          <p:spTgt spid="21"/>
                                        </p:tgtEl>
                                        <p:attrNameLst>
                                          <p:attrName>ppt_y</p:attrName>
                                        </p:attrNameLst>
                                      </p:cBhvr>
                                      <p:tavLst>
                                        <p:tav tm="0">
                                          <p:val>
                                            <p:strVal val="#ppt_y-.1"/>
                                          </p:val>
                                        </p:tav>
                                        <p:tav tm="100000">
                                          <p:val>
                                            <p:strVal val="#ppt_y"/>
                                          </p:val>
                                        </p:tav>
                                      </p:tavLst>
                                    </p:anim>
                                  </p:childTnLst>
                                </p:cTn>
                              </p:par>
                              <p:par>
                                <p:cTn id="21" presetID="17" presetClass="entr" presetSubtype="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100000">
                                          <p:val>
                                            <p:strVal val="#ppt_x"/>
                                          </p:val>
                                        </p:tav>
                                      </p:tavLst>
                                    </p:anim>
                                    <p:anim calcmode="lin" valueType="num">
                                      <p:cBhvr>
                                        <p:cTn id="24" dur="500" fill="hold"/>
                                        <p:tgtEl>
                                          <p:spTgt spid="13"/>
                                        </p:tgtEl>
                                        <p:attrNameLst>
                                          <p:attrName>ppt_y</p:attrName>
                                        </p:attrNameLst>
                                      </p:cBhvr>
                                      <p:tavLst>
                                        <p:tav tm="0">
                                          <p:val>
                                            <p:strVal val="#ppt_y-#ppt_h/2"/>
                                          </p:val>
                                        </p:tav>
                                        <p:tav tm="100000">
                                          <p:val>
                                            <p:strVal val="#ppt_y"/>
                                          </p:val>
                                        </p:tav>
                                      </p:tavLst>
                                    </p:anim>
                                    <p:anim calcmode="lin" valueType="num">
                                      <p:cBhvr>
                                        <p:cTn id="25" dur="500" fill="hold"/>
                                        <p:tgtEl>
                                          <p:spTgt spid="13"/>
                                        </p:tgtEl>
                                        <p:attrNameLst>
                                          <p:attrName>ppt_w</p:attrName>
                                        </p:attrNameLst>
                                      </p:cBhvr>
                                      <p:tavLst>
                                        <p:tav tm="0">
                                          <p:val>
                                            <p:strVal val="#ppt_w"/>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7" presetClass="entr" presetSubtype="4"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ppt_h/2"/>
                                          </p:val>
                                        </p:tav>
                                        <p:tav tm="100000">
                                          <p:val>
                                            <p:strVal val="#ppt_y"/>
                                          </p:val>
                                        </p:tav>
                                      </p:tavLst>
                                    </p:anim>
                                    <p:anim calcmode="lin" valueType="num">
                                      <p:cBhvr>
                                        <p:cTn id="31" dur="500" fill="hold"/>
                                        <p:tgtEl>
                                          <p:spTgt spid="14"/>
                                        </p:tgtEl>
                                        <p:attrNameLst>
                                          <p:attrName>ppt_w</p:attrName>
                                        </p:attrNameLst>
                                      </p:cBhvr>
                                      <p:tavLst>
                                        <p:tav tm="0">
                                          <p:val>
                                            <p:strVal val="#ppt_w"/>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childTnLst>
                                </p:cTn>
                              </p:par>
                            </p:childTnLst>
                          </p:cTn>
                        </p:par>
                        <p:par>
                          <p:cTn id="33" fill="hold" nodeType="afterGroup">
                            <p:stCondLst>
                              <p:cond delay="1000"/>
                            </p:stCondLst>
                            <p:childTnLst>
                              <p:par>
                                <p:cTn id="34" presetID="22" presetClass="entr" presetSubtype="2"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right)">
                                      <p:cBhvr>
                                        <p:cTn id="36" dur="500"/>
                                        <p:tgtEl>
                                          <p:spTgt spid="8"/>
                                        </p:tgtEl>
                                      </p:cBhvr>
                                    </p:animEffect>
                                  </p:childTnLst>
                                </p:cTn>
                              </p:par>
                            </p:childTnLst>
                          </p:cTn>
                        </p:par>
                        <p:par>
                          <p:cTn id="37" fill="hold" nodeType="afterGroup">
                            <p:stCondLst>
                              <p:cond delay="1500"/>
                            </p:stCondLst>
                            <p:childTnLst>
                              <p:par>
                                <p:cTn id="38" presetID="38" presetClass="entr" presetSubtype="0" accel="50000" fill="hold" grpId="0" nodeType="afterEffect">
                                  <p:stCondLst>
                                    <p:cond delay="0"/>
                                  </p:stCondLst>
                                  <p:iterate type="lt">
                                    <p:tmPct val="50000"/>
                                  </p:iterate>
                                  <p:childTnLst>
                                    <p:set>
                                      <p:cBhvr>
                                        <p:cTn id="39" dur="1" fill="hold">
                                          <p:stCondLst>
                                            <p:cond delay="0"/>
                                          </p:stCondLst>
                                        </p:cTn>
                                        <p:tgtEl>
                                          <p:spTgt spid="17"/>
                                        </p:tgtEl>
                                        <p:attrNameLst>
                                          <p:attrName>style.visibility</p:attrName>
                                        </p:attrNameLst>
                                      </p:cBhvr>
                                      <p:to>
                                        <p:strVal val="visible"/>
                                      </p:to>
                                    </p:set>
                                    <p:set>
                                      <p:cBhvr>
                                        <p:cTn id="40" dur="341" fill="hold">
                                          <p:stCondLst>
                                            <p:cond delay="0"/>
                                          </p:stCondLst>
                                        </p:cTn>
                                        <p:tgtEl>
                                          <p:spTgt spid="17"/>
                                        </p:tgtEl>
                                        <p:attrNameLst>
                                          <p:attrName>style.rotation</p:attrName>
                                        </p:attrNameLst>
                                      </p:cBhvr>
                                      <p:to>
                                        <p:strVal val="-45.0"/>
                                      </p:to>
                                    </p:set>
                                    <p:anim calcmode="lin" valueType="num">
                                      <p:cBhvr>
                                        <p:cTn id="41" dur="341" fill="hold">
                                          <p:stCondLst>
                                            <p:cond delay="341"/>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42" dur="341"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43" dur="117" decel="50000" autoRev="1" fill="hold">
                                          <p:stCondLst>
                                            <p:cond delay="341"/>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44" dur="102" fill="hold">
                                          <p:stCondLst>
                                            <p:cond delay="648"/>
                                          </p:stCondLst>
                                        </p:cTn>
                                        <p:tgtEl>
                                          <p:spTgt spid="17"/>
                                        </p:tgtEl>
                                        <p:attrNameLst>
                                          <p:attrName>ppt_y</p:attrName>
                                        </p:attrNameLst>
                                      </p:cBhvr>
                                      <p:tavLst>
                                        <p:tav tm="0">
                                          <p:val>
                                            <p:strVal val="#ppt_y-(0.354*#ppt_w-0.172*#ppt_h)"/>
                                          </p:val>
                                        </p:tav>
                                        <p:tav tm="100000">
                                          <p:val>
                                            <p:strVal val="#ppt_y"/>
                                          </p:val>
                                        </p:tav>
                                      </p:tavLst>
                                    </p:anim>
                                  </p:childTnLst>
                                </p:cTn>
                              </p:par>
                            </p:childTnLst>
                          </p:cTn>
                        </p:par>
                        <p:par>
                          <p:cTn id="45" fill="hold" nodeType="afterGroup">
                            <p:stCondLst>
                              <p:cond delay="2250"/>
                            </p:stCondLst>
                            <p:childTnLst>
                              <p:par>
                                <p:cTn id="46" presetID="42"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1000"/>
                                        <p:tgtEl>
                                          <p:spTgt spid="9"/>
                                        </p:tgtEl>
                                      </p:cBhvr>
                                    </p:animEffect>
                                    <p:anim calcmode="lin" valueType="num">
                                      <p:cBhvr>
                                        <p:cTn id="49" dur="1000" fill="hold"/>
                                        <p:tgtEl>
                                          <p:spTgt spid="9"/>
                                        </p:tgtEl>
                                        <p:attrNameLst>
                                          <p:attrName>ppt_x</p:attrName>
                                        </p:attrNameLst>
                                      </p:cBhvr>
                                      <p:tavLst>
                                        <p:tav tm="0">
                                          <p:val>
                                            <p:strVal val="#ppt_x"/>
                                          </p:val>
                                        </p:tav>
                                        <p:tav tm="100000">
                                          <p:val>
                                            <p:strVal val="#ppt_x"/>
                                          </p:val>
                                        </p:tav>
                                      </p:tavLst>
                                    </p:anim>
                                    <p:anim calcmode="lin" valueType="num">
                                      <p:cBhvr>
                                        <p:cTn id="50" dur="1000" fill="hold"/>
                                        <p:tgtEl>
                                          <p:spTgt spid="9"/>
                                        </p:tgtEl>
                                        <p:attrNameLst>
                                          <p:attrName>ppt_y</p:attrName>
                                        </p:attrNameLst>
                                      </p:cBhvr>
                                      <p:tavLst>
                                        <p:tav tm="0">
                                          <p:val>
                                            <p:strVal val="#ppt_y+.1"/>
                                          </p:val>
                                        </p:tav>
                                        <p:tav tm="100000">
                                          <p:val>
                                            <p:strVal val="#ppt_y"/>
                                          </p:val>
                                        </p:tav>
                                      </p:tavLst>
                                    </p:anim>
                                  </p:childTnLst>
                                </p:cTn>
                              </p:par>
                              <p:par>
                                <p:cTn id="51" presetID="41" presetClass="entr" presetSubtype="0" fill="hold" grpId="0" nodeType="withEffect">
                                  <p:stCondLst>
                                    <p:cond delay="250"/>
                                  </p:stCondLst>
                                  <p:iterate type="lt">
                                    <p:tmPct val="10000"/>
                                  </p:iterate>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4"/>
                                        </p:tgtEl>
                                        <p:attrNameLst>
                                          <p:attrName>ppt_y</p:attrName>
                                        </p:attrNameLst>
                                      </p:cBhvr>
                                      <p:tavLst>
                                        <p:tav tm="0">
                                          <p:val>
                                            <p:strVal val="#ppt_y"/>
                                          </p:val>
                                        </p:tav>
                                        <p:tav tm="100000">
                                          <p:val>
                                            <p:strVal val="#ppt_y"/>
                                          </p:val>
                                        </p:tav>
                                      </p:tavLst>
                                    </p:anim>
                                    <p:anim calcmode="lin" valueType="num">
                                      <p:cBhvr>
                                        <p:cTn id="5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4"/>
                                        </p:tgtEl>
                                      </p:cBhvr>
                                    </p:animEffect>
                                  </p:childTnLst>
                                </p:cTn>
                              </p:par>
                            </p:childTnLst>
                          </p:cTn>
                        </p:par>
                        <p:par>
                          <p:cTn id="58" fill="hold" nodeType="afterGroup">
                            <p:stCondLst>
                              <p:cond delay="3250"/>
                            </p:stCondLst>
                            <p:childTnLst>
                              <p:par>
                                <p:cTn id="59" presetID="12" presetClass="entr" presetSubtype="8"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p:tgtEl>
                                          <p:spTgt spid="23"/>
                                        </p:tgtEl>
                                        <p:attrNameLst>
                                          <p:attrName>ppt_x</p:attrName>
                                        </p:attrNameLst>
                                      </p:cBhvr>
                                      <p:tavLst>
                                        <p:tav tm="0">
                                          <p:val>
                                            <p:strVal val="#ppt_x-#ppt_w*1.125000"/>
                                          </p:val>
                                        </p:tav>
                                        <p:tav tm="100000">
                                          <p:val>
                                            <p:strVal val="#ppt_x"/>
                                          </p:val>
                                        </p:tav>
                                      </p:tavLst>
                                    </p:anim>
                                    <p:animEffect transition="in" filter="wipe(right)">
                                      <p:cBhvr>
                                        <p:cTn id="62" dur="500"/>
                                        <p:tgtEl>
                                          <p:spTgt spid="23"/>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500"/>
                                        <p:tgtEl>
                                          <p:spTgt spid="22"/>
                                        </p:tgtEl>
                                        <p:attrNameLst>
                                          <p:attrName>ppt_x</p:attrName>
                                        </p:attrNameLst>
                                      </p:cBhvr>
                                      <p:tavLst>
                                        <p:tav tm="0">
                                          <p:val>
                                            <p:strVal val="#ppt_x+#ppt_w*1.125000"/>
                                          </p:val>
                                        </p:tav>
                                        <p:tav tm="100000">
                                          <p:val>
                                            <p:strVal val="#ppt_x"/>
                                          </p:val>
                                        </p:tav>
                                      </p:tavLst>
                                    </p:anim>
                                    <p:animEffect transition="in" filter="wipe(left)">
                                      <p:cBhvr>
                                        <p:cTn id="66" dur="500"/>
                                        <p:tgtEl>
                                          <p:spTgt spid="22"/>
                                        </p:tgtEl>
                                      </p:cBhvr>
                                    </p:animEffect>
                                  </p:childTnLst>
                                </p:cTn>
                              </p:par>
                            </p:childTnLst>
                          </p:cTn>
                        </p:par>
                        <p:par>
                          <p:cTn id="67" fill="hold" nodeType="afterGroup">
                            <p:stCondLst>
                              <p:cond delay="3750"/>
                            </p:stCondLst>
                            <p:childTnLst>
                              <p:par>
                                <p:cTn id="68" presetID="21" presetClass="entr" presetSubtype="2"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heel(2)">
                                      <p:cBhvr>
                                        <p:cTn id="7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animBg="1"/>
      <p:bldP spid="23" grpId="0" animBg="1"/>
      <p:bldP spid="24" grpId="0"/>
      <p:bldP spid="2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451967" y="357259"/>
            <a:ext cx="4896544" cy="686939"/>
            <a:chOff x="338524" y="267494"/>
            <a:chExt cx="3672408" cy="515204"/>
          </a:xfrm>
        </p:grpSpPr>
        <p:sp>
          <p:nvSpPr>
            <p:cNvPr id="55" name="矩形 54"/>
            <p:cNvSpPr/>
            <p:nvPr/>
          </p:nvSpPr>
          <p:spPr>
            <a:xfrm>
              <a:off x="338524" y="294967"/>
              <a:ext cx="345044" cy="34186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755576" y="267494"/>
              <a:ext cx="1523494" cy="346249"/>
            </a:xfrm>
            <a:prstGeom prst="rect">
              <a:avLst/>
            </a:prstGeom>
            <a:noFill/>
          </p:spPr>
          <p:txBody>
            <a:bodyPr wrap="none" rtlCol="0">
              <a:spAutoFit/>
              <a:scene3d>
                <a:camera prst="orthographicFront"/>
                <a:lightRig rig="threePt" dir="t"/>
              </a:scene3d>
              <a:sp3d contourW="12700"/>
            </a:bodyPr>
            <a:lstStyle/>
            <a:p>
              <a:pPr defTabSz="1218565"/>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工作经验总结</a:t>
              </a: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55576" y="559608"/>
              <a:ext cx="3255356" cy="223090"/>
            </a:xfrm>
            <a:prstGeom prst="rect">
              <a:avLst/>
            </a:prstGeom>
            <a:noFill/>
          </p:spPr>
          <p:txBody>
            <a:bodyPr wrap="square" rtlCol="0">
              <a:spAutoFit/>
              <a:scene3d>
                <a:camera prst="orthographicFront"/>
                <a:lightRig rig="threePt" dir="t"/>
              </a:scene3d>
              <a:sp3d contourW="12700"/>
            </a:bodyPr>
            <a:lstStyle/>
            <a:p>
              <a:pPr defTabSz="1218565"/>
              <a:r>
                <a:rPr lang="en-US" altLang="zh-CN" sz="1335">
                  <a:solidFill>
                    <a:prstClr val="black">
                      <a:lumMod val="75000"/>
                      <a:lumOff val="25000"/>
                    </a:prstClr>
                  </a:solidFill>
                  <a:latin typeface="微软雅黑" panose="020b0503020204020204" pitchFamily="34" charset="-122"/>
                  <a:ea typeface="微软雅黑" panose="020b0503020204020204" pitchFamily="34" charset="-122"/>
                </a:rPr>
                <a:t>Year work summary Year work summary</a:t>
              </a:r>
              <a:endParaRPr lang="en-US" altLang="zh-CN"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 name="矩形 5"/>
            <p:cNvSpPr/>
            <p:nvPr/>
          </p:nvSpPr>
          <p:spPr>
            <a:xfrm>
              <a:off x="515550" y="483518"/>
              <a:ext cx="240025" cy="2378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84" name="矩形 83"/>
          <p:cNvSpPr>
            <a:spLocks noChangeAspect="1"/>
          </p:cNvSpPr>
          <p:nvPr/>
        </p:nvSpPr>
        <p:spPr>
          <a:xfrm>
            <a:off x="1564187" y="1663670"/>
            <a:ext cx="4001663" cy="1799767"/>
          </a:xfrm>
          <a:prstGeom prst="rect">
            <a:avLst/>
          </a:prstGeom>
          <a:noFill/>
          <a:ln w="57150">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85" name="矩形 84"/>
          <p:cNvSpPr>
            <a:spLocks noChangeAspect="1"/>
          </p:cNvSpPr>
          <p:nvPr/>
        </p:nvSpPr>
        <p:spPr>
          <a:xfrm>
            <a:off x="6964767" y="1663670"/>
            <a:ext cx="4001663" cy="1799767"/>
          </a:xfrm>
          <a:prstGeom prst="rect">
            <a:avLst/>
          </a:prstGeom>
          <a:noFill/>
          <a:ln w="57150">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90" name="矩形 89"/>
          <p:cNvSpPr>
            <a:spLocks noChangeAspect="1"/>
          </p:cNvSpPr>
          <p:nvPr/>
        </p:nvSpPr>
        <p:spPr>
          <a:xfrm>
            <a:off x="1564187" y="4207526"/>
            <a:ext cx="4001663" cy="1799767"/>
          </a:xfrm>
          <a:prstGeom prst="rect">
            <a:avLst/>
          </a:prstGeom>
          <a:noFill/>
          <a:ln w="57150">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93" name="矩形 92"/>
          <p:cNvSpPr>
            <a:spLocks noChangeAspect="1"/>
          </p:cNvSpPr>
          <p:nvPr/>
        </p:nvSpPr>
        <p:spPr>
          <a:xfrm>
            <a:off x="6964767" y="4207526"/>
            <a:ext cx="4001663" cy="1799767"/>
          </a:xfrm>
          <a:prstGeom prst="rect">
            <a:avLst/>
          </a:prstGeom>
          <a:noFill/>
          <a:ln w="57150">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nvGrpSpPr>
          <p:cNvPr id="105" name="组合 104"/>
          <p:cNvGrpSpPr/>
          <p:nvPr/>
        </p:nvGrpSpPr>
        <p:grpSpPr>
          <a:xfrm rot="19800000">
            <a:off x="1467546" y="1637148"/>
            <a:ext cx="1051637" cy="633331"/>
            <a:chOff x="700162" y="2038315"/>
            <a:chExt cx="1051774" cy="633413"/>
          </a:xfrm>
          <a:solidFill>
            <a:schemeClr val="bg1"/>
          </a:solidFill>
        </p:grpSpPr>
        <p:sp>
          <p:nvSpPr>
            <p:cNvPr id="94" name="任意多边形 93"/>
            <p:cNvSpPr/>
            <p:nvPr/>
          </p:nvSpPr>
          <p:spPr bwMode="auto">
            <a:xfrm rot="10800000">
              <a:off x="700162" y="2038315"/>
              <a:ext cx="1051774" cy="633413"/>
            </a:xfrm>
            <a:custGeom>
              <a:gdLst>
                <a:gd name="connsiteX0" fmla="*/ 1051774 w 1051774"/>
                <a:gd name="connsiteY0" fmla="*/ 0 h 633413"/>
                <a:gd name="connsiteX1" fmla="*/ 1051774 w 1051774"/>
                <a:gd name="connsiteY1" fmla="*/ 633413 h 633413"/>
                <a:gd name="connsiteX2" fmla="*/ 949393 w 1051774"/>
                <a:gd name="connsiteY2" fmla="*/ 633413 h 633413"/>
                <a:gd name="connsiteX3" fmla="*/ 562881 w 1051774"/>
                <a:gd name="connsiteY3" fmla="*/ 633413 h 633413"/>
                <a:gd name="connsiteX4" fmla="*/ 0 w 1051774"/>
                <a:gd name="connsiteY4" fmla="*/ 633413 h 633413"/>
                <a:gd name="connsiteX5" fmla="*/ 285193 w 1051774"/>
                <a:gd name="connsiteY5" fmla="*/ 314832 h 633413"/>
                <a:gd name="connsiteX6" fmla="*/ 0 w 1051774"/>
                <a:gd name="connsiteY6" fmla="*/ 0 h 633413"/>
                <a:gd name="connsiteX7" fmla="*/ 562881 w 1051774"/>
                <a:gd name="connsiteY7" fmla="*/ 0 h 633413"/>
                <a:gd name="connsiteX8" fmla="*/ 949393 w 1051774"/>
                <a:gd name="connsiteY8" fmla="*/ 0 h 633413"/>
                <a:gd name="connsiteX9" fmla="*/ 1024427 w 1051774"/>
                <a:gd name="connsiteY9" fmla="*/ 0 h 6334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1774" h="633413">
                  <a:moveTo>
                    <a:pt x="1051774" y="0"/>
                  </a:moveTo>
                  <a:lnTo>
                    <a:pt x="1051774" y="633413"/>
                  </a:lnTo>
                  <a:lnTo>
                    <a:pt x="949393" y="633413"/>
                  </a:lnTo>
                  <a:cubicBezTo>
                    <a:pt x="949393" y="633413"/>
                    <a:pt x="949393" y="633413"/>
                    <a:pt x="562881" y="633413"/>
                  </a:cubicBezTo>
                  <a:cubicBezTo>
                    <a:pt x="562881" y="633413"/>
                    <a:pt x="562881" y="633413"/>
                    <a:pt x="0" y="633413"/>
                  </a:cubicBezTo>
                  <a:cubicBezTo>
                    <a:pt x="0" y="633413"/>
                    <a:pt x="262678" y="341069"/>
                    <a:pt x="285193" y="314832"/>
                  </a:cubicBezTo>
                  <a:cubicBezTo>
                    <a:pt x="262678" y="288596"/>
                    <a:pt x="0" y="0"/>
                    <a:pt x="0" y="0"/>
                  </a:cubicBezTo>
                  <a:cubicBezTo>
                    <a:pt x="0" y="0"/>
                    <a:pt x="0" y="0"/>
                    <a:pt x="562881" y="0"/>
                  </a:cubicBezTo>
                  <a:cubicBezTo>
                    <a:pt x="562881" y="0"/>
                    <a:pt x="562881" y="0"/>
                    <a:pt x="949393" y="0"/>
                  </a:cubicBezTo>
                  <a:cubicBezTo>
                    <a:pt x="949393" y="0"/>
                    <a:pt x="949393" y="0"/>
                    <a:pt x="1024427" y="0"/>
                  </a:cubicBezTo>
                  <a:close/>
                </a:path>
              </a:pathLst>
            </a:custGeom>
            <a:solidFill>
              <a:schemeClr val="accent1"/>
            </a:solidFill>
            <a:ln>
              <a:noFill/>
            </a:ln>
          </p:spPr>
          <p:txBody>
            <a:bodyPr vert="horz" wrap="square" lIns="91428" tIns="45713" rIns="91428" bIns="45713" numCol="1" anchor="t" anchorCtr="0" compatLnSpc="1">
              <a:noAutofit/>
            </a:bodyPr>
            <a:lstStyle/>
            <a:p>
              <a:pP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95" name="Freeform 13"/>
            <p:cNvSpPr>
              <a:spLocks noEditPoints="1"/>
            </p:cNvSpPr>
            <p:nvPr/>
          </p:nvSpPr>
          <p:spPr bwMode="auto">
            <a:xfrm rot="2700000">
              <a:off x="1042613" y="2211777"/>
              <a:ext cx="336506" cy="337425"/>
            </a:xfrm>
            <a:custGeom>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p:spPr>
          <p:txBody>
            <a:bodyPr vert="horz" wrap="square" lIns="91428" tIns="45713" rIns="91428" bIns="45713" numCol="1" anchor="t" anchorCtr="0" compatLnSpc="1"/>
            <a:lstStyle/>
            <a:p>
              <a:pP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96" name="Freeform 14"/>
            <p:cNvSpPr>
              <a:spLocks noEditPoints="1"/>
            </p:cNvSpPr>
            <p:nvPr/>
          </p:nvSpPr>
          <p:spPr bwMode="auto">
            <a:xfrm rot="2700000">
              <a:off x="835784" y="2173607"/>
              <a:ext cx="218821" cy="215143"/>
            </a:xfrm>
            <a:custGeom>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p:spPr>
          <p:txBody>
            <a:bodyPr vert="horz" wrap="square" lIns="91428" tIns="45713" rIns="91428" bIns="45713" numCol="1" anchor="t" anchorCtr="0" compatLnSpc="1"/>
            <a:lstStyle/>
            <a:p>
              <a:pP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107" name="组合 106"/>
          <p:cNvGrpSpPr/>
          <p:nvPr/>
        </p:nvGrpSpPr>
        <p:grpSpPr>
          <a:xfrm rot="19800000">
            <a:off x="1467546" y="4192787"/>
            <a:ext cx="1051637" cy="633331"/>
            <a:chOff x="637114" y="4919120"/>
            <a:chExt cx="1051774" cy="633413"/>
          </a:xfrm>
          <a:solidFill>
            <a:schemeClr val="bg1"/>
          </a:solidFill>
        </p:grpSpPr>
        <p:sp>
          <p:nvSpPr>
            <p:cNvPr id="97" name="任意多边形 96"/>
            <p:cNvSpPr/>
            <p:nvPr/>
          </p:nvSpPr>
          <p:spPr bwMode="auto">
            <a:xfrm rot="10800000">
              <a:off x="637114" y="4919120"/>
              <a:ext cx="1051774" cy="633413"/>
            </a:xfrm>
            <a:custGeom>
              <a:gdLst>
                <a:gd name="connsiteX0" fmla="*/ 1051774 w 1051774"/>
                <a:gd name="connsiteY0" fmla="*/ 0 h 633413"/>
                <a:gd name="connsiteX1" fmla="*/ 1051774 w 1051774"/>
                <a:gd name="connsiteY1" fmla="*/ 633413 h 633413"/>
                <a:gd name="connsiteX2" fmla="*/ 949393 w 1051774"/>
                <a:gd name="connsiteY2" fmla="*/ 633413 h 633413"/>
                <a:gd name="connsiteX3" fmla="*/ 562881 w 1051774"/>
                <a:gd name="connsiteY3" fmla="*/ 633413 h 633413"/>
                <a:gd name="connsiteX4" fmla="*/ 0 w 1051774"/>
                <a:gd name="connsiteY4" fmla="*/ 633413 h 633413"/>
                <a:gd name="connsiteX5" fmla="*/ 285193 w 1051774"/>
                <a:gd name="connsiteY5" fmla="*/ 314832 h 633413"/>
                <a:gd name="connsiteX6" fmla="*/ 0 w 1051774"/>
                <a:gd name="connsiteY6" fmla="*/ 0 h 633413"/>
                <a:gd name="connsiteX7" fmla="*/ 562881 w 1051774"/>
                <a:gd name="connsiteY7" fmla="*/ 0 h 633413"/>
                <a:gd name="connsiteX8" fmla="*/ 949393 w 1051774"/>
                <a:gd name="connsiteY8" fmla="*/ 0 h 633413"/>
                <a:gd name="connsiteX9" fmla="*/ 1024427 w 1051774"/>
                <a:gd name="connsiteY9" fmla="*/ 0 h 6334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1774" h="633413">
                  <a:moveTo>
                    <a:pt x="1051774" y="0"/>
                  </a:moveTo>
                  <a:lnTo>
                    <a:pt x="1051774" y="633413"/>
                  </a:lnTo>
                  <a:lnTo>
                    <a:pt x="949393" y="633413"/>
                  </a:lnTo>
                  <a:cubicBezTo>
                    <a:pt x="949393" y="633413"/>
                    <a:pt x="949393" y="633413"/>
                    <a:pt x="562881" y="633413"/>
                  </a:cubicBezTo>
                  <a:cubicBezTo>
                    <a:pt x="562881" y="633413"/>
                    <a:pt x="562881" y="633413"/>
                    <a:pt x="0" y="633413"/>
                  </a:cubicBezTo>
                  <a:cubicBezTo>
                    <a:pt x="0" y="633413"/>
                    <a:pt x="262678" y="341069"/>
                    <a:pt x="285193" y="314832"/>
                  </a:cubicBezTo>
                  <a:cubicBezTo>
                    <a:pt x="262678" y="288596"/>
                    <a:pt x="0" y="0"/>
                    <a:pt x="0" y="0"/>
                  </a:cubicBezTo>
                  <a:cubicBezTo>
                    <a:pt x="0" y="0"/>
                    <a:pt x="0" y="0"/>
                    <a:pt x="562881" y="0"/>
                  </a:cubicBezTo>
                  <a:cubicBezTo>
                    <a:pt x="562881" y="0"/>
                    <a:pt x="562881" y="0"/>
                    <a:pt x="949393" y="0"/>
                  </a:cubicBezTo>
                  <a:cubicBezTo>
                    <a:pt x="949393" y="0"/>
                    <a:pt x="949393" y="0"/>
                    <a:pt x="1024427" y="0"/>
                  </a:cubicBezTo>
                  <a:close/>
                </a:path>
              </a:pathLst>
            </a:custGeom>
            <a:solidFill>
              <a:schemeClr val="accent1"/>
            </a:solidFill>
            <a:ln>
              <a:noFill/>
            </a:ln>
          </p:spPr>
          <p:txBody>
            <a:bodyPr vert="horz" wrap="square" lIns="91428" tIns="45713" rIns="91428" bIns="45713" numCol="1" anchor="t" anchorCtr="0" compatLnSpc="1">
              <a:noAutofit/>
            </a:bodyPr>
            <a:lstStyle/>
            <a:p>
              <a:pP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98" name="Freeform 35"/>
            <p:cNvSpPr/>
            <p:nvPr/>
          </p:nvSpPr>
          <p:spPr bwMode="auto">
            <a:xfrm rot="10800000">
              <a:off x="966729" y="5033246"/>
              <a:ext cx="241821" cy="405157"/>
            </a:xfrm>
            <a:custGeom>
              <a:gdLst>
                <a:gd name="T0" fmla="*/ 41 w 45"/>
                <a:gd name="T1" fmla="*/ 43 h 78"/>
                <a:gd name="T2" fmla="*/ 32 w 45"/>
                <a:gd name="T3" fmla="*/ 43 h 78"/>
                <a:gd name="T4" fmla="*/ 32 w 45"/>
                <a:gd name="T5" fmla="*/ 38 h 78"/>
                <a:gd name="T6" fmla="*/ 32 w 45"/>
                <a:gd name="T7" fmla="*/ 25 h 78"/>
                <a:gd name="T8" fmla="*/ 32 w 45"/>
                <a:gd name="T9" fmla="*/ 4 h 78"/>
                <a:gd name="T10" fmla="*/ 28 w 45"/>
                <a:gd name="T11" fmla="*/ 0 h 78"/>
                <a:gd name="T12" fmla="*/ 17 w 45"/>
                <a:gd name="T13" fmla="*/ 0 h 78"/>
                <a:gd name="T14" fmla="*/ 14 w 45"/>
                <a:gd name="T15" fmla="*/ 4 h 78"/>
                <a:gd name="T16" fmla="*/ 14 w 45"/>
                <a:gd name="T17" fmla="*/ 25 h 78"/>
                <a:gd name="T18" fmla="*/ 14 w 45"/>
                <a:gd name="T19" fmla="*/ 38 h 78"/>
                <a:gd name="T20" fmla="*/ 14 w 45"/>
                <a:gd name="T21" fmla="*/ 43 h 78"/>
                <a:gd name="T22" fmla="*/ 5 w 45"/>
                <a:gd name="T23" fmla="*/ 43 h 78"/>
                <a:gd name="T24" fmla="*/ 1 w 45"/>
                <a:gd name="T25" fmla="*/ 46 h 78"/>
                <a:gd name="T26" fmla="*/ 9 w 45"/>
                <a:gd name="T27" fmla="*/ 57 h 78"/>
                <a:gd name="T28" fmla="*/ 13 w 45"/>
                <a:gd name="T29" fmla="*/ 65 h 78"/>
                <a:gd name="T30" fmla="*/ 20 w 45"/>
                <a:gd name="T31" fmla="*/ 76 h 78"/>
                <a:gd name="T32" fmla="*/ 25 w 45"/>
                <a:gd name="T33" fmla="*/ 76 h 78"/>
                <a:gd name="T34" fmla="*/ 32 w 45"/>
                <a:gd name="T35" fmla="*/ 64 h 78"/>
                <a:gd name="T36" fmla="*/ 37 w 45"/>
                <a:gd name="T37" fmla="*/ 57 h 78"/>
                <a:gd name="T38" fmla="*/ 44 w 45"/>
                <a:gd name="T39" fmla="*/ 46 h 78"/>
                <a:gd name="T40" fmla="*/ 41 w 45"/>
                <a:gd name="T41" fmla="*/ 43 h 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78">
                  <a:moveTo>
                    <a:pt x="41" y="43"/>
                  </a:moveTo>
                  <a:cubicBezTo>
                    <a:pt x="32" y="43"/>
                    <a:pt x="32" y="43"/>
                    <a:pt x="32" y="43"/>
                  </a:cubicBezTo>
                  <a:cubicBezTo>
                    <a:pt x="32" y="38"/>
                    <a:pt x="32" y="38"/>
                    <a:pt x="32" y="38"/>
                  </a:cubicBezTo>
                  <a:cubicBezTo>
                    <a:pt x="32" y="25"/>
                    <a:pt x="32" y="25"/>
                    <a:pt x="32" y="25"/>
                  </a:cubicBezTo>
                  <a:cubicBezTo>
                    <a:pt x="32" y="4"/>
                    <a:pt x="32" y="4"/>
                    <a:pt x="32" y="4"/>
                  </a:cubicBezTo>
                  <a:cubicBezTo>
                    <a:pt x="32" y="2"/>
                    <a:pt x="30" y="0"/>
                    <a:pt x="28" y="0"/>
                  </a:cubicBezTo>
                  <a:cubicBezTo>
                    <a:pt x="17" y="0"/>
                    <a:pt x="17" y="0"/>
                    <a:pt x="17" y="0"/>
                  </a:cubicBezTo>
                  <a:cubicBezTo>
                    <a:pt x="15" y="1"/>
                    <a:pt x="14" y="2"/>
                    <a:pt x="14" y="4"/>
                  </a:cubicBezTo>
                  <a:cubicBezTo>
                    <a:pt x="14" y="25"/>
                    <a:pt x="14" y="25"/>
                    <a:pt x="14" y="25"/>
                  </a:cubicBezTo>
                  <a:cubicBezTo>
                    <a:pt x="14" y="38"/>
                    <a:pt x="14" y="38"/>
                    <a:pt x="14" y="38"/>
                  </a:cubicBezTo>
                  <a:cubicBezTo>
                    <a:pt x="14" y="43"/>
                    <a:pt x="14" y="43"/>
                    <a:pt x="14" y="43"/>
                  </a:cubicBezTo>
                  <a:cubicBezTo>
                    <a:pt x="5" y="43"/>
                    <a:pt x="5" y="43"/>
                    <a:pt x="5" y="43"/>
                  </a:cubicBezTo>
                  <a:cubicBezTo>
                    <a:pt x="2" y="43"/>
                    <a:pt x="0" y="44"/>
                    <a:pt x="1" y="46"/>
                  </a:cubicBezTo>
                  <a:cubicBezTo>
                    <a:pt x="9" y="57"/>
                    <a:pt x="9" y="57"/>
                    <a:pt x="9" y="57"/>
                  </a:cubicBezTo>
                  <a:cubicBezTo>
                    <a:pt x="10" y="59"/>
                    <a:pt x="12" y="63"/>
                    <a:pt x="13" y="65"/>
                  </a:cubicBezTo>
                  <a:cubicBezTo>
                    <a:pt x="20" y="76"/>
                    <a:pt x="20" y="76"/>
                    <a:pt x="20" y="76"/>
                  </a:cubicBezTo>
                  <a:cubicBezTo>
                    <a:pt x="22" y="78"/>
                    <a:pt x="24" y="78"/>
                    <a:pt x="25" y="76"/>
                  </a:cubicBezTo>
                  <a:cubicBezTo>
                    <a:pt x="32" y="64"/>
                    <a:pt x="32" y="64"/>
                    <a:pt x="32" y="64"/>
                  </a:cubicBezTo>
                  <a:cubicBezTo>
                    <a:pt x="33" y="63"/>
                    <a:pt x="36" y="59"/>
                    <a:pt x="37" y="57"/>
                  </a:cubicBezTo>
                  <a:cubicBezTo>
                    <a:pt x="44" y="46"/>
                    <a:pt x="44" y="46"/>
                    <a:pt x="44" y="46"/>
                  </a:cubicBezTo>
                  <a:cubicBezTo>
                    <a:pt x="45" y="44"/>
                    <a:pt x="44" y="43"/>
                    <a:pt x="41" y="43"/>
                  </a:cubicBezTo>
                  <a:close/>
                </a:path>
              </a:pathLst>
            </a:custGeom>
            <a:grpFill/>
            <a:ln>
              <a:noFill/>
            </a:ln>
          </p:spPr>
          <p:txBody>
            <a:bodyPr vert="horz" wrap="square" lIns="91428" tIns="45713" rIns="91428" bIns="45713" numCol="1" anchor="t" anchorCtr="0" compatLnSpc="1"/>
            <a:lstStyle/>
            <a:p>
              <a:pP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106" name="组合 105"/>
          <p:cNvGrpSpPr/>
          <p:nvPr/>
        </p:nvGrpSpPr>
        <p:grpSpPr>
          <a:xfrm rot="19800000">
            <a:off x="6841058" y="1654849"/>
            <a:ext cx="1051637" cy="633331"/>
            <a:chOff x="6170024" y="2028728"/>
            <a:chExt cx="1051774" cy="633413"/>
          </a:xfrm>
          <a:solidFill>
            <a:schemeClr val="bg1"/>
          </a:solidFill>
        </p:grpSpPr>
        <p:sp>
          <p:nvSpPr>
            <p:cNvPr id="99" name="任意多边形 98"/>
            <p:cNvSpPr/>
            <p:nvPr/>
          </p:nvSpPr>
          <p:spPr bwMode="auto">
            <a:xfrm rot="10800000">
              <a:off x="6170024" y="2028728"/>
              <a:ext cx="1051774" cy="633413"/>
            </a:xfrm>
            <a:custGeom>
              <a:gdLst>
                <a:gd name="connsiteX0" fmla="*/ 1051774 w 1051774"/>
                <a:gd name="connsiteY0" fmla="*/ 0 h 633413"/>
                <a:gd name="connsiteX1" fmla="*/ 1051774 w 1051774"/>
                <a:gd name="connsiteY1" fmla="*/ 633413 h 633413"/>
                <a:gd name="connsiteX2" fmla="*/ 949393 w 1051774"/>
                <a:gd name="connsiteY2" fmla="*/ 633413 h 633413"/>
                <a:gd name="connsiteX3" fmla="*/ 562881 w 1051774"/>
                <a:gd name="connsiteY3" fmla="*/ 633413 h 633413"/>
                <a:gd name="connsiteX4" fmla="*/ 0 w 1051774"/>
                <a:gd name="connsiteY4" fmla="*/ 633413 h 633413"/>
                <a:gd name="connsiteX5" fmla="*/ 285193 w 1051774"/>
                <a:gd name="connsiteY5" fmla="*/ 314832 h 633413"/>
                <a:gd name="connsiteX6" fmla="*/ 0 w 1051774"/>
                <a:gd name="connsiteY6" fmla="*/ 0 h 633413"/>
                <a:gd name="connsiteX7" fmla="*/ 562881 w 1051774"/>
                <a:gd name="connsiteY7" fmla="*/ 0 h 633413"/>
                <a:gd name="connsiteX8" fmla="*/ 949393 w 1051774"/>
                <a:gd name="connsiteY8" fmla="*/ 0 h 633413"/>
                <a:gd name="connsiteX9" fmla="*/ 1024427 w 1051774"/>
                <a:gd name="connsiteY9" fmla="*/ 0 h 6334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1774" h="633413">
                  <a:moveTo>
                    <a:pt x="1051774" y="0"/>
                  </a:moveTo>
                  <a:lnTo>
                    <a:pt x="1051774" y="633413"/>
                  </a:lnTo>
                  <a:lnTo>
                    <a:pt x="949393" y="633413"/>
                  </a:lnTo>
                  <a:cubicBezTo>
                    <a:pt x="949393" y="633413"/>
                    <a:pt x="949393" y="633413"/>
                    <a:pt x="562881" y="633413"/>
                  </a:cubicBezTo>
                  <a:cubicBezTo>
                    <a:pt x="562881" y="633413"/>
                    <a:pt x="562881" y="633413"/>
                    <a:pt x="0" y="633413"/>
                  </a:cubicBezTo>
                  <a:cubicBezTo>
                    <a:pt x="0" y="633413"/>
                    <a:pt x="262678" y="341069"/>
                    <a:pt x="285193" y="314832"/>
                  </a:cubicBezTo>
                  <a:cubicBezTo>
                    <a:pt x="262678" y="288596"/>
                    <a:pt x="0" y="0"/>
                    <a:pt x="0" y="0"/>
                  </a:cubicBezTo>
                  <a:cubicBezTo>
                    <a:pt x="0" y="0"/>
                    <a:pt x="0" y="0"/>
                    <a:pt x="562881" y="0"/>
                  </a:cubicBezTo>
                  <a:cubicBezTo>
                    <a:pt x="562881" y="0"/>
                    <a:pt x="562881" y="0"/>
                    <a:pt x="949393" y="0"/>
                  </a:cubicBezTo>
                  <a:cubicBezTo>
                    <a:pt x="949393" y="0"/>
                    <a:pt x="949393" y="0"/>
                    <a:pt x="1024427" y="0"/>
                  </a:cubicBezTo>
                  <a:close/>
                </a:path>
              </a:pathLst>
            </a:custGeom>
            <a:solidFill>
              <a:schemeClr val="accent1"/>
            </a:solidFill>
            <a:ln>
              <a:noFill/>
            </a:ln>
          </p:spPr>
          <p:txBody>
            <a:bodyPr vert="horz" wrap="square" lIns="91428" tIns="45713" rIns="91428" bIns="45713" numCol="1" anchor="t" anchorCtr="0" compatLnSpc="1">
              <a:noAutofit/>
            </a:bodyPr>
            <a:lstStyle/>
            <a:p>
              <a:pP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nvGrpSpPr>
            <p:cNvPr id="100" name="组合 99"/>
            <p:cNvGrpSpPr/>
            <p:nvPr/>
          </p:nvGrpSpPr>
          <p:grpSpPr>
            <a:xfrm>
              <a:off x="6362733" y="2116751"/>
              <a:ext cx="596901" cy="446088"/>
              <a:chOff x="329808" y="5882811"/>
              <a:chExt cx="596901" cy="446088"/>
            </a:xfrm>
            <a:grpFill/>
          </p:grpSpPr>
          <p:sp>
            <p:nvSpPr>
              <p:cNvPr id="101" name="Freeform 23"/>
              <p:cNvSpPr/>
              <p:nvPr/>
            </p:nvSpPr>
            <p:spPr bwMode="auto">
              <a:xfrm>
                <a:off x="329808" y="5882811"/>
                <a:ext cx="385763" cy="292100"/>
              </a:xfrm>
              <a:custGeom>
                <a:gdLst>
                  <a:gd name="T0" fmla="*/ 15 w 100"/>
                  <a:gd name="T1" fmla="*/ 75 h 75"/>
                  <a:gd name="T2" fmla="*/ 51 w 100"/>
                  <a:gd name="T3" fmla="*/ 17 h 75"/>
                  <a:gd name="T4" fmla="*/ 51 w 100"/>
                  <a:gd name="T5" fmla="*/ 0 h 75"/>
                  <a:gd name="T6" fmla="*/ 100 w 100"/>
                  <a:gd name="T7" fmla="*/ 28 h 75"/>
                  <a:gd name="T8" fmla="*/ 51 w 100"/>
                  <a:gd name="T9" fmla="*/ 61 h 75"/>
                  <a:gd name="T10" fmla="*/ 51 w 100"/>
                  <a:gd name="T11" fmla="*/ 45 h 75"/>
                  <a:gd name="T12" fmla="*/ 51 w 100"/>
                  <a:gd name="T13" fmla="*/ 40 h 75"/>
                  <a:gd name="T14" fmla="*/ 15 w 100"/>
                  <a:gd name="T15" fmla="*/ 75 h 7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15" y="75"/>
                    </a:moveTo>
                    <a:cubicBezTo>
                      <a:pt x="15" y="75"/>
                      <a:pt x="0" y="31"/>
                      <a:pt x="51" y="17"/>
                    </a:cubicBezTo>
                    <a:cubicBezTo>
                      <a:pt x="51" y="0"/>
                      <a:pt x="51" y="0"/>
                      <a:pt x="51" y="0"/>
                    </a:cubicBezTo>
                    <a:cubicBezTo>
                      <a:pt x="100" y="28"/>
                      <a:pt x="100" y="28"/>
                      <a:pt x="100" y="28"/>
                    </a:cubicBezTo>
                    <a:cubicBezTo>
                      <a:pt x="51" y="61"/>
                      <a:pt x="51" y="61"/>
                      <a:pt x="51" y="61"/>
                    </a:cubicBezTo>
                    <a:cubicBezTo>
                      <a:pt x="51" y="45"/>
                      <a:pt x="51" y="45"/>
                      <a:pt x="51" y="45"/>
                    </a:cubicBezTo>
                    <a:cubicBezTo>
                      <a:pt x="51" y="40"/>
                      <a:pt x="51" y="40"/>
                      <a:pt x="51" y="40"/>
                    </a:cubicBezTo>
                    <a:cubicBezTo>
                      <a:pt x="51" y="40"/>
                      <a:pt x="24" y="42"/>
                      <a:pt x="1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3" rIns="91428" bIns="45713" numCol="1" anchor="t" anchorCtr="0" compatLnSpc="1"/>
              <a:lstStyle/>
              <a:p>
                <a:pP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102" name="Freeform 27"/>
              <p:cNvSpPr/>
              <p:nvPr/>
            </p:nvSpPr>
            <p:spPr bwMode="auto">
              <a:xfrm>
                <a:off x="540946" y="6035211"/>
                <a:ext cx="385763" cy="293688"/>
              </a:xfrm>
              <a:custGeom>
                <a:gdLst>
                  <a:gd name="T0" fmla="*/ 84 w 100"/>
                  <a:gd name="T1" fmla="*/ 0 h 75"/>
                  <a:gd name="T2" fmla="*/ 49 w 100"/>
                  <a:gd name="T3" fmla="*/ 59 h 75"/>
                  <a:gd name="T4" fmla="*/ 49 w 100"/>
                  <a:gd name="T5" fmla="*/ 75 h 75"/>
                  <a:gd name="T6" fmla="*/ 0 w 100"/>
                  <a:gd name="T7" fmla="*/ 48 h 75"/>
                  <a:gd name="T8" fmla="*/ 49 w 100"/>
                  <a:gd name="T9" fmla="*/ 14 h 75"/>
                  <a:gd name="T10" fmla="*/ 49 w 100"/>
                  <a:gd name="T11" fmla="*/ 30 h 75"/>
                  <a:gd name="T12" fmla="*/ 49 w 100"/>
                  <a:gd name="T13" fmla="*/ 35 h 75"/>
                  <a:gd name="T14" fmla="*/ 84 w 100"/>
                  <a:gd name="T15" fmla="*/ 0 h 7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84" y="0"/>
                    </a:moveTo>
                    <a:cubicBezTo>
                      <a:pt x="84" y="0"/>
                      <a:pt x="100" y="44"/>
                      <a:pt x="49" y="59"/>
                    </a:cubicBezTo>
                    <a:cubicBezTo>
                      <a:pt x="49" y="75"/>
                      <a:pt x="49" y="75"/>
                      <a:pt x="49" y="75"/>
                    </a:cubicBezTo>
                    <a:cubicBezTo>
                      <a:pt x="0" y="48"/>
                      <a:pt x="0" y="48"/>
                      <a:pt x="0" y="48"/>
                    </a:cubicBezTo>
                    <a:cubicBezTo>
                      <a:pt x="49" y="14"/>
                      <a:pt x="49" y="14"/>
                      <a:pt x="49" y="14"/>
                    </a:cubicBezTo>
                    <a:cubicBezTo>
                      <a:pt x="49" y="30"/>
                      <a:pt x="49" y="30"/>
                      <a:pt x="49" y="30"/>
                    </a:cubicBezTo>
                    <a:cubicBezTo>
                      <a:pt x="49" y="35"/>
                      <a:pt x="49" y="35"/>
                      <a:pt x="49" y="35"/>
                    </a:cubicBezTo>
                    <a:cubicBezTo>
                      <a:pt x="49" y="35"/>
                      <a:pt x="76" y="33"/>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3" rIns="91428" bIns="45713" numCol="1" anchor="t" anchorCtr="0" compatLnSpc="1"/>
              <a:lstStyle/>
              <a:p>
                <a:pP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grpSp>
        <p:nvGrpSpPr>
          <p:cNvPr id="108" name="组合 107"/>
          <p:cNvGrpSpPr/>
          <p:nvPr/>
        </p:nvGrpSpPr>
        <p:grpSpPr>
          <a:xfrm rot="19800000">
            <a:off x="6847991" y="4192785"/>
            <a:ext cx="1051637" cy="633331"/>
            <a:chOff x="6170024" y="4919119"/>
            <a:chExt cx="1051774" cy="633413"/>
          </a:xfrm>
          <a:solidFill>
            <a:schemeClr val="bg1"/>
          </a:solidFill>
        </p:grpSpPr>
        <p:sp>
          <p:nvSpPr>
            <p:cNvPr id="103" name="任意多边形 102"/>
            <p:cNvSpPr/>
            <p:nvPr/>
          </p:nvSpPr>
          <p:spPr bwMode="auto">
            <a:xfrm rot="10800000">
              <a:off x="6170024" y="4919119"/>
              <a:ext cx="1051774" cy="633413"/>
            </a:xfrm>
            <a:custGeom>
              <a:gdLst>
                <a:gd name="connsiteX0" fmla="*/ 1051774 w 1051774"/>
                <a:gd name="connsiteY0" fmla="*/ 0 h 633413"/>
                <a:gd name="connsiteX1" fmla="*/ 1051774 w 1051774"/>
                <a:gd name="connsiteY1" fmla="*/ 633413 h 633413"/>
                <a:gd name="connsiteX2" fmla="*/ 949393 w 1051774"/>
                <a:gd name="connsiteY2" fmla="*/ 633413 h 633413"/>
                <a:gd name="connsiteX3" fmla="*/ 562881 w 1051774"/>
                <a:gd name="connsiteY3" fmla="*/ 633413 h 633413"/>
                <a:gd name="connsiteX4" fmla="*/ 0 w 1051774"/>
                <a:gd name="connsiteY4" fmla="*/ 633413 h 633413"/>
                <a:gd name="connsiteX5" fmla="*/ 285193 w 1051774"/>
                <a:gd name="connsiteY5" fmla="*/ 314832 h 633413"/>
                <a:gd name="connsiteX6" fmla="*/ 0 w 1051774"/>
                <a:gd name="connsiteY6" fmla="*/ 0 h 633413"/>
                <a:gd name="connsiteX7" fmla="*/ 562881 w 1051774"/>
                <a:gd name="connsiteY7" fmla="*/ 0 h 633413"/>
                <a:gd name="connsiteX8" fmla="*/ 949393 w 1051774"/>
                <a:gd name="connsiteY8" fmla="*/ 0 h 633413"/>
                <a:gd name="connsiteX9" fmla="*/ 1024427 w 1051774"/>
                <a:gd name="connsiteY9" fmla="*/ 0 h 6334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1774" h="633413">
                  <a:moveTo>
                    <a:pt x="1051774" y="0"/>
                  </a:moveTo>
                  <a:lnTo>
                    <a:pt x="1051774" y="633413"/>
                  </a:lnTo>
                  <a:lnTo>
                    <a:pt x="949393" y="633413"/>
                  </a:lnTo>
                  <a:cubicBezTo>
                    <a:pt x="949393" y="633413"/>
                    <a:pt x="949393" y="633413"/>
                    <a:pt x="562881" y="633413"/>
                  </a:cubicBezTo>
                  <a:cubicBezTo>
                    <a:pt x="562881" y="633413"/>
                    <a:pt x="562881" y="633413"/>
                    <a:pt x="0" y="633413"/>
                  </a:cubicBezTo>
                  <a:cubicBezTo>
                    <a:pt x="0" y="633413"/>
                    <a:pt x="262678" y="341069"/>
                    <a:pt x="285193" y="314832"/>
                  </a:cubicBezTo>
                  <a:cubicBezTo>
                    <a:pt x="262678" y="288596"/>
                    <a:pt x="0" y="0"/>
                    <a:pt x="0" y="0"/>
                  </a:cubicBezTo>
                  <a:cubicBezTo>
                    <a:pt x="0" y="0"/>
                    <a:pt x="0" y="0"/>
                    <a:pt x="562881" y="0"/>
                  </a:cubicBezTo>
                  <a:cubicBezTo>
                    <a:pt x="562881" y="0"/>
                    <a:pt x="562881" y="0"/>
                    <a:pt x="949393" y="0"/>
                  </a:cubicBezTo>
                  <a:cubicBezTo>
                    <a:pt x="949393" y="0"/>
                    <a:pt x="949393" y="0"/>
                    <a:pt x="1024427" y="0"/>
                  </a:cubicBezTo>
                  <a:close/>
                </a:path>
              </a:pathLst>
            </a:custGeom>
            <a:solidFill>
              <a:schemeClr val="accent1"/>
            </a:solidFill>
            <a:ln>
              <a:noFill/>
            </a:ln>
          </p:spPr>
          <p:txBody>
            <a:bodyPr vert="horz" wrap="square" lIns="91428" tIns="45713" rIns="91428" bIns="45713" numCol="1" anchor="t" anchorCtr="0" compatLnSpc="1">
              <a:noAutofit/>
            </a:bodyPr>
            <a:lstStyle/>
            <a:p>
              <a:pP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104" name="Freeform 39"/>
            <p:cNvSpPr/>
            <p:nvPr/>
          </p:nvSpPr>
          <p:spPr bwMode="auto">
            <a:xfrm>
              <a:off x="6401849" y="5050088"/>
              <a:ext cx="355600" cy="371475"/>
            </a:xfrm>
            <a:custGeom>
              <a:gdLst>
                <a:gd name="T0" fmla="*/ 64 w 92"/>
                <a:gd name="T1" fmla="*/ 24 h 96"/>
                <a:gd name="T2" fmla="*/ 66 w 92"/>
                <a:gd name="T3" fmla="*/ 31 h 96"/>
                <a:gd name="T4" fmla="*/ 68 w 92"/>
                <a:gd name="T5" fmla="*/ 31 h 96"/>
                <a:gd name="T6" fmla="*/ 83 w 92"/>
                <a:gd name="T7" fmla="*/ 35 h 96"/>
                <a:gd name="T8" fmla="*/ 85 w 92"/>
                <a:gd name="T9" fmla="*/ 35 h 96"/>
                <a:gd name="T10" fmla="*/ 92 w 92"/>
                <a:gd name="T11" fmla="*/ 29 h 96"/>
                <a:gd name="T12" fmla="*/ 92 w 92"/>
                <a:gd name="T13" fmla="*/ 27 h 96"/>
                <a:gd name="T14" fmla="*/ 91 w 92"/>
                <a:gd name="T15" fmla="*/ 11 h 96"/>
                <a:gd name="T16" fmla="*/ 91 w 92"/>
                <a:gd name="T17" fmla="*/ 10 h 96"/>
                <a:gd name="T18" fmla="*/ 84 w 92"/>
                <a:gd name="T19" fmla="*/ 7 h 96"/>
                <a:gd name="T20" fmla="*/ 80 w 92"/>
                <a:gd name="T21" fmla="*/ 11 h 96"/>
                <a:gd name="T22" fmla="*/ 79 w 92"/>
                <a:gd name="T23" fmla="*/ 11 h 96"/>
                <a:gd name="T24" fmla="*/ 48 w 92"/>
                <a:gd name="T25" fmla="*/ 0 h 96"/>
                <a:gd name="T26" fmla="*/ 0 w 92"/>
                <a:gd name="T27" fmla="*/ 48 h 96"/>
                <a:gd name="T28" fmla="*/ 48 w 92"/>
                <a:gd name="T29" fmla="*/ 96 h 96"/>
                <a:gd name="T30" fmla="*/ 88 w 92"/>
                <a:gd name="T31" fmla="*/ 75 h 96"/>
                <a:gd name="T32" fmla="*/ 87 w 92"/>
                <a:gd name="T33" fmla="*/ 66 h 96"/>
                <a:gd name="T34" fmla="*/ 78 w 92"/>
                <a:gd name="T35" fmla="*/ 68 h 96"/>
                <a:gd name="T36" fmla="*/ 48 w 92"/>
                <a:gd name="T37" fmla="*/ 83 h 96"/>
                <a:gd name="T38" fmla="*/ 13 w 92"/>
                <a:gd name="T39" fmla="*/ 48 h 96"/>
                <a:gd name="T40" fmla="*/ 48 w 92"/>
                <a:gd name="T41" fmla="*/ 13 h 96"/>
                <a:gd name="T42" fmla="*/ 69 w 92"/>
                <a:gd name="T43" fmla="*/ 20 h 96"/>
                <a:gd name="T44" fmla="*/ 68 w 92"/>
                <a:gd name="T45" fmla="*/ 21 h 96"/>
                <a:gd name="T46" fmla="*/ 64 w 92"/>
                <a:gd name="T47" fmla="*/ 24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96">
                  <a:moveTo>
                    <a:pt x="64" y="24"/>
                  </a:moveTo>
                  <a:cubicBezTo>
                    <a:pt x="61" y="27"/>
                    <a:pt x="62" y="30"/>
                    <a:pt x="66" y="31"/>
                  </a:cubicBezTo>
                  <a:cubicBezTo>
                    <a:pt x="68" y="31"/>
                    <a:pt x="68" y="31"/>
                    <a:pt x="68" y="31"/>
                  </a:cubicBezTo>
                  <a:cubicBezTo>
                    <a:pt x="72" y="32"/>
                    <a:pt x="79" y="34"/>
                    <a:pt x="83" y="35"/>
                  </a:cubicBezTo>
                  <a:cubicBezTo>
                    <a:pt x="85" y="35"/>
                    <a:pt x="85" y="35"/>
                    <a:pt x="85" y="35"/>
                  </a:cubicBezTo>
                  <a:cubicBezTo>
                    <a:pt x="89" y="36"/>
                    <a:pt x="92" y="33"/>
                    <a:pt x="92" y="29"/>
                  </a:cubicBezTo>
                  <a:cubicBezTo>
                    <a:pt x="92" y="27"/>
                    <a:pt x="92" y="27"/>
                    <a:pt x="92" y="27"/>
                  </a:cubicBezTo>
                  <a:cubicBezTo>
                    <a:pt x="92" y="23"/>
                    <a:pt x="91" y="16"/>
                    <a:pt x="91" y="11"/>
                  </a:cubicBezTo>
                  <a:cubicBezTo>
                    <a:pt x="91" y="10"/>
                    <a:pt x="91" y="10"/>
                    <a:pt x="91" y="10"/>
                  </a:cubicBezTo>
                  <a:cubicBezTo>
                    <a:pt x="90" y="5"/>
                    <a:pt x="87" y="4"/>
                    <a:pt x="84" y="7"/>
                  </a:cubicBezTo>
                  <a:cubicBezTo>
                    <a:pt x="80" y="11"/>
                    <a:pt x="80" y="11"/>
                    <a:pt x="80" y="11"/>
                  </a:cubicBezTo>
                  <a:cubicBezTo>
                    <a:pt x="79" y="11"/>
                    <a:pt x="79" y="11"/>
                    <a:pt x="79" y="11"/>
                  </a:cubicBezTo>
                  <a:cubicBezTo>
                    <a:pt x="71" y="4"/>
                    <a:pt x="60" y="0"/>
                    <a:pt x="48" y="0"/>
                  </a:cubicBezTo>
                  <a:cubicBezTo>
                    <a:pt x="21" y="0"/>
                    <a:pt x="0" y="22"/>
                    <a:pt x="0" y="48"/>
                  </a:cubicBezTo>
                  <a:cubicBezTo>
                    <a:pt x="0" y="75"/>
                    <a:pt x="21" y="96"/>
                    <a:pt x="48" y="96"/>
                  </a:cubicBezTo>
                  <a:cubicBezTo>
                    <a:pt x="65" y="96"/>
                    <a:pt x="80" y="88"/>
                    <a:pt x="88" y="75"/>
                  </a:cubicBezTo>
                  <a:cubicBezTo>
                    <a:pt x="90" y="72"/>
                    <a:pt x="89" y="68"/>
                    <a:pt x="87" y="66"/>
                  </a:cubicBezTo>
                  <a:cubicBezTo>
                    <a:pt x="84" y="64"/>
                    <a:pt x="80" y="65"/>
                    <a:pt x="78" y="68"/>
                  </a:cubicBezTo>
                  <a:cubicBezTo>
                    <a:pt x="71" y="77"/>
                    <a:pt x="60" y="83"/>
                    <a:pt x="48" y="83"/>
                  </a:cubicBezTo>
                  <a:cubicBezTo>
                    <a:pt x="29" y="83"/>
                    <a:pt x="13" y="68"/>
                    <a:pt x="13" y="48"/>
                  </a:cubicBezTo>
                  <a:cubicBezTo>
                    <a:pt x="13" y="29"/>
                    <a:pt x="29" y="13"/>
                    <a:pt x="48" y="13"/>
                  </a:cubicBezTo>
                  <a:cubicBezTo>
                    <a:pt x="56" y="13"/>
                    <a:pt x="63" y="16"/>
                    <a:pt x="69" y="20"/>
                  </a:cubicBezTo>
                  <a:cubicBezTo>
                    <a:pt x="68" y="21"/>
                    <a:pt x="68" y="21"/>
                    <a:pt x="68" y="21"/>
                  </a:cubicBezTo>
                  <a:lnTo>
                    <a:pt x="64" y="24"/>
                  </a:lnTo>
                  <a:close/>
                </a:path>
              </a:pathLst>
            </a:custGeom>
            <a:grpFill/>
            <a:ln>
              <a:noFill/>
            </a:ln>
          </p:spPr>
          <p:txBody>
            <a:bodyPr vert="horz" wrap="square" lIns="91428" tIns="45713" rIns="91428" bIns="45713" numCol="1" anchor="t" anchorCtr="0" compatLnSpc="1"/>
            <a:lstStyle/>
            <a:p>
              <a:pP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sp>
        <p:nvSpPr>
          <p:cNvPr id="36" name="矩形 35"/>
          <p:cNvSpPr/>
          <p:nvPr/>
        </p:nvSpPr>
        <p:spPr>
          <a:xfrm>
            <a:off x="2589248" y="1866732"/>
            <a:ext cx="1951545" cy="430865"/>
          </a:xfrm>
          <a:prstGeom prst="rect">
            <a:avLst/>
          </a:prstGeom>
        </p:spPr>
        <p:txBody>
          <a:bodyPr wrap="square" lIns="91419" tIns="45709" rIns="91419" bIns="45709">
            <a:spAutoFit/>
          </a:bodyPr>
          <a:lstStyle/>
          <a:p>
            <a:pPr algn="ctr" defTabSz="1218565"/>
            <a:r>
              <a:rPr lang="zh-CN" altLang="en-US" sz="22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点击添加标题</a:t>
            </a:r>
            <a:endParaRPr lang="zh-CN" altLang="en-US" sz="22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37" name="矩形 47"/>
          <p:cNvSpPr>
            <a:spLocks noChangeArrowheads="1"/>
          </p:cNvSpPr>
          <p:nvPr/>
        </p:nvSpPr>
        <p:spPr bwMode="auto">
          <a:xfrm>
            <a:off x="2075760" y="2324614"/>
            <a:ext cx="3033101" cy="905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09" rIns="91419" bIns="4570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9pPr>
          </a:lstStyle>
          <a:p>
            <a:pPr defTabSz="1218565">
              <a:lnSpc>
                <a:spcPct val="130000"/>
              </a:lnSpc>
              <a:spcBef>
                <a:spcPct val="0"/>
              </a:spcBef>
              <a:buNone/>
            </a:pPr>
            <a:r>
              <a:rPr lang="zh-CN" altLang="en-US" sz="1400">
                <a:solidFill>
                  <a:prstClr val="black">
                    <a:lumMod val="75000"/>
                    <a:lumOff val="25000"/>
                  </a:prstClr>
                </a:solidFill>
                <a:cs typeface="+mn-ea"/>
                <a:sym typeface="+mn-lt"/>
              </a:rPr>
              <a:t>在此录入上述图表的描述说明，在此录入上述图表的描述说明，在此录入上述图表的描述说明。</a:t>
            </a:r>
            <a:endParaRPr lang="zh-CN" altLang="en-US" sz="1400">
              <a:solidFill>
                <a:prstClr val="black">
                  <a:lumMod val="75000"/>
                  <a:lumOff val="25000"/>
                </a:prstClr>
              </a:solidFill>
              <a:cs typeface="+mn-ea"/>
              <a:sym typeface="+mn-lt"/>
            </a:endParaRPr>
          </a:p>
        </p:txBody>
      </p:sp>
      <p:sp>
        <p:nvSpPr>
          <p:cNvPr id="42" name="矩形 41"/>
          <p:cNvSpPr/>
          <p:nvPr/>
        </p:nvSpPr>
        <p:spPr>
          <a:xfrm>
            <a:off x="7987516" y="1866732"/>
            <a:ext cx="1951545" cy="430865"/>
          </a:xfrm>
          <a:prstGeom prst="rect">
            <a:avLst/>
          </a:prstGeom>
        </p:spPr>
        <p:txBody>
          <a:bodyPr wrap="square" lIns="91419" tIns="45709" rIns="91419" bIns="45709">
            <a:spAutoFit/>
          </a:bodyPr>
          <a:lstStyle/>
          <a:p>
            <a:pPr algn="ctr" defTabSz="1218565"/>
            <a:r>
              <a:rPr lang="zh-CN" altLang="en-US" sz="22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点击添加标题</a:t>
            </a:r>
            <a:endParaRPr lang="zh-CN" altLang="en-US" sz="22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43" name="矩形 47"/>
          <p:cNvSpPr>
            <a:spLocks noChangeArrowheads="1"/>
          </p:cNvSpPr>
          <p:nvPr/>
        </p:nvSpPr>
        <p:spPr bwMode="auto">
          <a:xfrm>
            <a:off x="7474028" y="2324614"/>
            <a:ext cx="3033101" cy="905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09" rIns="91419" bIns="4570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9pPr>
          </a:lstStyle>
          <a:p>
            <a:pPr defTabSz="1218565">
              <a:lnSpc>
                <a:spcPct val="130000"/>
              </a:lnSpc>
              <a:spcBef>
                <a:spcPct val="0"/>
              </a:spcBef>
              <a:buNone/>
            </a:pPr>
            <a:r>
              <a:rPr lang="zh-CN" altLang="en-US" sz="1400">
                <a:solidFill>
                  <a:prstClr val="black">
                    <a:lumMod val="75000"/>
                    <a:lumOff val="25000"/>
                  </a:prstClr>
                </a:solidFill>
                <a:cs typeface="+mn-ea"/>
                <a:sym typeface="+mn-lt"/>
              </a:rPr>
              <a:t>在此录入上述图表的描述说明，在此录入上述图表的描述说明，在此录入上述图表的描述说明。</a:t>
            </a:r>
            <a:endParaRPr lang="zh-CN" altLang="en-US" sz="1400">
              <a:solidFill>
                <a:prstClr val="black">
                  <a:lumMod val="75000"/>
                  <a:lumOff val="25000"/>
                </a:prstClr>
              </a:solidFill>
              <a:cs typeface="+mn-ea"/>
              <a:sym typeface="+mn-lt"/>
            </a:endParaRPr>
          </a:p>
        </p:txBody>
      </p:sp>
      <p:sp>
        <p:nvSpPr>
          <p:cNvPr id="44" name="矩形 43"/>
          <p:cNvSpPr/>
          <p:nvPr/>
        </p:nvSpPr>
        <p:spPr>
          <a:xfrm>
            <a:off x="2589248" y="4435433"/>
            <a:ext cx="1951545" cy="430865"/>
          </a:xfrm>
          <a:prstGeom prst="rect">
            <a:avLst/>
          </a:prstGeom>
        </p:spPr>
        <p:txBody>
          <a:bodyPr wrap="square" lIns="91419" tIns="45709" rIns="91419" bIns="45709">
            <a:spAutoFit/>
          </a:bodyPr>
          <a:lstStyle/>
          <a:p>
            <a:pPr algn="ctr" defTabSz="1218565"/>
            <a:r>
              <a:rPr lang="zh-CN" altLang="en-US" sz="22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点击添加标题</a:t>
            </a:r>
            <a:endParaRPr lang="zh-CN" altLang="en-US" sz="22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45" name="矩形 47"/>
          <p:cNvSpPr>
            <a:spLocks noChangeArrowheads="1"/>
          </p:cNvSpPr>
          <p:nvPr/>
        </p:nvSpPr>
        <p:spPr bwMode="auto">
          <a:xfrm>
            <a:off x="2075760" y="4893316"/>
            <a:ext cx="3033101" cy="905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09" rIns="91419" bIns="4570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9pPr>
          </a:lstStyle>
          <a:p>
            <a:pPr defTabSz="1218565">
              <a:lnSpc>
                <a:spcPct val="130000"/>
              </a:lnSpc>
              <a:spcBef>
                <a:spcPct val="0"/>
              </a:spcBef>
              <a:buNone/>
            </a:pPr>
            <a:r>
              <a:rPr lang="zh-CN" altLang="en-US" sz="1400">
                <a:solidFill>
                  <a:prstClr val="black">
                    <a:lumMod val="75000"/>
                    <a:lumOff val="25000"/>
                  </a:prstClr>
                </a:solidFill>
                <a:cs typeface="+mn-ea"/>
                <a:sym typeface="+mn-lt"/>
              </a:rPr>
              <a:t>在此录入上述图表的描述说明，在此录入上述图表的描述说明，在此录入上述图表的描述说明。</a:t>
            </a:r>
            <a:endParaRPr lang="zh-CN" altLang="en-US" sz="1400">
              <a:solidFill>
                <a:prstClr val="black">
                  <a:lumMod val="75000"/>
                  <a:lumOff val="25000"/>
                </a:prstClr>
              </a:solidFill>
              <a:cs typeface="+mn-ea"/>
              <a:sym typeface="+mn-lt"/>
            </a:endParaRPr>
          </a:p>
        </p:txBody>
      </p:sp>
      <p:sp>
        <p:nvSpPr>
          <p:cNvPr id="46" name="矩形 45"/>
          <p:cNvSpPr/>
          <p:nvPr/>
        </p:nvSpPr>
        <p:spPr>
          <a:xfrm>
            <a:off x="7987516" y="4435433"/>
            <a:ext cx="1951545" cy="430865"/>
          </a:xfrm>
          <a:prstGeom prst="rect">
            <a:avLst/>
          </a:prstGeom>
        </p:spPr>
        <p:txBody>
          <a:bodyPr wrap="square" lIns="91419" tIns="45709" rIns="91419" bIns="45709">
            <a:spAutoFit/>
          </a:bodyPr>
          <a:lstStyle/>
          <a:p>
            <a:pPr algn="ctr" defTabSz="1218565"/>
            <a:r>
              <a:rPr lang="zh-CN" altLang="en-US" sz="22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点击添加标题</a:t>
            </a:r>
            <a:endParaRPr lang="zh-CN" altLang="en-US" sz="22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47" name="矩形 47"/>
          <p:cNvSpPr>
            <a:spLocks noChangeArrowheads="1"/>
          </p:cNvSpPr>
          <p:nvPr/>
        </p:nvSpPr>
        <p:spPr bwMode="auto">
          <a:xfrm>
            <a:off x="7474028" y="4893316"/>
            <a:ext cx="3033101" cy="905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09" rIns="91419" bIns="4570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a:defRPr>
            </a:lvl9pPr>
          </a:lstStyle>
          <a:p>
            <a:pPr defTabSz="1218565">
              <a:lnSpc>
                <a:spcPct val="130000"/>
              </a:lnSpc>
              <a:spcBef>
                <a:spcPct val="0"/>
              </a:spcBef>
              <a:buNone/>
            </a:pPr>
            <a:r>
              <a:rPr lang="zh-CN" altLang="en-US" sz="1400">
                <a:solidFill>
                  <a:prstClr val="black">
                    <a:lumMod val="75000"/>
                    <a:lumOff val="25000"/>
                  </a:prstClr>
                </a:solidFill>
                <a:cs typeface="+mn-ea"/>
                <a:sym typeface="+mn-lt"/>
              </a:rPr>
              <a:t>在此录入上述图表的描述说明，在此录入上述图表的描述说明，在此录入上述图表的描述说明。</a:t>
            </a:r>
            <a:endParaRPr lang="zh-CN" altLang="en-US" sz="1400">
              <a:solidFill>
                <a:prstClr val="black">
                  <a:lumMod val="75000"/>
                  <a:lumOff val="25000"/>
                </a:prstClr>
              </a:solidFill>
              <a:cs typeface="+mn-ea"/>
              <a:sym typeface="+mn-lt"/>
            </a:endParaRPr>
          </a:p>
        </p:txBody>
      </p:sp>
      <p:pic>
        <p:nvPicPr>
          <p:cNvPr id="28" name="图片 27"/>
          <p:cNvPicPr>
            <a:picLocks noChangeAspect="1"/>
          </p:cNvPicPr>
          <p:nvPr/>
        </p:nvPicPr>
        <p:blipFill>
          <a:blip r:embed="rId2">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pic>
        <p:nvPicPr>
          <p:cNvPr id="39" name="PA_图片 20"/>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0224495" y="894"/>
            <a:ext cx="2145659" cy="1536700"/>
          </a:xfrm>
          <a:prstGeom prst="rect">
            <a:avLst/>
          </a:prstGeom>
        </p:spPr>
      </p:pic>
    </p:spTree>
  </p:cSld>
  <p:clrMapOvr>
    <a:masterClrMapping/>
  </p:clrMapOvr>
  <p:transition advTm="936">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wipe(down)">
                                      <p:cBhvr>
                                        <p:cTn id="7" dur="250"/>
                                        <p:tgtEl>
                                          <p:spTgt spid="105"/>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84"/>
                                        </p:tgtEl>
                                        <p:attrNameLst>
                                          <p:attrName>style.visibility</p:attrName>
                                        </p:attrNameLst>
                                      </p:cBhvr>
                                      <p:to>
                                        <p:strVal val="visible"/>
                                      </p:to>
                                    </p:set>
                                    <p:animEffect transition="in" filter="strips(downRight)">
                                      <p:cBhvr>
                                        <p:cTn id="10" dur="400"/>
                                        <p:tgtEl>
                                          <p:spTgt spid="8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randombar(horizontal)">
                                      <p:cBhvr>
                                        <p:cTn id="13" dur="400"/>
                                        <p:tgtEl>
                                          <p:spTgt spid="36"/>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randombar(horizontal)">
                                      <p:cBhvr>
                                        <p:cTn id="16" dur="400"/>
                                        <p:tgtEl>
                                          <p:spTgt spid="37"/>
                                        </p:tgtEl>
                                      </p:cBhvr>
                                    </p:animEffect>
                                  </p:childTnLst>
                                </p:cTn>
                              </p:par>
                              <p:par>
                                <p:cTn id="17" presetID="22" presetClass="entr" presetSubtype="4" fill="hold" nodeType="withEffect">
                                  <p:stCondLst>
                                    <p:cond delay="250"/>
                                  </p:stCondLst>
                                  <p:childTnLst>
                                    <p:set>
                                      <p:cBhvr>
                                        <p:cTn id="18" dur="1" fill="hold">
                                          <p:stCondLst>
                                            <p:cond delay="0"/>
                                          </p:stCondLst>
                                        </p:cTn>
                                        <p:tgtEl>
                                          <p:spTgt spid="106"/>
                                        </p:tgtEl>
                                        <p:attrNameLst>
                                          <p:attrName>style.visibility</p:attrName>
                                        </p:attrNameLst>
                                      </p:cBhvr>
                                      <p:to>
                                        <p:strVal val="visible"/>
                                      </p:to>
                                    </p:set>
                                    <p:animEffect transition="in" filter="wipe(down)">
                                      <p:cBhvr>
                                        <p:cTn id="19" dur="250"/>
                                        <p:tgtEl>
                                          <p:spTgt spid="106"/>
                                        </p:tgtEl>
                                      </p:cBhvr>
                                    </p:animEffect>
                                  </p:childTnLst>
                                </p:cTn>
                              </p:par>
                              <p:par>
                                <p:cTn id="20" presetID="18" presetClass="entr" presetSubtype="6" fill="hold" grpId="0" nodeType="withEffect">
                                  <p:stCondLst>
                                    <p:cond delay="0"/>
                                  </p:stCondLst>
                                  <p:childTnLst>
                                    <p:set>
                                      <p:cBhvr>
                                        <p:cTn id="21" dur="1" fill="hold">
                                          <p:stCondLst>
                                            <p:cond delay="0"/>
                                          </p:stCondLst>
                                        </p:cTn>
                                        <p:tgtEl>
                                          <p:spTgt spid="85"/>
                                        </p:tgtEl>
                                        <p:attrNameLst>
                                          <p:attrName>style.visibility</p:attrName>
                                        </p:attrNameLst>
                                      </p:cBhvr>
                                      <p:to>
                                        <p:strVal val="visible"/>
                                      </p:to>
                                    </p:set>
                                    <p:animEffect transition="in" filter="strips(downRight)">
                                      <p:cBhvr>
                                        <p:cTn id="22" dur="400"/>
                                        <p:tgtEl>
                                          <p:spTgt spid="85"/>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randombar(horizontal)">
                                      <p:cBhvr>
                                        <p:cTn id="25" dur="400"/>
                                        <p:tgtEl>
                                          <p:spTgt spid="42"/>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randombar(horizontal)">
                                      <p:cBhvr>
                                        <p:cTn id="28" dur="400"/>
                                        <p:tgtEl>
                                          <p:spTgt spid="43"/>
                                        </p:tgtEl>
                                      </p:cBhvr>
                                    </p:animEffect>
                                  </p:childTnLst>
                                </p:cTn>
                              </p:par>
                              <p:par>
                                <p:cTn id="29" presetID="22" presetClass="entr" presetSubtype="4" fill="hold" nodeType="withEffect">
                                  <p:stCondLst>
                                    <p:cond delay="250"/>
                                  </p:stCondLst>
                                  <p:childTnLst>
                                    <p:set>
                                      <p:cBhvr>
                                        <p:cTn id="30" dur="1" fill="hold">
                                          <p:stCondLst>
                                            <p:cond delay="0"/>
                                          </p:stCondLst>
                                        </p:cTn>
                                        <p:tgtEl>
                                          <p:spTgt spid="107"/>
                                        </p:tgtEl>
                                        <p:attrNameLst>
                                          <p:attrName>style.visibility</p:attrName>
                                        </p:attrNameLst>
                                      </p:cBhvr>
                                      <p:to>
                                        <p:strVal val="visible"/>
                                      </p:to>
                                    </p:set>
                                    <p:animEffect transition="in" filter="wipe(down)">
                                      <p:cBhvr>
                                        <p:cTn id="31" dur="250"/>
                                        <p:tgtEl>
                                          <p:spTgt spid="107"/>
                                        </p:tgtEl>
                                      </p:cBhvr>
                                    </p:animEffect>
                                  </p:childTnLst>
                                </p:cTn>
                              </p:par>
                              <p:par>
                                <p:cTn id="32" presetID="18" presetClass="entr" presetSubtype="6" fill="hold" grpId="0" nodeType="withEffect">
                                  <p:stCondLst>
                                    <p:cond delay="0"/>
                                  </p:stCondLst>
                                  <p:childTnLst>
                                    <p:set>
                                      <p:cBhvr>
                                        <p:cTn id="33" dur="1" fill="hold">
                                          <p:stCondLst>
                                            <p:cond delay="0"/>
                                          </p:stCondLst>
                                        </p:cTn>
                                        <p:tgtEl>
                                          <p:spTgt spid="90"/>
                                        </p:tgtEl>
                                        <p:attrNameLst>
                                          <p:attrName>style.visibility</p:attrName>
                                        </p:attrNameLst>
                                      </p:cBhvr>
                                      <p:to>
                                        <p:strVal val="visible"/>
                                      </p:to>
                                    </p:set>
                                    <p:animEffect transition="in" filter="strips(downRight)">
                                      <p:cBhvr>
                                        <p:cTn id="34" dur="400"/>
                                        <p:tgtEl>
                                          <p:spTgt spid="90"/>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randombar(horizontal)">
                                      <p:cBhvr>
                                        <p:cTn id="37" dur="400"/>
                                        <p:tgtEl>
                                          <p:spTgt spid="44"/>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randombar(horizontal)">
                                      <p:cBhvr>
                                        <p:cTn id="40" dur="400"/>
                                        <p:tgtEl>
                                          <p:spTgt spid="45"/>
                                        </p:tgtEl>
                                      </p:cBhvr>
                                    </p:animEffect>
                                  </p:childTnLst>
                                </p:cTn>
                              </p:par>
                              <p:par>
                                <p:cTn id="41" presetID="22" presetClass="entr" presetSubtype="4" fill="hold" nodeType="withEffect">
                                  <p:stCondLst>
                                    <p:cond delay="250"/>
                                  </p:stCondLst>
                                  <p:childTnLst>
                                    <p:set>
                                      <p:cBhvr>
                                        <p:cTn id="42" dur="1" fill="hold">
                                          <p:stCondLst>
                                            <p:cond delay="0"/>
                                          </p:stCondLst>
                                        </p:cTn>
                                        <p:tgtEl>
                                          <p:spTgt spid="108"/>
                                        </p:tgtEl>
                                        <p:attrNameLst>
                                          <p:attrName>style.visibility</p:attrName>
                                        </p:attrNameLst>
                                      </p:cBhvr>
                                      <p:to>
                                        <p:strVal val="visible"/>
                                      </p:to>
                                    </p:set>
                                    <p:animEffect transition="in" filter="wipe(down)">
                                      <p:cBhvr>
                                        <p:cTn id="43" dur="250"/>
                                        <p:tgtEl>
                                          <p:spTgt spid="108"/>
                                        </p:tgtEl>
                                      </p:cBhvr>
                                    </p:animEffect>
                                  </p:childTnLst>
                                </p:cTn>
                              </p:par>
                              <p:par>
                                <p:cTn id="44" presetID="18" presetClass="entr" presetSubtype="6" fill="hold" grpId="0" nodeType="withEffect">
                                  <p:stCondLst>
                                    <p:cond delay="0"/>
                                  </p:stCondLst>
                                  <p:childTnLst>
                                    <p:set>
                                      <p:cBhvr>
                                        <p:cTn id="45" dur="1" fill="hold">
                                          <p:stCondLst>
                                            <p:cond delay="0"/>
                                          </p:stCondLst>
                                        </p:cTn>
                                        <p:tgtEl>
                                          <p:spTgt spid="93"/>
                                        </p:tgtEl>
                                        <p:attrNameLst>
                                          <p:attrName>style.visibility</p:attrName>
                                        </p:attrNameLst>
                                      </p:cBhvr>
                                      <p:to>
                                        <p:strVal val="visible"/>
                                      </p:to>
                                    </p:set>
                                    <p:animEffect transition="in" filter="strips(downRight)">
                                      <p:cBhvr>
                                        <p:cTn id="46" dur="400"/>
                                        <p:tgtEl>
                                          <p:spTgt spid="93"/>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randombar(horizontal)">
                                      <p:cBhvr>
                                        <p:cTn id="49" dur="400"/>
                                        <p:tgtEl>
                                          <p:spTgt spid="46"/>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randombar(horizontal)">
                                      <p:cBhvr>
                                        <p:cTn id="52" dur="400"/>
                                        <p:tgtEl>
                                          <p:spTgt spid="47"/>
                                        </p:tgtEl>
                                      </p:cBhvr>
                                    </p:animEffect>
                                  </p:childTnLst>
                                </p:cTn>
                              </p:par>
                              <p:par>
                                <p:cTn id="53" presetID="42" presetClass="entr" presetSubtype="0" fill="hold"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anim calcmode="lin" valueType="num">
                                      <p:cBhvr>
                                        <p:cTn id="56" dur="500" fill="hold"/>
                                        <p:tgtEl>
                                          <p:spTgt spid="28"/>
                                        </p:tgtEl>
                                        <p:attrNameLst>
                                          <p:attrName>ppt_x</p:attrName>
                                        </p:attrNameLst>
                                      </p:cBhvr>
                                      <p:tavLst>
                                        <p:tav tm="0">
                                          <p:val>
                                            <p:strVal val="#ppt_x"/>
                                          </p:val>
                                        </p:tav>
                                        <p:tav tm="100000">
                                          <p:val>
                                            <p:strVal val="#ppt_x"/>
                                          </p:val>
                                        </p:tav>
                                      </p:tavLst>
                                    </p:anim>
                                    <p:anim calcmode="lin" valueType="num">
                                      <p:cBhvr>
                                        <p:cTn id="57"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P spid="90" grpId="0" animBg="1"/>
      <p:bldP spid="93" grpId="0" animBg="1"/>
      <p:bldP spid="36" grpId="0"/>
      <p:bldP spid="37" grpId="0"/>
      <p:bldP spid="42" grpId="0"/>
      <p:bldP spid="43" grpId="0"/>
      <p:bldP spid="44" grpId="0"/>
      <p:bldP spid="45" grpId="0"/>
      <p:bldP spid="46" grpId="0"/>
      <p:bldP spid="4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451967" y="357259"/>
            <a:ext cx="4896544" cy="686939"/>
            <a:chOff x="338524" y="267494"/>
            <a:chExt cx="3672408" cy="515204"/>
          </a:xfrm>
        </p:grpSpPr>
        <p:sp>
          <p:nvSpPr>
            <p:cNvPr id="55" name="矩形 54"/>
            <p:cNvSpPr/>
            <p:nvPr/>
          </p:nvSpPr>
          <p:spPr>
            <a:xfrm>
              <a:off x="338524" y="294967"/>
              <a:ext cx="345044" cy="34186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755576" y="267494"/>
              <a:ext cx="1523494" cy="346249"/>
            </a:xfrm>
            <a:prstGeom prst="rect">
              <a:avLst/>
            </a:prstGeom>
            <a:noFill/>
          </p:spPr>
          <p:txBody>
            <a:bodyPr wrap="none" rtlCol="0">
              <a:spAutoFit/>
              <a:scene3d>
                <a:camera prst="orthographicFront"/>
                <a:lightRig rig="threePt" dir="t"/>
              </a:scene3d>
              <a:sp3d contourW="12700"/>
            </a:bodyPr>
            <a:lstStyle/>
            <a:p>
              <a:pPr defTabSz="1218565"/>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工作经验总结</a:t>
              </a: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55576" y="559608"/>
              <a:ext cx="3255356" cy="223090"/>
            </a:xfrm>
            <a:prstGeom prst="rect">
              <a:avLst/>
            </a:prstGeom>
            <a:noFill/>
          </p:spPr>
          <p:txBody>
            <a:bodyPr wrap="square" rtlCol="0">
              <a:spAutoFit/>
              <a:scene3d>
                <a:camera prst="orthographicFront"/>
                <a:lightRig rig="threePt" dir="t"/>
              </a:scene3d>
              <a:sp3d contourW="12700"/>
            </a:bodyPr>
            <a:lstStyle/>
            <a:p>
              <a:pPr defTabSz="1218565"/>
              <a:r>
                <a:rPr lang="en-US" altLang="zh-CN" sz="1335">
                  <a:solidFill>
                    <a:prstClr val="black">
                      <a:lumMod val="75000"/>
                      <a:lumOff val="25000"/>
                    </a:prstClr>
                  </a:solidFill>
                  <a:latin typeface="微软雅黑" panose="020b0503020204020204" pitchFamily="34" charset="-122"/>
                  <a:ea typeface="微软雅黑" panose="020b0503020204020204" pitchFamily="34" charset="-122"/>
                </a:rPr>
                <a:t>Year work summary Year work summary</a:t>
              </a:r>
              <a:endParaRPr lang="en-US" altLang="zh-CN"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 name="矩形 5"/>
            <p:cNvSpPr/>
            <p:nvPr/>
          </p:nvSpPr>
          <p:spPr>
            <a:xfrm>
              <a:off x="515550" y="483518"/>
              <a:ext cx="240025" cy="2378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43" name="Up Arrow 61"/>
          <p:cNvSpPr/>
          <p:nvPr/>
        </p:nvSpPr>
        <p:spPr>
          <a:xfrm rot="5400000">
            <a:off x="5836107" y="-502021"/>
            <a:ext cx="592463" cy="8682448"/>
          </a:xfrm>
          <a:prstGeom prst="upArrow">
            <a:avLst>
              <a:gd name="adj1" fmla="val 50000"/>
              <a:gd name="adj2" fmla="val 6714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4" name="Bent Arrow 59"/>
          <p:cNvSpPr/>
          <p:nvPr/>
        </p:nvSpPr>
        <p:spPr>
          <a:xfrm rot="5400000" flipH="1">
            <a:off x="2336597" y="1771435"/>
            <a:ext cx="1239088" cy="2330051"/>
          </a:xfrm>
          <a:prstGeom prst="bentArrow">
            <a:avLst>
              <a:gd name="adj1" fmla="val 12379"/>
              <a:gd name="adj2" fmla="val 14760"/>
              <a:gd name="adj3" fmla="val 20722"/>
              <a:gd name="adj4" fmla="val 294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5" name="Bent Arrow 34"/>
          <p:cNvSpPr/>
          <p:nvPr/>
        </p:nvSpPr>
        <p:spPr>
          <a:xfrm rot="5400000" flipH="1">
            <a:off x="5011539" y="1771435"/>
            <a:ext cx="1239088" cy="2330051"/>
          </a:xfrm>
          <a:prstGeom prst="bentArrow">
            <a:avLst>
              <a:gd name="adj1" fmla="val 12379"/>
              <a:gd name="adj2" fmla="val 14760"/>
              <a:gd name="adj3" fmla="val 20722"/>
              <a:gd name="adj4" fmla="val 2949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6" name="Bent Arrow 35"/>
          <p:cNvSpPr/>
          <p:nvPr/>
        </p:nvSpPr>
        <p:spPr>
          <a:xfrm rot="5400000" flipH="1">
            <a:off x="7686480" y="1771435"/>
            <a:ext cx="1239088" cy="2330051"/>
          </a:xfrm>
          <a:prstGeom prst="bentArrow">
            <a:avLst>
              <a:gd name="adj1" fmla="val 12379"/>
              <a:gd name="adj2" fmla="val 14760"/>
              <a:gd name="adj3" fmla="val 20722"/>
              <a:gd name="adj4" fmla="val 2949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7" name="Bent Arrow 38"/>
          <p:cNvSpPr/>
          <p:nvPr/>
        </p:nvSpPr>
        <p:spPr>
          <a:xfrm rot="16200000" flipH="1" flipV="1">
            <a:off x="2336597" y="3589953"/>
            <a:ext cx="1239088" cy="2330051"/>
          </a:xfrm>
          <a:prstGeom prst="bentArrow">
            <a:avLst>
              <a:gd name="adj1" fmla="val 12379"/>
              <a:gd name="adj2" fmla="val 14760"/>
              <a:gd name="adj3" fmla="val 20722"/>
              <a:gd name="adj4" fmla="val 294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8" name="Bent Arrow 39"/>
          <p:cNvSpPr/>
          <p:nvPr/>
        </p:nvSpPr>
        <p:spPr>
          <a:xfrm rot="16200000" flipH="1" flipV="1">
            <a:off x="5011539" y="3589953"/>
            <a:ext cx="1239088" cy="2330051"/>
          </a:xfrm>
          <a:prstGeom prst="bentArrow">
            <a:avLst>
              <a:gd name="adj1" fmla="val 12379"/>
              <a:gd name="adj2" fmla="val 14760"/>
              <a:gd name="adj3" fmla="val 20722"/>
              <a:gd name="adj4" fmla="val 2949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9" name="Bent Arrow 40"/>
          <p:cNvSpPr/>
          <p:nvPr/>
        </p:nvSpPr>
        <p:spPr>
          <a:xfrm rot="16200000" flipH="1" flipV="1">
            <a:off x="7686480" y="3589953"/>
            <a:ext cx="1239088" cy="2330051"/>
          </a:xfrm>
          <a:prstGeom prst="bentArrow">
            <a:avLst>
              <a:gd name="adj1" fmla="val 12379"/>
              <a:gd name="adj2" fmla="val 14760"/>
              <a:gd name="adj3" fmla="val 20722"/>
              <a:gd name="adj4" fmla="val 2949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50" name="TextBox 41"/>
          <p:cNvSpPr txBox="1"/>
          <p:nvPr/>
        </p:nvSpPr>
        <p:spPr>
          <a:xfrm>
            <a:off x="1791115" y="2070729"/>
            <a:ext cx="1371640" cy="246221"/>
          </a:xfrm>
          <a:prstGeom prst="rect">
            <a:avLst/>
          </a:prstGeom>
          <a:noFill/>
        </p:spPr>
        <p:txBody>
          <a:bodyPr wrap="square" lIns="0" tIns="0" rIns="0" bIns="0" rtlCol="0" anchor="t">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51" name="TextBox 42"/>
          <p:cNvSpPr txBox="1"/>
          <p:nvPr/>
        </p:nvSpPr>
        <p:spPr>
          <a:xfrm>
            <a:off x="1791117" y="5325521"/>
            <a:ext cx="1459187" cy="246221"/>
          </a:xfrm>
          <a:prstGeom prst="rect">
            <a:avLst/>
          </a:prstGeom>
          <a:noFill/>
        </p:spPr>
        <p:txBody>
          <a:bodyPr wrap="square" lIns="0" tIns="0" rIns="0" bIns="0" rtlCol="0" anchor="t">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 name="TextBox 43"/>
          <p:cNvSpPr txBox="1"/>
          <p:nvPr/>
        </p:nvSpPr>
        <p:spPr>
          <a:xfrm>
            <a:off x="4466058" y="2070729"/>
            <a:ext cx="1419039" cy="246221"/>
          </a:xfrm>
          <a:prstGeom prst="rect">
            <a:avLst/>
          </a:prstGeom>
          <a:noFill/>
        </p:spPr>
        <p:txBody>
          <a:bodyPr wrap="square" lIns="0" tIns="0" rIns="0" bIns="0" rtlCol="0" anchor="t">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3" name="TextBox 44"/>
          <p:cNvSpPr txBox="1"/>
          <p:nvPr/>
        </p:nvSpPr>
        <p:spPr>
          <a:xfrm>
            <a:off x="4476489" y="5336429"/>
            <a:ext cx="1382388" cy="246221"/>
          </a:xfrm>
          <a:prstGeom prst="rect">
            <a:avLst/>
          </a:prstGeom>
          <a:noFill/>
        </p:spPr>
        <p:txBody>
          <a:bodyPr wrap="square" lIns="0" tIns="0" rIns="0" bIns="0" rtlCol="0" anchor="t">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54" name="TextBox 45"/>
          <p:cNvSpPr txBox="1"/>
          <p:nvPr/>
        </p:nvSpPr>
        <p:spPr>
          <a:xfrm>
            <a:off x="7141001" y="2070729"/>
            <a:ext cx="1446489" cy="246221"/>
          </a:xfrm>
          <a:prstGeom prst="rect">
            <a:avLst/>
          </a:prstGeom>
          <a:noFill/>
        </p:spPr>
        <p:txBody>
          <a:bodyPr wrap="square" lIns="0" tIns="0" rIns="0" bIns="0" rtlCol="0" anchor="t">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nvGrpSpPr>
          <p:cNvPr id="4" name="Group 46"/>
          <p:cNvGrpSpPr/>
          <p:nvPr/>
        </p:nvGrpSpPr>
        <p:grpSpPr>
          <a:xfrm>
            <a:off x="8989797" y="1608073"/>
            <a:ext cx="625280" cy="607379"/>
            <a:chOff x="7924284" y="2223917"/>
            <a:chExt cx="469021" cy="455593"/>
          </a:xfrm>
        </p:grpSpPr>
        <p:sp>
          <p:nvSpPr>
            <p:cNvPr id="56" name="Teardrop 47"/>
            <p:cNvSpPr>
              <a:spLocks noChangeAspect="1"/>
            </p:cNvSpPr>
            <p:nvPr/>
          </p:nvSpPr>
          <p:spPr>
            <a:xfrm>
              <a:off x="7924284" y="2223917"/>
              <a:ext cx="469021" cy="455593"/>
            </a:xfrm>
            <a:prstGeom prst="teardrop">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57" name="Freeform 13"/>
            <p:cNvSpPr>
              <a:spLocks noEditPoints="1"/>
            </p:cNvSpPr>
            <p:nvPr/>
          </p:nvSpPr>
          <p:spPr bwMode="auto">
            <a:xfrm>
              <a:off x="8034808" y="2338100"/>
              <a:ext cx="250825" cy="188913"/>
            </a:xfrm>
            <a:custGeom>
              <a:cxnLst>
                <a:cxn ang="0">
                  <a:pos x="158" y="119"/>
                </a:cxn>
                <a:cxn ang="0">
                  <a:pos x="0" y="119"/>
                </a:cxn>
                <a:cxn ang="0">
                  <a:pos x="0" y="0"/>
                </a:cxn>
                <a:cxn ang="0">
                  <a:pos x="8" y="0"/>
                </a:cxn>
                <a:cxn ang="0">
                  <a:pos x="8" y="108"/>
                </a:cxn>
                <a:cxn ang="0">
                  <a:pos x="158" y="108"/>
                </a:cxn>
                <a:cxn ang="0">
                  <a:pos x="158" y="119"/>
                </a:cxn>
                <a:cxn ang="0">
                  <a:pos x="147" y="98"/>
                </a:cxn>
                <a:cxn ang="0">
                  <a:pos x="19" y="98"/>
                </a:cxn>
                <a:cxn ang="0">
                  <a:pos x="19" y="54"/>
                </a:cxn>
                <a:cxn ang="0">
                  <a:pos x="54" y="9"/>
                </a:cxn>
                <a:cxn ang="0">
                  <a:pos x="97" y="54"/>
                </a:cxn>
                <a:cxn ang="0">
                  <a:pos x="127" y="28"/>
                </a:cxn>
                <a:cxn ang="0">
                  <a:pos x="147" y="98"/>
                </a:cxn>
              </a:cxnLst>
              <a:rect l="0" t="0" r="r" b="b"/>
              <a:pathLst>
                <a:path w="158" h="119">
                  <a:moveTo>
                    <a:pt x="158" y="119"/>
                  </a:moveTo>
                  <a:lnTo>
                    <a:pt x="0" y="119"/>
                  </a:lnTo>
                  <a:lnTo>
                    <a:pt x="0" y="0"/>
                  </a:lnTo>
                  <a:lnTo>
                    <a:pt x="8" y="0"/>
                  </a:lnTo>
                  <a:lnTo>
                    <a:pt x="8" y="108"/>
                  </a:lnTo>
                  <a:lnTo>
                    <a:pt x="158" y="108"/>
                  </a:lnTo>
                  <a:lnTo>
                    <a:pt x="158" y="119"/>
                  </a:lnTo>
                  <a:close/>
                  <a:moveTo>
                    <a:pt x="147" y="98"/>
                  </a:moveTo>
                  <a:lnTo>
                    <a:pt x="19" y="98"/>
                  </a:lnTo>
                  <a:lnTo>
                    <a:pt x="19" y="54"/>
                  </a:lnTo>
                  <a:lnTo>
                    <a:pt x="54" y="9"/>
                  </a:lnTo>
                  <a:lnTo>
                    <a:pt x="97" y="54"/>
                  </a:lnTo>
                  <a:lnTo>
                    <a:pt x="127" y="28"/>
                  </a:lnTo>
                  <a:lnTo>
                    <a:pt x="147" y="98"/>
                  </a:lnTo>
                  <a:close/>
                </a:path>
              </a:pathLst>
            </a:custGeom>
            <a:solidFill>
              <a:schemeClr val="accent5"/>
            </a:solidFill>
            <a:ln w="9525">
              <a:noFill/>
              <a:round/>
            </a:ln>
          </p:spPr>
          <p:txBody>
            <a:bodyPr vert="horz" wrap="square" lIns="121904" tIns="60952" rIns="121904" bIns="60952" numCol="1" anchor="t" anchorCtr="0" compatLnSpc="1"/>
            <a:lstStyle/>
            <a:p>
              <a:pP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grpSp>
        <p:nvGrpSpPr>
          <p:cNvPr id="58" name="Group 49"/>
          <p:cNvGrpSpPr/>
          <p:nvPr/>
        </p:nvGrpSpPr>
        <p:grpSpPr>
          <a:xfrm>
            <a:off x="6309797" y="5433401"/>
            <a:ext cx="625280" cy="607379"/>
            <a:chOff x="6890529" y="2162362"/>
            <a:chExt cx="469021" cy="455593"/>
          </a:xfrm>
        </p:grpSpPr>
        <p:sp>
          <p:nvSpPr>
            <p:cNvPr id="59" name="Teardrop 50"/>
            <p:cNvSpPr>
              <a:spLocks noChangeAspect="1"/>
            </p:cNvSpPr>
            <p:nvPr/>
          </p:nvSpPr>
          <p:spPr>
            <a:xfrm>
              <a:off x="6890529" y="2162362"/>
              <a:ext cx="469021" cy="455593"/>
            </a:xfrm>
            <a:prstGeom prst="teardrop">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60" name="Freeform 103"/>
            <p:cNvSpPr>
              <a:spLocks noEditPoints="1"/>
            </p:cNvSpPr>
            <p:nvPr/>
          </p:nvSpPr>
          <p:spPr bwMode="auto">
            <a:xfrm>
              <a:off x="7030053" y="2231059"/>
              <a:ext cx="196634" cy="289547"/>
            </a:xfrm>
            <a:custGeom>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accent4"/>
            </a:solidFill>
            <a:ln w="9525">
              <a:noFill/>
              <a:round/>
            </a:ln>
          </p:spPr>
          <p:txBody>
            <a:bodyPr vert="horz" wrap="square" lIns="121904" tIns="60952" rIns="121904" bIns="60952" numCol="1" anchor="t" anchorCtr="0" compatLnSpc="1"/>
            <a:lstStyle/>
            <a:p>
              <a:pP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grpSp>
        <p:nvGrpSpPr>
          <p:cNvPr id="61" name="Group 52"/>
          <p:cNvGrpSpPr/>
          <p:nvPr/>
        </p:nvGrpSpPr>
        <p:grpSpPr>
          <a:xfrm>
            <a:off x="3588223" y="5433401"/>
            <a:ext cx="625280" cy="607379"/>
            <a:chOff x="4823118" y="2223917"/>
            <a:chExt cx="469021" cy="455593"/>
          </a:xfrm>
        </p:grpSpPr>
        <p:sp>
          <p:nvSpPr>
            <p:cNvPr id="62" name="Teardrop 53"/>
            <p:cNvSpPr>
              <a:spLocks noChangeAspect="1"/>
            </p:cNvSpPr>
            <p:nvPr/>
          </p:nvSpPr>
          <p:spPr>
            <a:xfrm>
              <a:off x="4823118" y="2223917"/>
              <a:ext cx="469021" cy="455593"/>
            </a:xfrm>
            <a:prstGeom prst="teardrop">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63" name="Freeform 5"/>
            <p:cNvSpPr>
              <a:spLocks noEditPoints="1"/>
            </p:cNvSpPr>
            <p:nvPr/>
          </p:nvSpPr>
          <p:spPr bwMode="auto">
            <a:xfrm>
              <a:off x="4949420" y="2334408"/>
              <a:ext cx="235936" cy="235936"/>
            </a:xfrm>
            <a:custGeom>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accent2"/>
            </a:solidFill>
            <a:ln w="9525">
              <a:noFill/>
              <a:round/>
            </a:ln>
          </p:spPr>
          <p:txBody>
            <a:bodyPr vert="horz" wrap="square" lIns="121904" tIns="60952" rIns="121904" bIns="60952" numCol="1" anchor="t" anchorCtr="0" compatLnSpc="1"/>
            <a:lstStyle/>
            <a:p>
              <a:pP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grpSp>
        <p:nvGrpSpPr>
          <p:cNvPr id="64" name="Group 55"/>
          <p:cNvGrpSpPr/>
          <p:nvPr/>
        </p:nvGrpSpPr>
        <p:grpSpPr>
          <a:xfrm>
            <a:off x="6309797" y="1608073"/>
            <a:ext cx="625280" cy="607379"/>
            <a:chOff x="5924943" y="2223917"/>
            <a:chExt cx="469021" cy="455593"/>
          </a:xfrm>
        </p:grpSpPr>
        <p:sp>
          <p:nvSpPr>
            <p:cNvPr id="65" name="Teardrop 56"/>
            <p:cNvSpPr>
              <a:spLocks noChangeAspect="1"/>
            </p:cNvSpPr>
            <p:nvPr/>
          </p:nvSpPr>
          <p:spPr>
            <a:xfrm>
              <a:off x="5924943" y="2223917"/>
              <a:ext cx="469021" cy="455593"/>
            </a:xfrm>
            <a:prstGeom prst="teardrop">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66" name="Freeform 36"/>
            <p:cNvSpPr>
              <a:spLocks noEditPoints="1"/>
            </p:cNvSpPr>
            <p:nvPr/>
          </p:nvSpPr>
          <p:spPr bwMode="auto">
            <a:xfrm>
              <a:off x="6069782" y="2334408"/>
              <a:ext cx="203200" cy="220663"/>
            </a:xfrm>
            <a:custGeom>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accent3"/>
            </a:solidFill>
            <a:ln w="9525">
              <a:noFill/>
              <a:round/>
            </a:ln>
          </p:spPr>
          <p:txBody>
            <a:bodyPr vert="horz" wrap="square" lIns="121904" tIns="60952" rIns="121904" bIns="60952" numCol="1" anchor="t" anchorCtr="0" compatLnSpc="1"/>
            <a:lstStyle/>
            <a:p>
              <a:pP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grpSp>
        <p:nvGrpSpPr>
          <p:cNvPr id="67" name="Group 63"/>
          <p:cNvGrpSpPr/>
          <p:nvPr/>
        </p:nvGrpSpPr>
        <p:grpSpPr>
          <a:xfrm>
            <a:off x="3618103" y="1608073"/>
            <a:ext cx="625280" cy="607379"/>
            <a:chOff x="3699782" y="2223917"/>
            <a:chExt cx="469021" cy="455593"/>
          </a:xfrm>
        </p:grpSpPr>
        <p:sp>
          <p:nvSpPr>
            <p:cNvPr id="68" name="Teardrop 68"/>
            <p:cNvSpPr>
              <a:spLocks noChangeAspect="1"/>
            </p:cNvSpPr>
            <p:nvPr/>
          </p:nvSpPr>
          <p:spPr>
            <a:xfrm>
              <a:off x="3699782" y="2223917"/>
              <a:ext cx="469021" cy="455593"/>
            </a:xfrm>
            <a:prstGeom prst="teardrop">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69" name="Freeform 117"/>
            <p:cNvSpPr/>
            <p:nvPr/>
          </p:nvSpPr>
          <p:spPr bwMode="auto">
            <a:xfrm>
              <a:off x="3850236" y="2359808"/>
              <a:ext cx="195263" cy="195263"/>
            </a:xfrm>
            <a:custGeom>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accent1"/>
            </a:solidFill>
            <a:ln w="9525">
              <a:noFill/>
              <a:round/>
            </a:ln>
          </p:spPr>
          <p:txBody>
            <a:bodyPr vert="horz" wrap="square" lIns="121904" tIns="60952" rIns="121904" bIns="60952" numCol="1" anchor="t" anchorCtr="0" compatLnSpc="1"/>
            <a:lstStyle/>
            <a:p>
              <a:pP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sp>
        <p:nvSpPr>
          <p:cNvPr id="70" name="TextBox 70"/>
          <p:cNvSpPr txBox="1"/>
          <p:nvPr/>
        </p:nvSpPr>
        <p:spPr>
          <a:xfrm>
            <a:off x="7128303" y="5314439"/>
            <a:ext cx="1459187" cy="246221"/>
          </a:xfrm>
          <a:prstGeom prst="rect">
            <a:avLst/>
          </a:prstGeom>
          <a:noFill/>
        </p:spPr>
        <p:txBody>
          <a:bodyPr wrap="square" lIns="0" tIns="0" rIns="0" bIns="0" rtlCol="0" anchor="t">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nvGrpSpPr>
          <p:cNvPr id="71" name="Group 87"/>
          <p:cNvGrpSpPr/>
          <p:nvPr/>
        </p:nvGrpSpPr>
        <p:grpSpPr>
          <a:xfrm>
            <a:off x="8989797" y="5433401"/>
            <a:ext cx="625280" cy="607379"/>
            <a:chOff x="6227259" y="4121421"/>
            <a:chExt cx="469021" cy="455593"/>
          </a:xfrm>
        </p:grpSpPr>
        <p:sp>
          <p:nvSpPr>
            <p:cNvPr id="72" name="Teardrop 73"/>
            <p:cNvSpPr>
              <a:spLocks noChangeAspect="1"/>
            </p:cNvSpPr>
            <p:nvPr/>
          </p:nvSpPr>
          <p:spPr>
            <a:xfrm>
              <a:off x="6227259" y="4121421"/>
              <a:ext cx="469021" cy="455593"/>
            </a:xfrm>
            <a:prstGeom prst="teardrop">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73" name="Freeform 152"/>
            <p:cNvSpPr>
              <a:spLocks noEditPoints="1"/>
            </p:cNvSpPr>
            <p:nvPr/>
          </p:nvSpPr>
          <p:spPr bwMode="auto">
            <a:xfrm>
              <a:off x="6357880" y="4225562"/>
              <a:ext cx="243066" cy="236766"/>
            </a:xfrm>
            <a:custGeom>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6"/>
            </a:solidFill>
            <a:ln w="9525">
              <a:noFill/>
              <a:round/>
            </a:ln>
          </p:spPr>
          <p:txBody>
            <a:bodyPr vert="horz" wrap="square" lIns="121904" tIns="60952" rIns="121904" bIns="60952" numCol="1" anchor="t" anchorCtr="0" compatLnSpc="1"/>
            <a:lstStyle/>
            <a:p>
              <a:pP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sp>
        <p:nvSpPr>
          <p:cNvPr id="74" name="TextBox 88"/>
          <p:cNvSpPr txBox="1"/>
          <p:nvPr/>
        </p:nvSpPr>
        <p:spPr>
          <a:xfrm>
            <a:off x="1792279" y="2366898"/>
            <a:ext cx="2026400" cy="615361"/>
          </a:xfrm>
          <a:prstGeom prst="rect">
            <a:avLst/>
          </a:prstGeom>
          <a:noFill/>
        </p:spPr>
        <p:txBody>
          <a:bodyPr wrap="square" lIns="0" tIns="0" rIns="0" bIns="0" rtlCol="0">
            <a:spAutoFit/>
          </a:bodyPr>
          <a:lstStyle/>
          <a:p>
            <a:pPr defTabSz="1218565"/>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75" name="TextBox 89"/>
          <p:cNvSpPr txBox="1"/>
          <p:nvPr/>
        </p:nvSpPr>
        <p:spPr>
          <a:xfrm>
            <a:off x="4476488" y="2366898"/>
            <a:ext cx="2026400" cy="615361"/>
          </a:xfrm>
          <a:prstGeom prst="rect">
            <a:avLst/>
          </a:prstGeom>
          <a:noFill/>
        </p:spPr>
        <p:txBody>
          <a:bodyPr wrap="square" lIns="0" tIns="0" rIns="0" bIns="0" rtlCol="0">
            <a:spAutoFit/>
          </a:bodyPr>
          <a:lstStyle/>
          <a:p>
            <a:pPr defTabSz="1218565"/>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76" name="TextBox 90"/>
          <p:cNvSpPr txBox="1"/>
          <p:nvPr/>
        </p:nvSpPr>
        <p:spPr>
          <a:xfrm>
            <a:off x="7110741" y="2366898"/>
            <a:ext cx="2026400" cy="615361"/>
          </a:xfrm>
          <a:prstGeom prst="rect">
            <a:avLst/>
          </a:prstGeom>
          <a:noFill/>
        </p:spPr>
        <p:txBody>
          <a:bodyPr wrap="square" lIns="0" tIns="0" rIns="0" bIns="0" rtlCol="0">
            <a:spAutoFit/>
          </a:bodyPr>
          <a:lstStyle/>
          <a:p>
            <a:pPr defTabSz="1218565"/>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77" name="TextBox 91"/>
          <p:cNvSpPr txBox="1"/>
          <p:nvPr/>
        </p:nvSpPr>
        <p:spPr>
          <a:xfrm>
            <a:off x="1792279" y="4450889"/>
            <a:ext cx="2026400" cy="615361"/>
          </a:xfrm>
          <a:prstGeom prst="rect">
            <a:avLst/>
          </a:prstGeom>
          <a:noFill/>
        </p:spPr>
        <p:txBody>
          <a:bodyPr wrap="square" lIns="0" tIns="0" rIns="0" bIns="0" rtlCol="0">
            <a:spAutoFit/>
          </a:bodyPr>
          <a:lstStyle/>
          <a:p>
            <a:pPr defTabSz="1218565"/>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78" name="TextBox 92"/>
          <p:cNvSpPr txBox="1"/>
          <p:nvPr/>
        </p:nvSpPr>
        <p:spPr>
          <a:xfrm>
            <a:off x="4476488" y="4450889"/>
            <a:ext cx="2026400" cy="615361"/>
          </a:xfrm>
          <a:prstGeom prst="rect">
            <a:avLst/>
          </a:prstGeom>
          <a:noFill/>
        </p:spPr>
        <p:txBody>
          <a:bodyPr wrap="square" lIns="0" tIns="0" rIns="0" bIns="0" rtlCol="0">
            <a:spAutoFit/>
          </a:bodyPr>
          <a:lstStyle/>
          <a:p>
            <a:pPr defTabSz="1218565"/>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79" name="TextBox 97"/>
          <p:cNvSpPr txBox="1"/>
          <p:nvPr/>
        </p:nvSpPr>
        <p:spPr>
          <a:xfrm>
            <a:off x="7110741" y="4450889"/>
            <a:ext cx="2026400" cy="615361"/>
          </a:xfrm>
          <a:prstGeom prst="rect">
            <a:avLst/>
          </a:prstGeom>
          <a:noFill/>
        </p:spPr>
        <p:txBody>
          <a:bodyPr wrap="square" lIns="0" tIns="0" rIns="0" bIns="0" rtlCol="0">
            <a:spAutoFit/>
          </a:bodyPr>
          <a:lstStyle/>
          <a:p>
            <a:pPr defTabSz="1218565"/>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80" name="Freeform 152"/>
          <p:cNvSpPr>
            <a:spLocks noEditPoints="1"/>
          </p:cNvSpPr>
          <p:nvPr/>
        </p:nvSpPr>
        <p:spPr bwMode="auto">
          <a:xfrm>
            <a:off x="10595901" y="3356895"/>
            <a:ext cx="799257" cy="778541"/>
          </a:xfrm>
          <a:custGeom>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lumMod val="75000"/>
            </a:schemeClr>
          </a:solidFill>
          <a:ln w="9525">
            <a:noFill/>
            <a:round/>
          </a:ln>
        </p:spPr>
        <p:txBody>
          <a:bodyPr vert="horz" wrap="square" lIns="121904" tIns="60952" rIns="121904" bIns="60952" numCol="1" anchor="t" anchorCtr="0" compatLnSpc="1"/>
          <a:lstStyle/>
          <a:p>
            <a:pP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81" name="Freeform 245"/>
          <p:cNvSpPr/>
          <p:nvPr/>
        </p:nvSpPr>
        <p:spPr bwMode="auto">
          <a:xfrm>
            <a:off x="796847" y="3521040"/>
            <a:ext cx="744475" cy="744475"/>
          </a:xfrm>
          <a:custGeom>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lumMod val="65000"/>
            </a:schemeClr>
          </a:solidFill>
          <a:ln w="9525">
            <a:noFill/>
            <a:round/>
          </a:ln>
        </p:spPr>
        <p:txBody>
          <a:bodyPr vert="horz" wrap="square" lIns="121904" tIns="60952" rIns="121904" bIns="60952" numCol="1" anchor="t" anchorCtr="0" compatLnSpc="1"/>
          <a:lstStyle/>
          <a:p>
            <a:pP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pic>
        <p:nvPicPr>
          <p:cNvPr id="28" name="图片 27"/>
          <p:cNvPicPr>
            <a:picLocks noChangeAspect="1"/>
          </p:cNvPicPr>
          <p:nvPr/>
        </p:nvPicPr>
        <p:blipFill>
          <a:blip r:embed="rId2">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pic>
        <p:nvPicPr>
          <p:cNvPr id="39" name="PA_图片 20"/>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0224495" y="894"/>
            <a:ext cx="2145659" cy="1536700"/>
          </a:xfrm>
          <a:prstGeom prst="rect">
            <a:avLst/>
          </a:prstGeom>
        </p:spPr>
      </p:pic>
    </p:spTree>
  </p:cSld>
  <p:clrMapOvr>
    <a:masterClrMapping/>
  </p:clrMapOvr>
  <p:transition advTm="2995">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Effect transition="in" filter="fade">
                                      <p:cBhvr>
                                        <p:cTn id="9" dur="500"/>
                                        <p:tgtEl>
                                          <p:spTgt spid="81"/>
                                        </p:tgtEl>
                                      </p:cBhvr>
                                    </p:animEffect>
                                  </p:childTnLst>
                                </p:cTn>
                              </p:par>
                              <p:par>
                                <p:cTn id="10" presetID="18" presetClass="entr" presetSubtype="6" fill="hold" grpId="0"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strips(downRight)">
                                      <p:cBhvr>
                                        <p:cTn id="12" dur="500"/>
                                        <p:tgtEl>
                                          <p:spTgt spid="43"/>
                                        </p:tgtEl>
                                      </p:cBhvr>
                                    </p:animEffect>
                                  </p:childTnLst>
                                </p:cTn>
                              </p:par>
                              <p:par>
                                <p:cTn id="13" presetID="18" presetClass="entr" presetSubtype="3"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strips(upRight)">
                                      <p:cBhvr>
                                        <p:cTn id="15" dur="500"/>
                                        <p:tgtEl>
                                          <p:spTgt spid="44"/>
                                        </p:tgtEl>
                                      </p:cBhvr>
                                    </p:animEffect>
                                  </p:childTnLst>
                                </p:cTn>
                              </p:par>
                              <p:par>
                                <p:cTn id="16" presetID="53" presetClass="entr" presetSubtype="16" fill="hold" nodeType="withEffect">
                                  <p:stCondLst>
                                    <p:cond delay="0"/>
                                  </p:stCondLst>
                                  <p:childTnLst>
                                    <p:set>
                                      <p:cBhvr>
                                        <p:cTn id="17" dur="1" fill="hold">
                                          <p:stCondLst>
                                            <p:cond delay="0"/>
                                          </p:stCondLst>
                                        </p:cTn>
                                        <p:tgtEl>
                                          <p:spTgt spid="67"/>
                                        </p:tgtEl>
                                        <p:attrNameLst>
                                          <p:attrName>style.visibility</p:attrName>
                                        </p:attrNameLst>
                                      </p:cBhvr>
                                      <p:to>
                                        <p:strVal val="visible"/>
                                      </p:to>
                                    </p:set>
                                    <p:anim calcmode="lin" valueType="num">
                                      <p:cBhvr>
                                        <p:cTn id="18" dur="500" fill="hold"/>
                                        <p:tgtEl>
                                          <p:spTgt spid="67"/>
                                        </p:tgtEl>
                                        <p:attrNameLst>
                                          <p:attrName>ppt_w</p:attrName>
                                        </p:attrNameLst>
                                      </p:cBhvr>
                                      <p:tavLst>
                                        <p:tav tm="0">
                                          <p:val>
                                            <p:fltVal val="0"/>
                                          </p:val>
                                        </p:tav>
                                        <p:tav tm="100000">
                                          <p:val>
                                            <p:strVal val="#ppt_w"/>
                                          </p:val>
                                        </p:tav>
                                      </p:tavLst>
                                    </p:anim>
                                    <p:anim calcmode="lin" valueType="num">
                                      <p:cBhvr>
                                        <p:cTn id="19" dur="500" fill="hold"/>
                                        <p:tgtEl>
                                          <p:spTgt spid="67"/>
                                        </p:tgtEl>
                                        <p:attrNameLst>
                                          <p:attrName>ppt_h</p:attrName>
                                        </p:attrNameLst>
                                      </p:cBhvr>
                                      <p:tavLst>
                                        <p:tav tm="0">
                                          <p:val>
                                            <p:fltVal val="0"/>
                                          </p:val>
                                        </p:tav>
                                        <p:tav tm="100000">
                                          <p:val>
                                            <p:strVal val="#ppt_h"/>
                                          </p:val>
                                        </p:tav>
                                      </p:tavLst>
                                    </p:anim>
                                    <p:animEffect transition="in" filter="fade">
                                      <p:cBhvr>
                                        <p:cTn id="20" dur="500"/>
                                        <p:tgtEl>
                                          <p:spTgt spid="67"/>
                                        </p:tgtEl>
                                      </p:cBhvr>
                                    </p:animEffect>
                                  </p:childTnLst>
                                </p:cTn>
                              </p:par>
                              <p:par>
                                <p:cTn id="21" presetID="47" presetClass="entr" presetSubtype="0"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500"/>
                                        <p:tgtEl>
                                          <p:spTgt spid="50"/>
                                        </p:tgtEl>
                                      </p:cBhvr>
                                    </p:animEffect>
                                    <p:anim calcmode="lin" valueType="num">
                                      <p:cBhvr>
                                        <p:cTn id="24" dur="500" fill="hold"/>
                                        <p:tgtEl>
                                          <p:spTgt spid="50"/>
                                        </p:tgtEl>
                                        <p:attrNameLst>
                                          <p:attrName>ppt_x</p:attrName>
                                        </p:attrNameLst>
                                      </p:cBhvr>
                                      <p:tavLst>
                                        <p:tav tm="0">
                                          <p:val>
                                            <p:strVal val="#ppt_x"/>
                                          </p:val>
                                        </p:tav>
                                        <p:tav tm="100000">
                                          <p:val>
                                            <p:strVal val="#ppt_x"/>
                                          </p:val>
                                        </p:tav>
                                      </p:tavLst>
                                    </p:anim>
                                    <p:anim calcmode="lin" valueType="num">
                                      <p:cBhvr>
                                        <p:cTn id="25" dur="500" fill="hold"/>
                                        <p:tgtEl>
                                          <p:spTgt spid="50"/>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fade">
                                      <p:cBhvr>
                                        <p:cTn id="28" dur="1000"/>
                                        <p:tgtEl>
                                          <p:spTgt spid="74"/>
                                        </p:tgtEl>
                                      </p:cBhvr>
                                    </p:animEffect>
                                  </p:childTnLst>
                                </p:cTn>
                              </p:par>
                              <p:par>
                                <p:cTn id="29" presetID="18" presetClass="entr" presetSubtype="6"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strips(downRight)">
                                      <p:cBhvr>
                                        <p:cTn id="31" dur="500"/>
                                        <p:tgtEl>
                                          <p:spTgt spid="47"/>
                                        </p:tgtEl>
                                      </p:cBhvr>
                                    </p:animEffect>
                                  </p:childTnLst>
                                </p:cTn>
                              </p:par>
                              <p:par>
                                <p:cTn id="32" presetID="53" presetClass="entr" presetSubtype="16" fill="hold" nodeType="with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p:cTn id="34" dur="500" fill="hold"/>
                                        <p:tgtEl>
                                          <p:spTgt spid="61"/>
                                        </p:tgtEl>
                                        <p:attrNameLst>
                                          <p:attrName>ppt_w</p:attrName>
                                        </p:attrNameLst>
                                      </p:cBhvr>
                                      <p:tavLst>
                                        <p:tav tm="0">
                                          <p:val>
                                            <p:fltVal val="0"/>
                                          </p:val>
                                        </p:tav>
                                        <p:tav tm="100000">
                                          <p:val>
                                            <p:strVal val="#ppt_w"/>
                                          </p:val>
                                        </p:tav>
                                      </p:tavLst>
                                    </p:anim>
                                    <p:anim calcmode="lin" valueType="num">
                                      <p:cBhvr>
                                        <p:cTn id="35" dur="500" fill="hold"/>
                                        <p:tgtEl>
                                          <p:spTgt spid="61"/>
                                        </p:tgtEl>
                                        <p:attrNameLst>
                                          <p:attrName>ppt_h</p:attrName>
                                        </p:attrNameLst>
                                      </p:cBhvr>
                                      <p:tavLst>
                                        <p:tav tm="0">
                                          <p:val>
                                            <p:fltVal val="0"/>
                                          </p:val>
                                        </p:tav>
                                        <p:tav tm="100000">
                                          <p:val>
                                            <p:strVal val="#ppt_h"/>
                                          </p:val>
                                        </p:tav>
                                      </p:tavLst>
                                    </p:anim>
                                    <p:animEffect transition="in" filter="fade">
                                      <p:cBhvr>
                                        <p:cTn id="36" dur="500"/>
                                        <p:tgtEl>
                                          <p:spTgt spid="61"/>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500"/>
                                        <p:tgtEl>
                                          <p:spTgt spid="51"/>
                                        </p:tgtEl>
                                      </p:cBhvr>
                                    </p:animEffect>
                                    <p:anim calcmode="lin" valueType="num">
                                      <p:cBhvr>
                                        <p:cTn id="40" dur="500" fill="hold"/>
                                        <p:tgtEl>
                                          <p:spTgt spid="51"/>
                                        </p:tgtEl>
                                        <p:attrNameLst>
                                          <p:attrName>ppt_x</p:attrName>
                                        </p:attrNameLst>
                                      </p:cBhvr>
                                      <p:tavLst>
                                        <p:tav tm="0">
                                          <p:val>
                                            <p:strVal val="#ppt_x"/>
                                          </p:val>
                                        </p:tav>
                                        <p:tav tm="100000">
                                          <p:val>
                                            <p:strVal val="#ppt_x"/>
                                          </p:val>
                                        </p:tav>
                                      </p:tavLst>
                                    </p:anim>
                                    <p:anim calcmode="lin" valueType="num">
                                      <p:cBhvr>
                                        <p:cTn id="41" dur="500" fill="hold"/>
                                        <p:tgtEl>
                                          <p:spTgt spid="51"/>
                                        </p:tgtEl>
                                        <p:attrNameLst>
                                          <p:attrName>ppt_y</p:attrName>
                                        </p:attrNameLst>
                                      </p:cBhvr>
                                      <p:tavLst>
                                        <p:tav tm="0">
                                          <p:val>
                                            <p:strVal val="#ppt_y+.1"/>
                                          </p:val>
                                        </p:tav>
                                        <p:tav tm="100000">
                                          <p:val>
                                            <p:strVal val="#ppt_y"/>
                                          </p:val>
                                        </p:tav>
                                      </p:tavLst>
                                    </p:anim>
                                  </p:childTnLst>
                                </p:cTn>
                              </p:par>
                              <p:par>
                                <p:cTn id="42" presetID="10" presetClass="entr" presetSubtype="0" fill="hold" grpId="0" nodeType="withEffect">
                                  <p:stCondLst>
                                    <p:cond delay="0"/>
                                  </p:stCondLst>
                                  <p:childTnLst>
                                    <p:set>
                                      <p:cBhvr>
                                        <p:cTn id="43" dur="1" fill="hold">
                                          <p:stCondLst>
                                            <p:cond delay="0"/>
                                          </p:stCondLst>
                                        </p:cTn>
                                        <p:tgtEl>
                                          <p:spTgt spid="77"/>
                                        </p:tgtEl>
                                        <p:attrNameLst>
                                          <p:attrName>style.visibility</p:attrName>
                                        </p:attrNameLst>
                                      </p:cBhvr>
                                      <p:to>
                                        <p:strVal val="visible"/>
                                      </p:to>
                                    </p:set>
                                    <p:animEffect transition="in" filter="fade">
                                      <p:cBhvr>
                                        <p:cTn id="44" dur="1000"/>
                                        <p:tgtEl>
                                          <p:spTgt spid="77"/>
                                        </p:tgtEl>
                                      </p:cBhvr>
                                    </p:animEffect>
                                  </p:childTnLst>
                                </p:cTn>
                              </p:par>
                              <p:par>
                                <p:cTn id="45" presetID="18" presetClass="entr" presetSubtype="3"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strips(upRight)">
                                      <p:cBhvr>
                                        <p:cTn id="47" dur="500"/>
                                        <p:tgtEl>
                                          <p:spTgt spid="45"/>
                                        </p:tgtEl>
                                      </p:cBhvr>
                                    </p:animEffect>
                                  </p:childTnLst>
                                </p:cTn>
                              </p:par>
                              <p:par>
                                <p:cTn id="48" presetID="53" presetClass="entr" presetSubtype="16" fill="hold" nodeType="withEffect">
                                  <p:stCondLst>
                                    <p:cond delay="0"/>
                                  </p:stCondLst>
                                  <p:childTnLst>
                                    <p:set>
                                      <p:cBhvr>
                                        <p:cTn id="49" dur="1" fill="hold">
                                          <p:stCondLst>
                                            <p:cond delay="0"/>
                                          </p:stCondLst>
                                        </p:cTn>
                                        <p:tgtEl>
                                          <p:spTgt spid="64"/>
                                        </p:tgtEl>
                                        <p:attrNameLst>
                                          <p:attrName>style.visibility</p:attrName>
                                        </p:attrNameLst>
                                      </p:cBhvr>
                                      <p:to>
                                        <p:strVal val="visible"/>
                                      </p:to>
                                    </p:set>
                                    <p:anim calcmode="lin" valueType="num">
                                      <p:cBhvr>
                                        <p:cTn id="50" dur="500" fill="hold"/>
                                        <p:tgtEl>
                                          <p:spTgt spid="64"/>
                                        </p:tgtEl>
                                        <p:attrNameLst>
                                          <p:attrName>ppt_w</p:attrName>
                                        </p:attrNameLst>
                                      </p:cBhvr>
                                      <p:tavLst>
                                        <p:tav tm="0">
                                          <p:val>
                                            <p:fltVal val="0"/>
                                          </p:val>
                                        </p:tav>
                                        <p:tav tm="100000">
                                          <p:val>
                                            <p:strVal val="#ppt_w"/>
                                          </p:val>
                                        </p:tav>
                                      </p:tavLst>
                                    </p:anim>
                                    <p:anim calcmode="lin" valueType="num">
                                      <p:cBhvr>
                                        <p:cTn id="51" dur="500" fill="hold"/>
                                        <p:tgtEl>
                                          <p:spTgt spid="64"/>
                                        </p:tgtEl>
                                        <p:attrNameLst>
                                          <p:attrName>ppt_h</p:attrName>
                                        </p:attrNameLst>
                                      </p:cBhvr>
                                      <p:tavLst>
                                        <p:tav tm="0">
                                          <p:val>
                                            <p:fltVal val="0"/>
                                          </p:val>
                                        </p:tav>
                                        <p:tav tm="100000">
                                          <p:val>
                                            <p:strVal val="#ppt_h"/>
                                          </p:val>
                                        </p:tav>
                                      </p:tavLst>
                                    </p:anim>
                                    <p:animEffect transition="in" filter="fade">
                                      <p:cBhvr>
                                        <p:cTn id="52" dur="500"/>
                                        <p:tgtEl>
                                          <p:spTgt spid="64"/>
                                        </p:tgtEl>
                                      </p:cBhvr>
                                    </p:animEffect>
                                  </p:childTnLst>
                                </p:cTn>
                              </p:par>
                              <p:par>
                                <p:cTn id="53" presetID="47" presetClass="entr" presetSubtype="0" fill="hold" grpId="0" nodeType="with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500"/>
                                        <p:tgtEl>
                                          <p:spTgt spid="2"/>
                                        </p:tgtEl>
                                      </p:cBhvr>
                                    </p:animEffect>
                                    <p:anim calcmode="lin" valueType="num">
                                      <p:cBhvr>
                                        <p:cTn id="56" dur="500" fill="hold"/>
                                        <p:tgtEl>
                                          <p:spTgt spid="2"/>
                                        </p:tgtEl>
                                        <p:attrNameLst>
                                          <p:attrName>ppt_x</p:attrName>
                                        </p:attrNameLst>
                                      </p:cBhvr>
                                      <p:tavLst>
                                        <p:tav tm="0">
                                          <p:val>
                                            <p:strVal val="#ppt_x"/>
                                          </p:val>
                                        </p:tav>
                                        <p:tav tm="100000">
                                          <p:val>
                                            <p:strVal val="#ppt_x"/>
                                          </p:val>
                                        </p:tav>
                                      </p:tavLst>
                                    </p:anim>
                                    <p:anim calcmode="lin" valueType="num">
                                      <p:cBhvr>
                                        <p:cTn id="57" dur="500" fill="hold"/>
                                        <p:tgtEl>
                                          <p:spTgt spid="2"/>
                                        </p:tgtEl>
                                        <p:attrNameLst>
                                          <p:attrName>ppt_y</p:attrName>
                                        </p:attrNameLst>
                                      </p:cBhvr>
                                      <p:tavLst>
                                        <p:tav tm="0">
                                          <p:val>
                                            <p:strVal val="#ppt_y-.1"/>
                                          </p:val>
                                        </p:tav>
                                        <p:tav tm="100000">
                                          <p:val>
                                            <p:strVal val="#ppt_y"/>
                                          </p:val>
                                        </p:tav>
                                      </p:tavLst>
                                    </p:anim>
                                  </p:childTnLst>
                                </p:cTn>
                              </p:par>
                              <p:par>
                                <p:cTn id="58" presetID="10" presetClass="entr" presetSubtype="0" fill="hold" grpId="0" nodeType="with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fade">
                                      <p:cBhvr>
                                        <p:cTn id="60" dur="1000"/>
                                        <p:tgtEl>
                                          <p:spTgt spid="75"/>
                                        </p:tgtEl>
                                      </p:cBhvr>
                                    </p:animEffect>
                                  </p:childTnLst>
                                </p:cTn>
                              </p:par>
                              <p:par>
                                <p:cTn id="61" presetID="18" presetClass="entr" presetSubtype="6"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strips(downRight)">
                                      <p:cBhvr>
                                        <p:cTn id="63" dur="500"/>
                                        <p:tgtEl>
                                          <p:spTgt spid="48"/>
                                        </p:tgtEl>
                                      </p:cBhvr>
                                    </p:animEffect>
                                  </p:childTnLst>
                                </p:cTn>
                              </p:par>
                              <p:par>
                                <p:cTn id="64" presetID="53" presetClass="entr" presetSubtype="16" fill="hold" nodeType="withEffect">
                                  <p:stCondLst>
                                    <p:cond delay="0"/>
                                  </p:stCondLst>
                                  <p:childTnLst>
                                    <p:set>
                                      <p:cBhvr>
                                        <p:cTn id="65" dur="1" fill="hold">
                                          <p:stCondLst>
                                            <p:cond delay="0"/>
                                          </p:stCondLst>
                                        </p:cTn>
                                        <p:tgtEl>
                                          <p:spTgt spid="58"/>
                                        </p:tgtEl>
                                        <p:attrNameLst>
                                          <p:attrName>style.visibility</p:attrName>
                                        </p:attrNameLst>
                                      </p:cBhvr>
                                      <p:to>
                                        <p:strVal val="visible"/>
                                      </p:to>
                                    </p:set>
                                    <p:anim calcmode="lin" valueType="num">
                                      <p:cBhvr>
                                        <p:cTn id="66" dur="500" fill="hold"/>
                                        <p:tgtEl>
                                          <p:spTgt spid="58"/>
                                        </p:tgtEl>
                                        <p:attrNameLst>
                                          <p:attrName>ppt_w</p:attrName>
                                        </p:attrNameLst>
                                      </p:cBhvr>
                                      <p:tavLst>
                                        <p:tav tm="0">
                                          <p:val>
                                            <p:fltVal val="0"/>
                                          </p:val>
                                        </p:tav>
                                        <p:tav tm="100000">
                                          <p:val>
                                            <p:strVal val="#ppt_w"/>
                                          </p:val>
                                        </p:tav>
                                      </p:tavLst>
                                    </p:anim>
                                    <p:anim calcmode="lin" valueType="num">
                                      <p:cBhvr>
                                        <p:cTn id="67" dur="500" fill="hold"/>
                                        <p:tgtEl>
                                          <p:spTgt spid="58"/>
                                        </p:tgtEl>
                                        <p:attrNameLst>
                                          <p:attrName>ppt_h</p:attrName>
                                        </p:attrNameLst>
                                      </p:cBhvr>
                                      <p:tavLst>
                                        <p:tav tm="0">
                                          <p:val>
                                            <p:fltVal val="0"/>
                                          </p:val>
                                        </p:tav>
                                        <p:tav tm="100000">
                                          <p:val>
                                            <p:strVal val="#ppt_h"/>
                                          </p:val>
                                        </p:tav>
                                      </p:tavLst>
                                    </p:anim>
                                    <p:animEffect transition="in" filter="fade">
                                      <p:cBhvr>
                                        <p:cTn id="68" dur="500"/>
                                        <p:tgtEl>
                                          <p:spTgt spid="58"/>
                                        </p:tgtEl>
                                      </p:cBhvr>
                                    </p:animEffect>
                                  </p:childTnLst>
                                </p:cTn>
                              </p:par>
                              <p:par>
                                <p:cTn id="69" presetID="42" presetClass="entr" presetSubtype="0" fill="hold" grpId="0" nodeType="withEffect">
                                  <p:stCondLst>
                                    <p:cond delay="0"/>
                                  </p:stCondLst>
                                  <p:childTnLst>
                                    <p:set>
                                      <p:cBhvr>
                                        <p:cTn id="70" dur="1" fill="hold">
                                          <p:stCondLst>
                                            <p:cond delay="0"/>
                                          </p:stCondLst>
                                        </p:cTn>
                                        <p:tgtEl>
                                          <p:spTgt spid="3"/>
                                        </p:tgtEl>
                                        <p:attrNameLst>
                                          <p:attrName>style.visibility</p:attrName>
                                        </p:attrNameLst>
                                      </p:cBhvr>
                                      <p:to>
                                        <p:strVal val="visible"/>
                                      </p:to>
                                    </p:set>
                                    <p:animEffect transition="in" filter="fade">
                                      <p:cBhvr>
                                        <p:cTn id="71" dur="500"/>
                                        <p:tgtEl>
                                          <p:spTgt spid="3"/>
                                        </p:tgtEl>
                                      </p:cBhvr>
                                    </p:animEffect>
                                    <p:anim calcmode="lin" valueType="num">
                                      <p:cBhvr>
                                        <p:cTn id="72" dur="500" fill="hold"/>
                                        <p:tgtEl>
                                          <p:spTgt spid="3"/>
                                        </p:tgtEl>
                                        <p:attrNameLst>
                                          <p:attrName>ppt_x</p:attrName>
                                        </p:attrNameLst>
                                      </p:cBhvr>
                                      <p:tavLst>
                                        <p:tav tm="0">
                                          <p:val>
                                            <p:strVal val="#ppt_x"/>
                                          </p:val>
                                        </p:tav>
                                        <p:tav tm="100000">
                                          <p:val>
                                            <p:strVal val="#ppt_x"/>
                                          </p:val>
                                        </p:tav>
                                      </p:tavLst>
                                    </p:anim>
                                    <p:anim calcmode="lin" valueType="num">
                                      <p:cBhvr>
                                        <p:cTn id="73" dur="500" fill="hold"/>
                                        <p:tgtEl>
                                          <p:spTgt spid="3"/>
                                        </p:tgtEl>
                                        <p:attrNameLst>
                                          <p:attrName>ppt_y</p:attrName>
                                        </p:attrNameLst>
                                      </p:cBhvr>
                                      <p:tavLst>
                                        <p:tav tm="0">
                                          <p:val>
                                            <p:strVal val="#ppt_y+.1"/>
                                          </p:val>
                                        </p:tav>
                                        <p:tav tm="100000">
                                          <p:val>
                                            <p:strVal val="#ppt_y"/>
                                          </p:val>
                                        </p:tav>
                                      </p:tavLst>
                                    </p:anim>
                                  </p:childTnLst>
                                </p:cTn>
                              </p:par>
                              <p:par>
                                <p:cTn id="74" presetID="10" presetClass="entr" presetSubtype="0" fill="hold" grpId="0" nodeType="withEffect">
                                  <p:stCondLst>
                                    <p:cond delay="0"/>
                                  </p:stCondLst>
                                  <p:childTnLst>
                                    <p:set>
                                      <p:cBhvr>
                                        <p:cTn id="75" dur="1" fill="hold">
                                          <p:stCondLst>
                                            <p:cond delay="0"/>
                                          </p:stCondLst>
                                        </p:cTn>
                                        <p:tgtEl>
                                          <p:spTgt spid="78"/>
                                        </p:tgtEl>
                                        <p:attrNameLst>
                                          <p:attrName>style.visibility</p:attrName>
                                        </p:attrNameLst>
                                      </p:cBhvr>
                                      <p:to>
                                        <p:strVal val="visible"/>
                                      </p:to>
                                    </p:set>
                                    <p:animEffect transition="in" filter="fade">
                                      <p:cBhvr>
                                        <p:cTn id="76" dur="1000"/>
                                        <p:tgtEl>
                                          <p:spTgt spid="78"/>
                                        </p:tgtEl>
                                      </p:cBhvr>
                                    </p:animEffect>
                                  </p:childTnLst>
                                </p:cTn>
                              </p:par>
                              <p:par>
                                <p:cTn id="77" presetID="18" presetClass="entr" presetSubtype="3" fill="hold" grpId="0" nodeType="with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strips(upRight)">
                                      <p:cBhvr>
                                        <p:cTn id="79" dur="500"/>
                                        <p:tgtEl>
                                          <p:spTgt spid="46"/>
                                        </p:tgtEl>
                                      </p:cBhvr>
                                    </p:animEffect>
                                  </p:childTnLst>
                                </p:cTn>
                              </p:par>
                              <p:par>
                                <p:cTn id="80" presetID="53" presetClass="entr" presetSubtype="16" fill="hold" nodeType="withEffect">
                                  <p:stCondLst>
                                    <p:cond delay="0"/>
                                  </p:stCondLst>
                                  <p:childTnLst>
                                    <p:set>
                                      <p:cBhvr>
                                        <p:cTn id="81" dur="1" fill="hold">
                                          <p:stCondLst>
                                            <p:cond delay="0"/>
                                          </p:stCondLst>
                                        </p:cTn>
                                        <p:tgtEl>
                                          <p:spTgt spid="4"/>
                                        </p:tgtEl>
                                        <p:attrNameLst>
                                          <p:attrName>style.visibility</p:attrName>
                                        </p:attrNameLst>
                                      </p:cBhvr>
                                      <p:to>
                                        <p:strVal val="visible"/>
                                      </p:to>
                                    </p:set>
                                    <p:anim calcmode="lin" valueType="num">
                                      <p:cBhvr>
                                        <p:cTn id="82" dur="500" fill="hold"/>
                                        <p:tgtEl>
                                          <p:spTgt spid="4"/>
                                        </p:tgtEl>
                                        <p:attrNameLst>
                                          <p:attrName>ppt_w</p:attrName>
                                        </p:attrNameLst>
                                      </p:cBhvr>
                                      <p:tavLst>
                                        <p:tav tm="0">
                                          <p:val>
                                            <p:fltVal val="0"/>
                                          </p:val>
                                        </p:tav>
                                        <p:tav tm="100000">
                                          <p:val>
                                            <p:strVal val="#ppt_w"/>
                                          </p:val>
                                        </p:tav>
                                      </p:tavLst>
                                    </p:anim>
                                    <p:anim calcmode="lin" valueType="num">
                                      <p:cBhvr>
                                        <p:cTn id="83" dur="500" fill="hold"/>
                                        <p:tgtEl>
                                          <p:spTgt spid="4"/>
                                        </p:tgtEl>
                                        <p:attrNameLst>
                                          <p:attrName>ppt_h</p:attrName>
                                        </p:attrNameLst>
                                      </p:cBhvr>
                                      <p:tavLst>
                                        <p:tav tm="0">
                                          <p:val>
                                            <p:fltVal val="0"/>
                                          </p:val>
                                        </p:tav>
                                        <p:tav tm="100000">
                                          <p:val>
                                            <p:strVal val="#ppt_h"/>
                                          </p:val>
                                        </p:tav>
                                      </p:tavLst>
                                    </p:anim>
                                    <p:animEffect transition="in" filter="fade">
                                      <p:cBhvr>
                                        <p:cTn id="84" dur="500"/>
                                        <p:tgtEl>
                                          <p:spTgt spid="4"/>
                                        </p:tgtEl>
                                      </p:cBhvr>
                                    </p:animEffect>
                                  </p:childTnLst>
                                </p:cTn>
                              </p:par>
                              <p:par>
                                <p:cTn id="85" presetID="47" presetClass="entr" presetSubtype="0" fill="hold" grpId="0" nodeType="withEffect">
                                  <p:stCondLst>
                                    <p:cond delay="0"/>
                                  </p:stCondLst>
                                  <p:childTnLst>
                                    <p:set>
                                      <p:cBhvr>
                                        <p:cTn id="86" dur="1" fill="hold">
                                          <p:stCondLst>
                                            <p:cond delay="0"/>
                                          </p:stCondLst>
                                        </p:cTn>
                                        <p:tgtEl>
                                          <p:spTgt spid="54"/>
                                        </p:tgtEl>
                                        <p:attrNameLst>
                                          <p:attrName>style.visibility</p:attrName>
                                        </p:attrNameLst>
                                      </p:cBhvr>
                                      <p:to>
                                        <p:strVal val="visible"/>
                                      </p:to>
                                    </p:set>
                                    <p:animEffect transition="in" filter="fade">
                                      <p:cBhvr>
                                        <p:cTn id="87" dur="500"/>
                                        <p:tgtEl>
                                          <p:spTgt spid="54"/>
                                        </p:tgtEl>
                                      </p:cBhvr>
                                    </p:animEffect>
                                    <p:anim calcmode="lin" valueType="num">
                                      <p:cBhvr>
                                        <p:cTn id="88" dur="500" fill="hold"/>
                                        <p:tgtEl>
                                          <p:spTgt spid="54"/>
                                        </p:tgtEl>
                                        <p:attrNameLst>
                                          <p:attrName>ppt_x</p:attrName>
                                        </p:attrNameLst>
                                      </p:cBhvr>
                                      <p:tavLst>
                                        <p:tav tm="0">
                                          <p:val>
                                            <p:strVal val="#ppt_x"/>
                                          </p:val>
                                        </p:tav>
                                        <p:tav tm="100000">
                                          <p:val>
                                            <p:strVal val="#ppt_x"/>
                                          </p:val>
                                        </p:tav>
                                      </p:tavLst>
                                    </p:anim>
                                    <p:anim calcmode="lin" valueType="num">
                                      <p:cBhvr>
                                        <p:cTn id="89" dur="500" fill="hold"/>
                                        <p:tgtEl>
                                          <p:spTgt spid="54"/>
                                        </p:tgtEl>
                                        <p:attrNameLst>
                                          <p:attrName>ppt_y</p:attrName>
                                        </p:attrNameLst>
                                      </p:cBhvr>
                                      <p:tavLst>
                                        <p:tav tm="0">
                                          <p:val>
                                            <p:strVal val="#ppt_y-.1"/>
                                          </p:val>
                                        </p:tav>
                                        <p:tav tm="100000">
                                          <p:val>
                                            <p:strVal val="#ppt_y"/>
                                          </p:val>
                                        </p:tav>
                                      </p:tavLst>
                                    </p:anim>
                                  </p:childTnLst>
                                </p:cTn>
                              </p:par>
                              <p:par>
                                <p:cTn id="90" presetID="10" presetClass="entr" presetSubtype="0" fill="hold" grpId="0" nodeType="withEffect">
                                  <p:stCondLst>
                                    <p:cond delay="0"/>
                                  </p:stCondLst>
                                  <p:childTnLst>
                                    <p:set>
                                      <p:cBhvr>
                                        <p:cTn id="91" dur="1" fill="hold">
                                          <p:stCondLst>
                                            <p:cond delay="0"/>
                                          </p:stCondLst>
                                        </p:cTn>
                                        <p:tgtEl>
                                          <p:spTgt spid="76"/>
                                        </p:tgtEl>
                                        <p:attrNameLst>
                                          <p:attrName>style.visibility</p:attrName>
                                        </p:attrNameLst>
                                      </p:cBhvr>
                                      <p:to>
                                        <p:strVal val="visible"/>
                                      </p:to>
                                    </p:set>
                                    <p:animEffect transition="in" filter="fade">
                                      <p:cBhvr>
                                        <p:cTn id="92" dur="1000"/>
                                        <p:tgtEl>
                                          <p:spTgt spid="76"/>
                                        </p:tgtEl>
                                      </p:cBhvr>
                                    </p:animEffect>
                                  </p:childTnLst>
                                </p:cTn>
                              </p:par>
                              <p:par>
                                <p:cTn id="93" presetID="18" presetClass="entr" presetSubtype="6" fill="hold" grpId="0" nodeType="with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strips(downRight)">
                                      <p:cBhvr>
                                        <p:cTn id="95" dur="500"/>
                                        <p:tgtEl>
                                          <p:spTgt spid="49"/>
                                        </p:tgtEl>
                                      </p:cBhvr>
                                    </p:animEffect>
                                  </p:childTnLst>
                                </p:cTn>
                              </p:par>
                              <p:par>
                                <p:cTn id="96" presetID="53" presetClass="entr" presetSubtype="16" fill="hold" nodeType="withEffect">
                                  <p:stCondLst>
                                    <p:cond delay="0"/>
                                  </p:stCondLst>
                                  <p:childTnLst>
                                    <p:set>
                                      <p:cBhvr>
                                        <p:cTn id="97" dur="1" fill="hold">
                                          <p:stCondLst>
                                            <p:cond delay="0"/>
                                          </p:stCondLst>
                                        </p:cTn>
                                        <p:tgtEl>
                                          <p:spTgt spid="71"/>
                                        </p:tgtEl>
                                        <p:attrNameLst>
                                          <p:attrName>style.visibility</p:attrName>
                                        </p:attrNameLst>
                                      </p:cBhvr>
                                      <p:to>
                                        <p:strVal val="visible"/>
                                      </p:to>
                                    </p:set>
                                    <p:anim calcmode="lin" valueType="num">
                                      <p:cBhvr>
                                        <p:cTn id="98" dur="500" fill="hold"/>
                                        <p:tgtEl>
                                          <p:spTgt spid="71"/>
                                        </p:tgtEl>
                                        <p:attrNameLst>
                                          <p:attrName>ppt_w</p:attrName>
                                        </p:attrNameLst>
                                      </p:cBhvr>
                                      <p:tavLst>
                                        <p:tav tm="0">
                                          <p:val>
                                            <p:fltVal val="0"/>
                                          </p:val>
                                        </p:tav>
                                        <p:tav tm="100000">
                                          <p:val>
                                            <p:strVal val="#ppt_w"/>
                                          </p:val>
                                        </p:tav>
                                      </p:tavLst>
                                    </p:anim>
                                    <p:anim calcmode="lin" valueType="num">
                                      <p:cBhvr>
                                        <p:cTn id="99" dur="500" fill="hold"/>
                                        <p:tgtEl>
                                          <p:spTgt spid="71"/>
                                        </p:tgtEl>
                                        <p:attrNameLst>
                                          <p:attrName>ppt_h</p:attrName>
                                        </p:attrNameLst>
                                      </p:cBhvr>
                                      <p:tavLst>
                                        <p:tav tm="0">
                                          <p:val>
                                            <p:fltVal val="0"/>
                                          </p:val>
                                        </p:tav>
                                        <p:tav tm="100000">
                                          <p:val>
                                            <p:strVal val="#ppt_h"/>
                                          </p:val>
                                        </p:tav>
                                      </p:tavLst>
                                    </p:anim>
                                    <p:animEffect transition="in" filter="fade">
                                      <p:cBhvr>
                                        <p:cTn id="100" dur="500"/>
                                        <p:tgtEl>
                                          <p:spTgt spid="71"/>
                                        </p:tgtEl>
                                      </p:cBhvr>
                                    </p:animEffect>
                                  </p:childTnLst>
                                </p:cTn>
                              </p:par>
                              <p:par>
                                <p:cTn id="101" presetID="42" presetClass="entr" presetSubtype="0" fill="hold" grpId="0" nodeType="withEffect">
                                  <p:stCondLst>
                                    <p:cond delay="0"/>
                                  </p:stCondLst>
                                  <p:childTnLst>
                                    <p:set>
                                      <p:cBhvr>
                                        <p:cTn id="102" dur="1" fill="hold">
                                          <p:stCondLst>
                                            <p:cond delay="0"/>
                                          </p:stCondLst>
                                        </p:cTn>
                                        <p:tgtEl>
                                          <p:spTgt spid="70"/>
                                        </p:tgtEl>
                                        <p:attrNameLst>
                                          <p:attrName>style.visibility</p:attrName>
                                        </p:attrNameLst>
                                      </p:cBhvr>
                                      <p:to>
                                        <p:strVal val="visible"/>
                                      </p:to>
                                    </p:set>
                                    <p:animEffect transition="in" filter="fade">
                                      <p:cBhvr>
                                        <p:cTn id="103" dur="500"/>
                                        <p:tgtEl>
                                          <p:spTgt spid="70"/>
                                        </p:tgtEl>
                                      </p:cBhvr>
                                    </p:animEffect>
                                    <p:anim calcmode="lin" valueType="num">
                                      <p:cBhvr>
                                        <p:cTn id="104" dur="500" fill="hold"/>
                                        <p:tgtEl>
                                          <p:spTgt spid="70"/>
                                        </p:tgtEl>
                                        <p:attrNameLst>
                                          <p:attrName>ppt_x</p:attrName>
                                        </p:attrNameLst>
                                      </p:cBhvr>
                                      <p:tavLst>
                                        <p:tav tm="0">
                                          <p:val>
                                            <p:strVal val="#ppt_x"/>
                                          </p:val>
                                        </p:tav>
                                        <p:tav tm="100000">
                                          <p:val>
                                            <p:strVal val="#ppt_x"/>
                                          </p:val>
                                        </p:tav>
                                      </p:tavLst>
                                    </p:anim>
                                    <p:anim calcmode="lin" valueType="num">
                                      <p:cBhvr>
                                        <p:cTn id="105" dur="500" fill="hold"/>
                                        <p:tgtEl>
                                          <p:spTgt spid="70"/>
                                        </p:tgtEl>
                                        <p:attrNameLst>
                                          <p:attrName>ppt_y</p:attrName>
                                        </p:attrNameLst>
                                      </p:cBhvr>
                                      <p:tavLst>
                                        <p:tav tm="0">
                                          <p:val>
                                            <p:strVal val="#ppt_y+.1"/>
                                          </p:val>
                                        </p:tav>
                                        <p:tav tm="100000">
                                          <p:val>
                                            <p:strVal val="#ppt_y"/>
                                          </p:val>
                                        </p:tav>
                                      </p:tavLst>
                                    </p:anim>
                                  </p:childTnLst>
                                </p:cTn>
                              </p:par>
                              <p:par>
                                <p:cTn id="106" presetID="10" presetClass="entr" presetSubtype="0" fill="hold" grpId="0" nodeType="withEffect">
                                  <p:stCondLst>
                                    <p:cond delay="0"/>
                                  </p:stCondLst>
                                  <p:childTnLst>
                                    <p:set>
                                      <p:cBhvr>
                                        <p:cTn id="107" dur="1" fill="hold">
                                          <p:stCondLst>
                                            <p:cond delay="0"/>
                                          </p:stCondLst>
                                        </p:cTn>
                                        <p:tgtEl>
                                          <p:spTgt spid="79"/>
                                        </p:tgtEl>
                                        <p:attrNameLst>
                                          <p:attrName>style.visibility</p:attrName>
                                        </p:attrNameLst>
                                      </p:cBhvr>
                                      <p:to>
                                        <p:strVal val="visible"/>
                                      </p:to>
                                    </p:set>
                                    <p:animEffect transition="in" filter="fade">
                                      <p:cBhvr>
                                        <p:cTn id="108" dur="1000"/>
                                        <p:tgtEl>
                                          <p:spTgt spid="79"/>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80"/>
                                        </p:tgtEl>
                                        <p:attrNameLst>
                                          <p:attrName>style.visibility</p:attrName>
                                        </p:attrNameLst>
                                      </p:cBhvr>
                                      <p:to>
                                        <p:strVal val="visible"/>
                                      </p:to>
                                    </p:set>
                                    <p:anim calcmode="lin" valueType="num">
                                      <p:cBhvr>
                                        <p:cTn id="111" dur="500" fill="hold"/>
                                        <p:tgtEl>
                                          <p:spTgt spid="80"/>
                                        </p:tgtEl>
                                        <p:attrNameLst>
                                          <p:attrName>ppt_w</p:attrName>
                                        </p:attrNameLst>
                                      </p:cBhvr>
                                      <p:tavLst>
                                        <p:tav tm="0">
                                          <p:val>
                                            <p:fltVal val="0"/>
                                          </p:val>
                                        </p:tav>
                                        <p:tav tm="100000">
                                          <p:val>
                                            <p:strVal val="#ppt_w"/>
                                          </p:val>
                                        </p:tav>
                                      </p:tavLst>
                                    </p:anim>
                                    <p:anim calcmode="lin" valueType="num">
                                      <p:cBhvr>
                                        <p:cTn id="112" dur="500" fill="hold"/>
                                        <p:tgtEl>
                                          <p:spTgt spid="80"/>
                                        </p:tgtEl>
                                        <p:attrNameLst>
                                          <p:attrName>ppt_h</p:attrName>
                                        </p:attrNameLst>
                                      </p:cBhvr>
                                      <p:tavLst>
                                        <p:tav tm="0">
                                          <p:val>
                                            <p:fltVal val="0"/>
                                          </p:val>
                                        </p:tav>
                                        <p:tav tm="100000">
                                          <p:val>
                                            <p:strVal val="#ppt_h"/>
                                          </p:val>
                                        </p:tav>
                                      </p:tavLst>
                                    </p:anim>
                                    <p:animEffect transition="in" filter="fade">
                                      <p:cBhvr>
                                        <p:cTn id="113" dur="500"/>
                                        <p:tgtEl>
                                          <p:spTgt spid="80"/>
                                        </p:tgtEl>
                                      </p:cBhvr>
                                    </p:animEffect>
                                  </p:childTnLst>
                                </p:cTn>
                              </p:par>
                              <p:par>
                                <p:cTn id="114" presetID="42" presetClass="entr" presetSubtype="0" fill="hold" nodeType="withEffect">
                                  <p:stCondLst>
                                    <p:cond delay="0"/>
                                  </p:stCondLst>
                                  <p:childTnLst>
                                    <p:set>
                                      <p:cBhvr>
                                        <p:cTn id="115" dur="1" fill="hold">
                                          <p:stCondLst>
                                            <p:cond delay="0"/>
                                          </p:stCondLst>
                                        </p:cTn>
                                        <p:tgtEl>
                                          <p:spTgt spid="28"/>
                                        </p:tgtEl>
                                        <p:attrNameLst>
                                          <p:attrName>style.visibility</p:attrName>
                                        </p:attrNameLst>
                                      </p:cBhvr>
                                      <p:to>
                                        <p:strVal val="visible"/>
                                      </p:to>
                                    </p:set>
                                    <p:animEffect transition="in" filter="fade">
                                      <p:cBhvr>
                                        <p:cTn id="116" dur="500"/>
                                        <p:tgtEl>
                                          <p:spTgt spid="28"/>
                                        </p:tgtEl>
                                      </p:cBhvr>
                                    </p:animEffect>
                                    <p:anim calcmode="lin" valueType="num">
                                      <p:cBhvr>
                                        <p:cTn id="117" dur="500" fill="hold"/>
                                        <p:tgtEl>
                                          <p:spTgt spid="28"/>
                                        </p:tgtEl>
                                        <p:attrNameLst>
                                          <p:attrName>ppt_x</p:attrName>
                                        </p:attrNameLst>
                                      </p:cBhvr>
                                      <p:tavLst>
                                        <p:tav tm="0">
                                          <p:val>
                                            <p:strVal val="#ppt_x"/>
                                          </p:val>
                                        </p:tav>
                                        <p:tav tm="100000">
                                          <p:val>
                                            <p:strVal val="#ppt_x"/>
                                          </p:val>
                                        </p:tav>
                                      </p:tavLst>
                                    </p:anim>
                                    <p:anim calcmode="lin" valueType="num">
                                      <p:cBhvr>
                                        <p:cTn id="118"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animBg="1"/>
      <p:bldP spid="49" grpId="0" animBg="1"/>
      <p:bldP spid="50" grpId="0"/>
      <p:bldP spid="51" grpId="0"/>
      <p:bldP spid="2" grpId="0"/>
      <p:bldP spid="3" grpId="0"/>
      <p:bldP spid="54" grpId="0"/>
      <p:bldP spid="70" grpId="0"/>
      <p:bldP spid="74" grpId="0"/>
      <p:bldP spid="75" grpId="0"/>
      <p:bldP spid="76" grpId="0"/>
      <p:bldP spid="77" grpId="0"/>
      <p:bldP spid="78" grpId="0"/>
      <p:bldP spid="79" grpId="0"/>
      <p:bldP spid="80" grpId="0" animBg="1"/>
      <p:bldP spid="81" grpId="0"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451967" y="357259"/>
            <a:ext cx="4896544" cy="686939"/>
            <a:chOff x="338524" y="267494"/>
            <a:chExt cx="3672408" cy="515204"/>
          </a:xfrm>
        </p:grpSpPr>
        <p:sp>
          <p:nvSpPr>
            <p:cNvPr id="55" name="矩形 54"/>
            <p:cNvSpPr/>
            <p:nvPr/>
          </p:nvSpPr>
          <p:spPr>
            <a:xfrm>
              <a:off x="338524" y="294967"/>
              <a:ext cx="345044" cy="34186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755576" y="267494"/>
              <a:ext cx="1523494" cy="346249"/>
            </a:xfrm>
            <a:prstGeom prst="rect">
              <a:avLst/>
            </a:prstGeom>
            <a:noFill/>
          </p:spPr>
          <p:txBody>
            <a:bodyPr wrap="none" rtlCol="0">
              <a:spAutoFit/>
              <a:scene3d>
                <a:camera prst="orthographicFront"/>
                <a:lightRig rig="threePt" dir="t"/>
              </a:scene3d>
              <a:sp3d contourW="12700"/>
            </a:bodyPr>
            <a:lstStyle/>
            <a:p>
              <a:pPr defTabSz="1218565"/>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工作经验总结</a:t>
              </a: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55576" y="559608"/>
              <a:ext cx="3255356" cy="223090"/>
            </a:xfrm>
            <a:prstGeom prst="rect">
              <a:avLst/>
            </a:prstGeom>
            <a:noFill/>
          </p:spPr>
          <p:txBody>
            <a:bodyPr wrap="square" rtlCol="0">
              <a:spAutoFit/>
              <a:scene3d>
                <a:camera prst="orthographicFront"/>
                <a:lightRig rig="threePt" dir="t"/>
              </a:scene3d>
              <a:sp3d contourW="12700"/>
            </a:bodyPr>
            <a:lstStyle/>
            <a:p>
              <a:pPr defTabSz="1218565"/>
              <a:r>
                <a:rPr lang="en-US" altLang="zh-CN" sz="1335">
                  <a:solidFill>
                    <a:prstClr val="black">
                      <a:lumMod val="75000"/>
                      <a:lumOff val="25000"/>
                    </a:prstClr>
                  </a:solidFill>
                  <a:latin typeface="微软雅黑" panose="020b0503020204020204" pitchFamily="34" charset="-122"/>
                  <a:ea typeface="微软雅黑" panose="020b0503020204020204" pitchFamily="34" charset="-122"/>
                </a:rPr>
                <a:t>Year work summary Year work summary</a:t>
              </a:r>
              <a:endParaRPr lang="en-US" altLang="zh-CN"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 name="矩形 5"/>
            <p:cNvSpPr/>
            <p:nvPr/>
          </p:nvSpPr>
          <p:spPr>
            <a:xfrm>
              <a:off x="515550" y="483518"/>
              <a:ext cx="240025" cy="2378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4" name="Arc 7"/>
          <p:cNvSpPr/>
          <p:nvPr/>
        </p:nvSpPr>
        <p:spPr>
          <a:xfrm>
            <a:off x="3353158" y="1356018"/>
            <a:ext cx="5485687" cy="5485687"/>
          </a:xfrm>
          <a:prstGeom prst="arc">
            <a:avLst>
              <a:gd name="adj1" fmla="val 10736977"/>
              <a:gd name="adj2" fmla="val 0"/>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30" name="Arc 8"/>
          <p:cNvSpPr/>
          <p:nvPr/>
        </p:nvSpPr>
        <p:spPr>
          <a:xfrm>
            <a:off x="6096002" y="2743423"/>
            <a:ext cx="2722381" cy="2722381"/>
          </a:xfrm>
          <a:prstGeom prst="arc">
            <a:avLst>
              <a:gd name="adj1" fmla="val 10736977"/>
              <a:gd name="adj2" fmla="val 0"/>
            </a:avLst>
          </a:prstGeom>
          <a:ln w="19050">
            <a:solidFill>
              <a:schemeClr val="accent4"/>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31" name="Arc 9"/>
          <p:cNvSpPr/>
          <p:nvPr/>
        </p:nvSpPr>
        <p:spPr>
          <a:xfrm>
            <a:off x="3373620" y="2743423"/>
            <a:ext cx="2722381" cy="2722381"/>
          </a:xfrm>
          <a:prstGeom prst="arc">
            <a:avLst>
              <a:gd name="adj1" fmla="val 10736977"/>
              <a:gd name="adj2" fmla="val 0"/>
            </a:avLst>
          </a:prstGeom>
          <a:ln w="19050">
            <a:solidFill>
              <a:schemeClr val="accent2"/>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32" name="Arc 11"/>
          <p:cNvSpPr/>
          <p:nvPr/>
        </p:nvSpPr>
        <p:spPr>
          <a:xfrm>
            <a:off x="4734811" y="2743423"/>
            <a:ext cx="2722381" cy="2722381"/>
          </a:xfrm>
          <a:prstGeom prst="arc">
            <a:avLst>
              <a:gd name="adj1" fmla="val 10736977"/>
              <a:gd name="adj2" fmla="val 0"/>
            </a:avLst>
          </a:prstGeom>
          <a:ln w="19050">
            <a:solidFill>
              <a:schemeClr val="accent3"/>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33" name="Freeform 101"/>
          <p:cNvSpPr>
            <a:spLocks noEditPoints="1"/>
          </p:cNvSpPr>
          <p:nvPr/>
        </p:nvSpPr>
        <p:spPr bwMode="auto">
          <a:xfrm>
            <a:off x="2883355" y="4515067"/>
            <a:ext cx="980531" cy="649751"/>
          </a:xfrm>
          <a:custGeom>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accent1"/>
          </a:solidFill>
          <a:ln w="9525">
            <a:noFill/>
            <a:round/>
          </a:ln>
        </p:spPr>
        <p:txBody>
          <a:bodyPr vert="horz" wrap="square" lIns="121904" tIns="60952" rIns="121904" bIns="60952" numCol="1" anchor="t" anchorCtr="0" compatLnSpc="1"/>
          <a:lstStyle/>
          <a:p>
            <a:pP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34" name="Freeform 42"/>
          <p:cNvSpPr>
            <a:spLocks noEditPoints="1"/>
          </p:cNvSpPr>
          <p:nvPr/>
        </p:nvSpPr>
        <p:spPr bwMode="auto">
          <a:xfrm>
            <a:off x="8426872" y="4464273"/>
            <a:ext cx="817901" cy="704016"/>
          </a:xfrm>
          <a:custGeom>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2">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accent5"/>
          </a:solidFill>
          <a:ln w="9525">
            <a:noFill/>
            <a:round/>
          </a:ln>
        </p:spPr>
        <p:txBody>
          <a:bodyPr vert="horz" wrap="square" lIns="121904" tIns="60952" rIns="121904" bIns="60952" numCol="1" anchor="t" anchorCtr="0" compatLnSpc="1"/>
          <a:lstStyle/>
          <a:p>
            <a:pP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35" name="Freeform 157"/>
          <p:cNvSpPr>
            <a:spLocks noEditPoints="1"/>
          </p:cNvSpPr>
          <p:nvPr/>
        </p:nvSpPr>
        <p:spPr bwMode="auto">
          <a:xfrm>
            <a:off x="4448850" y="4463579"/>
            <a:ext cx="572572" cy="701239"/>
          </a:xfrm>
          <a:custGeom>
            <a:cxnLst>
              <a:cxn ang="0">
                <a:pos x="41" y="44"/>
              </a:cxn>
              <a:cxn ang="0">
                <a:pos x="35" y="50"/>
              </a:cxn>
              <a:cxn ang="0">
                <a:pos x="5" y="50"/>
              </a:cxn>
              <a:cxn ang="0">
                <a:pos x="0" y="44"/>
              </a:cxn>
              <a:cxn ang="0">
                <a:pos x="0" y="5"/>
              </a:cxn>
              <a:cxn ang="0">
                <a:pos x="5" y="0"/>
              </a:cxn>
              <a:cxn ang="0">
                <a:pos x="35" y="0"/>
              </a:cxn>
              <a:cxn ang="0">
                <a:pos x="41" y="5"/>
              </a:cxn>
              <a:cxn ang="0">
                <a:pos x="41" y="44"/>
              </a:cxn>
              <a:cxn ang="0">
                <a:pos x="36" y="5"/>
              </a:cxn>
              <a:cxn ang="0">
                <a:pos x="35" y="4"/>
              </a:cxn>
              <a:cxn ang="0">
                <a:pos x="5" y="4"/>
              </a:cxn>
              <a:cxn ang="0">
                <a:pos x="4" y="5"/>
              </a:cxn>
              <a:cxn ang="0">
                <a:pos x="4" y="40"/>
              </a:cxn>
              <a:cxn ang="0">
                <a:pos x="5" y="41"/>
              </a:cxn>
              <a:cxn ang="0">
                <a:pos x="35" y="41"/>
              </a:cxn>
              <a:cxn ang="0">
                <a:pos x="36" y="40"/>
              </a:cxn>
              <a:cxn ang="0">
                <a:pos x="36" y="5"/>
              </a:cxn>
              <a:cxn ang="0">
                <a:pos x="20" y="43"/>
              </a:cxn>
              <a:cxn ang="0">
                <a:pos x="18" y="45"/>
              </a:cxn>
              <a:cxn ang="0">
                <a:pos x="20" y="48"/>
              </a:cxn>
              <a:cxn ang="0">
                <a:pos x="23" y="45"/>
              </a:cxn>
              <a:cxn ang="0">
                <a:pos x="20" y="43"/>
              </a:cxn>
            </a:cxnLst>
            <a:rect l="0" t="0" r="r" b="b"/>
            <a:pathLst>
              <a:path w="41" h="50">
                <a:moveTo>
                  <a:pt x="41" y="44"/>
                </a:moveTo>
                <a:cubicBezTo>
                  <a:pt x="41" y="47"/>
                  <a:pt x="38" y="50"/>
                  <a:pt x="35" y="50"/>
                </a:cubicBezTo>
                <a:cubicBezTo>
                  <a:pt x="5" y="50"/>
                  <a:pt x="5" y="50"/>
                  <a:pt x="5" y="50"/>
                </a:cubicBezTo>
                <a:cubicBezTo>
                  <a:pt x="2" y="50"/>
                  <a:pt x="0" y="47"/>
                  <a:pt x="0" y="44"/>
                </a:cubicBezTo>
                <a:cubicBezTo>
                  <a:pt x="0" y="5"/>
                  <a:pt x="0" y="5"/>
                  <a:pt x="0" y="5"/>
                </a:cubicBezTo>
                <a:cubicBezTo>
                  <a:pt x="0" y="2"/>
                  <a:pt x="2" y="0"/>
                  <a:pt x="5" y="0"/>
                </a:cubicBezTo>
                <a:cubicBezTo>
                  <a:pt x="35" y="0"/>
                  <a:pt x="35" y="0"/>
                  <a:pt x="35" y="0"/>
                </a:cubicBezTo>
                <a:cubicBezTo>
                  <a:pt x="38" y="0"/>
                  <a:pt x="41" y="2"/>
                  <a:pt x="41" y="5"/>
                </a:cubicBezTo>
                <a:lnTo>
                  <a:pt x="41" y="44"/>
                </a:lnTo>
                <a:close/>
                <a:moveTo>
                  <a:pt x="36" y="5"/>
                </a:moveTo>
                <a:cubicBezTo>
                  <a:pt x="36" y="5"/>
                  <a:pt x="36" y="4"/>
                  <a:pt x="35" y="4"/>
                </a:cubicBezTo>
                <a:cubicBezTo>
                  <a:pt x="5" y="4"/>
                  <a:pt x="5" y="4"/>
                  <a:pt x="5" y="4"/>
                </a:cubicBezTo>
                <a:cubicBezTo>
                  <a:pt x="5" y="4"/>
                  <a:pt x="4" y="5"/>
                  <a:pt x="4" y="5"/>
                </a:cubicBezTo>
                <a:cubicBezTo>
                  <a:pt x="4" y="40"/>
                  <a:pt x="4" y="40"/>
                  <a:pt x="4" y="40"/>
                </a:cubicBezTo>
                <a:cubicBezTo>
                  <a:pt x="4" y="40"/>
                  <a:pt x="5" y="41"/>
                  <a:pt x="5" y="41"/>
                </a:cubicBezTo>
                <a:cubicBezTo>
                  <a:pt x="35" y="41"/>
                  <a:pt x="35" y="41"/>
                  <a:pt x="35" y="41"/>
                </a:cubicBezTo>
                <a:cubicBezTo>
                  <a:pt x="36" y="41"/>
                  <a:pt x="36" y="40"/>
                  <a:pt x="36" y="40"/>
                </a:cubicBezTo>
                <a:lnTo>
                  <a:pt x="36" y="5"/>
                </a:lnTo>
                <a:close/>
                <a:moveTo>
                  <a:pt x="20" y="43"/>
                </a:moveTo>
                <a:cubicBezTo>
                  <a:pt x="19" y="43"/>
                  <a:pt x="18" y="44"/>
                  <a:pt x="18" y="45"/>
                </a:cubicBezTo>
                <a:cubicBezTo>
                  <a:pt x="18" y="46"/>
                  <a:pt x="19" y="48"/>
                  <a:pt x="20" y="48"/>
                </a:cubicBezTo>
                <a:cubicBezTo>
                  <a:pt x="22" y="48"/>
                  <a:pt x="23" y="46"/>
                  <a:pt x="23" y="45"/>
                </a:cubicBezTo>
                <a:cubicBezTo>
                  <a:pt x="23" y="44"/>
                  <a:pt x="22" y="43"/>
                  <a:pt x="20" y="43"/>
                </a:cubicBezTo>
                <a:close/>
              </a:path>
            </a:pathLst>
          </a:custGeom>
          <a:solidFill>
            <a:schemeClr val="accent2"/>
          </a:solidFill>
          <a:ln w="9525">
            <a:noFill/>
            <a:round/>
          </a:ln>
        </p:spPr>
        <p:txBody>
          <a:bodyPr vert="horz" wrap="square" lIns="121904" tIns="60952" rIns="121904" bIns="60952" numCol="1" anchor="t" anchorCtr="0" compatLnSpc="1"/>
          <a:lstStyle/>
          <a:p>
            <a:pP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36" name="Freeform 86"/>
          <p:cNvSpPr>
            <a:spLocks noEditPoints="1"/>
          </p:cNvSpPr>
          <p:nvPr/>
        </p:nvSpPr>
        <p:spPr bwMode="auto">
          <a:xfrm>
            <a:off x="7273901" y="4464273"/>
            <a:ext cx="434889" cy="731715"/>
          </a:xfrm>
          <a:custGeom>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8"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accent4"/>
          </a:solidFill>
          <a:ln w="9525">
            <a:noFill/>
            <a:round/>
          </a:ln>
        </p:spPr>
        <p:txBody>
          <a:bodyPr vert="horz" wrap="square" lIns="121904" tIns="60952" rIns="121904" bIns="60952" numCol="1" anchor="t" anchorCtr="0" compatLnSpc="1"/>
          <a:lstStyle/>
          <a:p>
            <a:pP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37" name="Freeform 5"/>
          <p:cNvSpPr>
            <a:spLocks noEditPoints="1"/>
          </p:cNvSpPr>
          <p:nvPr/>
        </p:nvSpPr>
        <p:spPr bwMode="auto">
          <a:xfrm>
            <a:off x="5635204" y="4315483"/>
            <a:ext cx="921592" cy="921592"/>
          </a:xfrm>
          <a:custGeom>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accent3"/>
          </a:solidFill>
          <a:ln w="9525">
            <a:noFill/>
            <a:round/>
          </a:ln>
        </p:spPr>
        <p:txBody>
          <a:bodyPr vert="horz" wrap="square" lIns="121904" tIns="60952" rIns="121904" bIns="60952" numCol="1" anchor="t" anchorCtr="0" compatLnSpc="1"/>
          <a:lstStyle/>
          <a:p>
            <a:pP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38" name="Oval 17"/>
          <p:cNvSpPr/>
          <p:nvPr/>
        </p:nvSpPr>
        <p:spPr>
          <a:xfrm>
            <a:off x="3199562" y="3903096"/>
            <a:ext cx="307197" cy="3071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39" name="Oval 18"/>
          <p:cNvSpPr/>
          <p:nvPr/>
        </p:nvSpPr>
        <p:spPr>
          <a:xfrm>
            <a:off x="4581214" y="3903096"/>
            <a:ext cx="307197" cy="3071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0" name="Oval 19"/>
          <p:cNvSpPr/>
          <p:nvPr/>
        </p:nvSpPr>
        <p:spPr>
          <a:xfrm>
            <a:off x="5942404" y="3903096"/>
            <a:ext cx="307197" cy="3071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1" name="Oval 20"/>
          <p:cNvSpPr/>
          <p:nvPr/>
        </p:nvSpPr>
        <p:spPr>
          <a:xfrm>
            <a:off x="7303595" y="3903096"/>
            <a:ext cx="307197" cy="3071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2" name="Oval 21"/>
          <p:cNvSpPr/>
          <p:nvPr/>
        </p:nvSpPr>
        <p:spPr>
          <a:xfrm>
            <a:off x="8685247" y="3903096"/>
            <a:ext cx="307197" cy="30719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nvGrpSpPr>
          <p:cNvPr id="43" name="Group 56"/>
          <p:cNvGrpSpPr/>
          <p:nvPr/>
        </p:nvGrpSpPr>
        <p:grpSpPr>
          <a:xfrm>
            <a:off x="6432222" y="5254787"/>
            <a:ext cx="2205399" cy="682801"/>
            <a:chOff x="-296510" y="1406858"/>
            <a:chExt cx="1654265" cy="512167"/>
          </a:xfrm>
        </p:grpSpPr>
        <p:sp>
          <p:nvSpPr>
            <p:cNvPr id="44" name="TextBox 26"/>
            <p:cNvSpPr txBox="1"/>
            <p:nvPr/>
          </p:nvSpPr>
          <p:spPr>
            <a:xfrm>
              <a:off x="-296510" y="1611304"/>
              <a:ext cx="1654265" cy="307721"/>
            </a:xfrm>
            <a:prstGeom prst="rect">
              <a:avLst/>
            </a:prstGeom>
            <a:noFill/>
          </p:spPr>
          <p:txBody>
            <a:bodyPr wrap="square" lIns="0" tIns="0" rIns="0" bIns="0" rtlCol="0">
              <a:spAutoFit/>
            </a:bodyPr>
            <a:lstStyle/>
            <a:p>
              <a:pPr algn="ctr" defTabSz="1623695">
                <a:spcBef>
                  <a:spcPct val="20000"/>
                </a:spcBef>
                <a:defRPr/>
              </a:pPr>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45" name="Rectangle 27"/>
            <p:cNvSpPr/>
            <p:nvPr/>
          </p:nvSpPr>
          <p:spPr>
            <a:xfrm>
              <a:off x="68898" y="1406858"/>
              <a:ext cx="923450" cy="184690"/>
            </a:xfrm>
            <a:prstGeom prst="rect">
              <a:avLst/>
            </a:prstGeom>
          </p:spPr>
          <p:txBody>
            <a:bodyPr wrap="none" lIns="0" tIns="0" rIns="0" bIns="0">
              <a:spAutoFit/>
            </a:bodyPr>
            <a:lstStyle/>
            <a:p>
              <a:pPr algn="ct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46" name="Group 56"/>
          <p:cNvGrpSpPr/>
          <p:nvPr/>
        </p:nvGrpSpPr>
        <p:grpSpPr>
          <a:xfrm>
            <a:off x="643248" y="4231157"/>
            <a:ext cx="2086507" cy="682801"/>
            <a:chOff x="414602" y="1406858"/>
            <a:chExt cx="1565084" cy="512167"/>
          </a:xfrm>
        </p:grpSpPr>
        <p:sp>
          <p:nvSpPr>
            <p:cNvPr id="47" name="TextBox 32"/>
            <p:cNvSpPr txBox="1"/>
            <p:nvPr/>
          </p:nvSpPr>
          <p:spPr>
            <a:xfrm>
              <a:off x="414602" y="1611304"/>
              <a:ext cx="1565084" cy="307721"/>
            </a:xfrm>
            <a:prstGeom prst="rect">
              <a:avLst/>
            </a:prstGeom>
            <a:noFill/>
          </p:spPr>
          <p:txBody>
            <a:bodyPr wrap="square" lIns="0" tIns="0" rIns="0" bIns="0" rtlCol="0">
              <a:spAutoFit/>
            </a:bodyPr>
            <a:lstStyle/>
            <a:p>
              <a:pPr algn="r" defTabSz="1623695">
                <a:spcBef>
                  <a:spcPct val="20000"/>
                </a:spcBef>
                <a:defRPr/>
              </a:pPr>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48" name="Rectangle 33"/>
            <p:cNvSpPr/>
            <p:nvPr/>
          </p:nvSpPr>
          <p:spPr>
            <a:xfrm>
              <a:off x="1056236" y="1406858"/>
              <a:ext cx="923450" cy="184690"/>
            </a:xfrm>
            <a:prstGeom prst="rect">
              <a:avLst/>
            </a:prstGeom>
          </p:spPr>
          <p:txBody>
            <a:bodyPr wrap="none" lIns="0" tIns="0" rIns="0" bIns="0">
              <a:spAutoFit/>
            </a:bodyPr>
            <a:lstStyle/>
            <a:p>
              <a:pPr algn="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49" name="Group 56"/>
          <p:cNvGrpSpPr/>
          <p:nvPr/>
        </p:nvGrpSpPr>
        <p:grpSpPr>
          <a:xfrm>
            <a:off x="9555979" y="4231157"/>
            <a:ext cx="2086507" cy="682801"/>
            <a:chOff x="414602" y="1406858"/>
            <a:chExt cx="1565084" cy="512167"/>
          </a:xfrm>
        </p:grpSpPr>
        <p:sp>
          <p:nvSpPr>
            <p:cNvPr id="50" name="TextBox 41"/>
            <p:cNvSpPr txBox="1"/>
            <p:nvPr/>
          </p:nvSpPr>
          <p:spPr>
            <a:xfrm>
              <a:off x="414602" y="1611304"/>
              <a:ext cx="1565084" cy="307721"/>
            </a:xfrm>
            <a:prstGeom prst="rect">
              <a:avLst/>
            </a:prstGeom>
            <a:noFill/>
          </p:spPr>
          <p:txBody>
            <a:bodyPr wrap="square" lIns="0" tIns="0" rIns="0" bIns="0" rtlCol="0">
              <a:spAutoFit/>
            </a:bodyPr>
            <a:lstStyle/>
            <a:p>
              <a:pPr defTabSz="1623695">
                <a:spcBef>
                  <a:spcPct val="20000"/>
                </a:spcBef>
                <a:defRPr/>
              </a:pPr>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51" name="Rectangle 42"/>
            <p:cNvSpPr/>
            <p:nvPr/>
          </p:nvSpPr>
          <p:spPr>
            <a:xfrm>
              <a:off x="414602" y="1406858"/>
              <a:ext cx="923450" cy="184690"/>
            </a:xfrm>
            <a:prstGeom prst="rect">
              <a:avLst/>
            </a:prstGeom>
          </p:spPr>
          <p:txBody>
            <a:bodyPr wrap="none" lIns="0" tIns="0" rIns="0" bIns="0">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54" name="Group 56"/>
          <p:cNvGrpSpPr/>
          <p:nvPr/>
        </p:nvGrpSpPr>
        <p:grpSpPr>
          <a:xfrm>
            <a:off x="3632113" y="5254787"/>
            <a:ext cx="2205399" cy="682801"/>
            <a:chOff x="-296510" y="1406858"/>
            <a:chExt cx="1654265" cy="512167"/>
          </a:xfrm>
        </p:grpSpPr>
        <p:sp>
          <p:nvSpPr>
            <p:cNvPr id="56" name="TextBox 50"/>
            <p:cNvSpPr txBox="1"/>
            <p:nvPr/>
          </p:nvSpPr>
          <p:spPr>
            <a:xfrm>
              <a:off x="-296510" y="1611304"/>
              <a:ext cx="1654265" cy="307721"/>
            </a:xfrm>
            <a:prstGeom prst="rect">
              <a:avLst/>
            </a:prstGeom>
            <a:noFill/>
          </p:spPr>
          <p:txBody>
            <a:bodyPr wrap="square" lIns="0" tIns="0" rIns="0" bIns="0" rtlCol="0">
              <a:spAutoFit/>
            </a:bodyPr>
            <a:lstStyle/>
            <a:p>
              <a:pPr algn="ctr" defTabSz="1623695">
                <a:spcBef>
                  <a:spcPct val="20000"/>
                </a:spcBef>
                <a:defRPr/>
              </a:pPr>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57" name="Rectangle 51"/>
            <p:cNvSpPr/>
            <p:nvPr/>
          </p:nvSpPr>
          <p:spPr>
            <a:xfrm>
              <a:off x="68898" y="1406858"/>
              <a:ext cx="923450" cy="184690"/>
            </a:xfrm>
            <a:prstGeom prst="rect">
              <a:avLst/>
            </a:prstGeom>
          </p:spPr>
          <p:txBody>
            <a:bodyPr wrap="none" lIns="0" tIns="0" rIns="0" bIns="0">
              <a:spAutoFit/>
            </a:bodyPr>
            <a:lstStyle/>
            <a:p>
              <a:pPr algn="ct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pic>
        <p:nvPicPr>
          <p:cNvPr id="28" name="图片 27"/>
          <p:cNvPicPr>
            <a:picLocks noChangeAspect="1"/>
          </p:cNvPicPr>
          <p:nvPr/>
        </p:nvPicPr>
        <p:blipFill>
          <a:blip r:embed="rId2">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pic>
        <p:nvPicPr>
          <p:cNvPr id="2" name="PA_图片 20"/>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0224495" y="894"/>
            <a:ext cx="2145659" cy="1536700"/>
          </a:xfrm>
          <a:prstGeom prst="rect">
            <a:avLst/>
          </a:prstGeom>
        </p:spPr>
      </p:pic>
    </p:spTree>
  </p:cSld>
  <p:clrMapOvr>
    <a:masterClrMapping/>
  </p:clrMapOvr>
  <p:transition advTm="1638">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18" presetClass="entr" presetSubtype="12"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strips(downLeft)">
                                      <p:cBhvr>
                                        <p:cTn id="17" dur="500"/>
                                        <p:tgtEl>
                                          <p:spTgt spid="31"/>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500" fill="hold"/>
                                        <p:tgtEl>
                                          <p:spTgt spid="33"/>
                                        </p:tgtEl>
                                        <p:attrNameLst>
                                          <p:attrName>ppt_w</p:attrName>
                                        </p:attrNameLst>
                                      </p:cBhvr>
                                      <p:tavLst>
                                        <p:tav tm="0">
                                          <p:val>
                                            <p:fltVal val="0"/>
                                          </p:val>
                                        </p:tav>
                                        <p:tav tm="100000">
                                          <p:val>
                                            <p:strVal val="#ppt_w"/>
                                          </p:val>
                                        </p:tav>
                                      </p:tavLst>
                                    </p:anim>
                                    <p:anim calcmode="lin" valueType="num">
                                      <p:cBhvr>
                                        <p:cTn id="26" dur="500" fill="hold"/>
                                        <p:tgtEl>
                                          <p:spTgt spid="33"/>
                                        </p:tgtEl>
                                        <p:attrNameLst>
                                          <p:attrName>ppt_h</p:attrName>
                                        </p:attrNameLst>
                                      </p:cBhvr>
                                      <p:tavLst>
                                        <p:tav tm="0">
                                          <p:val>
                                            <p:fltVal val="0"/>
                                          </p:val>
                                        </p:tav>
                                        <p:tav tm="100000">
                                          <p:val>
                                            <p:strVal val="#ppt_h"/>
                                          </p:val>
                                        </p:tav>
                                      </p:tavLst>
                                    </p:anim>
                                    <p:animEffect transition="in" filter="fade">
                                      <p:cBhvr>
                                        <p:cTn id="27" dur="500"/>
                                        <p:tgtEl>
                                          <p:spTgt spid="33"/>
                                        </p:tgtEl>
                                      </p:cBhvr>
                                    </p:animEffect>
                                  </p:childTnLst>
                                </p:cTn>
                              </p:par>
                              <p:par>
                                <p:cTn id="28" presetID="10" presetClass="entr" presetSubtype="0" fill="hold" nodeType="with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1000"/>
                                        <p:tgtEl>
                                          <p:spTgt spid="46"/>
                                        </p:tgtEl>
                                      </p:cBhvr>
                                    </p:animEffect>
                                  </p:childTnLst>
                                </p:cTn>
                              </p:par>
                              <p:par>
                                <p:cTn id="31" presetID="18" presetClass="entr" presetSubtype="6"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strips(downRight)">
                                      <p:cBhvr>
                                        <p:cTn id="33" dur="500"/>
                                        <p:tgtEl>
                                          <p:spTgt spid="3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p:cTn id="36" dur="500" fill="hold"/>
                                        <p:tgtEl>
                                          <p:spTgt spid="42"/>
                                        </p:tgtEl>
                                        <p:attrNameLst>
                                          <p:attrName>ppt_w</p:attrName>
                                        </p:attrNameLst>
                                      </p:cBhvr>
                                      <p:tavLst>
                                        <p:tav tm="0">
                                          <p:val>
                                            <p:fltVal val="0"/>
                                          </p:val>
                                        </p:tav>
                                        <p:tav tm="100000">
                                          <p:val>
                                            <p:strVal val="#ppt_w"/>
                                          </p:val>
                                        </p:tav>
                                      </p:tavLst>
                                    </p:anim>
                                    <p:anim calcmode="lin" valueType="num">
                                      <p:cBhvr>
                                        <p:cTn id="37" dur="500" fill="hold"/>
                                        <p:tgtEl>
                                          <p:spTgt spid="42"/>
                                        </p:tgtEl>
                                        <p:attrNameLst>
                                          <p:attrName>ppt_h</p:attrName>
                                        </p:attrNameLst>
                                      </p:cBhvr>
                                      <p:tavLst>
                                        <p:tav tm="0">
                                          <p:val>
                                            <p:fltVal val="0"/>
                                          </p:val>
                                        </p:tav>
                                        <p:tav tm="100000">
                                          <p:val>
                                            <p:strVal val="#ppt_h"/>
                                          </p:val>
                                        </p:tav>
                                      </p:tavLst>
                                    </p:anim>
                                    <p:animEffect transition="in" filter="fade">
                                      <p:cBhvr>
                                        <p:cTn id="38" dur="500"/>
                                        <p:tgtEl>
                                          <p:spTgt spid="42"/>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animEffect transition="in" filter="fade">
                                      <p:cBhvr>
                                        <p:cTn id="43" dur="500"/>
                                        <p:tgtEl>
                                          <p:spTgt spid="34"/>
                                        </p:tgtEl>
                                      </p:cBhvr>
                                    </p:animEffect>
                                  </p:childTnLst>
                                </p:cTn>
                              </p:par>
                              <p:par>
                                <p:cTn id="44" presetID="10" presetClass="entr" presetSubtype="0" fill="hold" nodeType="with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1000"/>
                                        <p:tgtEl>
                                          <p:spTgt spid="49"/>
                                        </p:tgtEl>
                                      </p:cBhvr>
                                    </p:animEffect>
                                  </p:childTnLst>
                                </p:cTn>
                              </p:par>
                              <p:par>
                                <p:cTn id="47" presetID="20"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edge">
                                      <p:cBhvr>
                                        <p:cTn id="49" dur="1000"/>
                                        <p:tgtEl>
                                          <p:spTgt spid="3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 calcmode="lin" valueType="num">
                                      <p:cBhvr>
                                        <p:cTn id="52" dur="500" fill="hold"/>
                                        <p:tgtEl>
                                          <p:spTgt spid="41"/>
                                        </p:tgtEl>
                                        <p:attrNameLst>
                                          <p:attrName>ppt_w</p:attrName>
                                        </p:attrNameLst>
                                      </p:cBhvr>
                                      <p:tavLst>
                                        <p:tav tm="0">
                                          <p:val>
                                            <p:fltVal val="0"/>
                                          </p:val>
                                        </p:tav>
                                        <p:tav tm="100000">
                                          <p:val>
                                            <p:strVal val="#ppt_w"/>
                                          </p:val>
                                        </p:tav>
                                      </p:tavLst>
                                    </p:anim>
                                    <p:anim calcmode="lin" valueType="num">
                                      <p:cBhvr>
                                        <p:cTn id="53" dur="500" fill="hold"/>
                                        <p:tgtEl>
                                          <p:spTgt spid="41"/>
                                        </p:tgtEl>
                                        <p:attrNameLst>
                                          <p:attrName>ppt_h</p:attrName>
                                        </p:attrNameLst>
                                      </p:cBhvr>
                                      <p:tavLst>
                                        <p:tav tm="0">
                                          <p:val>
                                            <p:fltVal val="0"/>
                                          </p:val>
                                        </p:tav>
                                        <p:tav tm="100000">
                                          <p:val>
                                            <p:strVal val="#ppt_h"/>
                                          </p:val>
                                        </p:tav>
                                      </p:tavLst>
                                    </p:anim>
                                    <p:animEffect transition="in" filter="fade">
                                      <p:cBhvr>
                                        <p:cTn id="54" dur="500"/>
                                        <p:tgtEl>
                                          <p:spTgt spid="4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Effect transition="in" filter="fade">
                                      <p:cBhvr>
                                        <p:cTn id="59" dur="500"/>
                                        <p:tgtEl>
                                          <p:spTgt spid="39"/>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 calcmode="lin" valueType="num">
                                      <p:cBhvr>
                                        <p:cTn id="62" dur="500" fill="hold"/>
                                        <p:tgtEl>
                                          <p:spTgt spid="36"/>
                                        </p:tgtEl>
                                        <p:attrNameLst>
                                          <p:attrName>ppt_w</p:attrName>
                                        </p:attrNameLst>
                                      </p:cBhvr>
                                      <p:tavLst>
                                        <p:tav tm="0">
                                          <p:val>
                                            <p:fltVal val="0"/>
                                          </p:val>
                                        </p:tav>
                                        <p:tav tm="100000">
                                          <p:val>
                                            <p:strVal val="#ppt_w"/>
                                          </p:val>
                                        </p:tav>
                                      </p:tavLst>
                                    </p:anim>
                                    <p:anim calcmode="lin" valueType="num">
                                      <p:cBhvr>
                                        <p:cTn id="63" dur="500" fill="hold"/>
                                        <p:tgtEl>
                                          <p:spTgt spid="36"/>
                                        </p:tgtEl>
                                        <p:attrNameLst>
                                          <p:attrName>ppt_h</p:attrName>
                                        </p:attrNameLst>
                                      </p:cBhvr>
                                      <p:tavLst>
                                        <p:tav tm="0">
                                          <p:val>
                                            <p:fltVal val="0"/>
                                          </p:val>
                                        </p:tav>
                                        <p:tav tm="100000">
                                          <p:val>
                                            <p:strVal val="#ppt_h"/>
                                          </p:val>
                                        </p:tav>
                                      </p:tavLst>
                                    </p:anim>
                                    <p:animEffect transition="in" filter="fade">
                                      <p:cBhvr>
                                        <p:cTn id="64" dur="500"/>
                                        <p:tgtEl>
                                          <p:spTgt spid="36"/>
                                        </p:tgtEl>
                                      </p:cBhvr>
                                    </p:animEffect>
                                  </p:childTnLst>
                                </p:cTn>
                              </p:par>
                              <p:par>
                                <p:cTn id="65" presetID="10" presetClass="entr" presetSubtype="0"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1000"/>
                                        <p:tgtEl>
                                          <p:spTgt spid="43"/>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p:cTn id="70" dur="500" fill="hold"/>
                                        <p:tgtEl>
                                          <p:spTgt spid="35"/>
                                        </p:tgtEl>
                                        <p:attrNameLst>
                                          <p:attrName>ppt_w</p:attrName>
                                        </p:attrNameLst>
                                      </p:cBhvr>
                                      <p:tavLst>
                                        <p:tav tm="0">
                                          <p:val>
                                            <p:fltVal val="0"/>
                                          </p:val>
                                        </p:tav>
                                        <p:tav tm="100000">
                                          <p:val>
                                            <p:strVal val="#ppt_w"/>
                                          </p:val>
                                        </p:tav>
                                      </p:tavLst>
                                    </p:anim>
                                    <p:anim calcmode="lin" valueType="num">
                                      <p:cBhvr>
                                        <p:cTn id="71" dur="500" fill="hold"/>
                                        <p:tgtEl>
                                          <p:spTgt spid="35"/>
                                        </p:tgtEl>
                                        <p:attrNameLst>
                                          <p:attrName>ppt_h</p:attrName>
                                        </p:attrNameLst>
                                      </p:cBhvr>
                                      <p:tavLst>
                                        <p:tav tm="0">
                                          <p:val>
                                            <p:fltVal val="0"/>
                                          </p:val>
                                        </p:tav>
                                        <p:tav tm="100000">
                                          <p:val>
                                            <p:strVal val="#ppt_h"/>
                                          </p:val>
                                        </p:tav>
                                      </p:tavLst>
                                    </p:anim>
                                    <p:animEffect transition="in" filter="fade">
                                      <p:cBhvr>
                                        <p:cTn id="72" dur="500"/>
                                        <p:tgtEl>
                                          <p:spTgt spid="35"/>
                                        </p:tgtEl>
                                      </p:cBhvr>
                                    </p:animEffect>
                                  </p:childTnLst>
                                </p:cTn>
                              </p:par>
                              <p:par>
                                <p:cTn id="73" presetID="20" presetClass="entr" presetSubtype="0" fill="hold" grpId="0" nodeType="with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edge">
                                      <p:cBhvr>
                                        <p:cTn id="75" dur="1000"/>
                                        <p:tgtEl>
                                          <p:spTgt spid="4"/>
                                        </p:tgtEl>
                                      </p:cBhvr>
                                    </p:animEffect>
                                  </p:childTnLst>
                                </p:cTn>
                              </p:par>
                              <p:par>
                                <p:cTn id="76" presetID="10" presetClass="entr" presetSubtype="0" fill="hold" nodeType="with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fade">
                                      <p:cBhvr>
                                        <p:cTn id="78" dur="1000"/>
                                        <p:tgtEl>
                                          <p:spTgt spid="54"/>
                                        </p:tgtEl>
                                      </p:cBhvr>
                                    </p:animEffect>
                                  </p:childTnLst>
                                </p:cTn>
                              </p:par>
                              <p:par>
                                <p:cTn id="79" presetID="42" presetClass="entr" presetSubtype="0" fill="hold" nodeType="with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500"/>
                                        <p:tgtEl>
                                          <p:spTgt spid="28"/>
                                        </p:tgtEl>
                                      </p:cBhvr>
                                    </p:animEffect>
                                    <p:anim calcmode="lin" valueType="num">
                                      <p:cBhvr>
                                        <p:cTn id="82" dur="500" fill="hold"/>
                                        <p:tgtEl>
                                          <p:spTgt spid="28"/>
                                        </p:tgtEl>
                                        <p:attrNameLst>
                                          <p:attrName>ppt_x</p:attrName>
                                        </p:attrNameLst>
                                      </p:cBhvr>
                                      <p:tavLst>
                                        <p:tav tm="0">
                                          <p:val>
                                            <p:strVal val="#ppt_x"/>
                                          </p:val>
                                        </p:tav>
                                        <p:tav tm="100000">
                                          <p:val>
                                            <p:strVal val="#ppt_x"/>
                                          </p:val>
                                        </p:tav>
                                      </p:tavLst>
                                    </p:anim>
                                    <p:anim calcmode="lin" valueType="num">
                                      <p:cBhvr>
                                        <p:cTn id="83"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451967" y="357259"/>
            <a:ext cx="4896544" cy="686939"/>
            <a:chOff x="338524" y="267494"/>
            <a:chExt cx="3672408" cy="515204"/>
          </a:xfrm>
        </p:grpSpPr>
        <p:sp>
          <p:nvSpPr>
            <p:cNvPr id="55" name="矩形 54"/>
            <p:cNvSpPr/>
            <p:nvPr/>
          </p:nvSpPr>
          <p:spPr>
            <a:xfrm>
              <a:off x="338524" y="294967"/>
              <a:ext cx="345044" cy="34186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755576" y="267494"/>
              <a:ext cx="1523494" cy="346249"/>
            </a:xfrm>
            <a:prstGeom prst="rect">
              <a:avLst/>
            </a:prstGeom>
            <a:noFill/>
          </p:spPr>
          <p:txBody>
            <a:bodyPr wrap="none" rtlCol="0">
              <a:spAutoFit/>
              <a:scene3d>
                <a:camera prst="orthographicFront"/>
                <a:lightRig rig="threePt" dir="t"/>
              </a:scene3d>
              <a:sp3d contourW="12700"/>
            </a:bodyPr>
            <a:lstStyle/>
            <a:p>
              <a:pPr defTabSz="1218565"/>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工作经验总结</a:t>
              </a: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55576" y="559608"/>
              <a:ext cx="3255356" cy="223090"/>
            </a:xfrm>
            <a:prstGeom prst="rect">
              <a:avLst/>
            </a:prstGeom>
            <a:noFill/>
          </p:spPr>
          <p:txBody>
            <a:bodyPr wrap="square" rtlCol="0">
              <a:spAutoFit/>
              <a:scene3d>
                <a:camera prst="orthographicFront"/>
                <a:lightRig rig="threePt" dir="t"/>
              </a:scene3d>
              <a:sp3d contourW="12700"/>
            </a:bodyPr>
            <a:lstStyle/>
            <a:p>
              <a:pPr defTabSz="1218565"/>
              <a:r>
                <a:rPr lang="en-US" altLang="zh-CN" sz="1335">
                  <a:solidFill>
                    <a:prstClr val="black">
                      <a:lumMod val="75000"/>
                      <a:lumOff val="25000"/>
                    </a:prstClr>
                  </a:solidFill>
                  <a:latin typeface="微软雅黑" panose="020b0503020204020204" pitchFamily="34" charset="-122"/>
                  <a:ea typeface="微软雅黑" panose="020b0503020204020204" pitchFamily="34" charset="-122"/>
                </a:rPr>
                <a:t>Year work summary Year work summary</a:t>
              </a:r>
              <a:endParaRPr lang="en-US" altLang="zh-CN"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 name="矩形 5"/>
            <p:cNvSpPr/>
            <p:nvPr/>
          </p:nvSpPr>
          <p:spPr>
            <a:xfrm>
              <a:off x="515550" y="483518"/>
              <a:ext cx="240025" cy="2378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4" name="Oval 101"/>
          <p:cNvSpPr/>
          <p:nvPr/>
        </p:nvSpPr>
        <p:spPr>
          <a:xfrm>
            <a:off x="4138580" y="1772285"/>
            <a:ext cx="3914849" cy="3914849"/>
          </a:xfrm>
          <a:prstGeom prst="ellipse">
            <a:avLst/>
          </a:prstGeom>
          <a:noFill/>
          <a:ln w="19050">
            <a:solidFill>
              <a:schemeClr val="tx2">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nvGrpSpPr>
          <p:cNvPr id="2" name="Group 129"/>
          <p:cNvGrpSpPr>
            <a:grpSpLocks noChangeAspect="1"/>
          </p:cNvGrpSpPr>
          <p:nvPr/>
        </p:nvGrpSpPr>
        <p:grpSpPr>
          <a:xfrm>
            <a:off x="3638425" y="3167278"/>
            <a:ext cx="1123919" cy="1124860"/>
            <a:chOff x="2779491" y="2517212"/>
            <a:chExt cx="648499" cy="649042"/>
          </a:xfrm>
        </p:grpSpPr>
        <p:sp>
          <p:nvSpPr>
            <p:cNvPr id="3" name="Oval 124"/>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135" b="1">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7" name="Oval 61"/>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1865" b="1">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grpSp>
        <p:nvGrpSpPr>
          <p:cNvPr id="8" name="Group 130"/>
          <p:cNvGrpSpPr>
            <a:grpSpLocks noChangeAspect="1"/>
          </p:cNvGrpSpPr>
          <p:nvPr/>
        </p:nvGrpSpPr>
        <p:grpSpPr>
          <a:xfrm>
            <a:off x="4357690" y="4781042"/>
            <a:ext cx="1123919" cy="1124860"/>
            <a:chOff x="3287425" y="3613920"/>
            <a:chExt cx="648499" cy="649042"/>
          </a:xfrm>
        </p:grpSpPr>
        <p:sp>
          <p:nvSpPr>
            <p:cNvPr id="9" name="Oval 125"/>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135" b="1">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10" name="Oval 66"/>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1600" b="1">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grpSp>
        <p:nvGrpSpPr>
          <p:cNvPr id="11" name="Group 133"/>
          <p:cNvGrpSpPr>
            <a:grpSpLocks noChangeAspect="1"/>
          </p:cNvGrpSpPr>
          <p:nvPr/>
        </p:nvGrpSpPr>
        <p:grpSpPr>
          <a:xfrm>
            <a:off x="6787198" y="1758738"/>
            <a:ext cx="1123919" cy="1124860"/>
            <a:chOff x="5249342" y="1406453"/>
            <a:chExt cx="648499" cy="649042"/>
          </a:xfrm>
        </p:grpSpPr>
        <p:sp>
          <p:nvSpPr>
            <p:cNvPr id="12" name="Oval 126"/>
            <p:cNvSpPr>
              <a:spLocks noChangeAspect="1"/>
            </p:cNvSpPr>
            <p:nvPr/>
          </p:nvSpPr>
          <p:spPr>
            <a:xfrm>
              <a:off x="5249342" y="1406453"/>
              <a:ext cx="648499" cy="649042"/>
            </a:xfrm>
            <a:prstGeom prst="ellipse">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135" b="1">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13" name="Oval 71"/>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1600" b="1">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grpSp>
        <p:nvGrpSpPr>
          <p:cNvPr id="14" name="Group 132"/>
          <p:cNvGrpSpPr>
            <a:grpSpLocks noChangeAspect="1"/>
          </p:cNvGrpSpPr>
          <p:nvPr/>
        </p:nvGrpSpPr>
        <p:grpSpPr>
          <a:xfrm>
            <a:off x="7401593" y="3167278"/>
            <a:ext cx="1123919" cy="1124860"/>
            <a:chOff x="5716010" y="2517212"/>
            <a:chExt cx="648499" cy="649042"/>
          </a:xfrm>
        </p:grpSpPr>
        <p:sp>
          <p:nvSpPr>
            <p:cNvPr id="15" name="Oval 127"/>
            <p:cNvSpPr>
              <a:spLocks noChangeAspect="1"/>
            </p:cNvSpPr>
            <p:nvPr/>
          </p:nvSpPr>
          <p:spPr>
            <a:xfrm>
              <a:off x="5716010" y="2517212"/>
              <a:ext cx="648499" cy="649042"/>
            </a:xfrm>
            <a:prstGeom prst="ellipse">
              <a:avLst/>
            </a:prstGeom>
            <a:solidFill>
              <a:schemeClr val="accent5">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135" b="1">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16" name="Oval 120"/>
            <p:cNvSpPr>
              <a:spLocks noChangeAspect="1"/>
            </p:cNvSpPr>
            <p:nvPr/>
          </p:nvSpPr>
          <p:spPr>
            <a:xfrm>
              <a:off x="5790837" y="2592102"/>
              <a:ext cx="498845" cy="499263"/>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1600" b="1">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grpSp>
        <p:nvGrpSpPr>
          <p:cNvPr id="17" name="Group 131"/>
          <p:cNvGrpSpPr>
            <a:grpSpLocks noChangeAspect="1"/>
          </p:cNvGrpSpPr>
          <p:nvPr/>
        </p:nvGrpSpPr>
        <p:grpSpPr>
          <a:xfrm>
            <a:off x="6787198" y="4781042"/>
            <a:ext cx="1123919" cy="1124860"/>
            <a:chOff x="5244691" y="3613920"/>
            <a:chExt cx="648499" cy="649042"/>
          </a:xfrm>
        </p:grpSpPr>
        <p:sp>
          <p:nvSpPr>
            <p:cNvPr id="18" name="Oval 128"/>
            <p:cNvSpPr>
              <a:spLocks noChangeAspect="1"/>
            </p:cNvSpPr>
            <p:nvPr/>
          </p:nvSpPr>
          <p:spPr>
            <a:xfrm>
              <a:off x="5244691" y="3613920"/>
              <a:ext cx="648499" cy="649042"/>
            </a:xfrm>
            <a:prstGeom prst="ellipse">
              <a:avLst/>
            </a:prstGeom>
            <a:solidFill>
              <a:schemeClr val="accent6">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135" b="1">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19" name="Oval 121"/>
            <p:cNvSpPr>
              <a:spLocks noChangeAspect="1"/>
            </p:cNvSpPr>
            <p:nvPr/>
          </p:nvSpPr>
          <p:spPr>
            <a:xfrm>
              <a:off x="5319518" y="3688810"/>
              <a:ext cx="498845" cy="499263"/>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1600" b="1">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grpSp>
        <p:nvGrpSpPr>
          <p:cNvPr id="20" name="Group 134"/>
          <p:cNvGrpSpPr>
            <a:grpSpLocks noChangeAspect="1"/>
          </p:cNvGrpSpPr>
          <p:nvPr/>
        </p:nvGrpSpPr>
        <p:grpSpPr>
          <a:xfrm>
            <a:off x="4280891" y="1773977"/>
            <a:ext cx="1123919" cy="1124860"/>
            <a:chOff x="3287425" y="1417883"/>
            <a:chExt cx="648499" cy="649042"/>
          </a:xfrm>
        </p:grpSpPr>
        <p:sp>
          <p:nvSpPr>
            <p:cNvPr id="21" name="Oval 123"/>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135" b="1">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22" name="Oval 30"/>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135" b="1">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grpSp>
        <p:nvGrpSpPr>
          <p:cNvPr id="23" name="Group 59"/>
          <p:cNvGrpSpPr/>
          <p:nvPr/>
        </p:nvGrpSpPr>
        <p:grpSpPr>
          <a:xfrm>
            <a:off x="8053428" y="4909172"/>
            <a:ext cx="3034531" cy="740603"/>
            <a:chOff x="7154104" y="3206176"/>
            <a:chExt cx="2276195" cy="555524"/>
          </a:xfrm>
        </p:grpSpPr>
        <p:sp>
          <p:nvSpPr>
            <p:cNvPr id="24" name="TextBox 180"/>
            <p:cNvSpPr txBox="1"/>
            <p:nvPr/>
          </p:nvSpPr>
          <p:spPr>
            <a:xfrm>
              <a:off x="7154105" y="3453979"/>
              <a:ext cx="2276194" cy="307721"/>
            </a:xfrm>
            <a:prstGeom prst="rect">
              <a:avLst/>
            </a:prstGeom>
            <a:noFill/>
          </p:spPr>
          <p:txBody>
            <a:bodyPr wrap="square" lIns="0" tIns="0" rIns="0" bIns="0" rtlCol="0">
              <a:spAutoFit/>
            </a:bodyPr>
            <a:lstStyle/>
            <a:p>
              <a:pPr defTabSz="1623695">
                <a:spcBef>
                  <a:spcPct val="20000"/>
                </a:spcBef>
                <a:defRPr/>
              </a:pPr>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r>
                <a:rPr lang="en-US" sz="1335">
                  <a:solidFill>
                    <a:prstClr val="black">
                      <a:lumMod val="75000"/>
                      <a:lumOff val="25000"/>
                    </a:prstClr>
                  </a:solidFill>
                  <a:latin typeface="微软雅黑" panose="020b0503020204020204" pitchFamily="34" charset="-122"/>
                  <a:ea typeface="微软雅黑" panose="020b0503020204020204" pitchFamily="34" charset="-122"/>
                  <a:sym typeface="+mn-lt"/>
                </a:rPr>
                <a:t>.</a:t>
              </a:r>
              <a:endParaRPr lang="en-US" sz="1335">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25" name="Rectangle 181"/>
            <p:cNvSpPr/>
            <p:nvPr/>
          </p:nvSpPr>
          <p:spPr>
            <a:xfrm>
              <a:off x="7154104" y="3206176"/>
              <a:ext cx="1074954" cy="215520"/>
            </a:xfrm>
            <a:prstGeom prst="rect">
              <a:avLst/>
            </a:prstGeom>
          </p:spPr>
          <p:txBody>
            <a:bodyPr wrap="none" lIns="0" tIns="0" rIns="0" bIns="0">
              <a:spAutoFit/>
            </a:bodyPr>
            <a:lstStyle/>
            <a:p>
              <a:pPr defTabSz="1218565"/>
              <a:r>
                <a:rPr lang="zh-CN" altLang="en-US" sz="186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86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26" name="Group 57"/>
          <p:cNvGrpSpPr/>
          <p:nvPr/>
        </p:nvGrpSpPr>
        <p:grpSpPr>
          <a:xfrm>
            <a:off x="489653" y="3243496"/>
            <a:ext cx="2995729" cy="740603"/>
            <a:chOff x="-267404" y="3168889"/>
            <a:chExt cx="2247089" cy="555524"/>
          </a:xfrm>
        </p:grpSpPr>
        <p:sp>
          <p:nvSpPr>
            <p:cNvPr id="27" name="TextBox 183"/>
            <p:cNvSpPr txBox="1"/>
            <p:nvPr/>
          </p:nvSpPr>
          <p:spPr>
            <a:xfrm>
              <a:off x="-267404" y="3416692"/>
              <a:ext cx="2247089" cy="307721"/>
            </a:xfrm>
            <a:prstGeom prst="rect">
              <a:avLst/>
            </a:prstGeom>
            <a:noFill/>
          </p:spPr>
          <p:txBody>
            <a:bodyPr wrap="square" lIns="0" tIns="0" rIns="0" bIns="0" rtlCol="0">
              <a:spAutoFit/>
            </a:bodyPr>
            <a:lstStyle/>
            <a:p>
              <a:pPr algn="r" defTabSz="1623695">
                <a:spcBef>
                  <a:spcPct val="20000"/>
                </a:spcBef>
                <a:defRPr/>
              </a:pPr>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8" name="Rectangle 184"/>
            <p:cNvSpPr/>
            <p:nvPr/>
          </p:nvSpPr>
          <p:spPr>
            <a:xfrm>
              <a:off x="904731" y="3168889"/>
              <a:ext cx="1074954" cy="215520"/>
            </a:xfrm>
            <a:prstGeom prst="rect">
              <a:avLst/>
            </a:prstGeom>
          </p:spPr>
          <p:txBody>
            <a:bodyPr wrap="none" lIns="0" tIns="0" rIns="0" bIns="0">
              <a:spAutoFit/>
            </a:bodyPr>
            <a:lstStyle/>
            <a:p>
              <a:pPr algn="r" defTabSz="1218565"/>
              <a:r>
                <a:rPr lang="zh-CN" altLang="en-US" sz="186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86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29" name="Group 58"/>
          <p:cNvGrpSpPr/>
          <p:nvPr/>
        </p:nvGrpSpPr>
        <p:grpSpPr>
          <a:xfrm>
            <a:off x="8053428" y="1676761"/>
            <a:ext cx="3034531" cy="740603"/>
            <a:chOff x="7174424" y="1352592"/>
            <a:chExt cx="2276195" cy="555524"/>
          </a:xfrm>
        </p:grpSpPr>
        <p:sp>
          <p:nvSpPr>
            <p:cNvPr id="30" name="TextBox 186"/>
            <p:cNvSpPr txBox="1"/>
            <p:nvPr/>
          </p:nvSpPr>
          <p:spPr>
            <a:xfrm>
              <a:off x="7174424" y="1600395"/>
              <a:ext cx="2276195" cy="307721"/>
            </a:xfrm>
            <a:prstGeom prst="rect">
              <a:avLst/>
            </a:prstGeom>
            <a:noFill/>
          </p:spPr>
          <p:txBody>
            <a:bodyPr wrap="square" lIns="0" tIns="0" rIns="0" bIns="0" rtlCol="0">
              <a:spAutoFit/>
            </a:bodyPr>
            <a:lstStyle/>
            <a:p>
              <a:pPr defTabSz="1623695">
                <a:spcBef>
                  <a:spcPct val="20000"/>
                </a:spcBef>
                <a:defRPr/>
              </a:pPr>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r>
                <a:rPr lang="en-US" sz="1335">
                  <a:solidFill>
                    <a:prstClr val="black">
                      <a:lumMod val="75000"/>
                      <a:lumOff val="25000"/>
                    </a:prstClr>
                  </a:solidFill>
                  <a:latin typeface="微软雅黑" panose="020b0503020204020204" pitchFamily="34" charset="-122"/>
                  <a:ea typeface="微软雅黑" panose="020b0503020204020204" pitchFamily="34" charset="-122"/>
                  <a:sym typeface="+mn-lt"/>
                </a:rPr>
                <a:t>.</a:t>
              </a:r>
              <a:endParaRPr lang="en-US" sz="1335">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31" name="Rectangle 187"/>
            <p:cNvSpPr/>
            <p:nvPr/>
          </p:nvSpPr>
          <p:spPr>
            <a:xfrm>
              <a:off x="7174424" y="1352592"/>
              <a:ext cx="1074954" cy="215520"/>
            </a:xfrm>
            <a:prstGeom prst="rect">
              <a:avLst/>
            </a:prstGeom>
          </p:spPr>
          <p:txBody>
            <a:bodyPr wrap="none" lIns="0" tIns="0" rIns="0" bIns="0">
              <a:spAutoFit/>
            </a:bodyPr>
            <a:lstStyle/>
            <a:p>
              <a:pPr defTabSz="1218565"/>
              <a:r>
                <a:rPr lang="zh-CN" altLang="en-US" sz="186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86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32" name="Group 56"/>
          <p:cNvGrpSpPr/>
          <p:nvPr/>
        </p:nvGrpSpPr>
        <p:grpSpPr>
          <a:xfrm>
            <a:off x="1114395" y="1676761"/>
            <a:ext cx="3034535" cy="740603"/>
            <a:chOff x="-296510" y="1363501"/>
            <a:chExt cx="2276197" cy="555524"/>
          </a:xfrm>
        </p:grpSpPr>
        <p:sp>
          <p:nvSpPr>
            <p:cNvPr id="33" name="TextBox 189"/>
            <p:cNvSpPr txBox="1"/>
            <p:nvPr/>
          </p:nvSpPr>
          <p:spPr>
            <a:xfrm>
              <a:off x="-296510" y="1611304"/>
              <a:ext cx="2276196" cy="307721"/>
            </a:xfrm>
            <a:prstGeom prst="rect">
              <a:avLst/>
            </a:prstGeom>
            <a:noFill/>
          </p:spPr>
          <p:txBody>
            <a:bodyPr wrap="square" lIns="0" tIns="0" rIns="0" bIns="0" rtlCol="0">
              <a:spAutoFit/>
            </a:bodyPr>
            <a:lstStyle/>
            <a:p>
              <a:pPr algn="r" defTabSz="1623695">
                <a:spcBef>
                  <a:spcPct val="20000"/>
                </a:spcBef>
                <a:defRPr/>
              </a:pPr>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34" name="Rectangle 190"/>
            <p:cNvSpPr/>
            <p:nvPr/>
          </p:nvSpPr>
          <p:spPr>
            <a:xfrm>
              <a:off x="904734" y="1363501"/>
              <a:ext cx="1074953" cy="215520"/>
            </a:xfrm>
            <a:prstGeom prst="rect">
              <a:avLst/>
            </a:prstGeom>
          </p:spPr>
          <p:txBody>
            <a:bodyPr wrap="none" lIns="0" tIns="0" rIns="0" bIns="0">
              <a:spAutoFit/>
            </a:bodyPr>
            <a:lstStyle/>
            <a:p>
              <a:pPr algn="r" defTabSz="1218565"/>
              <a:r>
                <a:rPr lang="zh-CN" altLang="en-US" sz="186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86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35" name="Group 56"/>
          <p:cNvGrpSpPr/>
          <p:nvPr/>
        </p:nvGrpSpPr>
        <p:grpSpPr>
          <a:xfrm>
            <a:off x="1114395" y="4909172"/>
            <a:ext cx="3034535" cy="740603"/>
            <a:chOff x="-296510" y="1363501"/>
            <a:chExt cx="2276197" cy="555524"/>
          </a:xfrm>
        </p:grpSpPr>
        <p:sp>
          <p:nvSpPr>
            <p:cNvPr id="36" name="TextBox 192"/>
            <p:cNvSpPr txBox="1"/>
            <p:nvPr/>
          </p:nvSpPr>
          <p:spPr>
            <a:xfrm>
              <a:off x="-296510" y="1611304"/>
              <a:ext cx="2276196" cy="307721"/>
            </a:xfrm>
            <a:prstGeom prst="rect">
              <a:avLst/>
            </a:prstGeom>
            <a:noFill/>
          </p:spPr>
          <p:txBody>
            <a:bodyPr wrap="square" lIns="0" tIns="0" rIns="0" bIns="0" rtlCol="0">
              <a:spAutoFit/>
            </a:bodyPr>
            <a:lstStyle/>
            <a:p>
              <a:pPr algn="r" defTabSz="1623695">
                <a:spcBef>
                  <a:spcPct val="20000"/>
                </a:spcBef>
                <a:defRPr/>
              </a:pPr>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37" name="Rectangle 193"/>
            <p:cNvSpPr/>
            <p:nvPr/>
          </p:nvSpPr>
          <p:spPr>
            <a:xfrm>
              <a:off x="904734" y="1363501"/>
              <a:ext cx="1074953" cy="215520"/>
            </a:xfrm>
            <a:prstGeom prst="rect">
              <a:avLst/>
            </a:prstGeom>
          </p:spPr>
          <p:txBody>
            <a:bodyPr wrap="none" lIns="0" tIns="0" rIns="0" bIns="0">
              <a:spAutoFit/>
            </a:bodyPr>
            <a:lstStyle/>
            <a:p>
              <a:pPr algn="r" defTabSz="1218565"/>
              <a:r>
                <a:rPr lang="zh-CN" altLang="en-US" sz="186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86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38" name="Group 58"/>
          <p:cNvGrpSpPr/>
          <p:nvPr/>
        </p:nvGrpSpPr>
        <p:grpSpPr>
          <a:xfrm>
            <a:off x="8667823" y="3243496"/>
            <a:ext cx="3034531" cy="740603"/>
            <a:chOff x="7174424" y="1352592"/>
            <a:chExt cx="2276195" cy="555524"/>
          </a:xfrm>
        </p:grpSpPr>
        <p:sp>
          <p:nvSpPr>
            <p:cNvPr id="39" name="TextBox 195"/>
            <p:cNvSpPr txBox="1"/>
            <p:nvPr/>
          </p:nvSpPr>
          <p:spPr>
            <a:xfrm>
              <a:off x="7174424" y="1600395"/>
              <a:ext cx="2276195" cy="307721"/>
            </a:xfrm>
            <a:prstGeom prst="rect">
              <a:avLst/>
            </a:prstGeom>
            <a:noFill/>
          </p:spPr>
          <p:txBody>
            <a:bodyPr wrap="square" lIns="0" tIns="0" rIns="0" bIns="0" rtlCol="0">
              <a:spAutoFit/>
            </a:bodyPr>
            <a:lstStyle/>
            <a:p>
              <a:pPr defTabSz="1623695">
                <a:spcBef>
                  <a:spcPct val="20000"/>
                </a:spcBef>
                <a:defRPr/>
              </a:pPr>
              <a:r>
                <a:rPr lang="zh-CN" altLang="en-US" sz="1335">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我们专注于视觉表达，喜欢把老的动西，融入心的创意</a:t>
              </a:r>
              <a:r>
                <a:rPr lang="en-US" sz="1335">
                  <a:solidFill>
                    <a:prstClr val="black">
                      <a:lumMod val="75000"/>
                      <a:lumOff val="25000"/>
                    </a:prstClr>
                  </a:solidFill>
                  <a:latin typeface="微软雅黑" panose="020b0503020204020204" pitchFamily="34" charset="-122"/>
                  <a:ea typeface="微软雅黑" panose="020b0503020204020204" pitchFamily="34" charset="-122"/>
                  <a:sym typeface="+mn-lt"/>
                </a:rPr>
                <a:t>.</a:t>
              </a:r>
              <a:endParaRPr lang="en-US" sz="1335">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0" name="Rectangle 196"/>
            <p:cNvSpPr/>
            <p:nvPr/>
          </p:nvSpPr>
          <p:spPr>
            <a:xfrm>
              <a:off x="7174424" y="1352592"/>
              <a:ext cx="1074954" cy="215520"/>
            </a:xfrm>
            <a:prstGeom prst="rect">
              <a:avLst/>
            </a:prstGeom>
          </p:spPr>
          <p:txBody>
            <a:bodyPr wrap="none" lIns="0" tIns="0" rIns="0" bIns="0">
              <a:spAutoFit/>
            </a:bodyPr>
            <a:lstStyle/>
            <a:p>
              <a:pPr defTabSz="1218565"/>
              <a:r>
                <a:rPr lang="zh-CN" altLang="en-US" sz="186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输入你的标题</a:t>
              </a:r>
              <a:endParaRPr lang="zh-CN" altLang="en-US" sz="1865"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sp>
        <p:nvSpPr>
          <p:cNvPr id="41" name="Freeform 41"/>
          <p:cNvSpPr>
            <a:spLocks noEditPoints="1"/>
          </p:cNvSpPr>
          <p:nvPr/>
        </p:nvSpPr>
        <p:spPr bwMode="auto">
          <a:xfrm>
            <a:off x="4645356" y="2047214"/>
            <a:ext cx="395469" cy="577757"/>
          </a:xfrm>
          <a:custGeom>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ln>
        </p:spPr>
        <p:txBody>
          <a:bodyPr vert="horz" wrap="square" lIns="121904" tIns="60952" rIns="121904" bIns="60952" numCol="1" anchor="t" anchorCtr="0" compatLnSpc="1"/>
          <a:lstStyle/>
          <a:p>
            <a:pP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2" name="Freeform 83"/>
          <p:cNvSpPr>
            <a:spLocks noEditPoints="1"/>
          </p:cNvSpPr>
          <p:nvPr/>
        </p:nvSpPr>
        <p:spPr bwMode="auto">
          <a:xfrm>
            <a:off x="4787319" y="5144980"/>
            <a:ext cx="264656" cy="396984"/>
          </a:xfrm>
          <a:custGeom>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7">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1904" tIns="60952" rIns="121904" bIns="60952" numCol="1" anchor="t" anchorCtr="0" compatLnSpc="1"/>
          <a:lstStyle/>
          <a:p>
            <a:pP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3" name="Freeform 137"/>
          <p:cNvSpPr>
            <a:spLocks noEditPoints="1"/>
          </p:cNvSpPr>
          <p:nvPr/>
        </p:nvSpPr>
        <p:spPr bwMode="auto">
          <a:xfrm>
            <a:off x="7129419" y="5118461"/>
            <a:ext cx="439472" cy="450019"/>
          </a:xfrm>
          <a:custGeom>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7"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ln>
        </p:spPr>
        <p:txBody>
          <a:bodyPr vert="horz" wrap="square" lIns="121904" tIns="60952" rIns="121904" bIns="60952" numCol="1" anchor="t" anchorCtr="0" compatLnSpc="1"/>
          <a:lstStyle/>
          <a:p>
            <a:pP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4" name="Freeform 53"/>
          <p:cNvSpPr/>
          <p:nvPr/>
        </p:nvSpPr>
        <p:spPr bwMode="auto">
          <a:xfrm>
            <a:off x="7115427" y="2124012"/>
            <a:ext cx="467459" cy="346619"/>
          </a:xfrm>
          <a:custGeom>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ln>
        </p:spPr>
        <p:txBody>
          <a:bodyPr vert="horz" wrap="square" lIns="121904" tIns="60952" rIns="121904" bIns="60952" numCol="1" anchor="t" anchorCtr="0" compatLnSpc="1"/>
          <a:lstStyle/>
          <a:p>
            <a:pP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5" name="Freeform 57"/>
          <p:cNvSpPr>
            <a:spLocks noEditPoints="1"/>
          </p:cNvSpPr>
          <p:nvPr/>
        </p:nvSpPr>
        <p:spPr bwMode="auto">
          <a:xfrm>
            <a:off x="7769471" y="3557652"/>
            <a:ext cx="388152" cy="344107"/>
          </a:xfrm>
          <a:custGeom>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7">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vert="horz" wrap="square" lIns="121904" tIns="60952" rIns="121904" bIns="60952" numCol="1" anchor="t" anchorCtr="0" compatLnSpc="1"/>
          <a:lstStyle/>
          <a:p>
            <a:pP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6" name="Freeform 65"/>
          <p:cNvSpPr>
            <a:spLocks noEditPoints="1"/>
          </p:cNvSpPr>
          <p:nvPr/>
        </p:nvSpPr>
        <p:spPr bwMode="auto">
          <a:xfrm>
            <a:off x="3956707" y="3507660"/>
            <a:ext cx="487355" cy="444097"/>
          </a:xfrm>
          <a:custGeom>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ln>
        </p:spPr>
        <p:txBody>
          <a:bodyPr vert="horz" wrap="square" lIns="121904" tIns="60952" rIns="121904" bIns="60952" numCol="1" anchor="t" anchorCtr="0" compatLnSpc="1"/>
          <a:lstStyle/>
          <a:p>
            <a:pPr defTabSz="1218565"/>
            <a:endParaRPr lang="en-US" sz="2400">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pic>
        <p:nvPicPr>
          <p:cNvPr id="48" name="图片 47"/>
          <p:cNvPicPr>
            <a:picLocks noChangeAspect="1"/>
          </p:cNvPicPr>
          <p:nvPr/>
        </p:nvPicPr>
        <p:blipFill>
          <a:blip r:embed="rId2">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pic>
        <p:nvPicPr>
          <p:cNvPr id="49" name="PA_图片 20"/>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0224495" y="894"/>
            <a:ext cx="2145659" cy="1536700"/>
          </a:xfrm>
          <a:prstGeom prst="rect">
            <a:avLst/>
          </a:prstGeom>
        </p:spPr>
      </p:pic>
    </p:spTree>
  </p:cSld>
  <p:clrMapOvr>
    <a:masterClrMapping/>
  </p:clrMapOvr>
  <p:transition advTm="1404">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53" presetClass="entr" presetSubtype="16"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 calcmode="lin" valueType="num">
                                      <p:cBhvr>
                                        <p:cTn id="10" dur="500" fill="hold"/>
                                        <p:tgtEl>
                                          <p:spTgt spid="20"/>
                                        </p:tgtEl>
                                        <p:attrNameLst>
                                          <p:attrName>ppt_w</p:attrName>
                                        </p:attrNameLst>
                                      </p:cBhvr>
                                      <p:tavLst>
                                        <p:tav tm="0">
                                          <p:val>
                                            <p:fltVal val="0"/>
                                          </p:val>
                                        </p:tav>
                                        <p:tav tm="100000">
                                          <p:val>
                                            <p:strVal val="#ppt_w"/>
                                          </p:val>
                                        </p:tav>
                                      </p:tavLst>
                                    </p:anim>
                                    <p:anim calcmode="lin" valueType="num">
                                      <p:cBhvr>
                                        <p:cTn id="11" dur="500" fill="hold"/>
                                        <p:tgtEl>
                                          <p:spTgt spid="20"/>
                                        </p:tgtEl>
                                        <p:attrNameLst>
                                          <p:attrName>ppt_h</p:attrName>
                                        </p:attrNameLst>
                                      </p:cBhvr>
                                      <p:tavLst>
                                        <p:tav tm="0">
                                          <p:val>
                                            <p:fltVal val="0"/>
                                          </p:val>
                                        </p:tav>
                                        <p:tav tm="100000">
                                          <p:val>
                                            <p:strVal val="#ppt_h"/>
                                          </p:val>
                                        </p:tav>
                                      </p:tavLst>
                                    </p:anim>
                                    <p:animEffect transition="in" filter="fade">
                                      <p:cBhvr>
                                        <p:cTn id="12" dur="500"/>
                                        <p:tgtEl>
                                          <p:spTgt spid="20"/>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Effect transition="in" filter="fade">
                                      <p:cBhvr>
                                        <p:cTn id="17" dur="500"/>
                                        <p:tgtEl>
                                          <p:spTgt spid="41"/>
                                        </p:tgtEl>
                                      </p:cBhvr>
                                    </p:animEffect>
                                  </p:childTnLst>
                                </p:cTn>
                              </p:par>
                              <p:par>
                                <p:cTn id="18" presetID="2" presetClass="entr" presetSubtype="8" accel="50000" decel="50000"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fill="hold"/>
                                        <p:tgtEl>
                                          <p:spTgt spid="32"/>
                                        </p:tgtEl>
                                        <p:attrNameLst>
                                          <p:attrName>ppt_x</p:attrName>
                                        </p:attrNameLst>
                                      </p:cBhvr>
                                      <p:tavLst>
                                        <p:tav tm="0">
                                          <p:val>
                                            <p:strVal val="0-#ppt_w/2"/>
                                          </p:val>
                                        </p:tav>
                                        <p:tav tm="100000">
                                          <p:val>
                                            <p:strVal val="#ppt_x"/>
                                          </p:val>
                                        </p:tav>
                                      </p:tavLst>
                                    </p:anim>
                                    <p:anim calcmode="lin" valueType="num">
                                      <p:cBhvr additive="base">
                                        <p:cTn id="21" dur="500" fill="hold"/>
                                        <p:tgtEl>
                                          <p:spTgt spid="32"/>
                                        </p:tgtEl>
                                        <p:attrNameLst>
                                          <p:attrName>ppt_y</p:attrName>
                                        </p:attrNameLst>
                                      </p:cBhvr>
                                      <p:tavLst>
                                        <p:tav tm="0">
                                          <p:val>
                                            <p:strVal val="#ppt_y"/>
                                          </p:val>
                                        </p:tav>
                                        <p:tav tm="100000">
                                          <p:val>
                                            <p:strVal val="#ppt_y"/>
                                          </p:val>
                                        </p:tav>
                                      </p:tavLst>
                                    </p:anim>
                                  </p:childTnLst>
                                </p:cTn>
                              </p:par>
                              <p:par>
                                <p:cTn id="22" presetID="53" presetClass="entr" presetSubtype="16"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p:cTn id="29" dur="500" fill="hold"/>
                                        <p:tgtEl>
                                          <p:spTgt spid="46"/>
                                        </p:tgtEl>
                                        <p:attrNameLst>
                                          <p:attrName>ppt_w</p:attrName>
                                        </p:attrNameLst>
                                      </p:cBhvr>
                                      <p:tavLst>
                                        <p:tav tm="0">
                                          <p:val>
                                            <p:fltVal val="0"/>
                                          </p:val>
                                        </p:tav>
                                        <p:tav tm="100000">
                                          <p:val>
                                            <p:strVal val="#ppt_w"/>
                                          </p:val>
                                        </p:tav>
                                      </p:tavLst>
                                    </p:anim>
                                    <p:anim calcmode="lin" valueType="num">
                                      <p:cBhvr>
                                        <p:cTn id="30" dur="500" fill="hold"/>
                                        <p:tgtEl>
                                          <p:spTgt spid="46"/>
                                        </p:tgtEl>
                                        <p:attrNameLst>
                                          <p:attrName>ppt_h</p:attrName>
                                        </p:attrNameLst>
                                      </p:cBhvr>
                                      <p:tavLst>
                                        <p:tav tm="0">
                                          <p:val>
                                            <p:fltVal val="0"/>
                                          </p:val>
                                        </p:tav>
                                        <p:tav tm="100000">
                                          <p:val>
                                            <p:strVal val="#ppt_h"/>
                                          </p:val>
                                        </p:tav>
                                      </p:tavLst>
                                    </p:anim>
                                    <p:animEffect transition="in" filter="fade">
                                      <p:cBhvr>
                                        <p:cTn id="31" dur="500"/>
                                        <p:tgtEl>
                                          <p:spTgt spid="46"/>
                                        </p:tgtEl>
                                      </p:cBhvr>
                                    </p:animEffect>
                                  </p:childTnLst>
                                </p:cTn>
                              </p:par>
                              <p:par>
                                <p:cTn id="32" presetID="2" presetClass="entr" presetSubtype="8" accel="50000" decel="5000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0-#ppt_w/2"/>
                                          </p:val>
                                        </p:tav>
                                        <p:tav tm="100000">
                                          <p:val>
                                            <p:strVal val="#ppt_x"/>
                                          </p:val>
                                        </p:tav>
                                      </p:tavLst>
                                    </p:anim>
                                    <p:anim calcmode="lin" valueType="num">
                                      <p:cBhvr additive="base">
                                        <p:cTn id="35" dur="500" fill="hold"/>
                                        <p:tgtEl>
                                          <p:spTgt spid="26"/>
                                        </p:tgtEl>
                                        <p:attrNameLst>
                                          <p:attrName>ppt_y</p:attrName>
                                        </p:attrNameLst>
                                      </p:cBhvr>
                                      <p:tavLst>
                                        <p:tav tm="0">
                                          <p:val>
                                            <p:strVal val="#ppt_y"/>
                                          </p:val>
                                        </p:tav>
                                        <p:tav tm="100000">
                                          <p:val>
                                            <p:strVal val="#ppt_y"/>
                                          </p:val>
                                        </p:tav>
                                      </p:tavLst>
                                    </p:anim>
                                  </p:childTnLst>
                                </p:cTn>
                              </p:par>
                              <p:par>
                                <p:cTn id="36" presetID="53" presetClass="entr" presetSubtype="16"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ppt_w</p:attrName>
                                        </p:attrNameLst>
                                      </p:cBhvr>
                                      <p:tavLst>
                                        <p:tav tm="0">
                                          <p:val>
                                            <p:fltVal val="0"/>
                                          </p:val>
                                        </p:tav>
                                        <p:tav tm="100000">
                                          <p:val>
                                            <p:strVal val="#ppt_w"/>
                                          </p:val>
                                        </p:tav>
                                      </p:tavLst>
                                    </p:anim>
                                    <p:anim calcmode="lin" valueType="num">
                                      <p:cBhvr>
                                        <p:cTn id="44" dur="500" fill="hold"/>
                                        <p:tgtEl>
                                          <p:spTgt spid="42"/>
                                        </p:tgtEl>
                                        <p:attrNameLst>
                                          <p:attrName>ppt_h</p:attrName>
                                        </p:attrNameLst>
                                      </p:cBhvr>
                                      <p:tavLst>
                                        <p:tav tm="0">
                                          <p:val>
                                            <p:fltVal val="0"/>
                                          </p:val>
                                        </p:tav>
                                        <p:tav tm="100000">
                                          <p:val>
                                            <p:strVal val="#ppt_h"/>
                                          </p:val>
                                        </p:tav>
                                      </p:tavLst>
                                    </p:anim>
                                    <p:animEffect transition="in" filter="fade">
                                      <p:cBhvr>
                                        <p:cTn id="45" dur="500"/>
                                        <p:tgtEl>
                                          <p:spTgt spid="42"/>
                                        </p:tgtEl>
                                      </p:cBhvr>
                                    </p:animEffect>
                                  </p:childTnLst>
                                </p:cTn>
                              </p:par>
                              <p:par>
                                <p:cTn id="46" presetID="2" presetClass="entr" presetSubtype="8" accel="50000" decel="50000" fill="hold" nodeType="with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0-#ppt_w/2"/>
                                          </p:val>
                                        </p:tav>
                                        <p:tav tm="100000">
                                          <p:val>
                                            <p:strVal val="#ppt_x"/>
                                          </p:val>
                                        </p:tav>
                                      </p:tavLst>
                                    </p:anim>
                                    <p:anim calcmode="lin" valueType="num">
                                      <p:cBhvr additive="base">
                                        <p:cTn id="49" dur="500" fill="hold"/>
                                        <p:tgtEl>
                                          <p:spTgt spid="35"/>
                                        </p:tgtEl>
                                        <p:attrNameLst>
                                          <p:attrName>ppt_y</p:attrName>
                                        </p:attrNameLst>
                                      </p:cBhvr>
                                      <p:tavLst>
                                        <p:tav tm="0">
                                          <p:val>
                                            <p:strVal val="#ppt_y"/>
                                          </p:val>
                                        </p:tav>
                                        <p:tav tm="100000">
                                          <p:val>
                                            <p:strVal val="#ppt_y"/>
                                          </p:val>
                                        </p:tav>
                                      </p:tavLst>
                                    </p:anim>
                                  </p:childTnLst>
                                </p:cTn>
                              </p:par>
                              <p:par>
                                <p:cTn id="50" presetID="53" presetClass="entr" presetSubtype="16" fill="hold"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p:cTn id="57" dur="500" fill="hold"/>
                                        <p:tgtEl>
                                          <p:spTgt spid="44"/>
                                        </p:tgtEl>
                                        <p:attrNameLst>
                                          <p:attrName>ppt_w</p:attrName>
                                        </p:attrNameLst>
                                      </p:cBhvr>
                                      <p:tavLst>
                                        <p:tav tm="0">
                                          <p:val>
                                            <p:fltVal val="0"/>
                                          </p:val>
                                        </p:tav>
                                        <p:tav tm="100000">
                                          <p:val>
                                            <p:strVal val="#ppt_w"/>
                                          </p:val>
                                        </p:tav>
                                      </p:tavLst>
                                    </p:anim>
                                    <p:anim calcmode="lin" valueType="num">
                                      <p:cBhvr>
                                        <p:cTn id="58" dur="500" fill="hold"/>
                                        <p:tgtEl>
                                          <p:spTgt spid="44"/>
                                        </p:tgtEl>
                                        <p:attrNameLst>
                                          <p:attrName>ppt_h</p:attrName>
                                        </p:attrNameLst>
                                      </p:cBhvr>
                                      <p:tavLst>
                                        <p:tav tm="0">
                                          <p:val>
                                            <p:fltVal val="0"/>
                                          </p:val>
                                        </p:tav>
                                        <p:tav tm="100000">
                                          <p:val>
                                            <p:strVal val="#ppt_h"/>
                                          </p:val>
                                        </p:tav>
                                      </p:tavLst>
                                    </p:anim>
                                    <p:animEffect transition="in" filter="fade">
                                      <p:cBhvr>
                                        <p:cTn id="59" dur="500"/>
                                        <p:tgtEl>
                                          <p:spTgt spid="44"/>
                                        </p:tgtEl>
                                      </p:cBhvr>
                                    </p:animEffect>
                                  </p:childTnLst>
                                </p:cTn>
                              </p:par>
                              <p:par>
                                <p:cTn id="60" presetID="2" presetClass="entr" presetSubtype="2" accel="50000" decel="50000" fill="hold" nodeType="with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500" fill="hold"/>
                                        <p:tgtEl>
                                          <p:spTgt spid="29"/>
                                        </p:tgtEl>
                                        <p:attrNameLst>
                                          <p:attrName>ppt_x</p:attrName>
                                        </p:attrNameLst>
                                      </p:cBhvr>
                                      <p:tavLst>
                                        <p:tav tm="0">
                                          <p:val>
                                            <p:strVal val="1+#ppt_w/2"/>
                                          </p:val>
                                        </p:tav>
                                        <p:tav tm="100000">
                                          <p:val>
                                            <p:strVal val="#ppt_x"/>
                                          </p:val>
                                        </p:tav>
                                      </p:tavLst>
                                    </p:anim>
                                    <p:anim calcmode="lin" valueType="num">
                                      <p:cBhvr additive="base">
                                        <p:cTn id="63" dur="500" fill="hold"/>
                                        <p:tgtEl>
                                          <p:spTgt spid="29"/>
                                        </p:tgtEl>
                                        <p:attrNameLst>
                                          <p:attrName>ppt_y</p:attrName>
                                        </p:attrNameLst>
                                      </p:cBhvr>
                                      <p:tavLst>
                                        <p:tav tm="0">
                                          <p:val>
                                            <p:strVal val="#ppt_y"/>
                                          </p:val>
                                        </p:tav>
                                        <p:tav tm="100000">
                                          <p:val>
                                            <p:strVal val="#ppt_y"/>
                                          </p:val>
                                        </p:tav>
                                      </p:tavLst>
                                    </p:anim>
                                  </p:childTnLst>
                                </p:cTn>
                              </p:par>
                              <p:par>
                                <p:cTn id="64" presetID="53" presetClass="entr" presetSubtype="16" fill="hold"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fltVal val="0"/>
                                          </p:val>
                                        </p:tav>
                                        <p:tav tm="100000">
                                          <p:val>
                                            <p:strVal val="#ppt_h"/>
                                          </p:val>
                                        </p:tav>
                                      </p:tavLst>
                                    </p:anim>
                                    <p:animEffect transition="in" filter="fade">
                                      <p:cBhvr>
                                        <p:cTn id="68" dur="500"/>
                                        <p:tgtEl>
                                          <p:spTgt spid="14"/>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p:cTn id="71" dur="500" fill="hold"/>
                                        <p:tgtEl>
                                          <p:spTgt spid="45"/>
                                        </p:tgtEl>
                                        <p:attrNameLst>
                                          <p:attrName>ppt_w</p:attrName>
                                        </p:attrNameLst>
                                      </p:cBhvr>
                                      <p:tavLst>
                                        <p:tav tm="0">
                                          <p:val>
                                            <p:fltVal val="0"/>
                                          </p:val>
                                        </p:tav>
                                        <p:tav tm="100000">
                                          <p:val>
                                            <p:strVal val="#ppt_w"/>
                                          </p:val>
                                        </p:tav>
                                      </p:tavLst>
                                    </p:anim>
                                    <p:anim calcmode="lin" valueType="num">
                                      <p:cBhvr>
                                        <p:cTn id="72" dur="500" fill="hold"/>
                                        <p:tgtEl>
                                          <p:spTgt spid="45"/>
                                        </p:tgtEl>
                                        <p:attrNameLst>
                                          <p:attrName>ppt_h</p:attrName>
                                        </p:attrNameLst>
                                      </p:cBhvr>
                                      <p:tavLst>
                                        <p:tav tm="0">
                                          <p:val>
                                            <p:fltVal val="0"/>
                                          </p:val>
                                        </p:tav>
                                        <p:tav tm="100000">
                                          <p:val>
                                            <p:strVal val="#ppt_h"/>
                                          </p:val>
                                        </p:tav>
                                      </p:tavLst>
                                    </p:anim>
                                    <p:animEffect transition="in" filter="fade">
                                      <p:cBhvr>
                                        <p:cTn id="73" dur="500"/>
                                        <p:tgtEl>
                                          <p:spTgt spid="45"/>
                                        </p:tgtEl>
                                      </p:cBhvr>
                                    </p:animEffect>
                                  </p:childTnLst>
                                </p:cTn>
                              </p:par>
                              <p:par>
                                <p:cTn id="74" presetID="2" presetClass="entr" presetSubtype="2" accel="50000" decel="50000" fill="hold" nodeType="with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additive="base">
                                        <p:cTn id="76" dur="500" fill="hold"/>
                                        <p:tgtEl>
                                          <p:spTgt spid="38"/>
                                        </p:tgtEl>
                                        <p:attrNameLst>
                                          <p:attrName>ppt_x</p:attrName>
                                        </p:attrNameLst>
                                      </p:cBhvr>
                                      <p:tavLst>
                                        <p:tav tm="0">
                                          <p:val>
                                            <p:strVal val="1+#ppt_w/2"/>
                                          </p:val>
                                        </p:tav>
                                        <p:tav tm="100000">
                                          <p:val>
                                            <p:strVal val="#ppt_x"/>
                                          </p:val>
                                        </p:tav>
                                      </p:tavLst>
                                    </p:anim>
                                    <p:anim calcmode="lin" valueType="num">
                                      <p:cBhvr additive="base">
                                        <p:cTn id="77" dur="500" fill="hold"/>
                                        <p:tgtEl>
                                          <p:spTgt spid="38"/>
                                        </p:tgtEl>
                                        <p:attrNameLst>
                                          <p:attrName>ppt_y</p:attrName>
                                        </p:attrNameLst>
                                      </p:cBhvr>
                                      <p:tavLst>
                                        <p:tav tm="0">
                                          <p:val>
                                            <p:strVal val="#ppt_y"/>
                                          </p:val>
                                        </p:tav>
                                        <p:tav tm="100000">
                                          <p:val>
                                            <p:strVal val="#ppt_y"/>
                                          </p:val>
                                        </p:tav>
                                      </p:tavLst>
                                    </p:anim>
                                  </p:childTnLst>
                                </p:cTn>
                              </p:par>
                              <p:par>
                                <p:cTn id="78" presetID="53" presetClass="entr" presetSubtype="16" fill="hold" nodeType="with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43"/>
                                        </p:tgtEl>
                                        <p:attrNameLst>
                                          <p:attrName>style.visibility</p:attrName>
                                        </p:attrNameLst>
                                      </p:cBhvr>
                                      <p:to>
                                        <p:strVal val="visible"/>
                                      </p:to>
                                    </p:set>
                                    <p:anim calcmode="lin" valueType="num">
                                      <p:cBhvr>
                                        <p:cTn id="85" dur="500" fill="hold"/>
                                        <p:tgtEl>
                                          <p:spTgt spid="43"/>
                                        </p:tgtEl>
                                        <p:attrNameLst>
                                          <p:attrName>ppt_w</p:attrName>
                                        </p:attrNameLst>
                                      </p:cBhvr>
                                      <p:tavLst>
                                        <p:tav tm="0">
                                          <p:val>
                                            <p:fltVal val="0"/>
                                          </p:val>
                                        </p:tav>
                                        <p:tav tm="100000">
                                          <p:val>
                                            <p:strVal val="#ppt_w"/>
                                          </p:val>
                                        </p:tav>
                                      </p:tavLst>
                                    </p:anim>
                                    <p:anim calcmode="lin" valueType="num">
                                      <p:cBhvr>
                                        <p:cTn id="86" dur="500" fill="hold"/>
                                        <p:tgtEl>
                                          <p:spTgt spid="43"/>
                                        </p:tgtEl>
                                        <p:attrNameLst>
                                          <p:attrName>ppt_h</p:attrName>
                                        </p:attrNameLst>
                                      </p:cBhvr>
                                      <p:tavLst>
                                        <p:tav tm="0">
                                          <p:val>
                                            <p:fltVal val="0"/>
                                          </p:val>
                                        </p:tav>
                                        <p:tav tm="100000">
                                          <p:val>
                                            <p:strVal val="#ppt_h"/>
                                          </p:val>
                                        </p:tav>
                                      </p:tavLst>
                                    </p:anim>
                                    <p:animEffect transition="in" filter="fade">
                                      <p:cBhvr>
                                        <p:cTn id="87" dur="500"/>
                                        <p:tgtEl>
                                          <p:spTgt spid="43"/>
                                        </p:tgtEl>
                                      </p:cBhvr>
                                    </p:animEffect>
                                  </p:childTnLst>
                                </p:cTn>
                              </p:par>
                              <p:par>
                                <p:cTn id="88" presetID="2" presetClass="entr" presetSubtype="2" accel="50000" decel="50000" fill="hold" nodeType="withEffect">
                                  <p:stCondLst>
                                    <p:cond delay="0"/>
                                  </p:stCondLst>
                                  <p:childTnLst>
                                    <p:set>
                                      <p:cBhvr>
                                        <p:cTn id="89" dur="1" fill="hold">
                                          <p:stCondLst>
                                            <p:cond delay="0"/>
                                          </p:stCondLst>
                                        </p:cTn>
                                        <p:tgtEl>
                                          <p:spTgt spid="23"/>
                                        </p:tgtEl>
                                        <p:attrNameLst>
                                          <p:attrName>style.visibility</p:attrName>
                                        </p:attrNameLst>
                                      </p:cBhvr>
                                      <p:to>
                                        <p:strVal val="visible"/>
                                      </p:to>
                                    </p:set>
                                    <p:anim calcmode="lin" valueType="num">
                                      <p:cBhvr additive="base">
                                        <p:cTn id="90" dur="500" fill="hold"/>
                                        <p:tgtEl>
                                          <p:spTgt spid="23"/>
                                        </p:tgtEl>
                                        <p:attrNameLst>
                                          <p:attrName>ppt_x</p:attrName>
                                        </p:attrNameLst>
                                      </p:cBhvr>
                                      <p:tavLst>
                                        <p:tav tm="0">
                                          <p:val>
                                            <p:strVal val="1+#ppt_w/2"/>
                                          </p:val>
                                        </p:tav>
                                        <p:tav tm="100000">
                                          <p:val>
                                            <p:strVal val="#ppt_x"/>
                                          </p:val>
                                        </p:tav>
                                      </p:tavLst>
                                    </p:anim>
                                    <p:anim calcmode="lin" valueType="num">
                                      <p:cBhvr additive="base">
                                        <p:cTn id="91" dur="500" fill="hold"/>
                                        <p:tgtEl>
                                          <p:spTgt spid="23"/>
                                        </p:tgtEl>
                                        <p:attrNameLst>
                                          <p:attrName>ppt_y</p:attrName>
                                        </p:attrNameLst>
                                      </p:cBhvr>
                                      <p:tavLst>
                                        <p:tav tm="0">
                                          <p:val>
                                            <p:strVal val="#ppt_y"/>
                                          </p:val>
                                        </p:tav>
                                        <p:tav tm="100000">
                                          <p:val>
                                            <p:strVal val="#ppt_y"/>
                                          </p:val>
                                        </p:tav>
                                      </p:tavLst>
                                    </p:anim>
                                  </p:childTnLst>
                                </p:cTn>
                              </p:par>
                              <p:par>
                                <p:cTn id="92" presetID="42" presetClass="entr" presetSubtype="0" fill="hold" nodeType="with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fade">
                                      <p:cBhvr>
                                        <p:cTn id="94" dur="500"/>
                                        <p:tgtEl>
                                          <p:spTgt spid="48"/>
                                        </p:tgtEl>
                                      </p:cBhvr>
                                    </p:animEffect>
                                    <p:anim calcmode="lin" valueType="num">
                                      <p:cBhvr>
                                        <p:cTn id="95" dur="500" fill="hold"/>
                                        <p:tgtEl>
                                          <p:spTgt spid="48"/>
                                        </p:tgtEl>
                                        <p:attrNameLst>
                                          <p:attrName>ppt_x</p:attrName>
                                        </p:attrNameLst>
                                      </p:cBhvr>
                                      <p:tavLst>
                                        <p:tav tm="0">
                                          <p:val>
                                            <p:strVal val="#ppt_x"/>
                                          </p:val>
                                        </p:tav>
                                        <p:tav tm="100000">
                                          <p:val>
                                            <p:strVal val="#ppt_x"/>
                                          </p:val>
                                        </p:tav>
                                      </p:tavLst>
                                    </p:anim>
                                    <p:anim calcmode="lin" valueType="num">
                                      <p:cBhvr>
                                        <p:cTn id="96"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1" grpId="0" animBg="1"/>
      <p:bldP spid="42" grpId="0" animBg="1"/>
      <p:bldP spid="43" grpId="0" animBg="1"/>
      <p:bldP spid="44" grpId="0" animBg="1"/>
      <p:bldP spid="45" grpId="0" animBg="1"/>
      <p:bldP spid="46" grpId="0"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9" name="椭圆 38"/>
          <p:cNvSpPr/>
          <p:nvPr/>
        </p:nvSpPr>
        <p:spPr>
          <a:xfrm>
            <a:off x="4124231" y="1611241"/>
            <a:ext cx="653136" cy="6531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en-US" altLang="zh-CN" sz="3200">
                <a:solidFill>
                  <a:prstClr val="white"/>
                </a:solidFill>
                <a:latin typeface="Arial" panose="020b0604020202020204" pitchFamily="34" charset="0"/>
                <a:ea typeface="宋体" panose="02010600030101010101" pitchFamily="2" charset="-122"/>
                <a:cs typeface="Arial" panose="020b0604020202020204" pitchFamily="34" charset="0"/>
              </a:rPr>
              <a:t>1</a:t>
            </a:r>
            <a:endParaRPr lang="zh-CN" altLang="en-US" sz="3200">
              <a:solidFill>
                <a:prstClr val="white"/>
              </a:solidFill>
              <a:latin typeface="Arial" panose="020b0604020202020204" pitchFamily="34" charset="0"/>
              <a:ea typeface="宋体" panose="02010600030101010101" pitchFamily="2" charset="-122"/>
              <a:cs typeface="Arial" panose="020b0604020202020204" pitchFamily="34" charset="0"/>
            </a:endParaRPr>
          </a:p>
        </p:txBody>
      </p:sp>
      <p:sp>
        <p:nvSpPr>
          <p:cNvPr id="40" name="椭圆 39"/>
          <p:cNvSpPr/>
          <p:nvPr/>
        </p:nvSpPr>
        <p:spPr>
          <a:xfrm>
            <a:off x="4124231" y="2562405"/>
            <a:ext cx="653136" cy="6527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en-US" altLang="zh-CN" sz="3200">
                <a:solidFill>
                  <a:prstClr val="white"/>
                </a:solidFill>
                <a:latin typeface="Arial" panose="020b0604020202020204" pitchFamily="34" charset="0"/>
                <a:ea typeface="宋体" panose="02010600030101010101" pitchFamily="2" charset="-122"/>
                <a:cs typeface="Arial" panose="020b0604020202020204" pitchFamily="34" charset="0"/>
              </a:rPr>
              <a:t>2</a:t>
            </a:r>
            <a:endParaRPr lang="zh-CN" altLang="en-US" sz="3200">
              <a:solidFill>
                <a:prstClr val="white"/>
              </a:solidFill>
              <a:latin typeface="Arial" panose="020b0604020202020204" pitchFamily="34" charset="0"/>
              <a:ea typeface="宋体" panose="02010600030101010101" pitchFamily="2" charset="-122"/>
              <a:cs typeface="Arial" panose="020b0604020202020204" pitchFamily="34" charset="0"/>
            </a:endParaRPr>
          </a:p>
        </p:txBody>
      </p:sp>
      <p:sp>
        <p:nvSpPr>
          <p:cNvPr id="41" name="椭圆 40"/>
          <p:cNvSpPr/>
          <p:nvPr/>
        </p:nvSpPr>
        <p:spPr>
          <a:xfrm>
            <a:off x="4124231" y="3513211"/>
            <a:ext cx="653136" cy="65278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en-US" altLang="zh-CN" sz="3200">
                <a:solidFill>
                  <a:prstClr val="white"/>
                </a:solidFill>
                <a:latin typeface="Arial" panose="020b0604020202020204" pitchFamily="34" charset="0"/>
                <a:ea typeface="宋体" panose="02010600030101010101" pitchFamily="2" charset="-122"/>
                <a:cs typeface="Arial" panose="020b0604020202020204" pitchFamily="34" charset="0"/>
              </a:rPr>
              <a:t>3</a:t>
            </a:r>
            <a:endParaRPr lang="zh-CN" altLang="en-US" sz="3200">
              <a:solidFill>
                <a:prstClr val="white"/>
              </a:solidFill>
              <a:latin typeface="Arial" panose="020b0604020202020204" pitchFamily="34" charset="0"/>
              <a:ea typeface="宋体" panose="02010600030101010101" pitchFamily="2" charset="-122"/>
              <a:cs typeface="Arial" panose="020b0604020202020204" pitchFamily="34" charset="0"/>
            </a:endParaRPr>
          </a:p>
        </p:txBody>
      </p:sp>
      <p:sp>
        <p:nvSpPr>
          <p:cNvPr id="42" name="椭圆 41"/>
          <p:cNvSpPr/>
          <p:nvPr/>
        </p:nvSpPr>
        <p:spPr>
          <a:xfrm>
            <a:off x="4124231" y="4464018"/>
            <a:ext cx="653136" cy="65278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en-US" altLang="zh-CN" sz="3200">
                <a:solidFill>
                  <a:prstClr val="white"/>
                </a:solidFill>
                <a:latin typeface="Arial" panose="020b0604020202020204" pitchFamily="34" charset="0"/>
                <a:ea typeface="宋体" panose="02010600030101010101" pitchFamily="2" charset="-122"/>
                <a:cs typeface="Arial" panose="020b0604020202020204" pitchFamily="34" charset="0"/>
              </a:rPr>
              <a:t>4</a:t>
            </a:r>
            <a:endParaRPr lang="zh-CN" altLang="en-US" sz="3200">
              <a:solidFill>
                <a:prstClr val="white"/>
              </a:solidFill>
              <a:latin typeface="Arial" panose="020b0604020202020204" pitchFamily="34" charset="0"/>
              <a:ea typeface="宋体" panose="02010600030101010101" pitchFamily="2" charset="-122"/>
              <a:cs typeface="Arial" panose="020b0604020202020204" pitchFamily="34" charset="0"/>
            </a:endParaRPr>
          </a:p>
        </p:txBody>
      </p:sp>
      <p:sp>
        <p:nvSpPr>
          <p:cNvPr id="43" name="TextBox 42"/>
          <p:cNvSpPr txBox="1"/>
          <p:nvPr/>
        </p:nvSpPr>
        <p:spPr>
          <a:xfrm>
            <a:off x="4777551" y="1619097"/>
            <a:ext cx="5838784" cy="502766"/>
          </a:xfrm>
          <a:prstGeom prst="rect">
            <a:avLst/>
          </a:prstGeom>
          <a:noFill/>
        </p:spPr>
        <p:txBody>
          <a:bodyPr wrap="square" rtlCol="0">
            <a:spAutoFit/>
          </a:bodyPr>
          <a:lstStyle/>
          <a:p>
            <a:pPr defTabSz="1218565"/>
            <a:r>
              <a:rPr lang="zh-CN" altLang="en-US" sz="2665" b="1">
                <a:solidFill>
                  <a:prstClr val="black"/>
                </a:solidFill>
                <a:latin typeface="微软雅黑" panose="020b0503020204020204" pitchFamily="34" charset="-122"/>
                <a:ea typeface="微软雅黑" panose="020b0503020204020204" pitchFamily="34" charset="-122"/>
              </a:rPr>
              <a:t>基本工作概述：</a:t>
            </a:r>
            <a:r>
              <a:rPr lang="zh-CN" altLang="en-US" sz="2135">
                <a:solidFill>
                  <a:prstClr val="black"/>
                </a:solidFill>
                <a:latin typeface="微软雅黑" panose="020b0503020204020204" pitchFamily="34" charset="-122"/>
                <a:ea typeface="微软雅黑" panose="020b0503020204020204" pitchFamily="34" charset="-122"/>
              </a:rPr>
              <a:t>此处添加说明文字</a:t>
            </a:r>
            <a:endParaRPr lang="zh-CN" altLang="en-US" sz="2135">
              <a:solidFill>
                <a:prstClr val="black"/>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4777551" y="2622942"/>
            <a:ext cx="5838784" cy="502766"/>
          </a:xfrm>
          <a:prstGeom prst="rect">
            <a:avLst/>
          </a:prstGeom>
          <a:noFill/>
        </p:spPr>
        <p:txBody>
          <a:bodyPr wrap="square" rtlCol="0">
            <a:spAutoFit/>
          </a:bodyPr>
          <a:lstStyle/>
          <a:p>
            <a:pPr defTabSz="1218565"/>
            <a:r>
              <a:rPr lang="zh-CN" altLang="en-US" sz="2665" b="1">
                <a:solidFill>
                  <a:prstClr val="black"/>
                </a:solidFill>
                <a:latin typeface="微软雅黑" panose="020b0503020204020204" pitchFamily="34" charset="-122"/>
                <a:ea typeface="微软雅黑" panose="020b0503020204020204" pitchFamily="34" charset="-122"/>
              </a:rPr>
              <a:t>工作成绩展示：</a:t>
            </a:r>
            <a:r>
              <a:rPr lang="zh-CN" altLang="en-US" sz="2135">
                <a:solidFill>
                  <a:prstClr val="black"/>
                </a:solidFill>
                <a:latin typeface="微软雅黑" panose="020b0503020204020204" pitchFamily="34" charset="-122"/>
                <a:ea typeface="微软雅黑" panose="020b0503020204020204" pitchFamily="34" charset="-122"/>
              </a:rPr>
              <a:t>此处添加说明文字</a:t>
            </a:r>
            <a:endParaRPr lang="zh-CN" altLang="en-US" sz="2135">
              <a:solidFill>
                <a:prstClr val="black"/>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4777551" y="3573749"/>
            <a:ext cx="5838784" cy="502766"/>
          </a:xfrm>
          <a:prstGeom prst="rect">
            <a:avLst/>
          </a:prstGeom>
          <a:noFill/>
        </p:spPr>
        <p:txBody>
          <a:bodyPr wrap="square" rtlCol="0">
            <a:spAutoFit/>
          </a:bodyPr>
          <a:lstStyle/>
          <a:p>
            <a:pPr defTabSz="1218565"/>
            <a:r>
              <a:rPr lang="zh-CN" altLang="en-US" sz="2665" b="1">
                <a:solidFill>
                  <a:prstClr val="black"/>
                </a:solidFill>
                <a:latin typeface="微软雅黑" panose="020b0503020204020204" pitchFamily="34" charset="-122"/>
                <a:ea typeface="微软雅黑" panose="020b0503020204020204" pitchFamily="34" charset="-122"/>
              </a:rPr>
              <a:t>工作经验总结：</a:t>
            </a:r>
            <a:r>
              <a:rPr lang="zh-CN" altLang="en-US" sz="2135">
                <a:solidFill>
                  <a:prstClr val="black"/>
                </a:solidFill>
                <a:latin typeface="微软雅黑" panose="020b0503020204020204" pitchFamily="34" charset="-122"/>
                <a:ea typeface="微软雅黑" panose="020b0503020204020204" pitchFamily="34" charset="-122"/>
              </a:rPr>
              <a:t>此处添加说明文字</a:t>
            </a:r>
            <a:endParaRPr lang="zh-CN" altLang="en-US" sz="2135">
              <a:solidFill>
                <a:prstClr val="black"/>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4777551" y="4524555"/>
            <a:ext cx="5838784" cy="502766"/>
          </a:xfrm>
          <a:prstGeom prst="rect">
            <a:avLst/>
          </a:prstGeom>
          <a:noFill/>
        </p:spPr>
        <p:txBody>
          <a:bodyPr wrap="square" rtlCol="0">
            <a:spAutoFit/>
          </a:bodyPr>
          <a:lstStyle/>
          <a:p>
            <a:pPr defTabSz="1218565"/>
            <a:r>
              <a:rPr lang="zh-CN" altLang="en-US" sz="2665" b="1">
                <a:solidFill>
                  <a:prstClr val="black"/>
                </a:solidFill>
                <a:latin typeface="微软雅黑" panose="020b0503020204020204" pitchFamily="34" charset="-122"/>
                <a:ea typeface="微软雅黑" panose="020b0503020204020204" pitchFamily="34" charset="-122"/>
              </a:rPr>
              <a:t>未来工作计划：</a:t>
            </a:r>
            <a:r>
              <a:rPr lang="zh-CN" altLang="en-US" sz="2135">
                <a:solidFill>
                  <a:prstClr val="black"/>
                </a:solidFill>
                <a:latin typeface="微软雅黑" panose="020b0503020204020204" pitchFamily="34" charset="-122"/>
                <a:ea typeface="微软雅黑" panose="020b0503020204020204" pitchFamily="34" charset="-122"/>
              </a:rPr>
              <a:t>此处添加说明文字</a:t>
            </a:r>
            <a:endParaRPr lang="zh-CN" altLang="en-US" sz="2135">
              <a:solidFill>
                <a:prstClr val="black"/>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332523" y="1021810"/>
            <a:ext cx="816412" cy="530823"/>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2975" y="2729349"/>
            <a:ext cx="816412" cy="530823"/>
          </a:xfrm>
          <a:prstGeom prst="rect">
            <a:avLst/>
          </a:prstGeom>
        </p:spPr>
      </p:pic>
      <p:sp>
        <p:nvSpPr>
          <p:cNvPr id="5" name="文本框 4"/>
          <p:cNvSpPr txBox="1"/>
          <p:nvPr/>
        </p:nvSpPr>
        <p:spPr>
          <a:xfrm>
            <a:off x="1757421" y="926857"/>
            <a:ext cx="1292662" cy="2116281"/>
          </a:xfrm>
          <a:prstGeom prst="rect">
            <a:avLst/>
          </a:prstGeom>
          <a:noFill/>
        </p:spPr>
        <p:txBody>
          <a:bodyPr vert="eaVert" wrap="square" rtlCol="0">
            <a:spAutoFit/>
          </a:bodyPr>
          <a:lstStyle/>
          <a:p>
            <a:pPr algn="ctr" defTabSz="1218565"/>
            <a:r>
              <a:rPr lang="zh-CN" altLang="en-US" sz="7200">
                <a:solidFill>
                  <a:prstClr val="black"/>
                </a:solidFill>
                <a:latin typeface="宋体" panose="02010600030101010101" pitchFamily="2" charset="-122"/>
                <a:ea typeface="宋体" panose="02010600030101010101" pitchFamily="2" charset="-122"/>
                <a:cs typeface="方正仿郭简体" panose="03000509000000000000" pitchFamily="65" charset="-122"/>
              </a:rPr>
              <a:t>目录</a:t>
            </a:r>
            <a:endParaRPr lang="zh-CN" altLang="en-US" sz="7200">
              <a:solidFill>
                <a:prstClr val="black"/>
              </a:solidFill>
              <a:latin typeface="宋体" panose="02010600030101010101" pitchFamily="2" charset="-122"/>
              <a:ea typeface="宋体" panose="02010600030101010101" pitchFamily="2" charset="-122"/>
              <a:cs typeface="方正仿郭简体" panose="03000509000000000000" pitchFamily="65" charset="-122"/>
            </a:endParaRPr>
          </a:p>
        </p:txBody>
      </p:sp>
      <p:cxnSp>
        <p:nvCxnSpPr>
          <p:cNvPr id="28" name="PA_直接连接符 12"/>
          <p:cNvCxnSpPr/>
          <p:nvPr>
            <p:custDataLst>
              <p:tags r:id="rId3"/>
            </p:custDataLst>
          </p:nvPr>
        </p:nvCxnSpPr>
        <p:spPr>
          <a:xfrm flipH="1" flipV="1">
            <a:off x="3050083" y="926857"/>
            <a:ext cx="0" cy="1435100"/>
          </a:xfrm>
          <a:prstGeom prst="line">
            <a:avLst/>
          </a:prstGeom>
          <a:ln>
            <a:solidFill>
              <a:schemeClr val="accent3"/>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9" name="PA_直接连接符 12"/>
          <p:cNvCxnSpPr/>
          <p:nvPr>
            <p:custDataLst>
              <p:tags r:id="rId4"/>
            </p:custDataLst>
          </p:nvPr>
        </p:nvCxnSpPr>
        <p:spPr>
          <a:xfrm flipH="1">
            <a:off x="1695865" y="1703894"/>
            <a:ext cx="0" cy="1435100"/>
          </a:xfrm>
          <a:prstGeom prst="line">
            <a:avLst/>
          </a:prstGeom>
          <a:ln>
            <a:solidFill>
              <a:schemeClr val="accent3"/>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0" name="PA_直接连接符 12"/>
          <p:cNvCxnSpPr/>
          <p:nvPr>
            <p:custDataLst>
              <p:tags r:id="rId5"/>
            </p:custDataLst>
          </p:nvPr>
        </p:nvCxnSpPr>
        <p:spPr>
          <a:xfrm flipH="1">
            <a:off x="1867747" y="926856"/>
            <a:ext cx="1182336" cy="0"/>
          </a:xfrm>
          <a:prstGeom prst="line">
            <a:avLst/>
          </a:prstGeom>
          <a:ln>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PA_直接连接符 12"/>
          <p:cNvCxnSpPr/>
          <p:nvPr>
            <p:custDataLst>
              <p:tags r:id="rId6"/>
            </p:custDataLst>
          </p:nvPr>
        </p:nvCxnSpPr>
        <p:spPr>
          <a:xfrm>
            <a:off x="1740728" y="3148953"/>
            <a:ext cx="632245" cy="0"/>
          </a:xfrm>
          <a:prstGeom prst="line">
            <a:avLst/>
          </a:prstGeom>
          <a:ln>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6" name="PA_图片 21"/>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flipH="1">
            <a:off x="1043940" y="3673687"/>
            <a:ext cx="2145453" cy="2575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9">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pic>
        <p:nvPicPr>
          <p:cNvPr id="7" name="图片 6" descr="图片包含 树, 天空, 照片&#10;&#10;已生成高可信度的说明"/>
          <p:cNvPicPr>
            <a:picLocks noChangeAspect="1"/>
          </p:cNvPicPr>
          <p:nvPr/>
        </p:nvPicPr>
        <p:blipFill>
          <a:blip r:embed="rId10"/>
          <a:stretch>
            <a:fillRect/>
          </a:stretch>
        </p:blipFill>
        <p:spPr>
          <a:xfrm>
            <a:off x="8707968" y="4475480"/>
            <a:ext cx="3666913" cy="2396067"/>
          </a:xfrm>
          <a:prstGeom prst="rect">
            <a:avLst/>
          </a:prstGeom>
        </p:spPr>
      </p:pic>
    </p:spTree>
  </p:cSld>
  <p:clrMapOvr>
    <a:masterClrMapping/>
  </p:clrMapOvr>
  <p:transition advTm="7488">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par>
                                <p:cTn id="25" presetID="42" presetClass="path" presetSubtype="0" accel="50000" decel="50000" fill="hold" grpId="1" nodeType="withEffect">
                                  <p:stCondLst>
                                    <p:cond delay="0"/>
                                  </p:stCondLst>
                                  <p:childTnLst>
                                    <p:animMotion origin="layout" path="M -0.18437 0.2713 L -0.00225 0.01512" pathEditMode="relative" rAng="0" ptsTypes="AA">
                                      <p:cBhvr>
                                        <p:cTn id="26" dur="1000" fill="hold"/>
                                        <p:tgtEl>
                                          <p:spTgt spid="39"/>
                                        </p:tgtEl>
                                        <p:attrNameLst>
                                          <p:attrName>ppt_x</p:attrName>
                                          <p:attrName>ppt_y</p:attrName>
                                        </p:attrNameLst>
                                      </p:cBhvr>
                                      <p:rCtr x="9097" y="-12809"/>
                                    </p:animMotion>
                                  </p:childTnLst>
                                </p:cTn>
                              </p:par>
                              <p:par>
                                <p:cTn id="27" presetID="42" presetClass="path" presetSubtype="0" accel="50000" decel="50000" fill="hold" grpId="1" nodeType="withEffect">
                                  <p:stCondLst>
                                    <p:cond delay="0"/>
                                  </p:stCondLst>
                                  <p:childTnLst>
                                    <p:animMotion origin="layout" path="M -0.22761 0.15247 L -0.01545 0.02191" pathEditMode="relative" rAng="0" ptsTypes="AA">
                                      <p:cBhvr>
                                        <p:cTn id="28" dur="1000" fill="hold"/>
                                        <p:tgtEl>
                                          <p:spTgt spid="40"/>
                                        </p:tgtEl>
                                        <p:attrNameLst>
                                          <p:attrName>ppt_x</p:attrName>
                                          <p:attrName>ppt_y</p:attrName>
                                        </p:attrNameLst>
                                      </p:cBhvr>
                                      <p:rCtr x="10608" y="-6543"/>
                                    </p:animMotion>
                                  </p:childTnLst>
                                </p:cTn>
                              </p:par>
                              <p:par>
                                <p:cTn id="29" presetID="42" presetClass="path" presetSubtype="0" accel="50000" decel="50000" fill="hold" grpId="1" nodeType="withEffect">
                                  <p:stCondLst>
                                    <p:cond delay="0"/>
                                  </p:stCondLst>
                                  <p:childTnLst>
                                    <p:animMotion origin="layout" path="M -0.23784 -0.00401 L -0.01944 0.01821" pathEditMode="relative" rAng="0" ptsTypes="AA">
                                      <p:cBhvr>
                                        <p:cTn id="30" dur="1000" fill="hold"/>
                                        <p:tgtEl>
                                          <p:spTgt spid="41"/>
                                        </p:tgtEl>
                                        <p:attrNameLst>
                                          <p:attrName>ppt_x</p:attrName>
                                          <p:attrName>ppt_y</p:attrName>
                                        </p:attrNameLst>
                                      </p:cBhvr>
                                      <p:rCtr x="10920" y="1111"/>
                                    </p:animMotion>
                                  </p:childTnLst>
                                </p:cTn>
                              </p:par>
                              <p:par>
                                <p:cTn id="31" presetID="42" presetClass="path" presetSubtype="0" accel="50000" decel="50000" fill="hold" grpId="1" nodeType="withEffect">
                                  <p:stCondLst>
                                    <p:cond delay="0"/>
                                  </p:stCondLst>
                                  <p:childTnLst>
                                    <p:animMotion origin="layout" path="M -0.21805 -0.19259 L -0.01284 -0.00803" pathEditMode="relative" rAng="0" ptsTypes="AA">
                                      <p:cBhvr>
                                        <p:cTn id="32" dur="1000" fill="hold"/>
                                        <p:tgtEl>
                                          <p:spTgt spid="42"/>
                                        </p:tgtEl>
                                        <p:attrNameLst>
                                          <p:attrName>ppt_x</p:attrName>
                                          <p:attrName>ppt_y</p:attrName>
                                        </p:attrNameLst>
                                      </p:cBhvr>
                                      <p:rCtr x="10260" y="9228"/>
                                    </p:animMotion>
                                  </p:childTnLst>
                                </p:cTn>
                              </p:par>
                            </p:childTnLst>
                          </p:cTn>
                        </p:par>
                        <p:par>
                          <p:cTn id="33" fill="hold" nodeType="afterGroup">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1000"/>
                                        <p:tgtEl>
                                          <p:spTgt spid="4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1000"/>
                                        <p:tgtEl>
                                          <p:spTgt spid="4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1000"/>
                                        <p:tgtEl>
                                          <p:spTgt spid="52"/>
                                        </p:tgtEl>
                                      </p:cBhvr>
                                    </p:animEffect>
                                  </p:childTnLst>
                                </p:cTn>
                              </p:par>
                            </p:childTnLst>
                          </p:cTn>
                        </p:par>
                        <p:par>
                          <p:cTn id="46" fill="hold" nodeType="afterGroup">
                            <p:stCondLst>
                              <p:cond delay="2000"/>
                            </p:stCondLst>
                            <p:childTnLst>
                              <p:par>
                                <p:cTn id="47" presetID="26" presetClass="emph" presetSubtype="0" fill="hold" grpId="2" nodeType="afterEffect">
                                  <p:stCondLst>
                                    <p:cond delay="0"/>
                                  </p:stCondLst>
                                  <p:childTnLst>
                                    <p:animEffect transition="out" filter="fade">
                                      <p:cBhvr>
                                        <p:cTn id="48" dur="500" tmFilter="0, 0; .2, .5; .8, .5; 1, 0"/>
                                        <p:tgtEl>
                                          <p:spTgt spid="39"/>
                                        </p:tgtEl>
                                      </p:cBhvr>
                                    </p:animEffect>
                                    <p:animScale>
                                      <p:cBhvr>
                                        <p:cTn id="49" dur="250" autoRev="1" fill="hold"/>
                                        <p:tgtEl>
                                          <p:spTgt spid="39"/>
                                        </p:tgtEl>
                                      </p:cBhvr>
                                      <p:by x="105000" y="105000"/>
                                    </p:animScale>
                                  </p:childTnLst>
                                </p:cTn>
                              </p:par>
                              <p:par>
                                <p:cTn id="50" presetID="26" presetClass="emph" presetSubtype="0" fill="hold" grpId="1" nodeType="withEffect">
                                  <p:stCondLst>
                                    <p:cond delay="0"/>
                                  </p:stCondLst>
                                  <p:childTnLst>
                                    <p:animEffect transition="out" filter="fade">
                                      <p:cBhvr>
                                        <p:cTn id="51" dur="500" tmFilter="0, 0; .2, .5; .8, .5; 1, 0"/>
                                        <p:tgtEl>
                                          <p:spTgt spid="43"/>
                                        </p:tgtEl>
                                      </p:cBhvr>
                                    </p:animEffect>
                                    <p:animScale>
                                      <p:cBhvr>
                                        <p:cTn id="52" dur="250" autoRev="1" fill="hold"/>
                                        <p:tgtEl>
                                          <p:spTgt spid="43"/>
                                        </p:tgtEl>
                                      </p:cBhvr>
                                      <p:by x="105000" y="105000"/>
                                    </p:animScale>
                                  </p:childTnLst>
                                </p:cTn>
                              </p:par>
                            </p:childTnLst>
                          </p:cTn>
                        </p:par>
                        <p:par>
                          <p:cTn id="53" fill="hold" nodeType="afterGroup">
                            <p:stCondLst>
                              <p:cond delay="2500"/>
                            </p:stCondLst>
                            <p:childTnLst>
                              <p:par>
                                <p:cTn id="54" presetID="26" presetClass="emph" presetSubtype="0" fill="hold" grpId="2" nodeType="afterEffect">
                                  <p:stCondLst>
                                    <p:cond delay="0"/>
                                  </p:stCondLst>
                                  <p:childTnLst>
                                    <p:animEffect transition="out" filter="fade">
                                      <p:cBhvr>
                                        <p:cTn id="55" dur="500" tmFilter="0, 0; .2, .5; .8, .5; 1, 0"/>
                                        <p:tgtEl>
                                          <p:spTgt spid="40"/>
                                        </p:tgtEl>
                                      </p:cBhvr>
                                    </p:animEffect>
                                    <p:animScale>
                                      <p:cBhvr>
                                        <p:cTn id="56" dur="250" autoRev="1" fill="hold"/>
                                        <p:tgtEl>
                                          <p:spTgt spid="40"/>
                                        </p:tgtEl>
                                      </p:cBhvr>
                                      <p:by x="105000" y="105000"/>
                                    </p:animScale>
                                  </p:childTnLst>
                                </p:cTn>
                              </p:par>
                              <p:par>
                                <p:cTn id="57" presetID="26" presetClass="emph" presetSubtype="0" fill="hold" grpId="1" nodeType="withEffect">
                                  <p:stCondLst>
                                    <p:cond delay="0"/>
                                  </p:stCondLst>
                                  <p:childTnLst>
                                    <p:animEffect transition="out" filter="fade">
                                      <p:cBhvr>
                                        <p:cTn id="58" dur="500" tmFilter="0, 0; .2, .5; .8, .5; 1, 0"/>
                                        <p:tgtEl>
                                          <p:spTgt spid="44"/>
                                        </p:tgtEl>
                                      </p:cBhvr>
                                    </p:animEffect>
                                    <p:animScale>
                                      <p:cBhvr>
                                        <p:cTn id="59" dur="250" autoRev="1" fill="hold"/>
                                        <p:tgtEl>
                                          <p:spTgt spid="44"/>
                                        </p:tgtEl>
                                      </p:cBhvr>
                                      <p:by x="105000" y="105000"/>
                                    </p:animScale>
                                  </p:childTnLst>
                                </p:cTn>
                              </p:par>
                            </p:childTnLst>
                          </p:cTn>
                        </p:par>
                        <p:par>
                          <p:cTn id="60" fill="hold" nodeType="afterGroup">
                            <p:stCondLst>
                              <p:cond delay="3000"/>
                            </p:stCondLst>
                            <p:childTnLst>
                              <p:par>
                                <p:cTn id="61" presetID="26" presetClass="emph" presetSubtype="0" fill="hold" grpId="2" nodeType="afterEffect">
                                  <p:stCondLst>
                                    <p:cond delay="0"/>
                                  </p:stCondLst>
                                  <p:childTnLst>
                                    <p:animEffect transition="out" filter="fade">
                                      <p:cBhvr>
                                        <p:cTn id="62" dur="500" tmFilter="0, 0; .2, .5; .8, .5; 1, 0"/>
                                        <p:tgtEl>
                                          <p:spTgt spid="41"/>
                                        </p:tgtEl>
                                      </p:cBhvr>
                                    </p:animEffect>
                                    <p:animScale>
                                      <p:cBhvr>
                                        <p:cTn id="63" dur="250" autoRev="1" fill="hold"/>
                                        <p:tgtEl>
                                          <p:spTgt spid="41"/>
                                        </p:tgtEl>
                                      </p:cBhvr>
                                      <p:by x="105000" y="105000"/>
                                    </p:animScale>
                                  </p:childTnLst>
                                </p:cTn>
                              </p:par>
                              <p:par>
                                <p:cTn id="64" presetID="26" presetClass="emph" presetSubtype="0" fill="hold" grpId="1" nodeType="withEffect">
                                  <p:stCondLst>
                                    <p:cond delay="0"/>
                                  </p:stCondLst>
                                  <p:childTnLst>
                                    <p:animEffect transition="out" filter="fade">
                                      <p:cBhvr>
                                        <p:cTn id="65" dur="500" tmFilter="0, 0; .2, .5; .8, .5; 1, 0"/>
                                        <p:tgtEl>
                                          <p:spTgt spid="45"/>
                                        </p:tgtEl>
                                      </p:cBhvr>
                                    </p:animEffect>
                                    <p:animScale>
                                      <p:cBhvr>
                                        <p:cTn id="66" dur="250" autoRev="1" fill="hold"/>
                                        <p:tgtEl>
                                          <p:spTgt spid="45"/>
                                        </p:tgtEl>
                                      </p:cBhvr>
                                      <p:by x="105000" y="105000"/>
                                    </p:animScale>
                                  </p:childTnLst>
                                </p:cTn>
                              </p:par>
                            </p:childTnLst>
                          </p:cTn>
                        </p:par>
                        <p:par>
                          <p:cTn id="67" fill="hold" nodeType="afterGroup">
                            <p:stCondLst>
                              <p:cond delay="3500"/>
                            </p:stCondLst>
                            <p:childTnLst>
                              <p:par>
                                <p:cTn id="68" presetID="26" presetClass="emph" presetSubtype="0" fill="hold" grpId="2" nodeType="afterEffect">
                                  <p:stCondLst>
                                    <p:cond delay="0"/>
                                  </p:stCondLst>
                                  <p:childTnLst>
                                    <p:animEffect transition="out" filter="fade">
                                      <p:cBhvr>
                                        <p:cTn id="69" dur="500" tmFilter="0, 0; .2, .5; .8, .5; 1, 0"/>
                                        <p:tgtEl>
                                          <p:spTgt spid="42"/>
                                        </p:tgtEl>
                                      </p:cBhvr>
                                    </p:animEffect>
                                    <p:animScale>
                                      <p:cBhvr>
                                        <p:cTn id="70" dur="250" autoRev="1" fill="hold"/>
                                        <p:tgtEl>
                                          <p:spTgt spid="42"/>
                                        </p:tgtEl>
                                      </p:cBhvr>
                                      <p:by x="105000" y="105000"/>
                                    </p:animScale>
                                  </p:childTnLst>
                                </p:cTn>
                              </p:par>
                              <p:par>
                                <p:cTn id="71" presetID="26" presetClass="emph" presetSubtype="0" fill="hold" grpId="1" nodeType="withEffect">
                                  <p:stCondLst>
                                    <p:cond delay="0"/>
                                  </p:stCondLst>
                                  <p:childTnLst>
                                    <p:animEffect transition="out" filter="fade">
                                      <p:cBhvr>
                                        <p:cTn id="72" dur="500" tmFilter="0, 0; .2, .5; .8, .5; 1, 0"/>
                                        <p:tgtEl>
                                          <p:spTgt spid="52"/>
                                        </p:tgtEl>
                                      </p:cBhvr>
                                    </p:animEffect>
                                    <p:animScale>
                                      <p:cBhvr>
                                        <p:cTn id="73" dur="250" autoRev="1" fill="hold"/>
                                        <p:tgtEl>
                                          <p:spTgt spid="52"/>
                                        </p:tgtEl>
                                      </p:cBhvr>
                                      <p:by x="105000" y="105000"/>
                                    </p:animScale>
                                  </p:childTnLst>
                                </p:cTn>
                              </p:par>
                              <p:par>
                                <p:cTn id="74" presetID="42" presetClass="entr" presetSubtype="0" fill="hold" nodeType="withEffect">
                                  <p:stCondLst>
                                    <p:cond delay="0"/>
                                  </p:stCondLst>
                                  <p:childTnLst>
                                    <p:set>
                                      <p:cBhvr>
                                        <p:cTn id="75" dur="1" fill="hold">
                                          <p:stCondLst>
                                            <p:cond delay="0"/>
                                          </p:stCondLst>
                                        </p:cTn>
                                        <p:tgtEl>
                                          <p:spTgt spid="2"/>
                                        </p:tgtEl>
                                        <p:attrNameLst>
                                          <p:attrName>style.visibility</p:attrName>
                                        </p:attrNameLst>
                                      </p:cBhvr>
                                      <p:to>
                                        <p:strVal val="visible"/>
                                      </p:to>
                                    </p:set>
                                    <p:animEffect transition="in" filter="fade">
                                      <p:cBhvr>
                                        <p:cTn id="76" dur="750"/>
                                        <p:tgtEl>
                                          <p:spTgt spid="2"/>
                                        </p:tgtEl>
                                      </p:cBhvr>
                                    </p:animEffect>
                                    <p:anim calcmode="lin" valueType="num">
                                      <p:cBhvr>
                                        <p:cTn id="77" dur="750" fill="hold"/>
                                        <p:tgtEl>
                                          <p:spTgt spid="2"/>
                                        </p:tgtEl>
                                        <p:attrNameLst>
                                          <p:attrName>ppt_x</p:attrName>
                                        </p:attrNameLst>
                                      </p:cBhvr>
                                      <p:tavLst>
                                        <p:tav tm="0">
                                          <p:val>
                                            <p:strVal val="#ppt_x"/>
                                          </p:val>
                                        </p:tav>
                                        <p:tav tm="100000">
                                          <p:val>
                                            <p:strVal val="#ppt_x"/>
                                          </p:val>
                                        </p:tav>
                                      </p:tavLst>
                                    </p:anim>
                                    <p:anim calcmode="lin" valueType="num">
                                      <p:cBhvr>
                                        <p:cTn id="78" dur="750" fill="hold"/>
                                        <p:tgtEl>
                                          <p:spTgt spid="2"/>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fade">
                                      <p:cBhvr>
                                        <p:cTn id="81" dur="750"/>
                                        <p:tgtEl>
                                          <p:spTgt spid="36"/>
                                        </p:tgtEl>
                                      </p:cBhvr>
                                    </p:animEffect>
                                    <p:anim calcmode="lin" valueType="num">
                                      <p:cBhvr>
                                        <p:cTn id="82" dur="750" fill="hold"/>
                                        <p:tgtEl>
                                          <p:spTgt spid="36"/>
                                        </p:tgtEl>
                                        <p:attrNameLst>
                                          <p:attrName>ppt_x</p:attrName>
                                        </p:attrNameLst>
                                      </p:cBhvr>
                                      <p:tavLst>
                                        <p:tav tm="0">
                                          <p:val>
                                            <p:strVal val="#ppt_x"/>
                                          </p:val>
                                        </p:tav>
                                        <p:tav tm="100000">
                                          <p:val>
                                            <p:strVal val="#ppt_x"/>
                                          </p:val>
                                        </p:tav>
                                      </p:tavLst>
                                    </p:anim>
                                    <p:anim calcmode="lin" valueType="num">
                                      <p:cBhvr>
                                        <p:cTn id="83" dur="750" fill="hold"/>
                                        <p:tgtEl>
                                          <p:spTgt spid="36"/>
                                        </p:tgtEl>
                                        <p:attrNameLst>
                                          <p:attrName>ppt_y</p:attrName>
                                        </p:attrNameLst>
                                      </p:cBhvr>
                                      <p:tavLst>
                                        <p:tav tm="0">
                                          <p:val>
                                            <p:strVal val="#ppt_y+.1"/>
                                          </p:val>
                                        </p:tav>
                                        <p:tav tm="100000">
                                          <p:val>
                                            <p:strVal val="#ppt_y"/>
                                          </p:val>
                                        </p:tav>
                                      </p:tavLst>
                                    </p:anim>
                                  </p:childTnLst>
                                </p:cTn>
                              </p:par>
                            </p:childTnLst>
                          </p:cTn>
                        </p:par>
                        <p:par>
                          <p:cTn id="84" fill="hold" nodeType="afterGroup">
                            <p:stCondLst>
                              <p:cond delay="4250"/>
                            </p:stCondLst>
                            <p:childTnLst>
                              <p:par>
                                <p:cTn id="85" presetID="47" presetClass="entr" presetSubtype="0" fill="hold" nodeType="after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fade">
                                      <p:cBhvr>
                                        <p:cTn id="87" dur="750"/>
                                        <p:tgtEl>
                                          <p:spTgt spid="3"/>
                                        </p:tgtEl>
                                      </p:cBhvr>
                                    </p:animEffect>
                                    <p:anim calcmode="lin" valueType="num">
                                      <p:cBhvr>
                                        <p:cTn id="88" dur="750" fill="hold"/>
                                        <p:tgtEl>
                                          <p:spTgt spid="3"/>
                                        </p:tgtEl>
                                        <p:attrNameLst>
                                          <p:attrName>ppt_x</p:attrName>
                                        </p:attrNameLst>
                                      </p:cBhvr>
                                      <p:tavLst>
                                        <p:tav tm="0">
                                          <p:val>
                                            <p:strVal val="#ppt_x"/>
                                          </p:val>
                                        </p:tav>
                                        <p:tav tm="100000">
                                          <p:val>
                                            <p:strVal val="#ppt_x"/>
                                          </p:val>
                                        </p:tav>
                                      </p:tavLst>
                                    </p:anim>
                                    <p:anim calcmode="lin" valueType="num">
                                      <p:cBhvr>
                                        <p:cTn id="89" dur="750" fill="hold"/>
                                        <p:tgtEl>
                                          <p:spTgt spid="3"/>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4"/>
                                        </p:tgtEl>
                                        <p:attrNameLst>
                                          <p:attrName>style.visibility</p:attrName>
                                        </p:attrNameLst>
                                      </p:cBhvr>
                                      <p:to>
                                        <p:strVal val="visible"/>
                                      </p:to>
                                    </p:set>
                                    <p:animEffect transition="in" filter="fade">
                                      <p:cBhvr>
                                        <p:cTn id="92" dur="750"/>
                                        <p:tgtEl>
                                          <p:spTgt spid="4"/>
                                        </p:tgtEl>
                                      </p:cBhvr>
                                    </p:animEffect>
                                    <p:anim calcmode="lin" valueType="num">
                                      <p:cBhvr>
                                        <p:cTn id="93" dur="750" fill="hold"/>
                                        <p:tgtEl>
                                          <p:spTgt spid="4"/>
                                        </p:tgtEl>
                                        <p:attrNameLst>
                                          <p:attrName>ppt_x</p:attrName>
                                        </p:attrNameLst>
                                      </p:cBhvr>
                                      <p:tavLst>
                                        <p:tav tm="0">
                                          <p:val>
                                            <p:strVal val="#ppt_x"/>
                                          </p:val>
                                        </p:tav>
                                        <p:tav tm="100000">
                                          <p:val>
                                            <p:strVal val="#ppt_x"/>
                                          </p:val>
                                        </p:tav>
                                      </p:tavLst>
                                    </p:anim>
                                    <p:anim calcmode="lin" valueType="num">
                                      <p:cBhvr>
                                        <p:cTn id="94" dur="750" fill="hold"/>
                                        <p:tgtEl>
                                          <p:spTgt spid="4"/>
                                        </p:tgtEl>
                                        <p:attrNameLst>
                                          <p:attrName>ppt_y</p:attrName>
                                        </p:attrNameLst>
                                      </p:cBhvr>
                                      <p:tavLst>
                                        <p:tav tm="0">
                                          <p:val>
                                            <p:strVal val="#ppt_y+.1"/>
                                          </p:val>
                                        </p:tav>
                                        <p:tav tm="100000">
                                          <p:val>
                                            <p:strVal val="#ppt_y"/>
                                          </p:val>
                                        </p:tav>
                                      </p:tavLst>
                                    </p:anim>
                                  </p:childTnLst>
                                </p:cTn>
                              </p:par>
                            </p:childTnLst>
                          </p:cTn>
                        </p:par>
                        <p:par>
                          <p:cTn id="95" fill="hold" nodeType="afterGroup">
                            <p:stCondLst>
                              <p:cond delay="5000"/>
                            </p:stCondLst>
                            <p:childTnLst>
                              <p:par>
                                <p:cTn id="96" presetID="22" presetClass="entr" presetSubtype="8" fill="hold" nodeType="after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wipe(left)">
                                      <p:cBhvr>
                                        <p:cTn id="98" dur="500"/>
                                        <p:tgtEl>
                                          <p:spTgt spid="30"/>
                                        </p:tgtEl>
                                      </p:cBhvr>
                                    </p:animEffect>
                                  </p:childTnLst>
                                </p:cTn>
                              </p:par>
                              <p:par>
                                <p:cTn id="99" presetID="22" presetClass="entr" presetSubtype="1" fill="hold" nodeType="with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up)">
                                      <p:cBhvr>
                                        <p:cTn id="101" dur="500"/>
                                        <p:tgtEl>
                                          <p:spTgt spid="28"/>
                                        </p:tgtEl>
                                      </p:cBhvr>
                                    </p:animEffect>
                                  </p:childTnLst>
                                </p:cTn>
                              </p:par>
                              <p:par>
                                <p:cTn id="102" presetID="22" presetClass="entr" presetSubtype="2" fill="hold" nodeType="with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wipe(right)">
                                      <p:cBhvr>
                                        <p:cTn id="104" dur="500"/>
                                        <p:tgtEl>
                                          <p:spTgt spid="32"/>
                                        </p:tgtEl>
                                      </p:cBhvr>
                                    </p:animEffect>
                                  </p:childTnLst>
                                </p:cTn>
                              </p:par>
                              <p:par>
                                <p:cTn id="105" presetID="22" presetClass="entr" presetSubtype="4" fill="hold" nodeType="with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wipe(down)">
                                      <p:cBhvr>
                                        <p:cTn id="107" dur="500"/>
                                        <p:tgtEl>
                                          <p:spTgt spid="29"/>
                                        </p:tgtEl>
                                      </p:cBhvr>
                                    </p:animEffect>
                                  </p:childTnLst>
                                </p:cTn>
                              </p:par>
                            </p:childTnLst>
                          </p:cTn>
                        </p:par>
                        <p:par>
                          <p:cTn id="108" fill="hold" nodeType="afterGroup">
                            <p:stCondLst>
                              <p:cond delay="5500"/>
                            </p:stCondLst>
                            <p:childTnLst>
                              <p:par>
                                <p:cTn id="109" presetID="41" presetClass="entr" presetSubtype="0" fill="hold" grpId="0" nodeType="afterEffect">
                                  <p:stCondLst>
                                    <p:cond delay="0"/>
                                  </p:stCondLst>
                                  <p:iterate type="lt">
                                    <p:tmPct val="10000"/>
                                  </p:iterate>
                                  <p:childTnLst>
                                    <p:set>
                                      <p:cBhvr>
                                        <p:cTn id="110" dur="1" fill="hold">
                                          <p:stCondLst>
                                            <p:cond delay="0"/>
                                          </p:stCondLst>
                                        </p:cTn>
                                        <p:tgtEl>
                                          <p:spTgt spid="5"/>
                                        </p:tgtEl>
                                        <p:attrNameLst>
                                          <p:attrName>style.visibility</p:attrName>
                                        </p:attrNameLst>
                                      </p:cBhvr>
                                      <p:to>
                                        <p:strVal val="visible"/>
                                      </p:to>
                                    </p:set>
                                    <p:anim calcmode="lin" valueType="num">
                                      <p:cBhvr>
                                        <p:cTn id="1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5"/>
                                        </p:tgtEl>
                                        <p:attrNameLst>
                                          <p:attrName>ppt_y</p:attrName>
                                        </p:attrNameLst>
                                      </p:cBhvr>
                                      <p:tavLst>
                                        <p:tav tm="0">
                                          <p:val>
                                            <p:strVal val="#ppt_y"/>
                                          </p:val>
                                        </p:tav>
                                        <p:tav tm="100000">
                                          <p:val>
                                            <p:strVal val="#ppt_y"/>
                                          </p:val>
                                        </p:tav>
                                      </p:tavLst>
                                    </p:anim>
                                    <p:anim calcmode="lin" valueType="num">
                                      <p:cBhvr>
                                        <p:cTn id="1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5"/>
                                        </p:tgtEl>
                                      </p:cBhvr>
                                    </p:animEffect>
                                  </p:childTnLst>
                                </p:cTn>
                              </p:par>
                            </p:childTnLst>
                          </p:cTn>
                        </p:par>
                        <p:par>
                          <p:cTn id="116" fill="hold" nodeType="afterGroup">
                            <p:stCondLst>
                              <p:cond delay="6000"/>
                            </p:stCondLst>
                            <p:childTnLst>
                              <p:par>
                                <p:cTn id="117" presetID="42" presetClass="entr" presetSubtype="0" fill="hold" nodeType="afterEffect">
                                  <p:stCondLst>
                                    <p:cond delay="0"/>
                                  </p:stCondLst>
                                  <p:childTnLst>
                                    <p:set>
                                      <p:cBhvr>
                                        <p:cTn id="118" dur="1" fill="hold">
                                          <p:stCondLst>
                                            <p:cond delay="0"/>
                                          </p:stCondLst>
                                        </p:cTn>
                                        <p:tgtEl>
                                          <p:spTgt spid="7"/>
                                        </p:tgtEl>
                                        <p:attrNameLst>
                                          <p:attrName>style.visibility</p:attrName>
                                        </p:attrNameLst>
                                      </p:cBhvr>
                                      <p:to>
                                        <p:strVal val="visible"/>
                                      </p:to>
                                    </p:set>
                                    <p:animEffect transition="in" filter="fade">
                                      <p:cBhvr>
                                        <p:cTn id="119" dur="500"/>
                                        <p:tgtEl>
                                          <p:spTgt spid="7"/>
                                        </p:tgtEl>
                                      </p:cBhvr>
                                    </p:animEffect>
                                    <p:anim calcmode="lin" valueType="num">
                                      <p:cBhvr>
                                        <p:cTn id="120" dur="500" fill="hold"/>
                                        <p:tgtEl>
                                          <p:spTgt spid="7"/>
                                        </p:tgtEl>
                                        <p:attrNameLst>
                                          <p:attrName>ppt_x</p:attrName>
                                        </p:attrNameLst>
                                      </p:cBhvr>
                                      <p:tavLst>
                                        <p:tav tm="0">
                                          <p:val>
                                            <p:strVal val="#ppt_x"/>
                                          </p:val>
                                        </p:tav>
                                        <p:tav tm="100000">
                                          <p:val>
                                            <p:strVal val="#ppt_x"/>
                                          </p:val>
                                        </p:tav>
                                      </p:tavLst>
                                    </p:anim>
                                    <p:anim calcmode="lin" valueType="num">
                                      <p:cBhvr>
                                        <p:cTn id="121"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9" grpId="1" animBg="1"/>
      <p:bldP spid="39" grpId="2" animBg="1"/>
      <p:bldP spid="40" grpId="0" animBg="1"/>
      <p:bldP spid="40" grpId="1" animBg="1"/>
      <p:bldP spid="40" grpId="2" animBg="1"/>
      <p:bldP spid="41" grpId="0" animBg="1"/>
      <p:bldP spid="41" grpId="1" animBg="1"/>
      <p:bldP spid="41" grpId="2" animBg="1"/>
      <p:bldP spid="42" grpId="0" animBg="1"/>
      <p:bldP spid="42" grpId="1" animBg="1"/>
      <p:bldP spid="42" grpId="2" animBg="1"/>
      <p:bldP spid="43" grpId="0"/>
      <p:bldP spid="43" grpId="1"/>
      <p:bldP spid="44" grpId="0"/>
      <p:bldP spid="44" grpId="1"/>
      <p:bldP spid="45" grpId="0"/>
      <p:bldP spid="45" grpId="1"/>
      <p:bldP spid="52" grpId="0"/>
      <p:bldP spid="52" grpId="1"/>
      <p:bldP spid="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 name="图片 4" descr="图片包含 树, 天空, 照片&#10;&#10;已生成高可信度的说明"/>
          <p:cNvPicPr>
            <a:picLocks noChangeAspect="1"/>
          </p:cNvPicPr>
          <p:nvPr/>
        </p:nvPicPr>
        <p:blipFill>
          <a:blip r:embed="rId2"/>
          <a:stretch>
            <a:fillRect/>
          </a:stretch>
        </p:blipFill>
        <p:spPr>
          <a:xfrm>
            <a:off x="7479027" y="3671809"/>
            <a:ext cx="4896152" cy="3199959"/>
          </a:xfrm>
          <a:prstGeom prst="rect">
            <a:avLst/>
          </a:prstGeom>
        </p:spPr>
      </p:pic>
      <p:pic>
        <p:nvPicPr>
          <p:cNvPr id="2" name="PA_图片 4"/>
          <p:cNvPicPr>
            <a:picLocks noChangeAspect="1"/>
          </p:cNvPicPr>
          <p:nvPr>
            <p:custDataLst>
              <p:tags r:id="rId4"/>
            </p:custDataLst>
          </p:nvPr>
        </p:nvPicPr>
        <p:blipFill>
          <a:blip r:embed="rId3"/>
          <a:stretch>
            <a:fillRect/>
          </a:stretch>
        </p:blipFill>
        <p:spPr>
          <a:xfrm flipH="1">
            <a:off x="685032" y="1481289"/>
            <a:ext cx="3580369" cy="3476743"/>
          </a:xfrm>
          <a:prstGeom prst="rect">
            <a:avLst/>
          </a:prstGeom>
        </p:spPr>
      </p:pic>
      <p:pic>
        <p:nvPicPr>
          <p:cNvPr id="9" name="PA_图片 8"/>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7431930" y="2210067"/>
            <a:ext cx="844053" cy="548795"/>
          </a:xfrm>
          <a:prstGeom prst="rect">
            <a:avLst/>
          </a:prstGeom>
        </p:spPr>
      </p:pic>
      <p:cxnSp>
        <p:nvCxnSpPr>
          <p:cNvPr id="13" name="PA_直接连接符 12"/>
          <p:cNvCxnSpPr/>
          <p:nvPr>
            <p:custDataLst>
              <p:tags r:id="rId7"/>
            </p:custDataLst>
          </p:nvPr>
        </p:nvCxnSpPr>
        <p:spPr>
          <a:xfrm flipH="1">
            <a:off x="2538783" y="140301"/>
            <a:ext cx="0" cy="1435100"/>
          </a:xfrm>
          <a:prstGeom prst="line">
            <a:avLst/>
          </a:prstGeom>
          <a:ln>
            <a:solidFill>
              <a:schemeClr val="accent3"/>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flipV="1">
            <a:off x="2538783" y="5144101"/>
            <a:ext cx="0" cy="1435100"/>
          </a:xfrm>
          <a:prstGeom prst="line">
            <a:avLst/>
          </a:prstGeom>
          <a:ln>
            <a:solidFill>
              <a:schemeClr val="accent3"/>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789483" y="2547388"/>
            <a:ext cx="1498600" cy="1733680"/>
          </a:xfrm>
          <a:prstGeom prst="rect">
            <a:avLst/>
          </a:prstGeom>
          <a:noFill/>
        </p:spPr>
        <p:txBody>
          <a:bodyPr wrap="square" rtlCol="0">
            <a:spAutoFit/>
          </a:bodyPr>
          <a:lstStyle/>
          <a:p>
            <a:pPr algn="ctr" defTabSz="1218565"/>
            <a:r>
              <a:rPr lang="zh-CN" altLang="en-US" sz="10665">
                <a:solidFill>
                  <a:prstClr val="black"/>
                </a:solidFill>
                <a:latin typeface="隶书" panose="02010509060101010101" charset="-122"/>
                <a:ea typeface="隶书" panose="02010509060101010101" charset="-122"/>
              </a:rPr>
              <a:t>肆</a:t>
            </a:r>
            <a:endParaRPr lang="zh-CN" altLang="en-US" sz="10665">
              <a:solidFill>
                <a:prstClr val="black"/>
              </a:solidFill>
              <a:latin typeface="隶书" panose="02010509060101010101" charset="-122"/>
              <a:ea typeface="隶书" panose="02010509060101010101" charset="-122"/>
            </a:endParaRPr>
          </a:p>
        </p:txBody>
      </p:sp>
      <p:pic>
        <p:nvPicPr>
          <p:cNvPr id="21" name="图片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9937629" y="140301"/>
            <a:ext cx="2642175" cy="1892300"/>
          </a:xfrm>
          <a:prstGeom prst="rect">
            <a:avLst/>
          </a:prstGeom>
        </p:spPr>
      </p:pic>
      <p:sp>
        <p:nvSpPr>
          <p:cNvPr id="22" name="PA_半闭框 7"/>
          <p:cNvSpPr/>
          <p:nvPr>
            <p:custDataLst>
              <p:tags r:id="rId9"/>
            </p:custDataLst>
          </p:nvPr>
        </p:nvSpPr>
        <p:spPr>
          <a:xfrm>
            <a:off x="4618258" y="3114829"/>
            <a:ext cx="309636" cy="309636"/>
          </a:xfrm>
          <a:prstGeom prst="halfFrame">
            <a:avLst>
              <a:gd name="adj1" fmla="val 5860"/>
              <a:gd name="adj2" fmla="val 5860"/>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solidFill>
              <a:latin typeface="隶书" panose="02010509060101010101" charset="-122"/>
              <a:ea typeface="隶书" panose="02010509060101010101" charset="-122"/>
            </a:endParaRPr>
          </a:p>
        </p:txBody>
      </p:sp>
      <p:sp>
        <p:nvSpPr>
          <p:cNvPr id="23" name="PA_半闭框 7"/>
          <p:cNvSpPr/>
          <p:nvPr>
            <p:custDataLst>
              <p:tags r:id="rId10"/>
            </p:custDataLst>
          </p:nvPr>
        </p:nvSpPr>
        <p:spPr>
          <a:xfrm flipH="1" flipV="1">
            <a:off x="8296721" y="4195842"/>
            <a:ext cx="309636" cy="309636"/>
          </a:xfrm>
          <a:prstGeom prst="halfFrame">
            <a:avLst>
              <a:gd name="adj1" fmla="val 5860"/>
              <a:gd name="adj2" fmla="val 5860"/>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solidFill>
              <a:latin typeface="隶书" panose="02010509060101010101" charset="-122"/>
              <a:ea typeface="隶书" panose="02010509060101010101" charset="-122"/>
            </a:endParaRPr>
          </a:p>
        </p:txBody>
      </p:sp>
      <p:sp>
        <p:nvSpPr>
          <p:cNvPr id="24" name="文本框 23"/>
          <p:cNvSpPr txBox="1"/>
          <p:nvPr/>
        </p:nvSpPr>
        <p:spPr>
          <a:xfrm>
            <a:off x="4927894" y="2431597"/>
            <a:ext cx="2702679" cy="584775"/>
          </a:xfrm>
          <a:prstGeom prst="rect">
            <a:avLst/>
          </a:prstGeom>
          <a:noFill/>
        </p:spPr>
        <p:txBody>
          <a:bodyPr wrap="square" rtlCol="0">
            <a:spAutoFit/>
          </a:bodyPr>
          <a:lstStyle/>
          <a:p>
            <a:pPr defTabSz="1218565"/>
            <a:r>
              <a:rPr lang="zh-CN" altLang="en-US" sz="3200">
                <a:solidFill>
                  <a:prstClr val="black"/>
                </a:solidFill>
                <a:latin typeface="隶书" panose="02010509060101010101" charset="-122"/>
                <a:ea typeface="隶书" panose="02010509060101010101" charset="-122"/>
              </a:rPr>
              <a:t>未来工作计划</a:t>
            </a:r>
            <a:endParaRPr lang="zh-CN" altLang="en-US" sz="3200">
              <a:solidFill>
                <a:prstClr val="black"/>
              </a:solidFill>
              <a:latin typeface="隶书" panose="02010509060101010101" charset="-122"/>
              <a:ea typeface="隶书" panose="02010509060101010101" charset="-122"/>
            </a:endParaRPr>
          </a:p>
        </p:txBody>
      </p:sp>
      <p:sp>
        <p:nvSpPr>
          <p:cNvPr id="25" name="文本框 24"/>
          <p:cNvSpPr txBox="1"/>
          <p:nvPr/>
        </p:nvSpPr>
        <p:spPr>
          <a:xfrm>
            <a:off x="4738663" y="3232453"/>
            <a:ext cx="3818647" cy="1530419"/>
          </a:xfrm>
          <a:prstGeom prst="rect">
            <a:avLst/>
          </a:prstGeom>
          <a:noFill/>
        </p:spPr>
        <p:txBody>
          <a:bodyPr wrap="square" rtlCol="0">
            <a:spAutoFit/>
          </a:bodyPr>
          <a:lstStyle/>
          <a:p>
            <a:pPr defTabSz="1218565">
              <a:lnSpc>
                <a:spcPct val="120000"/>
              </a:lnSpc>
            </a:pPr>
            <a:r>
              <a:rPr lang="zh-CN" altLang="en-US" sz="1600">
                <a:solidFill>
                  <a:prstClr val="black">
                    <a:lumMod val="75000"/>
                    <a:lumOff val="25000"/>
                  </a:prstClr>
                </a:solidFill>
                <a:latin typeface="隶书" panose="02010509060101010101" charset="-122"/>
                <a:ea typeface="隶书" panose="02010509060101010101" charset="-122"/>
              </a:rPr>
              <a:t>此处添加详细文本描述，建议与标题相关并符合整体语言风格，语言描述尽量简洁生动。尽量将每页幻灯片的字数控制在</a:t>
            </a:r>
            <a:r>
              <a:rPr lang="en-US" altLang="zh-CN" sz="1600">
                <a:solidFill>
                  <a:prstClr val="black">
                    <a:lumMod val="75000"/>
                    <a:lumOff val="25000"/>
                  </a:prstClr>
                </a:solidFill>
                <a:latin typeface="隶书" panose="02010509060101010101" charset="-122"/>
                <a:ea typeface="隶书" panose="02010509060101010101" charset="-122"/>
              </a:rPr>
              <a:t>200</a:t>
            </a:r>
            <a:r>
              <a:rPr lang="zh-CN" altLang="en-US" sz="1600">
                <a:solidFill>
                  <a:prstClr val="black">
                    <a:lumMod val="75000"/>
                    <a:lumOff val="25000"/>
                  </a:prstClr>
                </a:solidFill>
                <a:latin typeface="隶书" panose="02010509060101010101" charset="-122"/>
                <a:ea typeface="隶书" panose="02010509060101010101" charset="-122"/>
              </a:rPr>
              <a:t>字以内，据统计每页幻灯片的最好控制在</a:t>
            </a:r>
            <a:r>
              <a:rPr lang="en-US" altLang="zh-CN" sz="1600">
                <a:solidFill>
                  <a:prstClr val="black">
                    <a:lumMod val="75000"/>
                    <a:lumOff val="25000"/>
                  </a:prstClr>
                </a:solidFill>
                <a:latin typeface="隶书" panose="02010509060101010101" charset="-122"/>
                <a:ea typeface="隶书" panose="02010509060101010101" charset="-122"/>
              </a:rPr>
              <a:t>5</a:t>
            </a:r>
            <a:r>
              <a:rPr lang="zh-CN" altLang="en-US" sz="1600">
                <a:solidFill>
                  <a:prstClr val="black">
                    <a:lumMod val="75000"/>
                    <a:lumOff val="25000"/>
                  </a:prstClr>
                </a:solidFill>
                <a:latin typeface="隶书" panose="02010509060101010101" charset="-122"/>
                <a:ea typeface="隶书" panose="02010509060101010101" charset="-122"/>
              </a:rPr>
              <a:t>分钟之内。</a:t>
            </a:r>
            <a:endParaRPr lang="zh-CN" altLang="en-US" sz="1600">
              <a:solidFill>
                <a:prstClr val="black">
                  <a:lumMod val="75000"/>
                  <a:lumOff val="25000"/>
                </a:prstClr>
              </a:solidFill>
              <a:latin typeface="隶书" panose="02010509060101010101" charset="-122"/>
              <a:ea typeface="隶书" panose="02010509060101010101" charset="-122"/>
            </a:endParaRPr>
          </a:p>
        </p:txBody>
      </p:sp>
      <p:pic>
        <p:nvPicPr>
          <p:cNvPr id="28" name="图片 27"/>
          <p:cNvPicPr>
            <a:picLocks noChangeAspect="1"/>
          </p:cNvPicPr>
          <p:nvPr/>
        </p:nvPicPr>
        <p:blipFill>
          <a:blip r:embed="rId11">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spTree>
  </p:cSld>
  <p:clrMapOvr>
    <a:masterClrMapping/>
  </p:clrMapOvr>
  <p:transition advTm="1029">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anim calcmode="lin" valueType="num">
                                      <p:cBhvr>
                                        <p:cTn id="19" dur="500" fill="hold"/>
                                        <p:tgtEl>
                                          <p:spTgt spid="21"/>
                                        </p:tgtEl>
                                        <p:attrNameLst>
                                          <p:attrName>ppt_x</p:attrName>
                                        </p:attrNameLst>
                                      </p:cBhvr>
                                      <p:tavLst>
                                        <p:tav tm="0">
                                          <p:val>
                                            <p:strVal val="#ppt_x"/>
                                          </p:val>
                                        </p:tav>
                                        <p:tav tm="100000">
                                          <p:val>
                                            <p:strVal val="#ppt_x"/>
                                          </p:val>
                                        </p:tav>
                                      </p:tavLst>
                                    </p:anim>
                                    <p:anim calcmode="lin" valueType="num">
                                      <p:cBhvr>
                                        <p:cTn id="20" dur="500" fill="hold"/>
                                        <p:tgtEl>
                                          <p:spTgt spid="21"/>
                                        </p:tgtEl>
                                        <p:attrNameLst>
                                          <p:attrName>ppt_y</p:attrName>
                                        </p:attrNameLst>
                                      </p:cBhvr>
                                      <p:tavLst>
                                        <p:tav tm="0">
                                          <p:val>
                                            <p:strVal val="#ppt_y-.1"/>
                                          </p:val>
                                        </p:tav>
                                        <p:tav tm="100000">
                                          <p:val>
                                            <p:strVal val="#ppt_y"/>
                                          </p:val>
                                        </p:tav>
                                      </p:tavLst>
                                    </p:anim>
                                  </p:childTnLst>
                                </p:cTn>
                              </p:par>
                              <p:par>
                                <p:cTn id="21" presetID="17" presetClass="entr" presetSubtype="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100000">
                                          <p:val>
                                            <p:strVal val="#ppt_x"/>
                                          </p:val>
                                        </p:tav>
                                      </p:tavLst>
                                    </p:anim>
                                    <p:anim calcmode="lin" valueType="num">
                                      <p:cBhvr>
                                        <p:cTn id="24" dur="500" fill="hold"/>
                                        <p:tgtEl>
                                          <p:spTgt spid="13"/>
                                        </p:tgtEl>
                                        <p:attrNameLst>
                                          <p:attrName>ppt_y</p:attrName>
                                        </p:attrNameLst>
                                      </p:cBhvr>
                                      <p:tavLst>
                                        <p:tav tm="0">
                                          <p:val>
                                            <p:strVal val="#ppt_y-#ppt_h/2"/>
                                          </p:val>
                                        </p:tav>
                                        <p:tav tm="100000">
                                          <p:val>
                                            <p:strVal val="#ppt_y"/>
                                          </p:val>
                                        </p:tav>
                                      </p:tavLst>
                                    </p:anim>
                                    <p:anim calcmode="lin" valueType="num">
                                      <p:cBhvr>
                                        <p:cTn id="25" dur="500" fill="hold"/>
                                        <p:tgtEl>
                                          <p:spTgt spid="13"/>
                                        </p:tgtEl>
                                        <p:attrNameLst>
                                          <p:attrName>ppt_w</p:attrName>
                                        </p:attrNameLst>
                                      </p:cBhvr>
                                      <p:tavLst>
                                        <p:tav tm="0">
                                          <p:val>
                                            <p:strVal val="#ppt_w"/>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7" presetClass="entr" presetSubtype="4"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ppt_h/2"/>
                                          </p:val>
                                        </p:tav>
                                        <p:tav tm="100000">
                                          <p:val>
                                            <p:strVal val="#ppt_y"/>
                                          </p:val>
                                        </p:tav>
                                      </p:tavLst>
                                    </p:anim>
                                    <p:anim calcmode="lin" valueType="num">
                                      <p:cBhvr>
                                        <p:cTn id="31" dur="500" fill="hold"/>
                                        <p:tgtEl>
                                          <p:spTgt spid="14"/>
                                        </p:tgtEl>
                                        <p:attrNameLst>
                                          <p:attrName>ppt_w</p:attrName>
                                        </p:attrNameLst>
                                      </p:cBhvr>
                                      <p:tavLst>
                                        <p:tav tm="0">
                                          <p:val>
                                            <p:strVal val="#ppt_w"/>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childTnLst>
                                </p:cTn>
                              </p:par>
                            </p:childTnLst>
                          </p:cTn>
                        </p:par>
                        <p:par>
                          <p:cTn id="33" fill="hold" nodeType="afterGroup">
                            <p:stCondLst>
                              <p:cond delay="1000"/>
                            </p:stCondLst>
                            <p:childTnLst>
                              <p:par>
                                <p:cTn id="34" presetID="22" presetClass="entr" presetSubtype="2"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right)">
                                      <p:cBhvr>
                                        <p:cTn id="36" dur="500"/>
                                        <p:tgtEl>
                                          <p:spTgt spid="2"/>
                                        </p:tgtEl>
                                      </p:cBhvr>
                                    </p:animEffect>
                                  </p:childTnLst>
                                </p:cTn>
                              </p:par>
                            </p:childTnLst>
                          </p:cTn>
                        </p:par>
                        <p:par>
                          <p:cTn id="37" fill="hold" nodeType="afterGroup">
                            <p:stCondLst>
                              <p:cond delay="1500"/>
                            </p:stCondLst>
                            <p:childTnLst>
                              <p:par>
                                <p:cTn id="38" presetID="38" presetClass="entr" presetSubtype="0" accel="50000" fill="hold" grpId="0" nodeType="afterEffect">
                                  <p:stCondLst>
                                    <p:cond delay="0"/>
                                  </p:stCondLst>
                                  <p:iterate type="lt">
                                    <p:tmPct val="50000"/>
                                  </p:iterate>
                                  <p:childTnLst>
                                    <p:set>
                                      <p:cBhvr>
                                        <p:cTn id="39" dur="1" fill="hold">
                                          <p:stCondLst>
                                            <p:cond delay="0"/>
                                          </p:stCondLst>
                                        </p:cTn>
                                        <p:tgtEl>
                                          <p:spTgt spid="17"/>
                                        </p:tgtEl>
                                        <p:attrNameLst>
                                          <p:attrName>style.visibility</p:attrName>
                                        </p:attrNameLst>
                                      </p:cBhvr>
                                      <p:to>
                                        <p:strVal val="visible"/>
                                      </p:to>
                                    </p:set>
                                    <p:set>
                                      <p:cBhvr>
                                        <p:cTn id="40" dur="341" fill="hold">
                                          <p:stCondLst>
                                            <p:cond delay="0"/>
                                          </p:stCondLst>
                                        </p:cTn>
                                        <p:tgtEl>
                                          <p:spTgt spid="17"/>
                                        </p:tgtEl>
                                        <p:attrNameLst>
                                          <p:attrName>style.rotation</p:attrName>
                                        </p:attrNameLst>
                                      </p:cBhvr>
                                      <p:to>
                                        <p:strVal val="-45.0"/>
                                      </p:to>
                                    </p:set>
                                    <p:anim calcmode="lin" valueType="num">
                                      <p:cBhvr>
                                        <p:cTn id="41" dur="341" fill="hold">
                                          <p:stCondLst>
                                            <p:cond delay="341"/>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42" dur="341"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43" dur="117" decel="50000" autoRev="1" fill="hold">
                                          <p:stCondLst>
                                            <p:cond delay="341"/>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44" dur="102" fill="hold">
                                          <p:stCondLst>
                                            <p:cond delay="648"/>
                                          </p:stCondLst>
                                        </p:cTn>
                                        <p:tgtEl>
                                          <p:spTgt spid="17"/>
                                        </p:tgtEl>
                                        <p:attrNameLst>
                                          <p:attrName>ppt_y</p:attrName>
                                        </p:attrNameLst>
                                      </p:cBhvr>
                                      <p:tavLst>
                                        <p:tav tm="0">
                                          <p:val>
                                            <p:strVal val="#ppt_y-(0.354*#ppt_w-0.172*#ppt_h)"/>
                                          </p:val>
                                        </p:tav>
                                        <p:tav tm="100000">
                                          <p:val>
                                            <p:strVal val="#ppt_y"/>
                                          </p:val>
                                        </p:tav>
                                      </p:tavLst>
                                    </p:anim>
                                  </p:childTnLst>
                                </p:cTn>
                              </p:par>
                            </p:childTnLst>
                          </p:cTn>
                        </p:par>
                        <p:par>
                          <p:cTn id="45" fill="hold" nodeType="afterGroup">
                            <p:stCondLst>
                              <p:cond delay="2250"/>
                            </p:stCondLst>
                            <p:childTnLst>
                              <p:par>
                                <p:cTn id="46" presetID="42"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1000"/>
                                        <p:tgtEl>
                                          <p:spTgt spid="9"/>
                                        </p:tgtEl>
                                      </p:cBhvr>
                                    </p:animEffect>
                                    <p:anim calcmode="lin" valueType="num">
                                      <p:cBhvr>
                                        <p:cTn id="49" dur="1000" fill="hold"/>
                                        <p:tgtEl>
                                          <p:spTgt spid="9"/>
                                        </p:tgtEl>
                                        <p:attrNameLst>
                                          <p:attrName>ppt_x</p:attrName>
                                        </p:attrNameLst>
                                      </p:cBhvr>
                                      <p:tavLst>
                                        <p:tav tm="0">
                                          <p:val>
                                            <p:strVal val="#ppt_x"/>
                                          </p:val>
                                        </p:tav>
                                        <p:tav tm="100000">
                                          <p:val>
                                            <p:strVal val="#ppt_x"/>
                                          </p:val>
                                        </p:tav>
                                      </p:tavLst>
                                    </p:anim>
                                    <p:anim calcmode="lin" valueType="num">
                                      <p:cBhvr>
                                        <p:cTn id="50" dur="1000" fill="hold"/>
                                        <p:tgtEl>
                                          <p:spTgt spid="9"/>
                                        </p:tgtEl>
                                        <p:attrNameLst>
                                          <p:attrName>ppt_y</p:attrName>
                                        </p:attrNameLst>
                                      </p:cBhvr>
                                      <p:tavLst>
                                        <p:tav tm="0">
                                          <p:val>
                                            <p:strVal val="#ppt_y+.1"/>
                                          </p:val>
                                        </p:tav>
                                        <p:tav tm="100000">
                                          <p:val>
                                            <p:strVal val="#ppt_y"/>
                                          </p:val>
                                        </p:tav>
                                      </p:tavLst>
                                    </p:anim>
                                  </p:childTnLst>
                                </p:cTn>
                              </p:par>
                              <p:par>
                                <p:cTn id="51" presetID="41" presetClass="entr" presetSubtype="0" fill="hold" grpId="0" nodeType="withEffect">
                                  <p:stCondLst>
                                    <p:cond delay="250"/>
                                  </p:stCondLst>
                                  <p:iterate type="lt">
                                    <p:tmPct val="10000"/>
                                  </p:iterate>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4"/>
                                        </p:tgtEl>
                                        <p:attrNameLst>
                                          <p:attrName>ppt_y</p:attrName>
                                        </p:attrNameLst>
                                      </p:cBhvr>
                                      <p:tavLst>
                                        <p:tav tm="0">
                                          <p:val>
                                            <p:strVal val="#ppt_y"/>
                                          </p:val>
                                        </p:tav>
                                        <p:tav tm="100000">
                                          <p:val>
                                            <p:strVal val="#ppt_y"/>
                                          </p:val>
                                        </p:tav>
                                      </p:tavLst>
                                    </p:anim>
                                    <p:anim calcmode="lin" valueType="num">
                                      <p:cBhvr>
                                        <p:cTn id="5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4"/>
                                        </p:tgtEl>
                                      </p:cBhvr>
                                    </p:animEffect>
                                  </p:childTnLst>
                                </p:cTn>
                              </p:par>
                            </p:childTnLst>
                          </p:cTn>
                        </p:par>
                        <p:par>
                          <p:cTn id="58" fill="hold" nodeType="afterGroup">
                            <p:stCondLst>
                              <p:cond delay="3250"/>
                            </p:stCondLst>
                            <p:childTnLst>
                              <p:par>
                                <p:cTn id="59" presetID="12" presetClass="entr" presetSubtype="8"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p:tgtEl>
                                          <p:spTgt spid="23"/>
                                        </p:tgtEl>
                                        <p:attrNameLst>
                                          <p:attrName>ppt_x</p:attrName>
                                        </p:attrNameLst>
                                      </p:cBhvr>
                                      <p:tavLst>
                                        <p:tav tm="0">
                                          <p:val>
                                            <p:strVal val="#ppt_x-#ppt_w*1.125000"/>
                                          </p:val>
                                        </p:tav>
                                        <p:tav tm="100000">
                                          <p:val>
                                            <p:strVal val="#ppt_x"/>
                                          </p:val>
                                        </p:tav>
                                      </p:tavLst>
                                    </p:anim>
                                    <p:animEffect transition="in" filter="wipe(right)">
                                      <p:cBhvr>
                                        <p:cTn id="62" dur="500"/>
                                        <p:tgtEl>
                                          <p:spTgt spid="23"/>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500"/>
                                        <p:tgtEl>
                                          <p:spTgt spid="22"/>
                                        </p:tgtEl>
                                        <p:attrNameLst>
                                          <p:attrName>ppt_x</p:attrName>
                                        </p:attrNameLst>
                                      </p:cBhvr>
                                      <p:tavLst>
                                        <p:tav tm="0">
                                          <p:val>
                                            <p:strVal val="#ppt_x+#ppt_w*1.125000"/>
                                          </p:val>
                                        </p:tav>
                                        <p:tav tm="100000">
                                          <p:val>
                                            <p:strVal val="#ppt_x"/>
                                          </p:val>
                                        </p:tav>
                                      </p:tavLst>
                                    </p:anim>
                                    <p:animEffect transition="in" filter="wipe(left)">
                                      <p:cBhvr>
                                        <p:cTn id="66" dur="500"/>
                                        <p:tgtEl>
                                          <p:spTgt spid="22"/>
                                        </p:tgtEl>
                                      </p:cBhvr>
                                    </p:animEffect>
                                  </p:childTnLst>
                                </p:cTn>
                              </p:par>
                            </p:childTnLst>
                          </p:cTn>
                        </p:par>
                        <p:par>
                          <p:cTn id="67" fill="hold" nodeType="afterGroup">
                            <p:stCondLst>
                              <p:cond delay="3750"/>
                            </p:stCondLst>
                            <p:childTnLst>
                              <p:par>
                                <p:cTn id="68" presetID="21" presetClass="entr" presetSubtype="2"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heel(2)">
                                      <p:cBhvr>
                                        <p:cTn id="7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animBg="1"/>
      <p:bldP spid="23" grpId="0" animBg="1"/>
      <p:bldP spid="24" grpId="0"/>
      <p:bldP spid="2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451967" y="357259"/>
            <a:ext cx="4896544" cy="686939"/>
            <a:chOff x="338524" y="267494"/>
            <a:chExt cx="3672408" cy="515204"/>
          </a:xfrm>
        </p:grpSpPr>
        <p:sp>
          <p:nvSpPr>
            <p:cNvPr id="55" name="矩形 54"/>
            <p:cNvSpPr/>
            <p:nvPr/>
          </p:nvSpPr>
          <p:spPr>
            <a:xfrm>
              <a:off x="338524" y="294967"/>
              <a:ext cx="345044" cy="34186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755576" y="267494"/>
              <a:ext cx="1523494" cy="346249"/>
            </a:xfrm>
            <a:prstGeom prst="rect">
              <a:avLst/>
            </a:prstGeom>
            <a:noFill/>
          </p:spPr>
          <p:txBody>
            <a:bodyPr wrap="none" rtlCol="0">
              <a:spAutoFit/>
              <a:scene3d>
                <a:camera prst="orthographicFront"/>
                <a:lightRig rig="threePt" dir="t"/>
              </a:scene3d>
              <a:sp3d contourW="12700"/>
            </a:bodyPr>
            <a:lstStyle/>
            <a:p>
              <a:pPr defTabSz="1218565"/>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未来工作计划</a:t>
              </a: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55576" y="559608"/>
              <a:ext cx="3255356" cy="223090"/>
            </a:xfrm>
            <a:prstGeom prst="rect">
              <a:avLst/>
            </a:prstGeom>
            <a:noFill/>
          </p:spPr>
          <p:txBody>
            <a:bodyPr wrap="square" rtlCol="0">
              <a:spAutoFit/>
              <a:scene3d>
                <a:camera prst="orthographicFront"/>
                <a:lightRig rig="threePt" dir="t"/>
              </a:scene3d>
              <a:sp3d contourW="12700"/>
            </a:bodyPr>
            <a:lstStyle/>
            <a:p>
              <a:pPr defTabSz="1218565"/>
              <a:r>
                <a:rPr lang="en-US" altLang="zh-CN" sz="1335">
                  <a:solidFill>
                    <a:prstClr val="black">
                      <a:lumMod val="75000"/>
                      <a:lumOff val="25000"/>
                    </a:prstClr>
                  </a:solidFill>
                  <a:latin typeface="微软雅黑" panose="020b0503020204020204" pitchFamily="34" charset="-122"/>
                  <a:ea typeface="微软雅黑" panose="020b0503020204020204" pitchFamily="34" charset="-122"/>
                </a:rPr>
                <a:t>Year work summary Year work summary</a:t>
              </a:r>
              <a:endParaRPr lang="en-US" altLang="zh-CN"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 name="矩形 5"/>
            <p:cNvSpPr/>
            <p:nvPr/>
          </p:nvSpPr>
          <p:spPr>
            <a:xfrm>
              <a:off x="515550" y="483518"/>
              <a:ext cx="240025" cy="2378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4" name="任意多边形 3"/>
          <p:cNvSpPr/>
          <p:nvPr/>
        </p:nvSpPr>
        <p:spPr>
          <a:xfrm>
            <a:off x="-11904" y="2197216"/>
            <a:ext cx="12203111" cy="1397465"/>
          </a:xfrm>
          <a:custGeom>
            <a:gdLst>
              <a:gd name="connsiteX0" fmla="*/ 0 w 12204700"/>
              <a:gd name="connsiteY0" fmla="*/ 1194447 h 1397647"/>
              <a:gd name="connsiteX1" fmla="*/ 1993900 w 12204700"/>
              <a:gd name="connsiteY1" fmla="*/ 647 h 1397647"/>
              <a:gd name="connsiteX2" fmla="*/ 6273800 w 12204700"/>
              <a:gd name="connsiteY2" fmla="*/ 1334147 h 1397647"/>
              <a:gd name="connsiteX3" fmla="*/ 10185400 w 12204700"/>
              <a:gd name="connsiteY3" fmla="*/ 13347 h 1397647"/>
              <a:gd name="connsiteX4" fmla="*/ 12204700 w 12204700"/>
              <a:gd name="connsiteY4" fmla="*/ 1397647 h 1397647"/>
            </a:gd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1397647">
                <a:moveTo>
                  <a:pt x="0" y="1194447"/>
                </a:moveTo>
                <a:cubicBezTo>
                  <a:pt x="474133" y="585905"/>
                  <a:pt x="948267" y="-22636"/>
                  <a:pt x="1993900" y="647"/>
                </a:cubicBezTo>
                <a:cubicBezTo>
                  <a:pt x="3039533" y="23930"/>
                  <a:pt x="4908550" y="1332030"/>
                  <a:pt x="6273800" y="1334147"/>
                </a:cubicBezTo>
                <a:cubicBezTo>
                  <a:pt x="7639050" y="1336264"/>
                  <a:pt x="9196917" y="2764"/>
                  <a:pt x="10185400" y="13347"/>
                </a:cubicBezTo>
                <a:cubicBezTo>
                  <a:pt x="11173883" y="23930"/>
                  <a:pt x="11689291" y="710788"/>
                  <a:pt x="12204700" y="1397647"/>
                </a:cubicBez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35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 name="任意多边形 1"/>
          <p:cNvSpPr/>
          <p:nvPr/>
        </p:nvSpPr>
        <p:spPr>
          <a:xfrm>
            <a:off x="-11904" y="2096266"/>
            <a:ext cx="12152317" cy="1549367"/>
          </a:xfrm>
          <a:custGeom>
            <a:gdLst>
              <a:gd name="connsiteX0" fmla="*/ 0 w 12153900"/>
              <a:gd name="connsiteY0" fmla="*/ 76208 h 1549568"/>
              <a:gd name="connsiteX1" fmla="*/ 2108200 w 12153900"/>
              <a:gd name="connsiteY1" fmla="*/ 1549408 h 1549568"/>
              <a:gd name="connsiteX2" fmla="*/ 6261100 w 12153900"/>
              <a:gd name="connsiteY2" fmla="*/ 8 h 1549568"/>
              <a:gd name="connsiteX3" fmla="*/ 10223500 w 12153900"/>
              <a:gd name="connsiteY3" fmla="*/ 1524008 h 1549568"/>
              <a:gd name="connsiteX4" fmla="*/ 12153900 w 12153900"/>
              <a:gd name="connsiteY4" fmla="*/ 215908 h 1549568"/>
            </a:gdLst>
            <a:cxnLst>
              <a:cxn ang="0">
                <a:pos x="connsiteX0" y="connsiteY0"/>
              </a:cxn>
              <a:cxn ang="0">
                <a:pos x="connsiteX1" y="connsiteY1"/>
              </a:cxn>
              <a:cxn ang="0">
                <a:pos x="connsiteX2" y="connsiteY2"/>
              </a:cxn>
              <a:cxn ang="0">
                <a:pos x="connsiteX3" y="connsiteY3"/>
              </a:cxn>
              <a:cxn ang="0">
                <a:pos x="connsiteX4" y="connsiteY4"/>
              </a:cxn>
            </a:cxnLst>
            <a:rect l="l" t="t" r="r" b="b"/>
            <a:pathLst>
              <a:path w="12153900" h="1549568">
                <a:moveTo>
                  <a:pt x="0" y="76208"/>
                </a:moveTo>
                <a:cubicBezTo>
                  <a:pt x="532341" y="819158"/>
                  <a:pt x="1064683" y="1562108"/>
                  <a:pt x="2108200" y="1549408"/>
                </a:cubicBezTo>
                <a:cubicBezTo>
                  <a:pt x="3151717" y="1536708"/>
                  <a:pt x="4908550" y="4241"/>
                  <a:pt x="6261100" y="8"/>
                </a:cubicBezTo>
                <a:cubicBezTo>
                  <a:pt x="7613650" y="-4225"/>
                  <a:pt x="9241367" y="1488025"/>
                  <a:pt x="10223500" y="1524008"/>
                </a:cubicBezTo>
                <a:cubicBezTo>
                  <a:pt x="11205633" y="1559991"/>
                  <a:pt x="11679766" y="887949"/>
                  <a:pt x="12153900" y="215908"/>
                </a:cubicBez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35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nvGrpSpPr>
          <p:cNvPr id="3" name="组合 2"/>
          <p:cNvGrpSpPr/>
          <p:nvPr/>
        </p:nvGrpSpPr>
        <p:grpSpPr>
          <a:xfrm>
            <a:off x="1169043" y="2089926"/>
            <a:ext cx="1536500" cy="1536500"/>
            <a:chOff x="1168400" y="2089150"/>
            <a:chExt cx="1536700" cy="1536700"/>
          </a:xfrm>
        </p:grpSpPr>
        <p:sp>
          <p:nvSpPr>
            <p:cNvPr id="7" name="同心圆 6"/>
            <p:cNvSpPr/>
            <p:nvPr/>
          </p:nvSpPr>
          <p:spPr>
            <a:xfrm>
              <a:off x="1168400" y="2089150"/>
              <a:ext cx="1536700" cy="1536700"/>
            </a:xfrm>
            <a:prstGeom prst="donut">
              <a:avLst>
                <a:gd name="adj" fmla="val 18653"/>
              </a:avLst>
            </a:prstGeom>
            <a:solidFill>
              <a:schemeClr val="accent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35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8" name="Freeform 410"/>
            <p:cNvSpPr>
              <a:spLocks noEditPoints="1"/>
            </p:cNvSpPr>
            <p:nvPr/>
          </p:nvSpPr>
          <p:spPr bwMode="auto">
            <a:xfrm>
              <a:off x="1780381" y="2765101"/>
              <a:ext cx="312738" cy="260350"/>
            </a:xfrm>
            <a:custGeom>
              <a:gdLst>
                <a:gd name="T0" fmla="*/ 199 w 200"/>
                <a:gd name="T1" fmla="*/ 26 h 166"/>
                <a:gd name="T2" fmla="*/ 196 w 200"/>
                <a:gd name="T3" fmla="*/ 23 h 166"/>
                <a:gd name="T4" fmla="*/ 109 w 200"/>
                <a:gd name="T5" fmla="*/ 1 h 166"/>
                <a:gd name="T6" fmla="*/ 104 w 200"/>
                <a:gd name="T7" fmla="*/ 3 h 166"/>
                <a:gd name="T8" fmla="*/ 88 w 200"/>
                <a:gd name="T9" fmla="*/ 41 h 166"/>
                <a:gd name="T10" fmla="*/ 88 w 200"/>
                <a:gd name="T11" fmla="*/ 43 h 166"/>
                <a:gd name="T12" fmla="*/ 76 w 200"/>
                <a:gd name="T13" fmla="*/ 46 h 166"/>
                <a:gd name="T14" fmla="*/ 76 w 200"/>
                <a:gd name="T15" fmla="*/ 46 h 166"/>
                <a:gd name="T16" fmla="*/ 74 w 200"/>
                <a:gd name="T17" fmla="*/ 44 h 166"/>
                <a:gd name="T18" fmla="*/ 7 w 200"/>
                <a:gd name="T19" fmla="*/ 15 h 166"/>
                <a:gd name="T20" fmla="*/ 2 w 200"/>
                <a:gd name="T21" fmla="*/ 16 h 166"/>
                <a:gd name="T22" fmla="*/ 1 w 200"/>
                <a:gd name="T23" fmla="*/ 22 h 166"/>
                <a:gd name="T24" fmla="*/ 25 w 200"/>
                <a:gd name="T25" fmla="*/ 55 h 166"/>
                <a:gd name="T26" fmla="*/ 25 w 200"/>
                <a:gd name="T27" fmla="*/ 119 h 166"/>
                <a:gd name="T28" fmla="*/ 27 w 200"/>
                <a:gd name="T29" fmla="*/ 123 h 166"/>
                <a:gd name="T30" fmla="*/ 95 w 200"/>
                <a:gd name="T31" fmla="*/ 165 h 166"/>
                <a:gd name="T32" fmla="*/ 97 w 200"/>
                <a:gd name="T33" fmla="*/ 166 h 166"/>
                <a:gd name="T34" fmla="*/ 99 w 200"/>
                <a:gd name="T35" fmla="*/ 165 h 166"/>
                <a:gd name="T36" fmla="*/ 172 w 200"/>
                <a:gd name="T37" fmla="*/ 137 h 166"/>
                <a:gd name="T38" fmla="*/ 175 w 200"/>
                <a:gd name="T39" fmla="*/ 133 h 166"/>
                <a:gd name="T40" fmla="*/ 175 w 200"/>
                <a:gd name="T41" fmla="*/ 70 h 166"/>
                <a:gd name="T42" fmla="*/ 199 w 200"/>
                <a:gd name="T43" fmla="*/ 30 h 166"/>
                <a:gd name="T44" fmla="*/ 199 w 200"/>
                <a:gd name="T45" fmla="*/ 26 h 166"/>
                <a:gd name="T46" fmla="*/ 167 w 200"/>
                <a:gd name="T47" fmla="*/ 66 h 166"/>
                <a:gd name="T48" fmla="*/ 166 w 200"/>
                <a:gd name="T49" fmla="*/ 69 h 166"/>
                <a:gd name="T50" fmla="*/ 166 w 200"/>
                <a:gd name="T51" fmla="*/ 130 h 166"/>
                <a:gd name="T52" fmla="*/ 98 w 200"/>
                <a:gd name="T53" fmla="*/ 156 h 166"/>
                <a:gd name="T54" fmla="*/ 34 w 200"/>
                <a:gd name="T55" fmla="*/ 117 h 166"/>
                <a:gd name="T56" fmla="*/ 34 w 200"/>
                <a:gd name="T57" fmla="*/ 54 h 166"/>
                <a:gd name="T58" fmla="*/ 33 w 200"/>
                <a:gd name="T59" fmla="*/ 51 h 166"/>
                <a:gd name="T60" fmla="*/ 18 w 200"/>
                <a:gd name="T61" fmla="*/ 30 h 166"/>
                <a:gd name="T62" fmla="*/ 69 w 200"/>
                <a:gd name="T63" fmla="*/ 52 h 166"/>
                <a:gd name="T64" fmla="*/ 83 w 200"/>
                <a:gd name="T65" fmla="*/ 71 h 166"/>
                <a:gd name="T66" fmla="*/ 48 w 200"/>
                <a:gd name="T67" fmla="*/ 55 h 166"/>
                <a:gd name="T68" fmla="*/ 42 w 200"/>
                <a:gd name="T69" fmla="*/ 57 h 166"/>
                <a:gd name="T70" fmla="*/ 45 w 200"/>
                <a:gd name="T71" fmla="*/ 63 h 166"/>
                <a:gd name="T72" fmla="*/ 93 w 200"/>
                <a:gd name="T73" fmla="*/ 86 h 166"/>
                <a:gd name="T74" fmla="*/ 93 w 200"/>
                <a:gd name="T75" fmla="*/ 141 h 166"/>
                <a:gd name="T76" fmla="*/ 97 w 200"/>
                <a:gd name="T77" fmla="*/ 145 h 166"/>
                <a:gd name="T78" fmla="*/ 102 w 200"/>
                <a:gd name="T79" fmla="*/ 141 h 166"/>
                <a:gd name="T80" fmla="*/ 102 w 200"/>
                <a:gd name="T81" fmla="*/ 83 h 166"/>
                <a:gd name="T82" fmla="*/ 102 w 200"/>
                <a:gd name="T83" fmla="*/ 83 h 166"/>
                <a:gd name="T84" fmla="*/ 102 w 200"/>
                <a:gd name="T85" fmla="*/ 83 h 166"/>
                <a:gd name="T86" fmla="*/ 102 w 200"/>
                <a:gd name="T87" fmla="*/ 82 h 166"/>
                <a:gd name="T88" fmla="*/ 102 w 200"/>
                <a:gd name="T89" fmla="*/ 82 h 166"/>
                <a:gd name="T90" fmla="*/ 166 w 200"/>
                <a:gd name="T91" fmla="*/ 68 h 166"/>
                <a:gd name="T92" fmla="*/ 98 w 200"/>
                <a:gd name="T93" fmla="*/ 41 h 166"/>
                <a:gd name="T94" fmla="*/ 111 w 200"/>
                <a:gd name="T95" fmla="*/ 11 h 166"/>
                <a:gd name="T96" fmla="*/ 188 w 200"/>
                <a:gd name="T97" fmla="*/ 30 h 166"/>
                <a:gd name="T98" fmla="*/ 167 w 200"/>
                <a:gd name="T99" fmla="*/ 66 h 1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166">
                  <a:moveTo>
                    <a:pt x="199" y="26"/>
                  </a:moveTo>
                  <a:cubicBezTo>
                    <a:pt x="199" y="24"/>
                    <a:pt x="198" y="23"/>
                    <a:pt x="196" y="23"/>
                  </a:cubicBezTo>
                  <a:cubicBezTo>
                    <a:pt x="109" y="1"/>
                    <a:pt x="109" y="1"/>
                    <a:pt x="109" y="1"/>
                  </a:cubicBezTo>
                  <a:cubicBezTo>
                    <a:pt x="107" y="0"/>
                    <a:pt x="104" y="1"/>
                    <a:pt x="104" y="3"/>
                  </a:cubicBezTo>
                  <a:cubicBezTo>
                    <a:pt x="88" y="41"/>
                    <a:pt x="88" y="41"/>
                    <a:pt x="88" y="41"/>
                  </a:cubicBezTo>
                  <a:cubicBezTo>
                    <a:pt x="88" y="42"/>
                    <a:pt x="88" y="43"/>
                    <a:pt x="88" y="43"/>
                  </a:cubicBezTo>
                  <a:cubicBezTo>
                    <a:pt x="76" y="46"/>
                    <a:pt x="76" y="46"/>
                    <a:pt x="76" y="46"/>
                  </a:cubicBezTo>
                  <a:cubicBezTo>
                    <a:pt x="76" y="46"/>
                    <a:pt x="76" y="46"/>
                    <a:pt x="76" y="46"/>
                  </a:cubicBezTo>
                  <a:cubicBezTo>
                    <a:pt x="75" y="45"/>
                    <a:pt x="75" y="45"/>
                    <a:pt x="74" y="44"/>
                  </a:cubicBezTo>
                  <a:cubicBezTo>
                    <a:pt x="7" y="15"/>
                    <a:pt x="7" y="15"/>
                    <a:pt x="7" y="15"/>
                  </a:cubicBezTo>
                  <a:cubicBezTo>
                    <a:pt x="5" y="14"/>
                    <a:pt x="3" y="14"/>
                    <a:pt x="2" y="16"/>
                  </a:cubicBezTo>
                  <a:cubicBezTo>
                    <a:pt x="0" y="18"/>
                    <a:pt x="0" y="20"/>
                    <a:pt x="1" y="22"/>
                  </a:cubicBezTo>
                  <a:cubicBezTo>
                    <a:pt x="25" y="55"/>
                    <a:pt x="25" y="55"/>
                    <a:pt x="25" y="55"/>
                  </a:cubicBezTo>
                  <a:cubicBezTo>
                    <a:pt x="25" y="119"/>
                    <a:pt x="25" y="119"/>
                    <a:pt x="25" y="119"/>
                  </a:cubicBezTo>
                  <a:cubicBezTo>
                    <a:pt x="25" y="121"/>
                    <a:pt x="26" y="122"/>
                    <a:pt x="27" y="123"/>
                  </a:cubicBezTo>
                  <a:cubicBezTo>
                    <a:pt x="95" y="165"/>
                    <a:pt x="95" y="165"/>
                    <a:pt x="95" y="165"/>
                  </a:cubicBezTo>
                  <a:cubicBezTo>
                    <a:pt x="96" y="165"/>
                    <a:pt x="97" y="166"/>
                    <a:pt x="97" y="166"/>
                  </a:cubicBezTo>
                  <a:cubicBezTo>
                    <a:pt x="98" y="166"/>
                    <a:pt x="99" y="166"/>
                    <a:pt x="99" y="165"/>
                  </a:cubicBezTo>
                  <a:cubicBezTo>
                    <a:pt x="172" y="137"/>
                    <a:pt x="172" y="137"/>
                    <a:pt x="172" y="137"/>
                  </a:cubicBezTo>
                  <a:cubicBezTo>
                    <a:pt x="174" y="137"/>
                    <a:pt x="175" y="135"/>
                    <a:pt x="175" y="133"/>
                  </a:cubicBezTo>
                  <a:cubicBezTo>
                    <a:pt x="175" y="70"/>
                    <a:pt x="175" y="70"/>
                    <a:pt x="175" y="70"/>
                  </a:cubicBezTo>
                  <a:cubicBezTo>
                    <a:pt x="199" y="30"/>
                    <a:pt x="199" y="30"/>
                    <a:pt x="199" y="30"/>
                  </a:cubicBezTo>
                  <a:cubicBezTo>
                    <a:pt x="200" y="29"/>
                    <a:pt x="200" y="27"/>
                    <a:pt x="199" y="26"/>
                  </a:cubicBezTo>
                  <a:close/>
                  <a:moveTo>
                    <a:pt x="167" y="66"/>
                  </a:moveTo>
                  <a:cubicBezTo>
                    <a:pt x="166" y="67"/>
                    <a:pt x="166" y="68"/>
                    <a:pt x="166" y="69"/>
                  </a:cubicBezTo>
                  <a:cubicBezTo>
                    <a:pt x="166" y="130"/>
                    <a:pt x="166" y="130"/>
                    <a:pt x="166" y="130"/>
                  </a:cubicBezTo>
                  <a:cubicBezTo>
                    <a:pt x="98" y="156"/>
                    <a:pt x="98" y="156"/>
                    <a:pt x="98" y="156"/>
                  </a:cubicBezTo>
                  <a:cubicBezTo>
                    <a:pt x="34" y="117"/>
                    <a:pt x="34" y="117"/>
                    <a:pt x="34" y="117"/>
                  </a:cubicBezTo>
                  <a:cubicBezTo>
                    <a:pt x="34" y="54"/>
                    <a:pt x="34" y="54"/>
                    <a:pt x="34" y="54"/>
                  </a:cubicBezTo>
                  <a:cubicBezTo>
                    <a:pt x="34" y="53"/>
                    <a:pt x="34" y="52"/>
                    <a:pt x="33" y="51"/>
                  </a:cubicBezTo>
                  <a:cubicBezTo>
                    <a:pt x="18" y="30"/>
                    <a:pt x="18" y="30"/>
                    <a:pt x="18" y="30"/>
                  </a:cubicBezTo>
                  <a:cubicBezTo>
                    <a:pt x="69" y="52"/>
                    <a:pt x="69" y="52"/>
                    <a:pt x="69" y="52"/>
                  </a:cubicBezTo>
                  <a:cubicBezTo>
                    <a:pt x="83" y="71"/>
                    <a:pt x="83" y="71"/>
                    <a:pt x="83" y="71"/>
                  </a:cubicBezTo>
                  <a:cubicBezTo>
                    <a:pt x="48" y="55"/>
                    <a:pt x="48" y="55"/>
                    <a:pt x="48" y="55"/>
                  </a:cubicBezTo>
                  <a:cubicBezTo>
                    <a:pt x="46" y="54"/>
                    <a:pt x="43" y="55"/>
                    <a:pt x="42" y="57"/>
                  </a:cubicBezTo>
                  <a:cubicBezTo>
                    <a:pt x="41" y="60"/>
                    <a:pt x="42" y="62"/>
                    <a:pt x="45" y="63"/>
                  </a:cubicBezTo>
                  <a:cubicBezTo>
                    <a:pt x="93" y="86"/>
                    <a:pt x="93" y="86"/>
                    <a:pt x="93" y="86"/>
                  </a:cubicBezTo>
                  <a:cubicBezTo>
                    <a:pt x="93" y="141"/>
                    <a:pt x="93" y="141"/>
                    <a:pt x="93" y="141"/>
                  </a:cubicBezTo>
                  <a:cubicBezTo>
                    <a:pt x="93" y="143"/>
                    <a:pt x="95" y="145"/>
                    <a:pt x="97" y="145"/>
                  </a:cubicBezTo>
                  <a:cubicBezTo>
                    <a:pt x="100" y="145"/>
                    <a:pt x="102" y="143"/>
                    <a:pt x="102" y="141"/>
                  </a:cubicBezTo>
                  <a:cubicBezTo>
                    <a:pt x="102" y="83"/>
                    <a:pt x="102" y="83"/>
                    <a:pt x="102" y="83"/>
                  </a:cubicBezTo>
                  <a:cubicBezTo>
                    <a:pt x="102" y="83"/>
                    <a:pt x="102" y="83"/>
                    <a:pt x="102" y="83"/>
                  </a:cubicBezTo>
                  <a:cubicBezTo>
                    <a:pt x="102" y="83"/>
                    <a:pt x="102" y="83"/>
                    <a:pt x="102" y="83"/>
                  </a:cubicBezTo>
                  <a:cubicBezTo>
                    <a:pt x="102" y="83"/>
                    <a:pt x="102" y="82"/>
                    <a:pt x="102" y="82"/>
                  </a:cubicBezTo>
                  <a:cubicBezTo>
                    <a:pt x="102" y="82"/>
                    <a:pt x="102" y="82"/>
                    <a:pt x="102" y="82"/>
                  </a:cubicBezTo>
                  <a:cubicBezTo>
                    <a:pt x="166" y="68"/>
                    <a:pt x="166" y="68"/>
                    <a:pt x="166" y="68"/>
                  </a:cubicBezTo>
                  <a:cubicBezTo>
                    <a:pt x="98" y="41"/>
                    <a:pt x="98" y="41"/>
                    <a:pt x="98" y="41"/>
                  </a:cubicBezTo>
                  <a:cubicBezTo>
                    <a:pt x="111" y="11"/>
                    <a:pt x="111" y="11"/>
                    <a:pt x="111" y="11"/>
                  </a:cubicBezTo>
                  <a:cubicBezTo>
                    <a:pt x="188" y="30"/>
                    <a:pt x="188" y="30"/>
                    <a:pt x="188" y="30"/>
                  </a:cubicBezTo>
                  <a:lnTo>
                    <a:pt x="167" y="66"/>
                  </a:lnTo>
                  <a:close/>
                </a:path>
              </a:pathLst>
            </a:custGeom>
            <a:solidFill>
              <a:srgbClr val="72717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3" rIns="91428" bIns="4571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9" name="组合 8"/>
          <p:cNvGrpSpPr/>
          <p:nvPr/>
        </p:nvGrpSpPr>
        <p:grpSpPr>
          <a:xfrm>
            <a:off x="5321402" y="2089926"/>
            <a:ext cx="1536500" cy="1536500"/>
            <a:chOff x="5321300" y="2089150"/>
            <a:chExt cx="1536700" cy="1536700"/>
          </a:xfrm>
        </p:grpSpPr>
        <p:sp>
          <p:nvSpPr>
            <p:cNvPr id="10" name="同心圆 9"/>
            <p:cNvSpPr/>
            <p:nvPr/>
          </p:nvSpPr>
          <p:spPr>
            <a:xfrm>
              <a:off x="5321300" y="2089150"/>
              <a:ext cx="1536700" cy="1536700"/>
            </a:xfrm>
            <a:prstGeom prst="donut">
              <a:avLst>
                <a:gd name="adj" fmla="val 18653"/>
              </a:avLst>
            </a:prstGeom>
            <a:solidFill>
              <a:schemeClr val="accent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35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nvGrpSpPr>
            <p:cNvPr id="11" name="组合 10"/>
            <p:cNvGrpSpPr/>
            <p:nvPr/>
          </p:nvGrpSpPr>
          <p:grpSpPr>
            <a:xfrm>
              <a:off x="5934075" y="2722638"/>
              <a:ext cx="311150" cy="295275"/>
              <a:chOff x="6238875" y="4525963"/>
              <a:chExt cx="311150" cy="295275"/>
            </a:xfrm>
          </p:grpSpPr>
          <p:sp>
            <p:nvSpPr>
              <p:cNvPr id="12" name="Freeform 413"/>
              <p:cNvSpPr>
                <a:spLocks noEditPoints="1"/>
              </p:cNvSpPr>
              <p:nvPr/>
            </p:nvSpPr>
            <p:spPr bwMode="auto">
              <a:xfrm>
                <a:off x="6238875" y="4646613"/>
                <a:ext cx="311150" cy="174625"/>
              </a:xfrm>
              <a:custGeom>
                <a:gdLst>
                  <a:gd name="T0" fmla="*/ 183 w 199"/>
                  <a:gd name="T1" fmla="*/ 0 h 111"/>
                  <a:gd name="T2" fmla="*/ 16 w 199"/>
                  <a:gd name="T3" fmla="*/ 0 h 111"/>
                  <a:gd name="T4" fmla="*/ 0 w 199"/>
                  <a:gd name="T5" fmla="*/ 17 h 111"/>
                  <a:gd name="T6" fmla="*/ 0 w 199"/>
                  <a:gd name="T7" fmla="*/ 22 h 111"/>
                  <a:gd name="T8" fmla="*/ 11 w 199"/>
                  <a:gd name="T9" fmla="*/ 38 h 111"/>
                  <a:gd name="T10" fmla="*/ 27 w 199"/>
                  <a:gd name="T11" fmla="*/ 96 h 111"/>
                  <a:gd name="T12" fmla="*/ 28 w 199"/>
                  <a:gd name="T13" fmla="*/ 97 h 111"/>
                  <a:gd name="T14" fmla="*/ 49 w 199"/>
                  <a:gd name="T15" fmla="*/ 111 h 111"/>
                  <a:gd name="T16" fmla="*/ 149 w 199"/>
                  <a:gd name="T17" fmla="*/ 111 h 111"/>
                  <a:gd name="T18" fmla="*/ 171 w 199"/>
                  <a:gd name="T19" fmla="*/ 97 h 111"/>
                  <a:gd name="T20" fmla="*/ 171 w 199"/>
                  <a:gd name="T21" fmla="*/ 96 h 111"/>
                  <a:gd name="T22" fmla="*/ 188 w 199"/>
                  <a:gd name="T23" fmla="*/ 38 h 111"/>
                  <a:gd name="T24" fmla="*/ 199 w 199"/>
                  <a:gd name="T25" fmla="*/ 22 h 111"/>
                  <a:gd name="T26" fmla="*/ 199 w 199"/>
                  <a:gd name="T27" fmla="*/ 17 h 111"/>
                  <a:gd name="T28" fmla="*/ 183 w 199"/>
                  <a:gd name="T29" fmla="*/ 0 h 111"/>
                  <a:gd name="T30" fmla="*/ 188 w 199"/>
                  <a:gd name="T31" fmla="*/ 22 h 111"/>
                  <a:gd name="T32" fmla="*/ 183 w 199"/>
                  <a:gd name="T33" fmla="*/ 28 h 111"/>
                  <a:gd name="T34" fmla="*/ 178 w 199"/>
                  <a:gd name="T35" fmla="*/ 32 h 111"/>
                  <a:gd name="T36" fmla="*/ 161 w 199"/>
                  <a:gd name="T37" fmla="*/ 93 h 111"/>
                  <a:gd name="T38" fmla="*/ 149 w 199"/>
                  <a:gd name="T39" fmla="*/ 100 h 111"/>
                  <a:gd name="T40" fmla="*/ 49 w 199"/>
                  <a:gd name="T41" fmla="*/ 100 h 111"/>
                  <a:gd name="T42" fmla="*/ 38 w 199"/>
                  <a:gd name="T43" fmla="*/ 93 h 111"/>
                  <a:gd name="T44" fmla="*/ 21 w 199"/>
                  <a:gd name="T45" fmla="*/ 32 h 111"/>
                  <a:gd name="T46" fmla="*/ 16 w 199"/>
                  <a:gd name="T47" fmla="*/ 28 h 111"/>
                  <a:gd name="T48" fmla="*/ 10 w 199"/>
                  <a:gd name="T49" fmla="*/ 22 h 111"/>
                  <a:gd name="T50" fmla="*/ 10 w 199"/>
                  <a:gd name="T51" fmla="*/ 17 h 111"/>
                  <a:gd name="T52" fmla="*/ 16 w 199"/>
                  <a:gd name="T53" fmla="*/ 11 h 111"/>
                  <a:gd name="T54" fmla="*/ 183 w 199"/>
                  <a:gd name="T55" fmla="*/ 11 h 111"/>
                  <a:gd name="T56" fmla="*/ 188 w 199"/>
                  <a:gd name="T57" fmla="*/ 17 h 111"/>
                  <a:gd name="T58" fmla="*/ 188 w 199"/>
                  <a:gd name="T59" fmla="*/ 22 h 1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9" h="110">
                    <a:moveTo>
                      <a:pt x="183" y="0"/>
                    </a:moveTo>
                    <a:cubicBezTo>
                      <a:pt x="16" y="0"/>
                      <a:pt x="16" y="0"/>
                      <a:pt x="16" y="0"/>
                    </a:cubicBezTo>
                    <a:cubicBezTo>
                      <a:pt x="7" y="0"/>
                      <a:pt x="0" y="8"/>
                      <a:pt x="0" y="17"/>
                    </a:cubicBezTo>
                    <a:cubicBezTo>
                      <a:pt x="0" y="22"/>
                      <a:pt x="0" y="22"/>
                      <a:pt x="0" y="22"/>
                    </a:cubicBezTo>
                    <a:cubicBezTo>
                      <a:pt x="0" y="30"/>
                      <a:pt x="4" y="36"/>
                      <a:pt x="11" y="38"/>
                    </a:cubicBezTo>
                    <a:cubicBezTo>
                      <a:pt x="27" y="96"/>
                      <a:pt x="27" y="96"/>
                      <a:pt x="27" y="96"/>
                    </a:cubicBezTo>
                    <a:cubicBezTo>
                      <a:pt x="28" y="96"/>
                      <a:pt x="28" y="97"/>
                      <a:pt x="28" y="97"/>
                    </a:cubicBezTo>
                    <a:cubicBezTo>
                      <a:pt x="34" y="110"/>
                      <a:pt x="42" y="111"/>
                      <a:pt x="49" y="111"/>
                    </a:cubicBezTo>
                    <a:cubicBezTo>
                      <a:pt x="149" y="111"/>
                      <a:pt x="149" y="111"/>
                      <a:pt x="149" y="111"/>
                    </a:cubicBezTo>
                    <a:cubicBezTo>
                      <a:pt x="157" y="111"/>
                      <a:pt x="164" y="110"/>
                      <a:pt x="171" y="97"/>
                    </a:cubicBezTo>
                    <a:cubicBezTo>
                      <a:pt x="171" y="97"/>
                      <a:pt x="171" y="96"/>
                      <a:pt x="171" y="96"/>
                    </a:cubicBezTo>
                    <a:cubicBezTo>
                      <a:pt x="188" y="38"/>
                      <a:pt x="188" y="38"/>
                      <a:pt x="188" y="38"/>
                    </a:cubicBezTo>
                    <a:cubicBezTo>
                      <a:pt x="195" y="36"/>
                      <a:pt x="199" y="30"/>
                      <a:pt x="199" y="22"/>
                    </a:cubicBezTo>
                    <a:cubicBezTo>
                      <a:pt x="199" y="17"/>
                      <a:pt x="199" y="17"/>
                      <a:pt x="199" y="17"/>
                    </a:cubicBezTo>
                    <a:cubicBezTo>
                      <a:pt x="199" y="8"/>
                      <a:pt x="192" y="0"/>
                      <a:pt x="183" y="0"/>
                    </a:cubicBezTo>
                    <a:close/>
                    <a:moveTo>
                      <a:pt x="188" y="22"/>
                    </a:moveTo>
                    <a:cubicBezTo>
                      <a:pt x="188" y="25"/>
                      <a:pt x="186" y="28"/>
                      <a:pt x="183" y="28"/>
                    </a:cubicBezTo>
                    <a:cubicBezTo>
                      <a:pt x="181" y="28"/>
                      <a:pt x="179" y="30"/>
                      <a:pt x="178" y="32"/>
                    </a:cubicBezTo>
                    <a:cubicBezTo>
                      <a:pt x="161" y="93"/>
                      <a:pt x="161" y="93"/>
                      <a:pt x="161" y="93"/>
                    </a:cubicBezTo>
                    <a:cubicBezTo>
                      <a:pt x="157" y="100"/>
                      <a:pt x="154" y="100"/>
                      <a:pt x="149" y="100"/>
                    </a:cubicBezTo>
                    <a:cubicBezTo>
                      <a:pt x="49" y="100"/>
                      <a:pt x="49" y="100"/>
                      <a:pt x="49" y="100"/>
                    </a:cubicBezTo>
                    <a:cubicBezTo>
                      <a:pt x="45" y="100"/>
                      <a:pt x="42" y="100"/>
                      <a:pt x="38" y="93"/>
                    </a:cubicBezTo>
                    <a:cubicBezTo>
                      <a:pt x="21" y="32"/>
                      <a:pt x="21" y="32"/>
                      <a:pt x="21" y="32"/>
                    </a:cubicBezTo>
                    <a:cubicBezTo>
                      <a:pt x="20" y="30"/>
                      <a:pt x="18" y="28"/>
                      <a:pt x="16" y="28"/>
                    </a:cubicBezTo>
                    <a:cubicBezTo>
                      <a:pt x="13" y="28"/>
                      <a:pt x="10" y="25"/>
                      <a:pt x="10" y="22"/>
                    </a:cubicBezTo>
                    <a:cubicBezTo>
                      <a:pt x="10" y="17"/>
                      <a:pt x="10" y="17"/>
                      <a:pt x="10" y="17"/>
                    </a:cubicBezTo>
                    <a:cubicBezTo>
                      <a:pt x="10" y="14"/>
                      <a:pt x="13" y="11"/>
                      <a:pt x="16" y="11"/>
                    </a:cubicBezTo>
                    <a:cubicBezTo>
                      <a:pt x="183" y="11"/>
                      <a:pt x="183" y="11"/>
                      <a:pt x="183" y="11"/>
                    </a:cubicBezTo>
                    <a:cubicBezTo>
                      <a:pt x="186" y="11"/>
                      <a:pt x="188" y="14"/>
                      <a:pt x="188" y="17"/>
                    </a:cubicBezTo>
                    <a:lnTo>
                      <a:pt x="188" y="22"/>
                    </a:lnTo>
                    <a:close/>
                  </a:path>
                </a:pathLst>
              </a:custGeom>
              <a:solidFill>
                <a:srgbClr val="72717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3" rIns="91428" bIns="4571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13" name="Freeform 414"/>
              <p:cNvSpPr/>
              <p:nvPr/>
            </p:nvSpPr>
            <p:spPr bwMode="auto">
              <a:xfrm>
                <a:off x="6307138" y="4525963"/>
                <a:ext cx="174625" cy="106363"/>
              </a:xfrm>
              <a:custGeom>
                <a:gdLst>
                  <a:gd name="T0" fmla="*/ 11 w 111"/>
                  <a:gd name="T1" fmla="*/ 65 h 67"/>
                  <a:gd name="T2" fmla="*/ 52 w 111"/>
                  <a:gd name="T3" fmla="*/ 23 h 67"/>
                  <a:gd name="T4" fmla="*/ 55 w 111"/>
                  <a:gd name="T5" fmla="*/ 23 h 67"/>
                  <a:gd name="T6" fmla="*/ 60 w 111"/>
                  <a:gd name="T7" fmla="*/ 23 h 67"/>
                  <a:gd name="T8" fmla="*/ 100 w 111"/>
                  <a:gd name="T9" fmla="*/ 65 h 67"/>
                  <a:gd name="T10" fmla="*/ 104 w 111"/>
                  <a:gd name="T11" fmla="*/ 66 h 67"/>
                  <a:gd name="T12" fmla="*/ 108 w 111"/>
                  <a:gd name="T13" fmla="*/ 65 h 67"/>
                  <a:gd name="T14" fmla="*/ 109 w 111"/>
                  <a:gd name="T15" fmla="*/ 56 h 67"/>
                  <a:gd name="T16" fmla="*/ 67 w 111"/>
                  <a:gd name="T17" fmla="*/ 13 h 67"/>
                  <a:gd name="T18" fmla="*/ 67 w 111"/>
                  <a:gd name="T19" fmla="*/ 12 h 67"/>
                  <a:gd name="T20" fmla="*/ 55 w 111"/>
                  <a:gd name="T21" fmla="*/ 0 h 67"/>
                  <a:gd name="T22" fmla="*/ 44 w 111"/>
                  <a:gd name="T23" fmla="*/ 12 h 67"/>
                  <a:gd name="T24" fmla="*/ 44 w 111"/>
                  <a:gd name="T25" fmla="*/ 14 h 67"/>
                  <a:gd name="T26" fmla="*/ 2 w 111"/>
                  <a:gd name="T27" fmla="*/ 56 h 67"/>
                  <a:gd name="T28" fmla="*/ 2 w 111"/>
                  <a:gd name="T29" fmla="*/ 65 h 67"/>
                  <a:gd name="T30" fmla="*/ 11 w 111"/>
                  <a:gd name="T31" fmla="*/ 65 h 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0" h="67">
                    <a:moveTo>
                      <a:pt x="11" y="65"/>
                    </a:moveTo>
                    <a:cubicBezTo>
                      <a:pt x="52" y="23"/>
                      <a:pt x="52" y="23"/>
                      <a:pt x="52" y="23"/>
                    </a:cubicBezTo>
                    <a:cubicBezTo>
                      <a:pt x="53" y="23"/>
                      <a:pt x="54" y="23"/>
                      <a:pt x="55" y="23"/>
                    </a:cubicBezTo>
                    <a:cubicBezTo>
                      <a:pt x="57" y="23"/>
                      <a:pt x="58" y="23"/>
                      <a:pt x="60" y="23"/>
                    </a:cubicBezTo>
                    <a:cubicBezTo>
                      <a:pt x="100" y="65"/>
                      <a:pt x="100" y="65"/>
                      <a:pt x="100" y="65"/>
                    </a:cubicBezTo>
                    <a:cubicBezTo>
                      <a:pt x="101" y="66"/>
                      <a:pt x="103" y="66"/>
                      <a:pt x="104" y="66"/>
                    </a:cubicBezTo>
                    <a:cubicBezTo>
                      <a:pt x="106" y="66"/>
                      <a:pt x="107" y="66"/>
                      <a:pt x="108" y="65"/>
                    </a:cubicBezTo>
                    <a:cubicBezTo>
                      <a:pt x="111" y="62"/>
                      <a:pt x="111" y="59"/>
                      <a:pt x="109" y="56"/>
                    </a:cubicBezTo>
                    <a:cubicBezTo>
                      <a:pt x="67" y="13"/>
                      <a:pt x="67" y="13"/>
                      <a:pt x="67" y="13"/>
                    </a:cubicBezTo>
                    <a:cubicBezTo>
                      <a:pt x="67" y="13"/>
                      <a:pt x="67" y="12"/>
                      <a:pt x="67" y="12"/>
                    </a:cubicBezTo>
                    <a:cubicBezTo>
                      <a:pt x="67" y="5"/>
                      <a:pt x="62" y="0"/>
                      <a:pt x="55" y="0"/>
                    </a:cubicBezTo>
                    <a:cubicBezTo>
                      <a:pt x="49" y="0"/>
                      <a:pt x="44" y="5"/>
                      <a:pt x="44" y="12"/>
                    </a:cubicBezTo>
                    <a:cubicBezTo>
                      <a:pt x="44" y="12"/>
                      <a:pt x="44" y="13"/>
                      <a:pt x="44" y="14"/>
                    </a:cubicBezTo>
                    <a:cubicBezTo>
                      <a:pt x="2" y="56"/>
                      <a:pt x="2" y="56"/>
                      <a:pt x="2" y="56"/>
                    </a:cubicBezTo>
                    <a:cubicBezTo>
                      <a:pt x="0" y="59"/>
                      <a:pt x="0" y="62"/>
                      <a:pt x="2" y="65"/>
                    </a:cubicBezTo>
                    <a:cubicBezTo>
                      <a:pt x="5" y="67"/>
                      <a:pt x="8" y="67"/>
                      <a:pt x="11" y="65"/>
                    </a:cubicBezTo>
                    <a:close/>
                  </a:path>
                </a:pathLst>
              </a:custGeom>
              <a:solidFill>
                <a:srgbClr val="72717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3" rIns="91428" bIns="4571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14" name="Freeform 415"/>
              <p:cNvSpPr/>
              <p:nvPr/>
            </p:nvSpPr>
            <p:spPr bwMode="auto">
              <a:xfrm>
                <a:off x="6288088" y="4694238"/>
                <a:ext cx="214313" cy="9525"/>
              </a:xfrm>
              <a:custGeom>
                <a:gdLst>
                  <a:gd name="T0" fmla="*/ 133 w 136"/>
                  <a:gd name="T1" fmla="*/ 0 h 6"/>
                  <a:gd name="T2" fmla="*/ 3 w 136"/>
                  <a:gd name="T3" fmla="*/ 0 h 6"/>
                  <a:gd name="T4" fmla="*/ 0 w 136"/>
                  <a:gd name="T5" fmla="*/ 3 h 6"/>
                  <a:gd name="T6" fmla="*/ 3 w 136"/>
                  <a:gd name="T7" fmla="*/ 6 h 6"/>
                  <a:gd name="T8" fmla="*/ 133 w 136"/>
                  <a:gd name="T9" fmla="*/ 6 h 6"/>
                  <a:gd name="T10" fmla="*/ 136 w 136"/>
                  <a:gd name="T11" fmla="*/ 3 h 6"/>
                  <a:gd name="T12" fmla="*/ 133 w 136"/>
                  <a:gd name="T13" fmla="*/ 0 h 6"/>
                </a:gdLst>
                <a:cxnLst>
                  <a:cxn ang="0">
                    <a:pos x="T0" y="T1"/>
                  </a:cxn>
                  <a:cxn ang="0">
                    <a:pos x="T2" y="T3"/>
                  </a:cxn>
                  <a:cxn ang="0">
                    <a:pos x="T4" y="T5"/>
                  </a:cxn>
                  <a:cxn ang="0">
                    <a:pos x="T6" y="T7"/>
                  </a:cxn>
                  <a:cxn ang="0">
                    <a:pos x="T8" y="T9"/>
                  </a:cxn>
                  <a:cxn ang="0">
                    <a:pos x="T10" y="T11"/>
                  </a:cxn>
                  <a:cxn ang="0">
                    <a:pos x="T12" y="T13"/>
                  </a:cxn>
                </a:cxnLst>
                <a:rect l="0" t="0" r="r" b="b"/>
                <a:pathLst>
                  <a:path w="136" h="6">
                    <a:moveTo>
                      <a:pt x="133" y="0"/>
                    </a:moveTo>
                    <a:cubicBezTo>
                      <a:pt x="3" y="0"/>
                      <a:pt x="3" y="0"/>
                      <a:pt x="3" y="0"/>
                    </a:cubicBezTo>
                    <a:cubicBezTo>
                      <a:pt x="2" y="0"/>
                      <a:pt x="0" y="1"/>
                      <a:pt x="0" y="3"/>
                    </a:cubicBezTo>
                    <a:cubicBezTo>
                      <a:pt x="0" y="4"/>
                      <a:pt x="2" y="6"/>
                      <a:pt x="3" y="6"/>
                    </a:cubicBezTo>
                    <a:cubicBezTo>
                      <a:pt x="133" y="6"/>
                      <a:pt x="133" y="6"/>
                      <a:pt x="133" y="6"/>
                    </a:cubicBezTo>
                    <a:cubicBezTo>
                      <a:pt x="135" y="6"/>
                      <a:pt x="136" y="4"/>
                      <a:pt x="136" y="3"/>
                    </a:cubicBezTo>
                    <a:cubicBezTo>
                      <a:pt x="136" y="1"/>
                      <a:pt x="135" y="0"/>
                      <a:pt x="133" y="0"/>
                    </a:cubicBezTo>
                    <a:close/>
                  </a:path>
                </a:pathLst>
              </a:custGeom>
              <a:solidFill>
                <a:srgbClr val="72717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3" rIns="91428" bIns="4571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15" name="Freeform 416"/>
              <p:cNvSpPr/>
              <p:nvPr/>
            </p:nvSpPr>
            <p:spPr bwMode="auto">
              <a:xfrm>
                <a:off x="6294438" y="4725988"/>
                <a:ext cx="200025" cy="9525"/>
              </a:xfrm>
              <a:custGeom>
                <a:gdLst>
                  <a:gd name="T0" fmla="*/ 124 w 127"/>
                  <a:gd name="T1" fmla="*/ 0 h 6"/>
                  <a:gd name="T2" fmla="*/ 3 w 127"/>
                  <a:gd name="T3" fmla="*/ 0 h 6"/>
                  <a:gd name="T4" fmla="*/ 0 w 127"/>
                  <a:gd name="T5" fmla="*/ 3 h 6"/>
                  <a:gd name="T6" fmla="*/ 3 w 127"/>
                  <a:gd name="T7" fmla="*/ 6 h 6"/>
                  <a:gd name="T8" fmla="*/ 124 w 127"/>
                  <a:gd name="T9" fmla="*/ 6 h 6"/>
                  <a:gd name="T10" fmla="*/ 127 w 127"/>
                  <a:gd name="T11" fmla="*/ 3 h 6"/>
                  <a:gd name="T12" fmla="*/ 124 w 127"/>
                  <a:gd name="T13" fmla="*/ 0 h 6"/>
                </a:gdLst>
                <a:cxnLst>
                  <a:cxn ang="0">
                    <a:pos x="T0" y="T1"/>
                  </a:cxn>
                  <a:cxn ang="0">
                    <a:pos x="T2" y="T3"/>
                  </a:cxn>
                  <a:cxn ang="0">
                    <a:pos x="T4" y="T5"/>
                  </a:cxn>
                  <a:cxn ang="0">
                    <a:pos x="T6" y="T7"/>
                  </a:cxn>
                  <a:cxn ang="0">
                    <a:pos x="T8" y="T9"/>
                  </a:cxn>
                  <a:cxn ang="0">
                    <a:pos x="T10" y="T11"/>
                  </a:cxn>
                  <a:cxn ang="0">
                    <a:pos x="T12" y="T13"/>
                  </a:cxn>
                </a:cxnLst>
                <a:rect l="0" t="0" r="r" b="b"/>
                <a:pathLst>
                  <a:path w="127" h="6">
                    <a:moveTo>
                      <a:pt x="124" y="0"/>
                    </a:moveTo>
                    <a:cubicBezTo>
                      <a:pt x="3" y="0"/>
                      <a:pt x="3" y="0"/>
                      <a:pt x="3" y="0"/>
                    </a:cubicBezTo>
                    <a:cubicBezTo>
                      <a:pt x="2" y="0"/>
                      <a:pt x="0" y="1"/>
                      <a:pt x="0" y="3"/>
                    </a:cubicBezTo>
                    <a:cubicBezTo>
                      <a:pt x="0" y="4"/>
                      <a:pt x="2" y="6"/>
                      <a:pt x="3" y="6"/>
                    </a:cubicBezTo>
                    <a:cubicBezTo>
                      <a:pt x="124" y="6"/>
                      <a:pt x="124" y="6"/>
                      <a:pt x="124" y="6"/>
                    </a:cubicBezTo>
                    <a:cubicBezTo>
                      <a:pt x="126" y="6"/>
                      <a:pt x="127" y="4"/>
                      <a:pt x="127" y="3"/>
                    </a:cubicBezTo>
                    <a:cubicBezTo>
                      <a:pt x="127" y="1"/>
                      <a:pt x="126" y="0"/>
                      <a:pt x="124" y="0"/>
                    </a:cubicBezTo>
                    <a:close/>
                  </a:path>
                </a:pathLst>
              </a:custGeom>
              <a:solidFill>
                <a:srgbClr val="72717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3" rIns="91428" bIns="4571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16" name="Freeform 417"/>
              <p:cNvSpPr/>
              <p:nvPr/>
            </p:nvSpPr>
            <p:spPr bwMode="auto">
              <a:xfrm>
                <a:off x="6303963" y="4757738"/>
                <a:ext cx="179388" cy="7938"/>
              </a:xfrm>
              <a:custGeom>
                <a:gdLst>
                  <a:gd name="T0" fmla="*/ 111 w 114"/>
                  <a:gd name="T1" fmla="*/ 0 h 6"/>
                  <a:gd name="T2" fmla="*/ 3 w 114"/>
                  <a:gd name="T3" fmla="*/ 0 h 6"/>
                  <a:gd name="T4" fmla="*/ 0 w 114"/>
                  <a:gd name="T5" fmla="*/ 3 h 6"/>
                  <a:gd name="T6" fmla="*/ 3 w 114"/>
                  <a:gd name="T7" fmla="*/ 6 h 6"/>
                  <a:gd name="T8" fmla="*/ 111 w 114"/>
                  <a:gd name="T9" fmla="*/ 6 h 6"/>
                  <a:gd name="T10" fmla="*/ 114 w 114"/>
                  <a:gd name="T11" fmla="*/ 3 h 6"/>
                  <a:gd name="T12" fmla="*/ 111 w 114"/>
                  <a:gd name="T13" fmla="*/ 0 h 6"/>
                </a:gdLst>
                <a:cxnLst>
                  <a:cxn ang="0">
                    <a:pos x="T0" y="T1"/>
                  </a:cxn>
                  <a:cxn ang="0">
                    <a:pos x="T2" y="T3"/>
                  </a:cxn>
                  <a:cxn ang="0">
                    <a:pos x="T4" y="T5"/>
                  </a:cxn>
                  <a:cxn ang="0">
                    <a:pos x="T6" y="T7"/>
                  </a:cxn>
                  <a:cxn ang="0">
                    <a:pos x="T8" y="T9"/>
                  </a:cxn>
                  <a:cxn ang="0">
                    <a:pos x="T10" y="T11"/>
                  </a:cxn>
                  <a:cxn ang="0">
                    <a:pos x="T12" y="T13"/>
                  </a:cxn>
                </a:cxnLst>
                <a:rect l="0" t="0" r="r" b="b"/>
                <a:pathLst>
                  <a:path w="114" h="6">
                    <a:moveTo>
                      <a:pt x="111" y="0"/>
                    </a:moveTo>
                    <a:cubicBezTo>
                      <a:pt x="3" y="0"/>
                      <a:pt x="3" y="0"/>
                      <a:pt x="3" y="0"/>
                    </a:cubicBezTo>
                    <a:cubicBezTo>
                      <a:pt x="1" y="0"/>
                      <a:pt x="0" y="1"/>
                      <a:pt x="0" y="3"/>
                    </a:cubicBezTo>
                    <a:cubicBezTo>
                      <a:pt x="0" y="4"/>
                      <a:pt x="1" y="6"/>
                      <a:pt x="3" y="6"/>
                    </a:cubicBezTo>
                    <a:cubicBezTo>
                      <a:pt x="111" y="6"/>
                      <a:pt x="111" y="6"/>
                      <a:pt x="111" y="6"/>
                    </a:cubicBezTo>
                    <a:cubicBezTo>
                      <a:pt x="112" y="6"/>
                      <a:pt x="114" y="4"/>
                      <a:pt x="114" y="3"/>
                    </a:cubicBezTo>
                    <a:cubicBezTo>
                      <a:pt x="114" y="1"/>
                      <a:pt x="112" y="0"/>
                      <a:pt x="111" y="0"/>
                    </a:cubicBezTo>
                    <a:close/>
                  </a:path>
                </a:pathLst>
              </a:custGeom>
              <a:solidFill>
                <a:srgbClr val="72717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3" rIns="91428" bIns="4571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grpSp>
        <p:nvGrpSpPr>
          <p:cNvPr id="17" name="组合 16"/>
          <p:cNvGrpSpPr/>
          <p:nvPr/>
        </p:nvGrpSpPr>
        <p:grpSpPr>
          <a:xfrm>
            <a:off x="9429318" y="2089926"/>
            <a:ext cx="1536500" cy="1536500"/>
            <a:chOff x="9429750" y="2089150"/>
            <a:chExt cx="1536700" cy="1536700"/>
          </a:xfrm>
        </p:grpSpPr>
        <p:sp>
          <p:nvSpPr>
            <p:cNvPr id="18" name="同心圆 17"/>
            <p:cNvSpPr/>
            <p:nvPr/>
          </p:nvSpPr>
          <p:spPr>
            <a:xfrm>
              <a:off x="9429750" y="2089150"/>
              <a:ext cx="1536700" cy="1536700"/>
            </a:xfrm>
            <a:prstGeom prst="donut">
              <a:avLst>
                <a:gd name="adj" fmla="val 18653"/>
              </a:avLst>
            </a:prstGeom>
            <a:solidFill>
              <a:schemeClr val="accent3"/>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35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19" name="Freeform 409"/>
            <p:cNvSpPr>
              <a:spLocks noEditPoints="1"/>
            </p:cNvSpPr>
            <p:nvPr/>
          </p:nvSpPr>
          <p:spPr bwMode="auto">
            <a:xfrm>
              <a:off x="10040937" y="2786298"/>
              <a:ext cx="314325" cy="215900"/>
            </a:xfrm>
            <a:custGeom>
              <a:gdLst>
                <a:gd name="T0" fmla="*/ 114 w 200"/>
                <a:gd name="T1" fmla="*/ 138 h 138"/>
                <a:gd name="T2" fmla="*/ 87 w 200"/>
                <a:gd name="T3" fmla="*/ 129 h 138"/>
                <a:gd name="T4" fmla="*/ 50 w 200"/>
                <a:gd name="T5" fmla="*/ 129 h 138"/>
                <a:gd name="T6" fmla="*/ 0 w 200"/>
                <a:gd name="T7" fmla="*/ 83 h 138"/>
                <a:gd name="T8" fmla="*/ 50 w 200"/>
                <a:gd name="T9" fmla="*/ 35 h 138"/>
                <a:gd name="T10" fmla="*/ 56 w 200"/>
                <a:gd name="T11" fmla="*/ 35 h 138"/>
                <a:gd name="T12" fmla="*/ 105 w 200"/>
                <a:gd name="T13" fmla="*/ 0 h 138"/>
                <a:gd name="T14" fmla="*/ 154 w 200"/>
                <a:gd name="T15" fmla="*/ 33 h 138"/>
                <a:gd name="T16" fmla="*/ 200 w 200"/>
                <a:gd name="T17" fmla="*/ 80 h 138"/>
                <a:gd name="T18" fmla="*/ 149 w 200"/>
                <a:gd name="T19" fmla="*/ 128 h 138"/>
                <a:gd name="T20" fmla="*/ 142 w 200"/>
                <a:gd name="T21" fmla="*/ 128 h 138"/>
                <a:gd name="T22" fmla="*/ 114 w 200"/>
                <a:gd name="T23" fmla="*/ 138 h 138"/>
                <a:gd name="T24" fmla="*/ 50 w 200"/>
                <a:gd name="T25" fmla="*/ 49 h 138"/>
                <a:gd name="T26" fmla="*/ 14 w 200"/>
                <a:gd name="T27" fmla="*/ 83 h 138"/>
                <a:gd name="T28" fmla="*/ 50 w 200"/>
                <a:gd name="T29" fmla="*/ 114 h 138"/>
                <a:gd name="T30" fmla="*/ 89 w 200"/>
                <a:gd name="T31" fmla="*/ 114 h 138"/>
                <a:gd name="T32" fmla="*/ 92 w 200"/>
                <a:gd name="T33" fmla="*/ 115 h 138"/>
                <a:gd name="T34" fmla="*/ 114 w 200"/>
                <a:gd name="T35" fmla="*/ 124 h 138"/>
                <a:gd name="T36" fmla="*/ 135 w 200"/>
                <a:gd name="T37" fmla="*/ 114 h 138"/>
                <a:gd name="T38" fmla="*/ 141 w 200"/>
                <a:gd name="T39" fmla="*/ 113 h 138"/>
                <a:gd name="T40" fmla="*/ 149 w 200"/>
                <a:gd name="T41" fmla="*/ 114 h 138"/>
                <a:gd name="T42" fmla="*/ 185 w 200"/>
                <a:gd name="T43" fmla="*/ 80 h 138"/>
                <a:gd name="T44" fmla="*/ 149 w 200"/>
                <a:gd name="T45" fmla="*/ 47 h 138"/>
                <a:gd name="T46" fmla="*/ 141 w 200"/>
                <a:gd name="T47" fmla="*/ 41 h 138"/>
                <a:gd name="T48" fmla="*/ 105 w 200"/>
                <a:gd name="T49" fmla="*/ 14 h 138"/>
                <a:gd name="T50" fmla="*/ 69 w 200"/>
                <a:gd name="T51" fmla="*/ 44 h 138"/>
                <a:gd name="T52" fmla="*/ 66 w 200"/>
                <a:gd name="T53" fmla="*/ 49 h 138"/>
                <a:gd name="T54" fmla="*/ 60 w 200"/>
                <a:gd name="T55" fmla="*/ 50 h 138"/>
                <a:gd name="T56" fmla="*/ 50 w 200"/>
                <a:gd name="T57" fmla="*/ 49 h 1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0" h="138">
                  <a:moveTo>
                    <a:pt x="114" y="138"/>
                  </a:moveTo>
                  <a:cubicBezTo>
                    <a:pt x="104" y="138"/>
                    <a:pt x="94" y="133"/>
                    <a:pt x="87" y="129"/>
                  </a:cubicBezTo>
                  <a:cubicBezTo>
                    <a:pt x="50" y="129"/>
                    <a:pt x="50" y="129"/>
                    <a:pt x="50" y="129"/>
                  </a:cubicBezTo>
                  <a:cubicBezTo>
                    <a:pt x="22" y="129"/>
                    <a:pt x="0" y="108"/>
                    <a:pt x="0" y="83"/>
                  </a:cubicBezTo>
                  <a:cubicBezTo>
                    <a:pt x="0" y="56"/>
                    <a:pt x="22" y="35"/>
                    <a:pt x="50" y="35"/>
                  </a:cubicBezTo>
                  <a:cubicBezTo>
                    <a:pt x="52" y="35"/>
                    <a:pt x="54" y="35"/>
                    <a:pt x="56" y="35"/>
                  </a:cubicBezTo>
                  <a:cubicBezTo>
                    <a:pt x="62" y="15"/>
                    <a:pt x="82" y="0"/>
                    <a:pt x="105" y="0"/>
                  </a:cubicBezTo>
                  <a:cubicBezTo>
                    <a:pt x="128" y="0"/>
                    <a:pt x="147" y="13"/>
                    <a:pt x="154" y="33"/>
                  </a:cubicBezTo>
                  <a:cubicBezTo>
                    <a:pt x="179" y="35"/>
                    <a:pt x="200" y="56"/>
                    <a:pt x="200" y="80"/>
                  </a:cubicBezTo>
                  <a:cubicBezTo>
                    <a:pt x="200" y="107"/>
                    <a:pt x="177" y="128"/>
                    <a:pt x="149" y="128"/>
                  </a:cubicBezTo>
                  <a:cubicBezTo>
                    <a:pt x="146" y="128"/>
                    <a:pt x="144" y="128"/>
                    <a:pt x="142" y="128"/>
                  </a:cubicBezTo>
                  <a:cubicBezTo>
                    <a:pt x="134" y="133"/>
                    <a:pt x="125" y="138"/>
                    <a:pt x="114" y="138"/>
                  </a:cubicBezTo>
                  <a:close/>
                  <a:moveTo>
                    <a:pt x="50" y="49"/>
                  </a:moveTo>
                  <a:cubicBezTo>
                    <a:pt x="30" y="49"/>
                    <a:pt x="14" y="64"/>
                    <a:pt x="14" y="83"/>
                  </a:cubicBezTo>
                  <a:cubicBezTo>
                    <a:pt x="14" y="101"/>
                    <a:pt x="30" y="114"/>
                    <a:pt x="50" y="114"/>
                  </a:cubicBezTo>
                  <a:cubicBezTo>
                    <a:pt x="89" y="114"/>
                    <a:pt x="89" y="114"/>
                    <a:pt x="89" y="114"/>
                  </a:cubicBezTo>
                  <a:cubicBezTo>
                    <a:pt x="90" y="114"/>
                    <a:pt x="91" y="115"/>
                    <a:pt x="92" y="115"/>
                  </a:cubicBezTo>
                  <a:cubicBezTo>
                    <a:pt x="99" y="119"/>
                    <a:pt x="107" y="124"/>
                    <a:pt x="114" y="124"/>
                  </a:cubicBezTo>
                  <a:cubicBezTo>
                    <a:pt x="122" y="124"/>
                    <a:pt x="129" y="119"/>
                    <a:pt x="135" y="114"/>
                  </a:cubicBezTo>
                  <a:cubicBezTo>
                    <a:pt x="137" y="113"/>
                    <a:pt x="139" y="113"/>
                    <a:pt x="141" y="113"/>
                  </a:cubicBezTo>
                  <a:cubicBezTo>
                    <a:pt x="144" y="114"/>
                    <a:pt x="146" y="114"/>
                    <a:pt x="149" y="114"/>
                  </a:cubicBezTo>
                  <a:cubicBezTo>
                    <a:pt x="169" y="114"/>
                    <a:pt x="185" y="99"/>
                    <a:pt x="185" y="80"/>
                  </a:cubicBezTo>
                  <a:cubicBezTo>
                    <a:pt x="185" y="62"/>
                    <a:pt x="169" y="47"/>
                    <a:pt x="149" y="47"/>
                  </a:cubicBezTo>
                  <a:cubicBezTo>
                    <a:pt x="145" y="47"/>
                    <a:pt x="142" y="45"/>
                    <a:pt x="141" y="41"/>
                  </a:cubicBezTo>
                  <a:cubicBezTo>
                    <a:pt x="138" y="25"/>
                    <a:pt x="123" y="14"/>
                    <a:pt x="105" y="14"/>
                  </a:cubicBezTo>
                  <a:cubicBezTo>
                    <a:pt x="86" y="14"/>
                    <a:pt x="71" y="27"/>
                    <a:pt x="69" y="44"/>
                  </a:cubicBezTo>
                  <a:cubicBezTo>
                    <a:pt x="69" y="46"/>
                    <a:pt x="67" y="48"/>
                    <a:pt x="66" y="49"/>
                  </a:cubicBezTo>
                  <a:cubicBezTo>
                    <a:pt x="64" y="50"/>
                    <a:pt x="62" y="51"/>
                    <a:pt x="60" y="50"/>
                  </a:cubicBezTo>
                  <a:cubicBezTo>
                    <a:pt x="57" y="50"/>
                    <a:pt x="54" y="49"/>
                    <a:pt x="50" y="49"/>
                  </a:cubicBezTo>
                  <a:close/>
                </a:path>
              </a:pathLst>
            </a:custGeom>
            <a:solidFill>
              <a:srgbClr val="72717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3" rIns="91428" bIns="4571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20" name="组合 19"/>
          <p:cNvGrpSpPr/>
          <p:nvPr/>
        </p:nvGrpSpPr>
        <p:grpSpPr>
          <a:xfrm>
            <a:off x="476523" y="4218221"/>
            <a:ext cx="2863939" cy="1046380"/>
            <a:chOff x="475790" y="4217717"/>
            <a:chExt cx="2864310" cy="1046516"/>
          </a:xfrm>
        </p:grpSpPr>
        <p:sp>
          <p:nvSpPr>
            <p:cNvPr id="21" name="文本框 20"/>
            <p:cNvSpPr txBox="1"/>
            <p:nvPr/>
          </p:nvSpPr>
          <p:spPr>
            <a:xfrm>
              <a:off x="546913" y="4217717"/>
              <a:ext cx="2722066" cy="461725"/>
            </a:xfrm>
            <a:prstGeom prst="rect">
              <a:avLst/>
            </a:prstGeom>
            <a:noFill/>
          </p:spPr>
          <p:txBody>
            <a:bodyPr wrap="square" rtlCol="0">
              <a:spAutoFit/>
            </a:bodyPr>
            <a:lstStyle/>
            <a:p>
              <a:pPr algn="ctr" defTabSz="1218565"/>
              <a:r>
                <a:rPr lang="zh-CN" altLang="en-US" sz="2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添加标题</a:t>
              </a: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2" name="矩形 21"/>
            <p:cNvSpPr/>
            <p:nvPr/>
          </p:nvSpPr>
          <p:spPr>
            <a:xfrm>
              <a:off x="475790" y="4679382"/>
              <a:ext cx="2864310" cy="584851"/>
            </a:xfrm>
            <a:prstGeom prst="rect">
              <a:avLst/>
            </a:prstGeom>
          </p:spPr>
          <p:txBody>
            <a:bodyPr wrap="square">
              <a:spAutoFit/>
            </a:bodyPr>
            <a:lstStyle/>
            <a:p>
              <a:pPr defTabSz="1218565" fontAlgn="base">
                <a:spcBef>
                  <a:spcPct val="0"/>
                </a:spcBef>
                <a:spcAft>
                  <a:spcPct val="0"/>
                </a:spcAft>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添加文字内容添加文字内容添加文字内容添加文字内容</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23" name="组合 22"/>
          <p:cNvGrpSpPr/>
          <p:nvPr/>
        </p:nvGrpSpPr>
        <p:grpSpPr>
          <a:xfrm>
            <a:off x="4638320" y="4218221"/>
            <a:ext cx="2863939" cy="1046380"/>
            <a:chOff x="4638130" y="4217717"/>
            <a:chExt cx="2864310" cy="1046516"/>
          </a:xfrm>
        </p:grpSpPr>
        <p:sp>
          <p:nvSpPr>
            <p:cNvPr id="24" name="文本框 23"/>
            <p:cNvSpPr txBox="1"/>
            <p:nvPr/>
          </p:nvSpPr>
          <p:spPr>
            <a:xfrm>
              <a:off x="4709253" y="4217717"/>
              <a:ext cx="2722066" cy="461725"/>
            </a:xfrm>
            <a:prstGeom prst="rect">
              <a:avLst/>
            </a:prstGeom>
            <a:noFill/>
          </p:spPr>
          <p:txBody>
            <a:bodyPr wrap="square" rtlCol="0">
              <a:spAutoFit/>
            </a:bodyPr>
            <a:lstStyle/>
            <a:p>
              <a:pPr algn="ctr" defTabSz="1218565"/>
              <a:r>
                <a:rPr lang="zh-CN" altLang="en-US" sz="2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添加标题</a:t>
              </a: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4638130" y="4679382"/>
              <a:ext cx="2864310" cy="584851"/>
            </a:xfrm>
            <a:prstGeom prst="rect">
              <a:avLst/>
            </a:prstGeom>
          </p:spPr>
          <p:txBody>
            <a:bodyPr wrap="square">
              <a:spAutoFit/>
            </a:bodyPr>
            <a:lstStyle/>
            <a:p>
              <a:pPr defTabSz="1218565" fontAlgn="base">
                <a:spcBef>
                  <a:spcPct val="0"/>
                </a:spcBef>
                <a:spcAft>
                  <a:spcPct val="0"/>
                </a:spcAft>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添加文字内容添加文字内容添加文字内容添加文字内容</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26" name="组合 25"/>
          <p:cNvGrpSpPr/>
          <p:nvPr/>
        </p:nvGrpSpPr>
        <p:grpSpPr>
          <a:xfrm>
            <a:off x="8800119" y="4218221"/>
            <a:ext cx="2863939" cy="1046380"/>
            <a:chOff x="8800470" y="4217717"/>
            <a:chExt cx="2864310" cy="1046516"/>
          </a:xfrm>
        </p:grpSpPr>
        <p:sp>
          <p:nvSpPr>
            <p:cNvPr id="27" name="文本框 26"/>
            <p:cNvSpPr txBox="1"/>
            <p:nvPr/>
          </p:nvSpPr>
          <p:spPr>
            <a:xfrm>
              <a:off x="8871593" y="4217717"/>
              <a:ext cx="2722066" cy="461725"/>
            </a:xfrm>
            <a:prstGeom prst="rect">
              <a:avLst/>
            </a:prstGeom>
            <a:noFill/>
          </p:spPr>
          <p:txBody>
            <a:bodyPr wrap="square" rtlCol="0">
              <a:spAutoFit/>
            </a:bodyPr>
            <a:lstStyle/>
            <a:p>
              <a:pPr algn="ctr" defTabSz="1218565"/>
              <a:r>
                <a:rPr lang="zh-CN" altLang="en-US" sz="2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添加标题</a:t>
              </a: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8" name="矩形 27"/>
            <p:cNvSpPr/>
            <p:nvPr/>
          </p:nvSpPr>
          <p:spPr>
            <a:xfrm>
              <a:off x="8800470" y="4679382"/>
              <a:ext cx="2864310" cy="584851"/>
            </a:xfrm>
            <a:prstGeom prst="rect">
              <a:avLst/>
            </a:prstGeom>
          </p:spPr>
          <p:txBody>
            <a:bodyPr wrap="square">
              <a:spAutoFit/>
            </a:bodyPr>
            <a:lstStyle/>
            <a:p>
              <a:pPr defTabSz="1218565" fontAlgn="base">
                <a:spcBef>
                  <a:spcPct val="0"/>
                </a:spcBef>
                <a:spcAft>
                  <a:spcPct val="0"/>
                </a:spcAft>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添加文字内容添加文字内容添加文字内容添加文字内容</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pic>
        <p:nvPicPr>
          <p:cNvPr id="30" name="图片 29"/>
          <p:cNvPicPr>
            <a:picLocks noChangeAspect="1"/>
          </p:cNvPicPr>
          <p:nvPr/>
        </p:nvPicPr>
        <p:blipFill>
          <a:blip r:embed="rId2">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pic>
        <p:nvPicPr>
          <p:cNvPr id="39" name="PA_图片 20"/>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0224495" y="894"/>
            <a:ext cx="2145659" cy="1536700"/>
          </a:xfrm>
          <a:prstGeom prst="rect">
            <a:avLst/>
          </a:prstGeom>
        </p:spPr>
      </p:pic>
    </p:spTree>
  </p:cSld>
  <p:clrMapOvr>
    <a:masterClrMapping/>
  </p:clrMapOvr>
  <p:transition advTm="796">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nodeType="afterGroup">
                            <p:stCondLst>
                              <p:cond delay="750"/>
                            </p:stCondLst>
                            <p:childTnLst>
                              <p:par>
                                <p:cTn id="12" presetID="49" presetClass="entr" presetSubtype="0" decel="10000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360"/>
                                          </p:val>
                                        </p:tav>
                                        <p:tav tm="100000">
                                          <p:val>
                                            <p:fltVal val="0"/>
                                          </p:val>
                                        </p:tav>
                                      </p:tavLst>
                                    </p:anim>
                                    <p:animEffect transition="in" filter="fade">
                                      <p:cBhvr>
                                        <p:cTn id="17" dur="1000"/>
                                        <p:tgtEl>
                                          <p:spTgt spid="3"/>
                                        </p:tgtEl>
                                      </p:cBhvr>
                                    </p:animEffect>
                                  </p:childTnLst>
                                </p:cTn>
                              </p:par>
                              <p:par>
                                <p:cTn id="18" presetID="2" presetClass="entr" presetSubtype="4" decel="10000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1000" fill="hold"/>
                                        <p:tgtEl>
                                          <p:spTgt spid="20"/>
                                        </p:tgtEl>
                                        <p:attrNameLst>
                                          <p:attrName>ppt_x</p:attrName>
                                        </p:attrNameLst>
                                      </p:cBhvr>
                                      <p:tavLst>
                                        <p:tav tm="0">
                                          <p:val>
                                            <p:strVal val="#ppt_x"/>
                                          </p:val>
                                        </p:tav>
                                        <p:tav tm="100000">
                                          <p:val>
                                            <p:strVal val="#ppt_x"/>
                                          </p:val>
                                        </p:tav>
                                      </p:tavLst>
                                    </p:anim>
                                    <p:anim calcmode="lin" valueType="num">
                                      <p:cBhvr additive="base">
                                        <p:cTn id="21" dur="1000" fill="hold"/>
                                        <p:tgtEl>
                                          <p:spTgt spid="20"/>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1750"/>
                            </p:stCondLst>
                            <p:childTnLst>
                              <p:par>
                                <p:cTn id="23" presetID="49" presetClass="entr" presetSubtype="0" decel="10000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 calcmode="lin" valueType="num">
                                      <p:cBhvr>
                                        <p:cTn id="27" dur="1000" fill="hold"/>
                                        <p:tgtEl>
                                          <p:spTgt spid="9"/>
                                        </p:tgtEl>
                                        <p:attrNameLst>
                                          <p:attrName>style.rotation</p:attrName>
                                        </p:attrNameLst>
                                      </p:cBhvr>
                                      <p:tavLst>
                                        <p:tav tm="0">
                                          <p:val>
                                            <p:fltVal val="360"/>
                                          </p:val>
                                        </p:tav>
                                        <p:tav tm="100000">
                                          <p:val>
                                            <p:fltVal val="0"/>
                                          </p:val>
                                        </p:tav>
                                      </p:tavLst>
                                    </p:anim>
                                    <p:animEffect transition="in" filter="fade">
                                      <p:cBhvr>
                                        <p:cTn id="28" dur="1000"/>
                                        <p:tgtEl>
                                          <p:spTgt spid="9"/>
                                        </p:tgtEl>
                                      </p:cBhvr>
                                    </p:animEffect>
                                  </p:childTnLst>
                                </p:cTn>
                              </p:par>
                              <p:par>
                                <p:cTn id="29" presetID="2" presetClass="entr" presetSubtype="4" decel="10000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1000" fill="hold"/>
                                        <p:tgtEl>
                                          <p:spTgt spid="23"/>
                                        </p:tgtEl>
                                        <p:attrNameLst>
                                          <p:attrName>ppt_x</p:attrName>
                                        </p:attrNameLst>
                                      </p:cBhvr>
                                      <p:tavLst>
                                        <p:tav tm="0">
                                          <p:val>
                                            <p:strVal val="#ppt_x"/>
                                          </p:val>
                                        </p:tav>
                                        <p:tav tm="100000">
                                          <p:val>
                                            <p:strVal val="#ppt_x"/>
                                          </p:val>
                                        </p:tav>
                                      </p:tavLst>
                                    </p:anim>
                                    <p:anim calcmode="lin" valueType="num">
                                      <p:cBhvr additive="base">
                                        <p:cTn id="32" dur="1000" fill="hold"/>
                                        <p:tgtEl>
                                          <p:spTgt spid="23"/>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2750"/>
                            </p:stCondLst>
                            <p:childTnLst>
                              <p:par>
                                <p:cTn id="34" presetID="49" presetClass="entr" presetSubtype="0" decel="100000"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1000" fill="hold"/>
                                        <p:tgtEl>
                                          <p:spTgt spid="17"/>
                                        </p:tgtEl>
                                        <p:attrNameLst>
                                          <p:attrName>ppt_w</p:attrName>
                                        </p:attrNameLst>
                                      </p:cBhvr>
                                      <p:tavLst>
                                        <p:tav tm="0">
                                          <p:val>
                                            <p:fltVal val="0"/>
                                          </p:val>
                                        </p:tav>
                                        <p:tav tm="100000">
                                          <p:val>
                                            <p:strVal val="#ppt_w"/>
                                          </p:val>
                                        </p:tav>
                                      </p:tavLst>
                                    </p:anim>
                                    <p:anim calcmode="lin" valueType="num">
                                      <p:cBhvr>
                                        <p:cTn id="37" dur="1000" fill="hold"/>
                                        <p:tgtEl>
                                          <p:spTgt spid="17"/>
                                        </p:tgtEl>
                                        <p:attrNameLst>
                                          <p:attrName>ppt_h</p:attrName>
                                        </p:attrNameLst>
                                      </p:cBhvr>
                                      <p:tavLst>
                                        <p:tav tm="0">
                                          <p:val>
                                            <p:fltVal val="0"/>
                                          </p:val>
                                        </p:tav>
                                        <p:tav tm="100000">
                                          <p:val>
                                            <p:strVal val="#ppt_h"/>
                                          </p:val>
                                        </p:tav>
                                      </p:tavLst>
                                    </p:anim>
                                    <p:anim calcmode="lin" valueType="num">
                                      <p:cBhvr>
                                        <p:cTn id="38" dur="1000" fill="hold"/>
                                        <p:tgtEl>
                                          <p:spTgt spid="17"/>
                                        </p:tgtEl>
                                        <p:attrNameLst>
                                          <p:attrName>style.rotation</p:attrName>
                                        </p:attrNameLst>
                                      </p:cBhvr>
                                      <p:tavLst>
                                        <p:tav tm="0">
                                          <p:val>
                                            <p:fltVal val="360"/>
                                          </p:val>
                                        </p:tav>
                                        <p:tav tm="100000">
                                          <p:val>
                                            <p:fltVal val="0"/>
                                          </p:val>
                                        </p:tav>
                                      </p:tavLst>
                                    </p:anim>
                                    <p:animEffect transition="in" filter="fade">
                                      <p:cBhvr>
                                        <p:cTn id="39" dur="1000"/>
                                        <p:tgtEl>
                                          <p:spTgt spid="17"/>
                                        </p:tgtEl>
                                      </p:cBhvr>
                                    </p:animEffect>
                                  </p:childTnLst>
                                </p:cTn>
                              </p:par>
                              <p:par>
                                <p:cTn id="40" presetID="2" presetClass="entr" presetSubtype="4" decel="100000" fill="hold"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1000" fill="hold"/>
                                        <p:tgtEl>
                                          <p:spTgt spid="26"/>
                                        </p:tgtEl>
                                        <p:attrNameLst>
                                          <p:attrName>ppt_x</p:attrName>
                                        </p:attrNameLst>
                                      </p:cBhvr>
                                      <p:tavLst>
                                        <p:tav tm="0">
                                          <p:val>
                                            <p:strVal val="#ppt_x"/>
                                          </p:val>
                                        </p:tav>
                                        <p:tav tm="100000">
                                          <p:val>
                                            <p:strVal val="#ppt_x"/>
                                          </p:val>
                                        </p:tav>
                                      </p:tavLst>
                                    </p:anim>
                                    <p:anim calcmode="lin" valueType="num">
                                      <p:cBhvr additive="base">
                                        <p:cTn id="43" dur="1000" fill="hold"/>
                                        <p:tgtEl>
                                          <p:spTgt spid="26"/>
                                        </p:tgtEl>
                                        <p:attrNameLst>
                                          <p:attrName>ppt_y</p:attrName>
                                        </p:attrNameLst>
                                      </p:cBhvr>
                                      <p:tavLst>
                                        <p:tav tm="0">
                                          <p:val>
                                            <p:strVal val="1+#ppt_h/2"/>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anim calcmode="lin" valueType="num">
                                      <p:cBhvr>
                                        <p:cTn id="47" dur="500" fill="hold"/>
                                        <p:tgtEl>
                                          <p:spTgt spid="30"/>
                                        </p:tgtEl>
                                        <p:attrNameLst>
                                          <p:attrName>ppt_x</p:attrName>
                                        </p:attrNameLst>
                                      </p:cBhvr>
                                      <p:tavLst>
                                        <p:tav tm="0">
                                          <p:val>
                                            <p:strVal val="#ppt_x"/>
                                          </p:val>
                                        </p:tav>
                                        <p:tav tm="100000">
                                          <p:val>
                                            <p:strVal val="#ppt_x"/>
                                          </p:val>
                                        </p:tav>
                                      </p:tavLst>
                                    </p:anim>
                                    <p:anim calcmode="lin" valueType="num">
                                      <p:cBhvr>
                                        <p:cTn id="48"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451967" y="357259"/>
            <a:ext cx="4896544" cy="686939"/>
            <a:chOff x="338524" y="267494"/>
            <a:chExt cx="3672408" cy="515204"/>
          </a:xfrm>
        </p:grpSpPr>
        <p:sp>
          <p:nvSpPr>
            <p:cNvPr id="55" name="矩形 54"/>
            <p:cNvSpPr/>
            <p:nvPr/>
          </p:nvSpPr>
          <p:spPr>
            <a:xfrm>
              <a:off x="338524" y="294967"/>
              <a:ext cx="345044" cy="34186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755576" y="267494"/>
              <a:ext cx="1523494" cy="346249"/>
            </a:xfrm>
            <a:prstGeom prst="rect">
              <a:avLst/>
            </a:prstGeom>
            <a:noFill/>
          </p:spPr>
          <p:txBody>
            <a:bodyPr wrap="none" rtlCol="0">
              <a:spAutoFit/>
              <a:scene3d>
                <a:camera prst="orthographicFront"/>
                <a:lightRig rig="threePt" dir="t"/>
              </a:scene3d>
              <a:sp3d contourW="12700"/>
            </a:bodyPr>
            <a:lstStyle/>
            <a:p>
              <a:pPr defTabSz="1218565"/>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未来工作计划</a:t>
              </a: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55576" y="559608"/>
              <a:ext cx="3255356" cy="223090"/>
            </a:xfrm>
            <a:prstGeom prst="rect">
              <a:avLst/>
            </a:prstGeom>
            <a:noFill/>
          </p:spPr>
          <p:txBody>
            <a:bodyPr wrap="square" rtlCol="0">
              <a:spAutoFit/>
              <a:scene3d>
                <a:camera prst="orthographicFront"/>
                <a:lightRig rig="threePt" dir="t"/>
              </a:scene3d>
              <a:sp3d contourW="12700"/>
            </a:bodyPr>
            <a:lstStyle/>
            <a:p>
              <a:pPr defTabSz="1218565"/>
              <a:r>
                <a:rPr lang="en-US" altLang="zh-CN" sz="1335">
                  <a:solidFill>
                    <a:prstClr val="black">
                      <a:lumMod val="75000"/>
                      <a:lumOff val="25000"/>
                    </a:prstClr>
                  </a:solidFill>
                  <a:latin typeface="微软雅黑" panose="020b0503020204020204" pitchFamily="34" charset="-122"/>
                  <a:ea typeface="微软雅黑" panose="020b0503020204020204" pitchFamily="34" charset="-122"/>
                </a:rPr>
                <a:t>Year work summary Year work summary</a:t>
              </a:r>
              <a:endParaRPr lang="en-US" altLang="zh-CN"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 name="矩形 5"/>
            <p:cNvSpPr/>
            <p:nvPr/>
          </p:nvSpPr>
          <p:spPr>
            <a:xfrm>
              <a:off x="515550" y="483518"/>
              <a:ext cx="240025" cy="2378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5130744" y="1328973"/>
            <a:ext cx="1930515" cy="4717249"/>
            <a:chOff x="5341575" y="1164321"/>
            <a:chExt cx="1930765" cy="5160464"/>
          </a:xfrm>
          <a:gradFill>
            <a:gsLst>
              <a:gs pos="0">
                <a:schemeClr val="tx1">
                  <a:lumMod val="75000"/>
                  <a:lumOff val="25000"/>
                  <a:alpha val="0"/>
                </a:schemeClr>
              </a:gs>
              <a:gs pos="50000">
                <a:schemeClr val="tx1">
                  <a:lumMod val="75000"/>
                  <a:lumOff val="25000"/>
                </a:schemeClr>
              </a:gs>
              <a:gs pos="100000">
                <a:schemeClr val="tx1">
                  <a:lumMod val="75000"/>
                  <a:lumOff val="25000"/>
                  <a:alpha val="0"/>
                </a:schemeClr>
              </a:gs>
            </a:gsLst>
            <a:lin ang="5400000" scaled="1"/>
          </a:gradFill>
        </p:grpSpPr>
        <p:sp>
          <p:nvSpPr>
            <p:cNvPr id="2" name="矩形 1"/>
            <p:cNvSpPr/>
            <p:nvPr/>
          </p:nvSpPr>
          <p:spPr>
            <a:xfrm>
              <a:off x="7243540" y="1189262"/>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19" name="矩形 18"/>
            <p:cNvSpPr/>
            <p:nvPr/>
          </p:nvSpPr>
          <p:spPr>
            <a:xfrm>
              <a:off x="5341575" y="1164321"/>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sp>
        <p:nvSpPr>
          <p:cNvPr id="3" name="空心弧 2"/>
          <p:cNvSpPr/>
          <p:nvPr/>
        </p:nvSpPr>
        <p:spPr>
          <a:xfrm rot="5400000">
            <a:off x="4269131" y="1870549"/>
            <a:ext cx="1780820" cy="1780820"/>
          </a:xfrm>
          <a:prstGeom prst="blockArc">
            <a:avLst>
              <a:gd name="adj1" fmla="val 10800000"/>
              <a:gd name="adj2" fmla="val 95469"/>
              <a:gd name="adj3" fmla="val 23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9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4" name="空心弧 23"/>
          <p:cNvSpPr/>
          <p:nvPr/>
        </p:nvSpPr>
        <p:spPr>
          <a:xfrm rot="5400000">
            <a:off x="4269131" y="3665014"/>
            <a:ext cx="1780820" cy="1780820"/>
          </a:xfrm>
          <a:prstGeom prst="blockArc">
            <a:avLst>
              <a:gd name="adj1" fmla="val 10800000"/>
              <a:gd name="adj2" fmla="val 95469"/>
              <a:gd name="adj3" fmla="val 235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9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5" name="空心弧 24"/>
          <p:cNvSpPr/>
          <p:nvPr/>
        </p:nvSpPr>
        <p:spPr>
          <a:xfrm rot="16200000" flipH="1">
            <a:off x="6142051" y="1870549"/>
            <a:ext cx="1780820" cy="1780820"/>
          </a:xfrm>
          <a:prstGeom prst="blockArc">
            <a:avLst>
              <a:gd name="adj1" fmla="val 10800000"/>
              <a:gd name="adj2" fmla="val 95469"/>
              <a:gd name="adj3" fmla="val 235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9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6" name="空心弧 25"/>
          <p:cNvSpPr/>
          <p:nvPr/>
        </p:nvSpPr>
        <p:spPr>
          <a:xfrm rot="16200000" flipH="1">
            <a:off x="6142051" y="3665014"/>
            <a:ext cx="1780820" cy="1780820"/>
          </a:xfrm>
          <a:prstGeom prst="blockArc">
            <a:avLst>
              <a:gd name="adj1" fmla="val 10800000"/>
              <a:gd name="adj2" fmla="val 95469"/>
              <a:gd name="adj3" fmla="val 23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95">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9" name="文本框 28"/>
          <p:cNvSpPr txBox="1"/>
          <p:nvPr/>
        </p:nvSpPr>
        <p:spPr>
          <a:xfrm>
            <a:off x="7445612" y="2058297"/>
            <a:ext cx="2007216" cy="430865"/>
          </a:xfrm>
          <a:prstGeom prst="rect">
            <a:avLst/>
          </a:prstGeom>
          <a:noFill/>
        </p:spPr>
        <p:txBody>
          <a:bodyPr wrap="square" lIns="91423" tIns="45709" rIns="91423" bIns="45709" rtlCol="0">
            <a:spAutoFit/>
          </a:bodyPr>
          <a:lstStyle/>
          <a:p>
            <a:pPr defTabSz="1218565"/>
            <a:r>
              <a:rPr lang="zh-CN" altLang="en-US" sz="22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点击添加标题</a:t>
            </a:r>
            <a:endParaRPr lang="zh-CN" altLang="en-US" sz="2200" b="1" baseline="-30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30" name="文本框 29"/>
          <p:cNvSpPr txBox="1"/>
          <p:nvPr/>
        </p:nvSpPr>
        <p:spPr>
          <a:xfrm>
            <a:off x="7445614" y="2509966"/>
            <a:ext cx="3703953" cy="845979"/>
          </a:xfrm>
          <a:prstGeom prst="rect">
            <a:avLst/>
          </a:prstGeom>
          <a:noFill/>
        </p:spPr>
        <p:txBody>
          <a:bodyPr wrap="square" lIns="91423" tIns="45709" rIns="91423" bIns="45709" rtlCol="0">
            <a:spAutoFit/>
          </a:bodyPr>
          <a:lstStyle/>
          <a:p>
            <a:pPr defTabSz="1218565">
              <a:lnSpc>
                <a:spcPct val="120000"/>
              </a:lnSpc>
              <a:spcBef>
                <a:spcPct val="0"/>
              </a:spcBef>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在此录入图表的综合描述说明，在此录入图表的综合描述说明，在此录入图表的综合描述说明。</a:t>
            </a:r>
            <a:endPar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31" name="文本框 30"/>
          <p:cNvSpPr txBox="1"/>
          <p:nvPr/>
        </p:nvSpPr>
        <p:spPr>
          <a:xfrm>
            <a:off x="7445612" y="3941444"/>
            <a:ext cx="2007216" cy="430865"/>
          </a:xfrm>
          <a:prstGeom prst="rect">
            <a:avLst/>
          </a:prstGeom>
          <a:noFill/>
        </p:spPr>
        <p:txBody>
          <a:bodyPr wrap="square" lIns="91423" tIns="45709" rIns="91423" bIns="45709" rtlCol="0">
            <a:spAutoFit/>
          </a:bodyPr>
          <a:lstStyle/>
          <a:p>
            <a:pPr defTabSz="1218565"/>
            <a:r>
              <a:rPr lang="zh-CN" altLang="en-US" sz="22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点击添加标题</a:t>
            </a:r>
            <a:endParaRPr lang="zh-CN" altLang="en-US" sz="2200" b="1" baseline="-30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32" name="文本框 31"/>
          <p:cNvSpPr txBox="1"/>
          <p:nvPr/>
        </p:nvSpPr>
        <p:spPr>
          <a:xfrm>
            <a:off x="7445614" y="4393112"/>
            <a:ext cx="3703953" cy="845979"/>
          </a:xfrm>
          <a:prstGeom prst="rect">
            <a:avLst/>
          </a:prstGeom>
          <a:noFill/>
        </p:spPr>
        <p:txBody>
          <a:bodyPr wrap="square" lIns="91423" tIns="45709" rIns="91423" bIns="45709" rtlCol="0">
            <a:spAutoFit/>
          </a:bodyPr>
          <a:lstStyle/>
          <a:p>
            <a:pPr defTabSz="1218565">
              <a:lnSpc>
                <a:spcPct val="120000"/>
              </a:lnSpc>
              <a:spcBef>
                <a:spcPct val="0"/>
              </a:spcBef>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在此录入图表的综合描述说明，在此录入图表的综合描述说明，在此录入图表的综合描述说明。</a:t>
            </a:r>
            <a:endPar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33" name="文本框 32"/>
          <p:cNvSpPr txBox="1"/>
          <p:nvPr/>
        </p:nvSpPr>
        <p:spPr>
          <a:xfrm>
            <a:off x="2659565" y="2058297"/>
            <a:ext cx="2007216" cy="430865"/>
          </a:xfrm>
          <a:prstGeom prst="rect">
            <a:avLst/>
          </a:prstGeom>
          <a:noFill/>
        </p:spPr>
        <p:txBody>
          <a:bodyPr wrap="square" lIns="91423" tIns="45709" rIns="91423" bIns="45709" rtlCol="0">
            <a:spAutoFit/>
          </a:bodyPr>
          <a:lstStyle/>
          <a:p>
            <a:pPr algn="r" defTabSz="1218565"/>
            <a:r>
              <a:rPr lang="zh-CN" altLang="en-US" sz="22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点击添加标题</a:t>
            </a:r>
            <a:endParaRPr lang="zh-CN" altLang="en-US" sz="2200" b="1" baseline="-30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34" name="文本框 33"/>
          <p:cNvSpPr txBox="1"/>
          <p:nvPr/>
        </p:nvSpPr>
        <p:spPr>
          <a:xfrm>
            <a:off x="962830" y="2509966"/>
            <a:ext cx="3703953" cy="845979"/>
          </a:xfrm>
          <a:prstGeom prst="rect">
            <a:avLst/>
          </a:prstGeom>
          <a:noFill/>
        </p:spPr>
        <p:txBody>
          <a:bodyPr wrap="square" lIns="91423" tIns="45709" rIns="91423" bIns="45709" rtlCol="0">
            <a:spAutoFit/>
          </a:bodyPr>
          <a:lstStyle/>
          <a:p>
            <a:pPr algn="r" defTabSz="1218565">
              <a:lnSpc>
                <a:spcPct val="120000"/>
              </a:lnSpc>
              <a:spcBef>
                <a:spcPct val="0"/>
              </a:spcBef>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在此录入图表的综合描述说明，在此录入图表的综合描述说明，在此录入图表的综合描述说明。</a:t>
            </a:r>
            <a:endPar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35" name="文本框 34"/>
          <p:cNvSpPr txBox="1"/>
          <p:nvPr/>
        </p:nvSpPr>
        <p:spPr>
          <a:xfrm>
            <a:off x="2659565" y="3941444"/>
            <a:ext cx="2007216" cy="430865"/>
          </a:xfrm>
          <a:prstGeom prst="rect">
            <a:avLst/>
          </a:prstGeom>
          <a:noFill/>
        </p:spPr>
        <p:txBody>
          <a:bodyPr wrap="square" lIns="91423" tIns="45709" rIns="91423" bIns="45709" rtlCol="0">
            <a:spAutoFit/>
          </a:bodyPr>
          <a:lstStyle/>
          <a:p>
            <a:pPr algn="r" defTabSz="1218565"/>
            <a:r>
              <a:rPr lang="zh-CN" altLang="en-US" sz="22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点击添加标题</a:t>
            </a:r>
            <a:endParaRPr lang="zh-CN" altLang="en-US" sz="2200" b="1" baseline="-30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36" name="文本框 35"/>
          <p:cNvSpPr txBox="1"/>
          <p:nvPr/>
        </p:nvSpPr>
        <p:spPr>
          <a:xfrm>
            <a:off x="962830" y="4393112"/>
            <a:ext cx="3703953" cy="845979"/>
          </a:xfrm>
          <a:prstGeom prst="rect">
            <a:avLst/>
          </a:prstGeom>
          <a:noFill/>
        </p:spPr>
        <p:txBody>
          <a:bodyPr wrap="square" lIns="91423" tIns="45709" rIns="91423" bIns="45709" rtlCol="0">
            <a:spAutoFit/>
          </a:bodyPr>
          <a:lstStyle/>
          <a:p>
            <a:pPr algn="r" defTabSz="1218565">
              <a:lnSpc>
                <a:spcPct val="120000"/>
              </a:lnSpc>
              <a:spcBef>
                <a:spcPct val="0"/>
              </a:spcBef>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在此录入图表的综合描述说明，在此录入图表的综合描述说明，在此录入图表的综合描述说明。</a:t>
            </a:r>
            <a:endPar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pic>
        <p:nvPicPr>
          <p:cNvPr id="28" name="图片 27"/>
          <p:cNvPicPr>
            <a:picLocks noChangeAspect="1"/>
          </p:cNvPicPr>
          <p:nvPr/>
        </p:nvPicPr>
        <p:blipFill>
          <a:blip r:embed="rId2">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pic>
        <p:nvPicPr>
          <p:cNvPr id="39" name="PA_图片 20"/>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0224495" y="894"/>
            <a:ext cx="2145659" cy="1536700"/>
          </a:xfrm>
          <a:prstGeom prst="rect">
            <a:avLst/>
          </a:prstGeom>
        </p:spPr>
      </p:pic>
    </p:spTree>
  </p:cSld>
  <p:clrMapOvr>
    <a:masterClrMapping/>
  </p:clrMapOvr>
  <p:transition advTm="749">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4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anim calcmode="lin" valueType="num">
                                      <p:cBhvr>
                                        <p:cTn id="11" dur="500" fill="hold"/>
                                        <p:tgtEl>
                                          <p:spTgt spid="3"/>
                                        </p:tgtEl>
                                        <p:attrNameLst>
                                          <p:attrName>ppt_x</p:attrName>
                                        </p:attrNameLst>
                                      </p:cBhvr>
                                      <p:tavLst>
                                        <p:tav tm="0">
                                          <p:val>
                                            <p:strVal val="#ppt_x"/>
                                          </p:val>
                                        </p:tav>
                                        <p:tav tm="100000">
                                          <p:val>
                                            <p:strVal val="#ppt_x"/>
                                          </p:val>
                                        </p:tav>
                                      </p:tavLst>
                                    </p:anim>
                                    <p:anim calcmode="lin" valueType="num">
                                      <p:cBhvr>
                                        <p:cTn id="12" dur="500" fill="hold"/>
                                        <p:tgtEl>
                                          <p:spTgt spid="3"/>
                                        </p:tgtEl>
                                        <p:attrNameLst>
                                          <p:attrName>ppt_y</p:attrName>
                                        </p:attrNameLst>
                                      </p:cBhvr>
                                      <p:tavLst>
                                        <p:tav tm="0">
                                          <p:val>
                                            <p:strVal val="#ppt_y-.1"/>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250" fill="hold"/>
                                        <p:tgtEl>
                                          <p:spTgt spid="33"/>
                                        </p:tgtEl>
                                        <p:attrNameLst>
                                          <p:attrName>ppt_x</p:attrName>
                                        </p:attrNameLst>
                                      </p:cBhvr>
                                      <p:tavLst>
                                        <p:tav tm="0">
                                          <p:val>
                                            <p:strVal val="0-#ppt_w/2"/>
                                          </p:val>
                                        </p:tav>
                                        <p:tav tm="100000">
                                          <p:val>
                                            <p:strVal val="#ppt_x"/>
                                          </p:val>
                                        </p:tav>
                                      </p:tavLst>
                                    </p:anim>
                                    <p:anim calcmode="lin" valueType="num">
                                      <p:cBhvr additive="base">
                                        <p:cTn id="16" dur="250" fill="hold"/>
                                        <p:tgtEl>
                                          <p:spTgt spid="3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250" fill="hold"/>
                                        <p:tgtEl>
                                          <p:spTgt spid="34"/>
                                        </p:tgtEl>
                                        <p:attrNameLst>
                                          <p:attrName>ppt_x</p:attrName>
                                        </p:attrNameLst>
                                      </p:cBhvr>
                                      <p:tavLst>
                                        <p:tav tm="0">
                                          <p:val>
                                            <p:strVal val="0-#ppt_w/2"/>
                                          </p:val>
                                        </p:tav>
                                        <p:tav tm="100000">
                                          <p:val>
                                            <p:strVal val="#ppt_x"/>
                                          </p:val>
                                        </p:tav>
                                      </p:tavLst>
                                    </p:anim>
                                    <p:anim calcmode="lin" valueType="num">
                                      <p:cBhvr additive="base">
                                        <p:cTn id="20" dur="250" fill="hold"/>
                                        <p:tgtEl>
                                          <p:spTgt spid="34"/>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anim calcmode="lin" valueType="num">
                                      <p:cBhvr>
                                        <p:cTn id="24" dur="500" fill="hold"/>
                                        <p:tgtEl>
                                          <p:spTgt spid="24"/>
                                        </p:tgtEl>
                                        <p:attrNameLst>
                                          <p:attrName>ppt_x</p:attrName>
                                        </p:attrNameLst>
                                      </p:cBhvr>
                                      <p:tavLst>
                                        <p:tav tm="0">
                                          <p:val>
                                            <p:strVal val="#ppt_x"/>
                                          </p:val>
                                        </p:tav>
                                        <p:tav tm="100000">
                                          <p:val>
                                            <p:strVal val="#ppt_x"/>
                                          </p:val>
                                        </p:tav>
                                      </p:tavLst>
                                    </p:anim>
                                    <p:anim calcmode="lin" valueType="num">
                                      <p:cBhvr>
                                        <p:cTn id="25" dur="500" fill="hold"/>
                                        <p:tgtEl>
                                          <p:spTgt spid="24"/>
                                        </p:tgtEl>
                                        <p:attrNameLst>
                                          <p:attrName>ppt_y</p:attrName>
                                        </p:attrNameLst>
                                      </p:cBhvr>
                                      <p:tavLst>
                                        <p:tav tm="0">
                                          <p:val>
                                            <p:strVal val="#ppt_y+.1"/>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250" fill="hold"/>
                                        <p:tgtEl>
                                          <p:spTgt spid="35"/>
                                        </p:tgtEl>
                                        <p:attrNameLst>
                                          <p:attrName>ppt_x</p:attrName>
                                        </p:attrNameLst>
                                      </p:cBhvr>
                                      <p:tavLst>
                                        <p:tav tm="0">
                                          <p:val>
                                            <p:strVal val="0-#ppt_w/2"/>
                                          </p:val>
                                        </p:tav>
                                        <p:tav tm="100000">
                                          <p:val>
                                            <p:strVal val="#ppt_x"/>
                                          </p:val>
                                        </p:tav>
                                      </p:tavLst>
                                    </p:anim>
                                    <p:anim calcmode="lin" valueType="num">
                                      <p:cBhvr additive="base">
                                        <p:cTn id="29" dur="250" fill="hold"/>
                                        <p:tgtEl>
                                          <p:spTgt spid="3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250" fill="hold"/>
                                        <p:tgtEl>
                                          <p:spTgt spid="36"/>
                                        </p:tgtEl>
                                        <p:attrNameLst>
                                          <p:attrName>ppt_x</p:attrName>
                                        </p:attrNameLst>
                                      </p:cBhvr>
                                      <p:tavLst>
                                        <p:tav tm="0">
                                          <p:val>
                                            <p:strVal val="0-#ppt_w/2"/>
                                          </p:val>
                                        </p:tav>
                                        <p:tav tm="100000">
                                          <p:val>
                                            <p:strVal val="#ppt_x"/>
                                          </p:val>
                                        </p:tav>
                                      </p:tavLst>
                                    </p:anim>
                                    <p:anim calcmode="lin" valueType="num">
                                      <p:cBhvr additive="base">
                                        <p:cTn id="33" dur="250" fill="hold"/>
                                        <p:tgtEl>
                                          <p:spTgt spid="36"/>
                                        </p:tgtEl>
                                        <p:attrNameLst>
                                          <p:attrName>ppt_y</p:attrName>
                                        </p:attrNameLst>
                                      </p:cBhvr>
                                      <p:tavLst>
                                        <p:tav tm="0">
                                          <p:val>
                                            <p:strVal val="#ppt_y"/>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anim calcmode="lin" valueType="num">
                                      <p:cBhvr>
                                        <p:cTn id="37" dur="500" fill="hold"/>
                                        <p:tgtEl>
                                          <p:spTgt spid="25"/>
                                        </p:tgtEl>
                                        <p:attrNameLst>
                                          <p:attrName>ppt_x</p:attrName>
                                        </p:attrNameLst>
                                      </p:cBhvr>
                                      <p:tavLst>
                                        <p:tav tm="0">
                                          <p:val>
                                            <p:strVal val="#ppt_x"/>
                                          </p:val>
                                        </p:tav>
                                        <p:tav tm="100000">
                                          <p:val>
                                            <p:strVal val="#ppt_x"/>
                                          </p:val>
                                        </p:tav>
                                      </p:tavLst>
                                    </p:anim>
                                    <p:anim calcmode="lin" valueType="num">
                                      <p:cBhvr>
                                        <p:cTn id="38" dur="500" fill="hold"/>
                                        <p:tgtEl>
                                          <p:spTgt spid="25"/>
                                        </p:tgtEl>
                                        <p:attrNameLst>
                                          <p:attrName>ppt_y</p:attrName>
                                        </p:attrNameLst>
                                      </p:cBhvr>
                                      <p:tavLst>
                                        <p:tav tm="0">
                                          <p:val>
                                            <p:strVal val="#ppt_y-.1"/>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250" fill="hold"/>
                                        <p:tgtEl>
                                          <p:spTgt spid="29"/>
                                        </p:tgtEl>
                                        <p:attrNameLst>
                                          <p:attrName>ppt_x</p:attrName>
                                        </p:attrNameLst>
                                      </p:cBhvr>
                                      <p:tavLst>
                                        <p:tav tm="0">
                                          <p:val>
                                            <p:strVal val="1+#ppt_w/2"/>
                                          </p:val>
                                        </p:tav>
                                        <p:tav tm="100000">
                                          <p:val>
                                            <p:strVal val="#ppt_x"/>
                                          </p:val>
                                        </p:tav>
                                      </p:tavLst>
                                    </p:anim>
                                    <p:anim calcmode="lin" valueType="num">
                                      <p:cBhvr additive="base">
                                        <p:cTn id="42" dur="250" fill="hold"/>
                                        <p:tgtEl>
                                          <p:spTgt spid="29"/>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250" fill="hold"/>
                                        <p:tgtEl>
                                          <p:spTgt spid="30"/>
                                        </p:tgtEl>
                                        <p:attrNameLst>
                                          <p:attrName>ppt_x</p:attrName>
                                        </p:attrNameLst>
                                      </p:cBhvr>
                                      <p:tavLst>
                                        <p:tav tm="0">
                                          <p:val>
                                            <p:strVal val="1+#ppt_w/2"/>
                                          </p:val>
                                        </p:tav>
                                        <p:tav tm="100000">
                                          <p:val>
                                            <p:strVal val="#ppt_x"/>
                                          </p:val>
                                        </p:tav>
                                      </p:tavLst>
                                    </p:anim>
                                    <p:anim calcmode="lin" valueType="num">
                                      <p:cBhvr additive="base">
                                        <p:cTn id="46" dur="250" fill="hold"/>
                                        <p:tgtEl>
                                          <p:spTgt spid="30"/>
                                        </p:tgtEl>
                                        <p:attrNameLst>
                                          <p:attrName>ppt_y</p:attrName>
                                        </p:attrNameLst>
                                      </p:cBhvr>
                                      <p:tavLst>
                                        <p:tav tm="0">
                                          <p:val>
                                            <p:strVal val="#ppt_y"/>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anim calcmode="lin" valueType="num">
                                      <p:cBhvr>
                                        <p:cTn id="50" dur="500" fill="hold"/>
                                        <p:tgtEl>
                                          <p:spTgt spid="26"/>
                                        </p:tgtEl>
                                        <p:attrNameLst>
                                          <p:attrName>ppt_x</p:attrName>
                                        </p:attrNameLst>
                                      </p:cBhvr>
                                      <p:tavLst>
                                        <p:tav tm="0">
                                          <p:val>
                                            <p:strVal val="#ppt_x"/>
                                          </p:val>
                                        </p:tav>
                                        <p:tav tm="100000">
                                          <p:val>
                                            <p:strVal val="#ppt_x"/>
                                          </p:val>
                                        </p:tav>
                                      </p:tavLst>
                                    </p:anim>
                                    <p:anim calcmode="lin" valueType="num">
                                      <p:cBhvr>
                                        <p:cTn id="51" dur="500" fill="hold"/>
                                        <p:tgtEl>
                                          <p:spTgt spid="26"/>
                                        </p:tgtEl>
                                        <p:attrNameLst>
                                          <p:attrName>ppt_y</p:attrName>
                                        </p:attrNameLst>
                                      </p:cBhvr>
                                      <p:tavLst>
                                        <p:tav tm="0">
                                          <p:val>
                                            <p:strVal val="#ppt_y+.1"/>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250" fill="hold"/>
                                        <p:tgtEl>
                                          <p:spTgt spid="31"/>
                                        </p:tgtEl>
                                        <p:attrNameLst>
                                          <p:attrName>ppt_x</p:attrName>
                                        </p:attrNameLst>
                                      </p:cBhvr>
                                      <p:tavLst>
                                        <p:tav tm="0">
                                          <p:val>
                                            <p:strVal val="1+#ppt_w/2"/>
                                          </p:val>
                                        </p:tav>
                                        <p:tav tm="100000">
                                          <p:val>
                                            <p:strVal val="#ppt_x"/>
                                          </p:val>
                                        </p:tav>
                                      </p:tavLst>
                                    </p:anim>
                                    <p:anim calcmode="lin" valueType="num">
                                      <p:cBhvr additive="base">
                                        <p:cTn id="55" dur="250" fill="hold"/>
                                        <p:tgtEl>
                                          <p:spTgt spid="31"/>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250" fill="hold"/>
                                        <p:tgtEl>
                                          <p:spTgt spid="32"/>
                                        </p:tgtEl>
                                        <p:attrNameLst>
                                          <p:attrName>ppt_x</p:attrName>
                                        </p:attrNameLst>
                                      </p:cBhvr>
                                      <p:tavLst>
                                        <p:tav tm="0">
                                          <p:val>
                                            <p:strVal val="1+#ppt_w/2"/>
                                          </p:val>
                                        </p:tav>
                                        <p:tav tm="100000">
                                          <p:val>
                                            <p:strVal val="#ppt_x"/>
                                          </p:val>
                                        </p:tav>
                                      </p:tavLst>
                                    </p:anim>
                                    <p:anim calcmode="lin" valueType="num">
                                      <p:cBhvr additive="base">
                                        <p:cTn id="59" dur="250" fill="hold"/>
                                        <p:tgtEl>
                                          <p:spTgt spid="32"/>
                                        </p:tgtEl>
                                        <p:attrNameLst>
                                          <p:attrName>ppt_y</p:attrName>
                                        </p:attrNameLst>
                                      </p:cBhvr>
                                      <p:tavLst>
                                        <p:tav tm="0">
                                          <p:val>
                                            <p:strVal val="#ppt_y"/>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anim calcmode="lin" valueType="num">
                                      <p:cBhvr>
                                        <p:cTn id="63" dur="500" fill="hold"/>
                                        <p:tgtEl>
                                          <p:spTgt spid="28"/>
                                        </p:tgtEl>
                                        <p:attrNameLst>
                                          <p:attrName>ppt_x</p:attrName>
                                        </p:attrNameLst>
                                      </p:cBhvr>
                                      <p:tavLst>
                                        <p:tav tm="0">
                                          <p:val>
                                            <p:strVal val="#ppt_x"/>
                                          </p:val>
                                        </p:tav>
                                        <p:tav tm="100000">
                                          <p:val>
                                            <p:strVal val="#ppt_x"/>
                                          </p:val>
                                        </p:tav>
                                      </p:tavLst>
                                    </p:anim>
                                    <p:anim calcmode="lin" valueType="num">
                                      <p:cBhvr>
                                        <p:cTn id="64"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4" grpId="0" animBg="1"/>
      <p:bldP spid="25" grpId="0" animBg="1"/>
      <p:bldP spid="26" grpId="0" animBg="1"/>
      <p:bldP spid="29" grpId="0"/>
      <p:bldP spid="30" grpId="0"/>
      <p:bldP spid="31" grpId="0"/>
      <p:bldP spid="32" grpId="0"/>
      <p:bldP spid="33" grpId="0"/>
      <p:bldP spid="34" grpId="0"/>
      <p:bldP spid="35" grpId="0"/>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451967" y="357259"/>
            <a:ext cx="4896544" cy="686939"/>
            <a:chOff x="338524" y="267494"/>
            <a:chExt cx="3672408" cy="515204"/>
          </a:xfrm>
        </p:grpSpPr>
        <p:sp>
          <p:nvSpPr>
            <p:cNvPr id="55" name="矩形 54"/>
            <p:cNvSpPr/>
            <p:nvPr/>
          </p:nvSpPr>
          <p:spPr>
            <a:xfrm>
              <a:off x="338524" y="294967"/>
              <a:ext cx="345044" cy="34186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755576" y="267494"/>
              <a:ext cx="1523494" cy="346249"/>
            </a:xfrm>
            <a:prstGeom prst="rect">
              <a:avLst/>
            </a:prstGeom>
            <a:noFill/>
          </p:spPr>
          <p:txBody>
            <a:bodyPr wrap="none" rtlCol="0">
              <a:spAutoFit/>
              <a:scene3d>
                <a:camera prst="orthographicFront"/>
                <a:lightRig rig="threePt" dir="t"/>
              </a:scene3d>
              <a:sp3d contourW="12700"/>
            </a:bodyPr>
            <a:lstStyle/>
            <a:p>
              <a:pPr defTabSz="1218565"/>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未来工作计划</a:t>
              </a: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55576" y="559608"/>
              <a:ext cx="3255356" cy="223090"/>
            </a:xfrm>
            <a:prstGeom prst="rect">
              <a:avLst/>
            </a:prstGeom>
            <a:noFill/>
          </p:spPr>
          <p:txBody>
            <a:bodyPr wrap="square" rtlCol="0">
              <a:spAutoFit/>
              <a:scene3d>
                <a:camera prst="orthographicFront"/>
                <a:lightRig rig="threePt" dir="t"/>
              </a:scene3d>
              <a:sp3d contourW="12700"/>
            </a:bodyPr>
            <a:lstStyle/>
            <a:p>
              <a:pPr defTabSz="1218565"/>
              <a:r>
                <a:rPr lang="en-US" altLang="zh-CN" sz="1335">
                  <a:solidFill>
                    <a:prstClr val="black">
                      <a:lumMod val="75000"/>
                      <a:lumOff val="25000"/>
                    </a:prstClr>
                  </a:solidFill>
                  <a:latin typeface="微软雅黑" panose="020b0503020204020204" pitchFamily="34" charset="-122"/>
                  <a:ea typeface="微软雅黑" panose="020b0503020204020204" pitchFamily="34" charset="-122"/>
                </a:rPr>
                <a:t>Year work summary Year work summary</a:t>
              </a:r>
              <a:endParaRPr lang="en-US" altLang="zh-CN"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 name="矩形 5"/>
            <p:cNvSpPr/>
            <p:nvPr/>
          </p:nvSpPr>
          <p:spPr>
            <a:xfrm>
              <a:off x="515550" y="483518"/>
              <a:ext cx="240025" cy="2378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grpSp>
      <p:cxnSp>
        <p:nvCxnSpPr>
          <p:cNvPr id="32" name="Straight Connector 5"/>
          <p:cNvCxnSpPr/>
          <p:nvPr/>
        </p:nvCxnSpPr>
        <p:spPr>
          <a:xfrm flipH="1">
            <a:off x="6096599" y="1559924"/>
            <a:ext cx="0" cy="440436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2" name="Group 61"/>
          <p:cNvGrpSpPr/>
          <p:nvPr/>
        </p:nvGrpSpPr>
        <p:grpSpPr>
          <a:xfrm>
            <a:off x="6519165" y="1580017"/>
            <a:ext cx="831273" cy="831273"/>
            <a:chOff x="6518563" y="1579415"/>
            <a:chExt cx="831273" cy="831273"/>
          </a:xfrm>
        </p:grpSpPr>
        <p:sp>
          <p:nvSpPr>
            <p:cNvPr id="63" name="Rounded Rectangle 12"/>
            <p:cNvSpPr/>
            <p:nvPr/>
          </p:nvSpPr>
          <p:spPr>
            <a:xfrm>
              <a:off x="6518563" y="1579415"/>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prstClr val="black">
                    <a:lumMod val="75000"/>
                    <a:lumOff val="25000"/>
                  </a:prstClr>
                </a:solidFill>
                <a:latin typeface="Calibri"/>
              </a:endParaRPr>
            </a:p>
          </p:txBody>
        </p:sp>
        <p:grpSp>
          <p:nvGrpSpPr>
            <p:cNvPr id="64" name="Group 19"/>
            <p:cNvGrpSpPr/>
            <p:nvPr/>
          </p:nvGrpSpPr>
          <p:grpSpPr>
            <a:xfrm>
              <a:off x="6702027" y="1790527"/>
              <a:ext cx="464344" cy="465138"/>
              <a:chOff x="9145588" y="4435475"/>
              <a:chExt cx="464344" cy="465138"/>
            </a:xfrm>
            <a:solidFill>
              <a:schemeClr val="bg2"/>
            </a:solidFill>
          </p:grpSpPr>
          <p:sp>
            <p:nvSpPr>
              <p:cNvPr id="65" name="AutoShape 7"/>
              <p:cNvSpPr/>
              <p:nvPr/>
            </p:nvSpPr>
            <p:spPr bwMode="auto">
              <a:xfrm>
                <a:off x="9145588" y="4435475"/>
                <a:ext cx="464344" cy="465138"/>
              </a:xfrm>
              <a:custGeom>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2400">
                  <a:solidFill>
                    <a:prstClr val="black">
                      <a:lumMod val="75000"/>
                      <a:lumOff val="25000"/>
                    </a:prstClr>
                  </a:solidFill>
                  <a:latin typeface="Calibri"/>
                  <a:sym typeface="Gill Sans" charset="0"/>
                </a:endParaRPr>
              </a:p>
            </p:txBody>
          </p:sp>
          <p:sp>
            <p:nvSpPr>
              <p:cNvPr id="66" name="AutoShape 8"/>
              <p:cNvSpPr/>
              <p:nvPr/>
            </p:nvSpPr>
            <p:spPr bwMode="auto">
              <a:xfrm>
                <a:off x="9348788" y="4638675"/>
                <a:ext cx="57944" cy="57944"/>
              </a:xfrm>
              <a:custGeom>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2400">
                  <a:solidFill>
                    <a:prstClr val="black">
                      <a:lumMod val="75000"/>
                      <a:lumOff val="25000"/>
                    </a:prstClr>
                  </a:solidFill>
                  <a:latin typeface="Calibri"/>
                  <a:sym typeface="Gill Sans" charset="0"/>
                </a:endParaRPr>
              </a:p>
            </p:txBody>
          </p:sp>
          <p:sp>
            <p:nvSpPr>
              <p:cNvPr id="67" name="AutoShape 9"/>
              <p:cNvSpPr/>
              <p:nvPr/>
            </p:nvSpPr>
            <p:spPr bwMode="auto">
              <a:xfrm>
                <a:off x="9290050" y="4580732"/>
                <a:ext cx="174625" cy="174625"/>
              </a:xfrm>
              <a:custGeom>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2400">
                  <a:solidFill>
                    <a:prstClr val="black">
                      <a:lumMod val="75000"/>
                      <a:lumOff val="25000"/>
                    </a:prstClr>
                  </a:solidFill>
                  <a:latin typeface="Calibri"/>
                  <a:sym typeface="Gill Sans" charset="0"/>
                </a:endParaRPr>
              </a:p>
            </p:txBody>
          </p:sp>
          <p:sp>
            <p:nvSpPr>
              <p:cNvPr id="68" name="AutoShape 10"/>
              <p:cNvSpPr/>
              <p:nvPr/>
            </p:nvSpPr>
            <p:spPr bwMode="auto">
              <a:xfrm>
                <a:off x="9406732" y="4696619"/>
                <a:ext cx="72231" cy="74613"/>
              </a:xfrm>
              <a:custGeom>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2400">
                  <a:solidFill>
                    <a:prstClr val="black">
                      <a:lumMod val="75000"/>
                      <a:lumOff val="25000"/>
                    </a:prstClr>
                  </a:solidFill>
                  <a:latin typeface="Calibri"/>
                  <a:sym typeface="Gill Sans" charset="0"/>
                </a:endParaRPr>
              </a:p>
            </p:txBody>
          </p:sp>
          <p:sp>
            <p:nvSpPr>
              <p:cNvPr id="69" name="AutoShape 11"/>
              <p:cNvSpPr/>
              <p:nvPr/>
            </p:nvSpPr>
            <p:spPr bwMode="auto">
              <a:xfrm>
                <a:off x="9435307" y="4725988"/>
                <a:ext cx="103981" cy="106363"/>
              </a:xfrm>
              <a:custGeom>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2400">
                  <a:solidFill>
                    <a:prstClr val="black">
                      <a:lumMod val="75000"/>
                      <a:lumOff val="25000"/>
                    </a:prstClr>
                  </a:solidFill>
                  <a:latin typeface="Calibri"/>
                  <a:sym typeface="Gill Sans" charset="0"/>
                </a:endParaRPr>
              </a:p>
            </p:txBody>
          </p:sp>
          <p:sp>
            <p:nvSpPr>
              <p:cNvPr id="70" name="AutoShape 12"/>
              <p:cNvSpPr/>
              <p:nvPr/>
            </p:nvSpPr>
            <p:spPr bwMode="auto">
              <a:xfrm>
                <a:off x="9421019" y="4711700"/>
                <a:ext cx="88106" cy="89694"/>
              </a:xfrm>
              <a:custGeom>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2400">
                  <a:solidFill>
                    <a:prstClr val="black">
                      <a:lumMod val="75000"/>
                      <a:lumOff val="25000"/>
                    </a:prstClr>
                  </a:solidFill>
                  <a:latin typeface="Calibri"/>
                  <a:sym typeface="Gill Sans" charset="0"/>
                </a:endParaRPr>
              </a:p>
            </p:txBody>
          </p:sp>
          <p:sp>
            <p:nvSpPr>
              <p:cNvPr id="71" name="AutoShape 13"/>
              <p:cNvSpPr/>
              <p:nvPr/>
            </p:nvSpPr>
            <p:spPr bwMode="auto">
              <a:xfrm>
                <a:off x="9275763" y="4566444"/>
                <a:ext cx="73025" cy="73819"/>
              </a:xfrm>
              <a:custGeom>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2400">
                  <a:solidFill>
                    <a:prstClr val="black">
                      <a:lumMod val="75000"/>
                      <a:lumOff val="25000"/>
                    </a:prstClr>
                  </a:solidFill>
                  <a:latin typeface="Calibri"/>
                  <a:sym typeface="Gill Sans" charset="0"/>
                </a:endParaRPr>
              </a:p>
            </p:txBody>
          </p:sp>
          <p:sp>
            <p:nvSpPr>
              <p:cNvPr id="72" name="AutoShape 14"/>
              <p:cNvSpPr/>
              <p:nvPr/>
            </p:nvSpPr>
            <p:spPr bwMode="auto">
              <a:xfrm>
                <a:off x="9217819" y="4508500"/>
                <a:ext cx="103981" cy="105569"/>
              </a:xfrm>
              <a:custGeom>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2400">
                  <a:solidFill>
                    <a:prstClr val="black">
                      <a:lumMod val="75000"/>
                      <a:lumOff val="25000"/>
                    </a:prstClr>
                  </a:solidFill>
                  <a:latin typeface="Calibri"/>
                  <a:sym typeface="Gill Sans" charset="0"/>
                </a:endParaRPr>
              </a:p>
            </p:txBody>
          </p:sp>
          <p:sp>
            <p:nvSpPr>
              <p:cNvPr id="73" name="AutoShape 15"/>
              <p:cNvSpPr/>
              <p:nvPr/>
            </p:nvSpPr>
            <p:spPr bwMode="auto">
              <a:xfrm>
                <a:off x="9247188" y="4537075"/>
                <a:ext cx="88107" cy="90488"/>
              </a:xfrm>
              <a:custGeom>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2400">
                  <a:solidFill>
                    <a:prstClr val="black">
                      <a:lumMod val="75000"/>
                      <a:lumOff val="25000"/>
                    </a:prstClr>
                  </a:solidFill>
                  <a:latin typeface="Calibri"/>
                  <a:sym typeface="Gill Sans" charset="0"/>
                </a:endParaRPr>
              </a:p>
            </p:txBody>
          </p:sp>
        </p:grpSp>
      </p:grpSp>
      <p:grpSp>
        <p:nvGrpSpPr>
          <p:cNvPr id="74" name="Group 62"/>
          <p:cNvGrpSpPr/>
          <p:nvPr/>
        </p:nvGrpSpPr>
        <p:grpSpPr>
          <a:xfrm>
            <a:off x="6519165" y="2750725"/>
            <a:ext cx="831273" cy="831273"/>
            <a:chOff x="6518563" y="2750124"/>
            <a:chExt cx="831273" cy="831273"/>
          </a:xfrm>
        </p:grpSpPr>
        <p:sp>
          <p:nvSpPr>
            <p:cNvPr id="75" name="Rounded Rectangle 13"/>
            <p:cNvSpPr/>
            <p:nvPr/>
          </p:nvSpPr>
          <p:spPr>
            <a:xfrm>
              <a:off x="6518563" y="2750124"/>
              <a:ext cx="831273" cy="83127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prstClr val="black">
                    <a:lumMod val="75000"/>
                    <a:lumOff val="25000"/>
                  </a:prstClr>
                </a:solidFill>
                <a:latin typeface="Calibri"/>
              </a:endParaRPr>
            </a:p>
          </p:txBody>
        </p:sp>
        <p:grpSp>
          <p:nvGrpSpPr>
            <p:cNvPr id="76" name="Group 29"/>
            <p:cNvGrpSpPr/>
            <p:nvPr/>
          </p:nvGrpSpPr>
          <p:grpSpPr>
            <a:xfrm>
              <a:off x="6772671" y="2933191"/>
              <a:ext cx="319088" cy="465138"/>
              <a:chOff x="5441157" y="4440238"/>
              <a:chExt cx="319088" cy="465138"/>
            </a:xfrm>
            <a:solidFill>
              <a:schemeClr val="bg2"/>
            </a:solidFill>
          </p:grpSpPr>
          <p:sp>
            <p:nvSpPr>
              <p:cNvPr id="77" name="AutoShape 97"/>
              <p:cNvSpPr/>
              <p:nvPr/>
            </p:nvSpPr>
            <p:spPr bwMode="auto">
              <a:xfrm>
                <a:off x="5441157" y="4440238"/>
                <a:ext cx="319088" cy="46513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1465">
                  <a:solidFill>
                    <a:prstClr val="black">
                      <a:lumMod val="75000"/>
                      <a:lumOff val="25000"/>
                    </a:prstClr>
                  </a:solidFill>
                  <a:latin typeface="Gill Sans" charset="0"/>
                  <a:sym typeface="Gill Sans" charset="0"/>
                </a:endParaRPr>
              </a:p>
            </p:txBody>
          </p:sp>
          <p:sp>
            <p:nvSpPr>
              <p:cNvPr id="78" name="AutoShape 98"/>
              <p:cNvSpPr/>
              <p:nvPr/>
            </p:nvSpPr>
            <p:spPr bwMode="auto">
              <a:xfrm>
                <a:off x="5571332" y="4483894"/>
                <a:ext cx="58738" cy="1428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1465">
                  <a:solidFill>
                    <a:prstClr val="black">
                      <a:lumMod val="75000"/>
                      <a:lumOff val="25000"/>
                    </a:prstClr>
                  </a:solidFill>
                  <a:latin typeface="Gill Sans" charset="0"/>
                  <a:sym typeface="Gill Sans" charset="0"/>
                </a:endParaRPr>
              </a:p>
            </p:txBody>
          </p:sp>
          <p:sp>
            <p:nvSpPr>
              <p:cNvPr id="79" name="AutoShape 99"/>
              <p:cNvSpPr/>
              <p:nvPr/>
            </p:nvSpPr>
            <p:spPr bwMode="auto">
              <a:xfrm>
                <a:off x="5586413" y="4847432"/>
                <a:ext cx="28575" cy="1428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1465">
                  <a:solidFill>
                    <a:prstClr val="black">
                      <a:lumMod val="75000"/>
                      <a:lumOff val="25000"/>
                    </a:prstClr>
                  </a:solidFill>
                  <a:latin typeface="Gill Sans" charset="0"/>
                  <a:sym typeface="Gill Sans" charset="0"/>
                </a:endParaRPr>
              </a:p>
            </p:txBody>
          </p:sp>
        </p:grpSp>
      </p:grpSp>
      <p:grpSp>
        <p:nvGrpSpPr>
          <p:cNvPr id="80" name="Group 58"/>
          <p:cNvGrpSpPr/>
          <p:nvPr/>
        </p:nvGrpSpPr>
        <p:grpSpPr>
          <a:xfrm>
            <a:off x="4842765" y="2750725"/>
            <a:ext cx="831273" cy="831273"/>
            <a:chOff x="4842163" y="2750124"/>
            <a:chExt cx="831273" cy="831273"/>
          </a:xfrm>
        </p:grpSpPr>
        <p:sp>
          <p:nvSpPr>
            <p:cNvPr id="81" name="Rounded Rectangle 6"/>
            <p:cNvSpPr/>
            <p:nvPr/>
          </p:nvSpPr>
          <p:spPr>
            <a:xfrm>
              <a:off x="4842163" y="2750124"/>
              <a:ext cx="831273" cy="83127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prstClr val="black">
                    <a:lumMod val="75000"/>
                    <a:lumOff val="25000"/>
                  </a:prstClr>
                </a:solidFill>
                <a:latin typeface="Calibri"/>
              </a:endParaRPr>
            </a:p>
          </p:txBody>
        </p:sp>
        <p:grpSp>
          <p:nvGrpSpPr>
            <p:cNvPr id="82" name="Group 33"/>
            <p:cNvGrpSpPr/>
            <p:nvPr/>
          </p:nvGrpSpPr>
          <p:grpSpPr>
            <a:xfrm>
              <a:off x="5019964" y="2946176"/>
              <a:ext cx="465138" cy="435769"/>
              <a:chOff x="5368132" y="3540125"/>
              <a:chExt cx="465138" cy="435769"/>
            </a:xfrm>
            <a:solidFill>
              <a:schemeClr val="bg2"/>
            </a:solidFill>
          </p:grpSpPr>
          <p:sp>
            <p:nvSpPr>
              <p:cNvPr id="83" name="AutoShape 110"/>
              <p:cNvSpPr/>
              <p:nvPr/>
            </p:nvSpPr>
            <p:spPr bwMode="auto">
              <a:xfrm>
                <a:off x="5426869" y="3598069"/>
                <a:ext cx="347663" cy="23256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1465">
                  <a:solidFill>
                    <a:prstClr val="black">
                      <a:lumMod val="75000"/>
                      <a:lumOff val="25000"/>
                    </a:prstClr>
                  </a:solidFill>
                  <a:latin typeface="Gill Sans" charset="0"/>
                  <a:sym typeface="Gill Sans" charset="0"/>
                </a:endParaRPr>
              </a:p>
            </p:txBody>
          </p:sp>
          <p:sp>
            <p:nvSpPr>
              <p:cNvPr id="84" name="AutoShape 111"/>
              <p:cNvSpPr/>
              <p:nvPr/>
            </p:nvSpPr>
            <p:spPr bwMode="auto">
              <a:xfrm>
                <a:off x="5368132" y="3540125"/>
                <a:ext cx="465138" cy="43576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1465">
                  <a:solidFill>
                    <a:prstClr val="black">
                      <a:lumMod val="75000"/>
                      <a:lumOff val="25000"/>
                    </a:prstClr>
                  </a:solidFill>
                  <a:latin typeface="Gill Sans" charset="0"/>
                  <a:sym typeface="Gill Sans" charset="0"/>
                </a:endParaRPr>
              </a:p>
            </p:txBody>
          </p:sp>
        </p:grpSp>
      </p:grpSp>
      <p:grpSp>
        <p:nvGrpSpPr>
          <p:cNvPr id="85" name="Group 60"/>
          <p:cNvGrpSpPr/>
          <p:nvPr/>
        </p:nvGrpSpPr>
        <p:grpSpPr>
          <a:xfrm>
            <a:off x="4842765" y="5092144"/>
            <a:ext cx="831273" cy="831273"/>
            <a:chOff x="4842163" y="5091542"/>
            <a:chExt cx="831273" cy="831273"/>
          </a:xfrm>
        </p:grpSpPr>
        <p:sp>
          <p:nvSpPr>
            <p:cNvPr id="86" name="Rounded Rectangle 8"/>
            <p:cNvSpPr/>
            <p:nvPr/>
          </p:nvSpPr>
          <p:spPr>
            <a:xfrm>
              <a:off x="4842163" y="5091542"/>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prstClr val="black">
                    <a:lumMod val="75000"/>
                    <a:lumOff val="25000"/>
                  </a:prstClr>
                </a:solidFill>
                <a:latin typeface="Calibri"/>
              </a:endParaRPr>
            </a:p>
          </p:txBody>
        </p:sp>
        <p:grpSp>
          <p:nvGrpSpPr>
            <p:cNvPr id="87" name="Group 36"/>
            <p:cNvGrpSpPr/>
            <p:nvPr/>
          </p:nvGrpSpPr>
          <p:grpSpPr>
            <a:xfrm>
              <a:off x="5092989" y="5267862"/>
              <a:ext cx="319088" cy="465138"/>
              <a:chOff x="3582988" y="3510757"/>
              <a:chExt cx="319088" cy="465138"/>
            </a:xfrm>
            <a:solidFill>
              <a:schemeClr val="bg2"/>
            </a:solidFill>
          </p:grpSpPr>
          <p:sp>
            <p:nvSpPr>
              <p:cNvPr id="88" name="AutoShape 113"/>
              <p:cNvSpPr/>
              <p:nvPr/>
            </p:nvSpPr>
            <p:spPr bwMode="auto">
              <a:xfrm>
                <a:off x="3582988" y="3510757"/>
                <a:ext cx="319088" cy="46513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2400">
                  <a:solidFill>
                    <a:prstClr val="black">
                      <a:lumMod val="75000"/>
                      <a:lumOff val="25000"/>
                    </a:prstClr>
                  </a:solidFill>
                  <a:latin typeface="Calibri"/>
                  <a:sym typeface="Gill Sans" charset="0"/>
                </a:endParaRPr>
              </a:p>
            </p:txBody>
          </p:sp>
          <p:sp>
            <p:nvSpPr>
              <p:cNvPr id="89" name="AutoShape 114"/>
              <p:cNvSpPr/>
              <p:nvPr/>
            </p:nvSpPr>
            <p:spPr bwMode="auto">
              <a:xfrm>
                <a:off x="3655219" y="3583782"/>
                <a:ext cx="94456" cy="94456"/>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2400">
                  <a:solidFill>
                    <a:prstClr val="black">
                      <a:lumMod val="75000"/>
                      <a:lumOff val="25000"/>
                    </a:prstClr>
                  </a:solidFill>
                  <a:latin typeface="Calibri"/>
                  <a:sym typeface="Gill Sans" charset="0"/>
                </a:endParaRPr>
              </a:p>
            </p:txBody>
          </p:sp>
        </p:grpSp>
      </p:grpSp>
      <p:grpSp>
        <p:nvGrpSpPr>
          <p:cNvPr id="90" name="Group 59"/>
          <p:cNvGrpSpPr/>
          <p:nvPr/>
        </p:nvGrpSpPr>
        <p:grpSpPr>
          <a:xfrm>
            <a:off x="4842765" y="3921434"/>
            <a:ext cx="831273" cy="831273"/>
            <a:chOff x="4842163" y="3920833"/>
            <a:chExt cx="831273" cy="831273"/>
          </a:xfrm>
        </p:grpSpPr>
        <p:sp>
          <p:nvSpPr>
            <p:cNvPr id="91" name="Rounded Rectangle 7"/>
            <p:cNvSpPr/>
            <p:nvPr/>
          </p:nvSpPr>
          <p:spPr>
            <a:xfrm>
              <a:off x="4842163" y="3920833"/>
              <a:ext cx="831273" cy="83127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prstClr val="black">
                    <a:lumMod val="75000"/>
                    <a:lumOff val="25000"/>
                  </a:prstClr>
                </a:solidFill>
                <a:latin typeface="Calibri"/>
              </a:endParaRPr>
            </a:p>
          </p:txBody>
        </p:sp>
        <p:grpSp>
          <p:nvGrpSpPr>
            <p:cNvPr id="92" name="Group 39"/>
            <p:cNvGrpSpPr/>
            <p:nvPr/>
          </p:nvGrpSpPr>
          <p:grpSpPr>
            <a:xfrm>
              <a:off x="5027504" y="4104297"/>
              <a:ext cx="464344" cy="464344"/>
              <a:chOff x="3510757" y="2582069"/>
              <a:chExt cx="464344" cy="464344"/>
            </a:xfrm>
            <a:solidFill>
              <a:schemeClr val="bg2"/>
            </a:solidFill>
          </p:grpSpPr>
          <p:sp>
            <p:nvSpPr>
              <p:cNvPr id="93" name="AutoShape 126"/>
              <p:cNvSpPr/>
              <p:nvPr/>
            </p:nvSpPr>
            <p:spPr bwMode="auto">
              <a:xfrm>
                <a:off x="3510757" y="2582069"/>
                <a:ext cx="464344" cy="4643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1465">
                  <a:solidFill>
                    <a:prstClr val="black">
                      <a:lumMod val="75000"/>
                      <a:lumOff val="25000"/>
                    </a:prstClr>
                  </a:solidFill>
                  <a:latin typeface="Gill Sans" charset="0"/>
                  <a:sym typeface="Gill Sans" charset="0"/>
                </a:endParaRPr>
              </a:p>
            </p:txBody>
          </p:sp>
          <p:sp>
            <p:nvSpPr>
              <p:cNvPr id="94" name="AutoShape 127"/>
              <p:cNvSpPr/>
              <p:nvPr/>
            </p:nvSpPr>
            <p:spPr bwMode="auto">
              <a:xfrm>
                <a:off x="3698875" y="2654300"/>
                <a:ext cx="109538" cy="1087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1465">
                  <a:solidFill>
                    <a:prstClr val="black">
                      <a:lumMod val="75000"/>
                      <a:lumOff val="25000"/>
                    </a:prstClr>
                  </a:solidFill>
                  <a:latin typeface="Gill Sans" charset="0"/>
                  <a:sym typeface="Gill Sans" charset="0"/>
                </a:endParaRPr>
              </a:p>
            </p:txBody>
          </p:sp>
        </p:grpSp>
      </p:grpSp>
      <p:grpSp>
        <p:nvGrpSpPr>
          <p:cNvPr id="95" name="Group 57"/>
          <p:cNvGrpSpPr/>
          <p:nvPr/>
        </p:nvGrpSpPr>
        <p:grpSpPr>
          <a:xfrm>
            <a:off x="4842765" y="1580017"/>
            <a:ext cx="831273" cy="831273"/>
            <a:chOff x="4842163" y="1579415"/>
            <a:chExt cx="831273" cy="831273"/>
          </a:xfrm>
        </p:grpSpPr>
        <p:sp>
          <p:nvSpPr>
            <p:cNvPr id="96" name="Rounded Rectangle 3"/>
            <p:cNvSpPr/>
            <p:nvPr/>
          </p:nvSpPr>
          <p:spPr>
            <a:xfrm>
              <a:off x="4842163" y="1579415"/>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prstClr val="black">
                    <a:lumMod val="75000"/>
                    <a:lumOff val="25000"/>
                  </a:prstClr>
                </a:solidFill>
                <a:latin typeface="Calibri"/>
              </a:endParaRPr>
            </a:p>
          </p:txBody>
        </p:sp>
        <p:grpSp>
          <p:nvGrpSpPr>
            <p:cNvPr id="97" name="Group 42"/>
            <p:cNvGrpSpPr/>
            <p:nvPr/>
          </p:nvGrpSpPr>
          <p:grpSpPr>
            <a:xfrm>
              <a:off x="5019963" y="1750443"/>
              <a:ext cx="465138" cy="464344"/>
              <a:chOff x="2581275" y="2582069"/>
              <a:chExt cx="465138" cy="464344"/>
            </a:xfrm>
            <a:solidFill>
              <a:schemeClr val="bg2"/>
            </a:solidFill>
          </p:grpSpPr>
          <p:sp>
            <p:nvSpPr>
              <p:cNvPr id="98" name="AutoShape 128"/>
              <p:cNvSpPr/>
              <p:nvPr/>
            </p:nvSpPr>
            <p:spPr bwMode="auto">
              <a:xfrm>
                <a:off x="2581275" y="2582069"/>
                <a:ext cx="465138" cy="4643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1465">
                  <a:solidFill>
                    <a:prstClr val="black">
                      <a:lumMod val="75000"/>
                      <a:lumOff val="25000"/>
                    </a:prstClr>
                  </a:solidFill>
                  <a:latin typeface="Gill Sans" charset="0"/>
                  <a:sym typeface="Gill Sans" charset="0"/>
                </a:endParaRPr>
              </a:p>
            </p:txBody>
          </p:sp>
          <p:sp>
            <p:nvSpPr>
              <p:cNvPr id="99" name="AutoShape 129"/>
              <p:cNvSpPr/>
              <p:nvPr/>
            </p:nvSpPr>
            <p:spPr bwMode="auto">
              <a:xfrm>
                <a:off x="2871788" y="2640013"/>
                <a:ext cx="115888" cy="115888"/>
              </a:xfrm>
              <a:custGeom>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1465">
                  <a:solidFill>
                    <a:prstClr val="black">
                      <a:lumMod val="75000"/>
                      <a:lumOff val="25000"/>
                    </a:prstClr>
                  </a:solidFill>
                  <a:latin typeface="Gill Sans" charset="0"/>
                  <a:sym typeface="Gill Sans" charset="0"/>
                </a:endParaRPr>
              </a:p>
            </p:txBody>
          </p:sp>
        </p:grpSp>
      </p:grpSp>
      <p:grpSp>
        <p:nvGrpSpPr>
          <p:cNvPr id="100" name="Group 63"/>
          <p:cNvGrpSpPr/>
          <p:nvPr/>
        </p:nvGrpSpPr>
        <p:grpSpPr>
          <a:xfrm>
            <a:off x="6519165" y="3921434"/>
            <a:ext cx="831273" cy="831273"/>
            <a:chOff x="6518563" y="3920833"/>
            <a:chExt cx="831273" cy="831273"/>
          </a:xfrm>
        </p:grpSpPr>
        <p:sp>
          <p:nvSpPr>
            <p:cNvPr id="101" name="Rounded Rectangle 14"/>
            <p:cNvSpPr/>
            <p:nvPr/>
          </p:nvSpPr>
          <p:spPr>
            <a:xfrm>
              <a:off x="6518563" y="3920833"/>
              <a:ext cx="831273" cy="831273"/>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prstClr val="black">
                    <a:lumMod val="75000"/>
                    <a:lumOff val="25000"/>
                  </a:prstClr>
                </a:solidFill>
                <a:latin typeface="Calibri"/>
              </a:endParaRPr>
            </a:p>
          </p:txBody>
        </p:sp>
        <p:sp>
          <p:nvSpPr>
            <p:cNvPr id="102" name="AutoShape 139"/>
            <p:cNvSpPr/>
            <p:nvPr/>
          </p:nvSpPr>
          <p:spPr bwMode="auto">
            <a:xfrm>
              <a:off x="6700042" y="4118584"/>
              <a:ext cx="464344" cy="450057"/>
            </a:xfrm>
            <a:custGeom>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1465">
                <a:solidFill>
                  <a:prstClr val="black">
                    <a:lumMod val="75000"/>
                    <a:lumOff val="25000"/>
                  </a:prstClr>
                </a:solidFill>
                <a:latin typeface="Gill Sans" charset="0"/>
                <a:sym typeface="Gill Sans" charset="0"/>
              </a:endParaRPr>
            </a:p>
          </p:txBody>
        </p:sp>
      </p:grpSp>
      <p:grpSp>
        <p:nvGrpSpPr>
          <p:cNvPr id="103" name="Group 64"/>
          <p:cNvGrpSpPr/>
          <p:nvPr/>
        </p:nvGrpSpPr>
        <p:grpSpPr>
          <a:xfrm>
            <a:off x="6519165" y="5092144"/>
            <a:ext cx="831273" cy="831273"/>
            <a:chOff x="6518563" y="5091542"/>
            <a:chExt cx="831273" cy="831273"/>
          </a:xfrm>
        </p:grpSpPr>
        <p:sp>
          <p:nvSpPr>
            <p:cNvPr id="104" name="Rounded Rectangle 15"/>
            <p:cNvSpPr/>
            <p:nvPr/>
          </p:nvSpPr>
          <p:spPr>
            <a:xfrm>
              <a:off x="6518563" y="5091542"/>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prstClr val="black">
                    <a:lumMod val="75000"/>
                    <a:lumOff val="25000"/>
                  </a:prstClr>
                </a:solidFill>
                <a:latin typeface="Calibri"/>
              </a:endParaRPr>
            </a:p>
          </p:txBody>
        </p:sp>
        <p:grpSp>
          <p:nvGrpSpPr>
            <p:cNvPr id="105" name="Group 46"/>
            <p:cNvGrpSpPr/>
            <p:nvPr/>
          </p:nvGrpSpPr>
          <p:grpSpPr>
            <a:xfrm>
              <a:off x="6700043" y="5325806"/>
              <a:ext cx="464344" cy="362744"/>
              <a:chOff x="2581275" y="1710532"/>
              <a:chExt cx="464344" cy="362744"/>
            </a:xfrm>
            <a:solidFill>
              <a:schemeClr val="bg2"/>
            </a:solidFill>
          </p:grpSpPr>
          <p:sp>
            <p:nvSpPr>
              <p:cNvPr id="106" name="AutoShape 140"/>
              <p:cNvSpPr/>
              <p:nvPr/>
            </p:nvSpPr>
            <p:spPr bwMode="auto">
              <a:xfrm>
                <a:off x="2639219" y="1768475"/>
                <a:ext cx="290513" cy="235744"/>
              </a:xfrm>
              <a:custGeom>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1465">
                  <a:solidFill>
                    <a:prstClr val="black">
                      <a:lumMod val="75000"/>
                      <a:lumOff val="25000"/>
                    </a:prstClr>
                  </a:solidFill>
                  <a:latin typeface="Gill Sans" charset="0"/>
                  <a:sym typeface="Gill Sans" charset="0"/>
                </a:endParaRPr>
              </a:p>
            </p:txBody>
          </p:sp>
          <p:sp>
            <p:nvSpPr>
              <p:cNvPr id="107" name="AutoShape 141"/>
              <p:cNvSpPr/>
              <p:nvPr/>
            </p:nvSpPr>
            <p:spPr bwMode="auto">
              <a:xfrm>
                <a:off x="2581275" y="1710532"/>
                <a:ext cx="464344" cy="362744"/>
              </a:xfrm>
              <a:custGeom>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1465">
                  <a:solidFill>
                    <a:prstClr val="black">
                      <a:lumMod val="75000"/>
                      <a:lumOff val="25000"/>
                    </a:prstClr>
                  </a:solidFill>
                  <a:latin typeface="Gill Sans" charset="0"/>
                  <a:sym typeface="Gill Sans" charset="0"/>
                </a:endParaRPr>
              </a:p>
            </p:txBody>
          </p:sp>
          <p:sp>
            <p:nvSpPr>
              <p:cNvPr id="108" name="AutoShape 142"/>
              <p:cNvSpPr/>
              <p:nvPr/>
            </p:nvSpPr>
            <p:spPr bwMode="auto">
              <a:xfrm>
                <a:off x="2944019" y="1783557"/>
                <a:ext cx="43656" cy="4286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1465">
                  <a:solidFill>
                    <a:prstClr val="black">
                      <a:lumMod val="75000"/>
                      <a:lumOff val="25000"/>
                    </a:prstClr>
                  </a:solidFill>
                  <a:latin typeface="Gill Sans" charset="0"/>
                  <a:sym typeface="Gill Sans" charset="0"/>
                </a:endParaRPr>
              </a:p>
            </p:txBody>
          </p:sp>
          <p:sp>
            <p:nvSpPr>
              <p:cNvPr id="109" name="AutoShape 143"/>
              <p:cNvSpPr/>
              <p:nvPr/>
            </p:nvSpPr>
            <p:spPr bwMode="auto">
              <a:xfrm>
                <a:off x="2929732" y="1971675"/>
                <a:ext cx="57944" cy="15082"/>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1465">
                  <a:solidFill>
                    <a:prstClr val="black">
                      <a:lumMod val="75000"/>
                      <a:lumOff val="25000"/>
                    </a:prstClr>
                  </a:solidFill>
                  <a:latin typeface="Gill Sans" charset="0"/>
                  <a:sym typeface="Gill Sans" charset="0"/>
                </a:endParaRPr>
              </a:p>
            </p:txBody>
          </p:sp>
          <p:sp>
            <p:nvSpPr>
              <p:cNvPr id="110" name="AutoShape 144"/>
              <p:cNvSpPr/>
              <p:nvPr/>
            </p:nvSpPr>
            <p:spPr bwMode="auto">
              <a:xfrm>
                <a:off x="2944019" y="1928019"/>
                <a:ext cx="58738" cy="15081"/>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1465">
                  <a:solidFill>
                    <a:prstClr val="black">
                      <a:lumMod val="75000"/>
                      <a:lumOff val="25000"/>
                    </a:prstClr>
                  </a:solidFill>
                  <a:latin typeface="Gill Sans" charset="0"/>
                  <a:sym typeface="Gill Sans" charset="0"/>
                </a:endParaRPr>
              </a:p>
            </p:txBody>
          </p:sp>
          <p:sp>
            <p:nvSpPr>
              <p:cNvPr id="111" name="AutoShape 145"/>
              <p:cNvSpPr/>
              <p:nvPr/>
            </p:nvSpPr>
            <p:spPr bwMode="auto">
              <a:xfrm>
                <a:off x="2944019" y="1885157"/>
                <a:ext cx="58738" cy="1428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1465">
                  <a:solidFill>
                    <a:prstClr val="black">
                      <a:lumMod val="75000"/>
                      <a:lumOff val="25000"/>
                    </a:prstClr>
                  </a:solidFill>
                  <a:latin typeface="Gill Sans" charset="0"/>
                  <a:sym typeface="Gill Sans" charset="0"/>
                </a:endParaRPr>
              </a:p>
            </p:txBody>
          </p:sp>
          <p:sp>
            <p:nvSpPr>
              <p:cNvPr id="112" name="AutoShape 146"/>
              <p:cNvSpPr/>
              <p:nvPr/>
            </p:nvSpPr>
            <p:spPr bwMode="auto">
              <a:xfrm>
                <a:off x="2697957" y="1826419"/>
                <a:ext cx="86519" cy="61119"/>
              </a:xfrm>
              <a:custGeom>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965" fontAlgn="base" hangingPunct="0">
                  <a:spcBef>
                    <a:spcPct val="0"/>
                  </a:spcBef>
                  <a:spcAft>
                    <a:spcPct val="0"/>
                  </a:spcAft>
                </a:pPr>
                <a:endParaRPr lang="en-US" sz="1465">
                  <a:solidFill>
                    <a:prstClr val="black">
                      <a:lumMod val="75000"/>
                      <a:lumOff val="25000"/>
                    </a:prstClr>
                  </a:solidFill>
                  <a:latin typeface="Gill Sans" charset="0"/>
                  <a:sym typeface="Gill Sans" charset="0"/>
                </a:endParaRPr>
              </a:p>
            </p:txBody>
          </p:sp>
        </p:grpSp>
      </p:grpSp>
      <p:sp>
        <p:nvSpPr>
          <p:cNvPr id="137" name="TextBox 136"/>
          <p:cNvSpPr txBox="1"/>
          <p:nvPr/>
        </p:nvSpPr>
        <p:spPr>
          <a:xfrm>
            <a:off x="3336679" y="1567026"/>
            <a:ext cx="1415772" cy="338554"/>
          </a:xfrm>
          <a:prstGeom prst="rect">
            <a:avLst/>
          </a:prstGeom>
          <a:noFill/>
        </p:spPr>
        <p:txBody>
          <a:bodyPr wrap="none" rtlCol="0">
            <a:spAutoFit/>
          </a:bodyPr>
          <a:lstStyle/>
          <a:p>
            <a:pPr algn="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rPr>
              <a:t>点击添加文本</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8" name="TextBox 137"/>
          <p:cNvSpPr txBox="1"/>
          <p:nvPr/>
        </p:nvSpPr>
        <p:spPr>
          <a:xfrm>
            <a:off x="1442999" y="1881041"/>
            <a:ext cx="3289133" cy="461665"/>
          </a:xfrm>
          <a:prstGeom prst="rect">
            <a:avLst/>
          </a:prstGeom>
          <a:noFill/>
        </p:spPr>
        <p:txBody>
          <a:bodyPr wrap="square" rtlCol="0">
            <a:spAutoFit/>
          </a:bodyPr>
          <a:lstStyle/>
          <a:p>
            <a:pPr algn="r" defTabSz="1218565"/>
            <a:r>
              <a:rPr sz="120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a:t>
            </a:r>
            <a:endParaRPr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5" name="TextBox 144"/>
          <p:cNvSpPr txBox="1"/>
          <p:nvPr/>
        </p:nvSpPr>
        <p:spPr>
          <a:xfrm>
            <a:off x="3336679" y="2792780"/>
            <a:ext cx="1415772" cy="338554"/>
          </a:xfrm>
          <a:prstGeom prst="rect">
            <a:avLst/>
          </a:prstGeom>
          <a:noFill/>
        </p:spPr>
        <p:txBody>
          <a:bodyPr wrap="none" rtlCol="0">
            <a:spAutoFit/>
          </a:bodyPr>
          <a:lstStyle/>
          <a:p>
            <a:pPr algn="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rPr>
              <a:t>点击添加文本</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6" name="TextBox 145"/>
          <p:cNvSpPr txBox="1"/>
          <p:nvPr/>
        </p:nvSpPr>
        <p:spPr>
          <a:xfrm>
            <a:off x="1442999" y="3106795"/>
            <a:ext cx="3289133" cy="461665"/>
          </a:xfrm>
          <a:prstGeom prst="rect">
            <a:avLst/>
          </a:prstGeom>
          <a:noFill/>
        </p:spPr>
        <p:txBody>
          <a:bodyPr wrap="square" rtlCol="0">
            <a:spAutoFit/>
          </a:bodyPr>
          <a:lstStyle/>
          <a:p>
            <a:pPr algn="r" defTabSz="1218565"/>
            <a:r>
              <a:rPr sz="120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a:t>
            </a:r>
            <a:endParaRPr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7" name="TextBox 146"/>
          <p:cNvSpPr txBox="1"/>
          <p:nvPr/>
        </p:nvSpPr>
        <p:spPr>
          <a:xfrm>
            <a:off x="3336679" y="3934518"/>
            <a:ext cx="1415772" cy="338554"/>
          </a:xfrm>
          <a:prstGeom prst="rect">
            <a:avLst/>
          </a:prstGeom>
          <a:noFill/>
        </p:spPr>
        <p:txBody>
          <a:bodyPr wrap="none" rtlCol="0">
            <a:spAutoFit/>
          </a:bodyPr>
          <a:lstStyle/>
          <a:p>
            <a:pPr algn="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rPr>
              <a:t>点击添加文本</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8" name="TextBox 147"/>
          <p:cNvSpPr txBox="1"/>
          <p:nvPr/>
        </p:nvSpPr>
        <p:spPr>
          <a:xfrm>
            <a:off x="1442999" y="4248533"/>
            <a:ext cx="3289133" cy="461665"/>
          </a:xfrm>
          <a:prstGeom prst="rect">
            <a:avLst/>
          </a:prstGeom>
          <a:noFill/>
        </p:spPr>
        <p:txBody>
          <a:bodyPr wrap="square" rtlCol="0">
            <a:spAutoFit/>
          </a:bodyPr>
          <a:lstStyle/>
          <a:p>
            <a:pPr algn="r" defTabSz="1218565"/>
            <a:r>
              <a:rPr sz="120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a:t>
            </a:r>
            <a:endParaRPr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9" name="TextBox 148"/>
          <p:cNvSpPr txBox="1"/>
          <p:nvPr/>
        </p:nvSpPr>
        <p:spPr>
          <a:xfrm>
            <a:off x="3336679" y="5118956"/>
            <a:ext cx="1415772" cy="338554"/>
          </a:xfrm>
          <a:prstGeom prst="rect">
            <a:avLst/>
          </a:prstGeom>
          <a:noFill/>
        </p:spPr>
        <p:txBody>
          <a:bodyPr wrap="none" rtlCol="0">
            <a:spAutoFit/>
          </a:bodyPr>
          <a:lstStyle/>
          <a:p>
            <a:pPr algn="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rPr>
              <a:t>点击添加文本</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0" name="TextBox 149"/>
          <p:cNvSpPr txBox="1"/>
          <p:nvPr/>
        </p:nvSpPr>
        <p:spPr>
          <a:xfrm>
            <a:off x="1442999" y="5432971"/>
            <a:ext cx="3289133" cy="461665"/>
          </a:xfrm>
          <a:prstGeom prst="rect">
            <a:avLst/>
          </a:prstGeom>
          <a:noFill/>
        </p:spPr>
        <p:txBody>
          <a:bodyPr wrap="square" rtlCol="0">
            <a:spAutoFit/>
          </a:bodyPr>
          <a:lstStyle/>
          <a:p>
            <a:pPr algn="r" defTabSz="1218565"/>
            <a:r>
              <a:rPr sz="120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a:t>
            </a:r>
            <a:endParaRPr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1" name="TextBox 150"/>
          <p:cNvSpPr txBox="1"/>
          <p:nvPr/>
        </p:nvSpPr>
        <p:spPr>
          <a:xfrm>
            <a:off x="7528837" y="1567026"/>
            <a:ext cx="1415772" cy="338554"/>
          </a:xfrm>
          <a:prstGeom prst="rect">
            <a:avLst/>
          </a:prstGeom>
          <a:noFill/>
        </p:spPr>
        <p:txBody>
          <a:bodyPr wrap="none" rtlCol="0">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rPr>
              <a:t>点击添加文本</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2" name="TextBox 151"/>
          <p:cNvSpPr txBox="1"/>
          <p:nvPr/>
        </p:nvSpPr>
        <p:spPr>
          <a:xfrm>
            <a:off x="7528838" y="1881041"/>
            <a:ext cx="3289133" cy="461665"/>
          </a:xfrm>
          <a:prstGeom prst="rect">
            <a:avLst/>
          </a:prstGeom>
          <a:noFill/>
        </p:spPr>
        <p:txBody>
          <a:bodyPr wrap="square" rtlCol="0">
            <a:spAutoFit/>
          </a:bodyPr>
          <a:lstStyle/>
          <a:p>
            <a:pPr defTabSz="1218565"/>
            <a:r>
              <a:rPr sz="120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a:t>
            </a:r>
            <a:endParaRPr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3" name="TextBox 152"/>
          <p:cNvSpPr txBox="1"/>
          <p:nvPr/>
        </p:nvSpPr>
        <p:spPr>
          <a:xfrm>
            <a:off x="7528837" y="2737463"/>
            <a:ext cx="1415772" cy="338554"/>
          </a:xfrm>
          <a:prstGeom prst="rect">
            <a:avLst/>
          </a:prstGeom>
          <a:noFill/>
        </p:spPr>
        <p:txBody>
          <a:bodyPr wrap="none" rtlCol="0">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rPr>
              <a:t>点击添加文本</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4" name="TextBox 153"/>
          <p:cNvSpPr txBox="1"/>
          <p:nvPr/>
        </p:nvSpPr>
        <p:spPr>
          <a:xfrm>
            <a:off x="7528838" y="3051478"/>
            <a:ext cx="3289133" cy="461665"/>
          </a:xfrm>
          <a:prstGeom prst="rect">
            <a:avLst/>
          </a:prstGeom>
          <a:noFill/>
        </p:spPr>
        <p:txBody>
          <a:bodyPr wrap="square" rtlCol="0">
            <a:spAutoFit/>
          </a:bodyPr>
          <a:lstStyle/>
          <a:p>
            <a:pPr defTabSz="1218565"/>
            <a:r>
              <a:rPr sz="120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a:t>
            </a:r>
            <a:endParaRPr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5" name="TextBox 154"/>
          <p:cNvSpPr txBox="1"/>
          <p:nvPr/>
        </p:nvSpPr>
        <p:spPr>
          <a:xfrm>
            <a:off x="7528837" y="3862168"/>
            <a:ext cx="1415772" cy="338554"/>
          </a:xfrm>
          <a:prstGeom prst="rect">
            <a:avLst/>
          </a:prstGeom>
          <a:noFill/>
        </p:spPr>
        <p:txBody>
          <a:bodyPr wrap="none" rtlCol="0">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rPr>
              <a:t>点击添加文本</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6" name="TextBox 155"/>
          <p:cNvSpPr txBox="1"/>
          <p:nvPr/>
        </p:nvSpPr>
        <p:spPr>
          <a:xfrm>
            <a:off x="7528838" y="4176183"/>
            <a:ext cx="3289133" cy="461665"/>
          </a:xfrm>
          <a:prstGeom prst="rect">
            <a:avLst/>
          </a:prstGeom>
          <a:noFill/>
        </p:spPr>
        <p:txBody>
          <a:bodyPr wrap="square" rtlCol="0">
            <a:spAutoFit/>
          </a:bodyPr>
          <a:lstStyle/>
          <a:p>
            <a:pPr defTabSz="1218565"/>
            <a:r>
              <a:rPr sz="120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a:t>
            </a:r>
            <a:endParaRPr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9" name="TextBox 158"/>
          <p:cNvSpPr txBox="1"/>
          <p:nvPr/>
        </p:nvSpPr>
        <p:spPr>
          <a:xfrm>
            <a:off x="7528837" y="5083796"/>
            <a:ext cx="1415772" cy="338554"/>
          </a:xfrm>
          <a:prstGeom prst="rect">
            <a:avLst/>
          </a:prstGeom>
          <a:noFill/>
        </p:spPr>
        <p:txBody>
          <a:bodyPr wrap="none" rtlCol="0">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rPr>
              <a:t>点击添加文本</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60" name="TextBox 159"/>
          <p:cNvSpPr txBox="1"/>
          <p:nvPr/>
        </p:nvSpPr>
        <p:spPr>
          <a:xfrm>
            <a:off x="7528838" y="5397811"/>
            <a:ext cx="3289133" cy="461665"/>
          </a:xfrm>
          <a:prstGeom prst="rect">
            <a:avLst/>
          </a:prstGeom>
          <a:noFill/>
        </p:spPr>
        <p:txBody>
          <a:bodyPr wrap="square" rtlCol="0">
            <a:spAutoFit/>
          </a:bodyPr>
          <a:lstStyle/>
          <a:p>
            <a:pPr defTabSz="1218565"/>
            <a:r>
              <a:rPr sz="120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a:t>
            </a:r>
            <a:endParaRPr sz="1200">
              <a:solidFill>
                <a:prstClr val="black">
                  <a:lumMod val="75000"/>
                  <a:lumOff val="25000"/>
                </a:prstClr>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2">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pic>
        <p:nvPicPr>
          <p:cNvPr id="39" name="PA_图片 20"/>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0224495" y="894"/>
            <a:ext cx="2145659" cy="1536700"/>
          </a:xfrm>
          <a:prstGeom prst="rect">
            <a:avLst/>
          </a:prstGeom>
        </p:spPr>
      </p:pic>
    </p:spTree>
  </p:cSld>
  <p:clrMapOvr>
    <a:masterClrMapping/>
  </p:clrMapOvr>
  <p:transition advTm="1030">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Effect transition="in" filter="fade">
                                      <p:cBhvr>
                                        <p:cTn id="11" dur="500"/>
                                        <p:tgtEl>
                                          <p:spTgt spid="95"/>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37"/>
                                        </p:tgtEl>
                                        <p:attrNameLst>
                                          <p:attrName>style.visibility</p:attrName>
                                        </p:attrNameLst>
                                      </p:cBhvr>
                                      <p:to>
                                        <p:strVal val="visible"/>
                                      </p:to>
                                    </p:set>
                                    <p:animEffect transition="in" filter="wipe(right)">
                                      <p:cBhvr>
                                        <p:cTn id="14" dur="500"/>
                                        <p:tgtEl>
                                          <p:spTgt spid="13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38"/>
                                        </p:tgtEl>
                                        <p:attrNameLst>
                                          <p:attrName>style.visibility</p:attrName>
                                        </p:attrNameLst>
                                      </p:cBhvr>
                                      <p:to>
                                        <p:strVal val="visible"/>
                                      </p:to>
                                    </p:set>
                                    <p:animEffect transition="in" filter="wipe(right)">
                                      <p:cBhvr>
                                        <p:cTn id="17" dur="500"/>
                                        <p:tgtEl>
                                          <p:spTgt spid="138"/>
                                        </p:tgtEl>
                                      </p:cBhvr>
                                    </p:animEffect>
                                  </p:childTnLst>
                                </p:cTn>
                              </p:par>
                            </p:childTnLst>
                          </p:cTn>
                        </p:par>
                        <p:par>
                          <p:cTn id="18" fill="hold" nodeType="afterGroup">
                            <p:stCondLst>
                              <p:cond delay="1000"/>
                            </p:stCondLst>
                            <p:childTnLst>
                              <p:par>
                                <p:cTn id="19" presetID="10" presetClass="entr" presetSubtype="0" fill="hold"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500"/>
                                        <p:tgtEl>
                                          <p:spTgt spid="6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51"/>
                                        </p:tgtEl>
                                        <p:attrNameLst>
                                          <p:attrName>style.visibility</p:attrName>
                                        </p:attrNameLst>
                                      </p:cBhvr>
                                      <p:to>
                                        <p:strVal val="visible"/>
                                      </p:to>
                                    </p:set>
                                    <p:animEffect transition="in" filter="wipe(left)">
                                      <p:cBhvr>
                                        <p:cTn id="24" dur="500"/>
                                        <p:tgtEl>
                                          <p:spTgt spid="15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52"/>
                                        </p:tgtEl>
                                        <p:attrNameLst>
                                          <p:attrName>style.visibility</p:attrName>
                                        </p:attrNameLst>
                                      </p:cBhvr>
                                      <p:to>
                                        <p:strVal val="visible"/>
                                      </p:to>
                                    </p:set>
                                    <p:animEffect transition="in" filter="wipe(left)">
                                      <p:cBhvr>
                                        <p:cTn id="27" dur="500"/>
                                        <p:tgtEl>
                                          <p:spTgt spid="152"/>
                                        </p:tgtEl>
                                      </p:cBhvr>
                                    </p:animEffect>
                                  </p:childTnLst>
                                </p:cTn>
                              </p:par>
                            </p:childTnLst>
                          </p:cTn>
                        </p:par>
                        <p:par>
                          <p:cTn id="28" fill="hold" nodeType="afterGroup">
                            <p:stCondLst>
                              <p:cond delay="1500"/>
                            </p:stCondLst>
                            <p:childTnLst>
                              <p:par>
                                <p:cTn id="29" presetID="10" presetClass="entr" presetSubtype="0"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46"/>
                                        </p:tgtEl>
                                        <p:attrNameLst>
                                          <p:attrName>style.visibility</p:attrName>
                                        </p:attrNameLst>
                                      </p:cBhvr>
                                      <p:to>
                                        <p:strVal val="visible"/>
                                      </p:to>
                                    </p:set>
                                    <p:animEffect transition="in" filter="wipe(right)">
                                      <p:cBhvr>
                                        <p:cTn id="34" dur="500"/>
                                        <p:tgtEl>
                                          <p:spTgt spid="146"/>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45"/>
                                        </p:tgtEl>
                                        <p:attrNameLst>
                                          <p:attrName>style.visibility</p:attrName>
                                        </p:attrNameLst>
                                      </p:cBhvr>
                                      <p:to>
                                        <p:strVal val="visible"/>
                                      </p:to>
                                    </p:set>
                                    <p:animEffect transition="in" filter="wipe(right)">
                                      <p:cBhvr>
                                        <p:cTn id="37" dur="500"/>
                                        <p:tgtEl>
                                          <p:spTgt spid="145"/>
                                        </p:tgtEl>
                                      </p:cBhvr>
                                    </p:animEffect>
                                  </p:childTnLst>
                                </p:cTn>
                              </p:par>
                            </p:childTnLst>
                          </p:cTn>
                        </p:par>
                        <p:par>
                          <p:cTn id="38" fill="hold" nodeType="afterGroup">
                            <p:stCondLst>
                              <p:cond delay="2000"/>
                            </p:stCondLst>
                            <p:childTnLst>
                              <p:par>
                                <p:cTn id="39" presetID="10" presetClass="entr" presetSubtype="0" fill="hold"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3"/>
                                        </p:tgtEl>
                                        <p:attrNameLst>
                                          <p:attrName>style.visibility</p:attrName>
                                        </p:attrNameLst>
                                      </p:cBhvr>
                                      <p:to>
                                        <p:strVal val="visible"/>
                                      </p:to>
                                    </p:set>
                                    <p:animEffect transition="in" filter="wipe(left)">
                                      <p:cBhvr>
                                        <p:cTn id="44" dur="500"/>
                                        <p:tgtEl>
                                          <p:spTgt spid="15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54"/>
                                        </p:tgtEl>
                                        <p:attrNameLst>
                                          <p:attrName>style.visibility</p:attrName>
                                        </p:attrNameLst>
                                      </p:cBhvr>
                                      <p:to>
                                        <p:strVal val="visible"/>
                                      </p:to>
                                    </p:set>
                                    <p:animEffect transition="in" filter="wipe(left)">
                                      <p:cBhvr>
                                        <p:cTn id="47" dur="500"/>
                                        <p:tgtEl>
                                          <p:spTgt spid="154"/>
                                        </p:tgtEl>
                                      </p:cBhvr>
                                    </p:animEffect>
                                  </p:childTnLst>
                                </p:cTn>
                              </p:par>
                            </p:childTnLst>
                          </p:cTn>
                        </p:par>
                        <p:par>
                          <p:cTn id="48" fill="hold" nodeType="afterGroup">
                            <p:stCondLst>
                              <p:cond delay="2500"/>
                            </p:stCondLst>
                            <p:childTnLst>
                              <p:par>
                                <p:cTn id="49" presetID="10" presetClass="entr" presetSubtype="0" fill="hold" nodeType="after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fade">
                                      <p:cBhvr>
                                        <p:cTn id="51" dur="500"/>
                                        <p:tgtEl>
                                          <p:spTgt spid="90"/>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48"/>
                                        </p:tgtEl>
                                        <p:attrNameLst>
                                          <p:attrName>style.visibility</p:attrName>
                                        </p:attrNameLst>
                                      </p:cBhvr>
                                      <p:to>
                                        <p:strVal val="visible"/>
                                      </p:to>
                                    </p:set>
                                    <p:animEffect transition="in" filter="wipe(right)">
                                      <p:cBhvr>
                                        <p:cTn id="54" dur="500"/>
                                        <p:tgtEl>
                                          <p:spTgt spid="148"/>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47"/>
                                        </p:tgtEl>
                                        <p:attrNameLst>
                                          <p:attrName>style.visibility</p:attrName>
                                        </p:attrNameLst>
                                      </p:cBhvr>
                                      <p:to>
                                        <p:strVal val="visible"/>
                                      </p:to>
                                    </p:set>
                                    <p:animEffect transition="in" filter="wipe(right)">
                                      <p:cBhvr>
                                        <p:cTn id="57" dur="500"/>
                                        <p:tgtEl>
                                          <p:spTgt spid="147"/>
                                        </p:tgtEl>
                                      </p:cBhvr>
                                    </p:animEffect>
                                  </p:childTnLst>
                                </p:cTn>
                              </p:par>
                            </p:childTnLst>
                          </p:cTn>
                        </p:par>
                        <p:par>
                          <p:cTn id="58" fill="hold" nodeType="afterGroup">
                            <p:stCondLst>
                              <p:cond delay="3000"/>
                            </p:stCondLst>
                            <p:childTnLst>
                              <p:par>
                                <p:cTn id="59" presetID="10" presetClass="entr" presetSubtype="0" fill="hold" nodeType="after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fade">
                                      <p:cBhvr>
                                        <p:cTn id="61" dur="500"/>
                                        <p:tgtEl>
                                          <p:spTgt spid="10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55"/>
                                        </p:tgtEl>
                                        <p:attrNameLst>
                                          <p:attrName>style.visibility</p:attrName>
                                        </p:attrNameLst>
                                      </p:cBhvr>
                                      <p:to>
                                        <p:strVal val="visible"/>
                                      </p:to>
                                    </p:set>
                                    <p:animEffect transition="in" filter="wipe(left)">
                                      <p:cBhvr>
                                        <p:cTn id="64" dur="500"/>
                                        <p:tgtEl>
                                          <p:spTgt spid="15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56"/>
                                        </p:tgtEl>
                                        <p:attrNameLst>
                                          <p:attrName>style.visibility</p:attrName>
                                        </p:attrNameLst>
                                      </p:cBhvr>
                                      <p:to>
                                        <p:strVal val="visible"/>
                                      </p:to>
                                    </p:set>
                                    <p:animEffect transition="in" filter="wipe(left)">
                                      <p:cBhvr>
                                        <p:cTn id="67" dur="500"/>
                                        <p:tgtEl>
                                          <p:spTgt spid="156"/>
                                        </p:tgtEl>
                                      </p:cBhvr>
                                    </p:animEffect>
                                  </p:childTnLst>
                                </p:cTn>
                              </p:par>
                            </p:childTnLst>
                          </p:cTn>
                        </p:par>
                        <p:par>
                          <p:cTn id="68" fill="hold" nodeType="afterGroup">
                            <p:stCondLst>
                              <p:cond delay="3500"/>
                            </p:stCondLst>
                            <p:childTnLst>
                              <p:par>
                                <p:cTn id="69" presetID="10" presetClass="entr" presetSubtype="0" fill="hold" nodeType="afterEffect">
                                  <p:stCondLst>
                                    <p:cond delay="0"/>
                                  </p:stCondLst>
                                  <p:childTnLst>
                                    <p:set>
                                      <p:cBhvr>
                                        <p:cTn id="70" dur="1" fill="hold">
                                          <p:stCondLst>
                                            <p:cond delay="0"/>
                                          </p:stCondLst>
                                        </p:cTn>
                                        <p:tgtEl>
                                          <p:spTgt spid="85"/>
                                        </p:tgtEl>
                                        <p:attrNameLst>
                                          <p:attrName>style.visibility</p:attrName>
                                        </p:attrNameLst>
                                      </p:cBhvr>
                                      <p:to>
                                        <p:strVal val="visible"/>
                                      </p:to>
                                    </p:set>
                                    <p:animEffect transition="in" filter="fade">
                                      <p:cBhvr>
                                        <p:cTn id="71" dur="500"/>
                                        <p:tgtEl>
                                          <p:spTgt spid="85"/>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49"/>
                                        </p:tgtEl>
                                        <p:attrNameLst>
                                          <p:attrName>style.visibility</p:attrName>
                                        </p:attrNameLst>
                                      </p:cBhvr>
                                      <p:to>
                                        <p:strVal val="visible"/>
                                      </p:to>
                                    </p:set>
                                    <p:animEffect transition="in" filter="wipe(right)">
                                      <p:cBhvr>
                                        <p:cTn id="74" dur="500"/>
                                        <p:tgtEl>
                                          <p:spTgt spid="149"/>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50"/>
                                        </p:tgtEl>
                                        <p:attrNameLst>
                                          <p:attrName>style.visibility</p:attrName>
                                        </p:attrNameLst>
                                      </p:cBhvr>
                                      <p:to>
                                        <p:strVal val="visible"/>
                                      </p:to>
                                    </p:set>
                                    <p:animEffect transition="in" filter="wipe(right)">
                                      <p:cBhvr>
                                        <p:cTn id="77" dur="500"/>
                                        <p:tgtEl>
                                          <p:spTgt spid="150"/>
                                        </p:tgtEl>
                                      </p:cBhvr>
                                    </p:animEffect>
                                  </p:childTnLst>
                                </p:cTn>
                              </p:par>
                            </p:childTnLst>
                          </p:cTn>
                        </p:par>
                        <p:par>
                          <p:cTn id="78" fill="hold" nodeType="afterGroup">
                            <p:stCondLst>
                              <p:cond delay="4000"/>
                            </p:stCondLst>
                            <p:childTnLst>
                              <p:par>
                                <p:cTn id="79" presetID="10" presetClass="entr" presetSubtype="0" fill="hold" nodeType="afterEffect">
                                  <p:stCondLst>
                                    <p:cond delay="0"/>
                                  </p:stCondLst>
                                  <p:childTnLst>
                                    <p:set>
                                      <p:cBhvr>
                                        <p:cTn id="80" dur="1" fill="hold">
                                          <p:stCondLst>
                                            <p:cond delay="0"/>
                                          </p:stCondLst>
                                        </p:cTn>
                                        <p:tgtEl>
                                          <p:spTgt spid="103"/>
                                        </p:tgtEl>
                                        <p:attrNameLst>
                                          <p:attrName>style.visibility</p:attrName>
                                        </p:attrNameLst>
                                      </p:cBhvr>
                                      <p:to>
                                        <p:strVal val="visible"/>
                                      </p:to>
                                    </p:set>
                                    <p:animEffect transition="in" filter="fade">
                                      <p:cBhvr>
                                        <p:cTn id="81" dur="500"/>
                                        <p:tgtEl>
                                          <p:spTgt spid="10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59"/>
                                        </p:tgtEl>
                                        <p:attrNameLst>
                                          <p:attrName>style.visibility</p:attrName>
                                        </p:attrNameLst>
                                      </p:cBhvr>
                                      <p:to>
                                        <p:strVal val="visible"/>
                                      </p:to>
                                    </p:set>
                                    <p:animEffect transition="in" filter="wipe(left)">
                                      <p:cBhvr>
                                        <p:cTn id="84" dur="500"/>
                                        <p:tgtEl>
                                          <p:spTgt spid="15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60"/>
                                        </p:tgtEl>
                                        <p:attrNameLst>
                                          <p:attrName>style.visibility</p:attrName>
                                        </p:attrNameLst>
                                      </p:cBhvr>
                                      <p:to>
                                        <p:strVal val="visible"/>
                                      </p:to>
                                    </p:set>
                                    <p:animEffect transition="in" filter="wipe(left)">
                                      <p:cBhvr>
                                        <p:cTn id="87" dur="500"/>
                                        <p:tgtEl>
                                          <p:spTgt spid="160"/>
                                        </p:tgtEl>
                                      </p:cBhvr>
                                    </p:animEffect>
                                  </p:childTnLst>
                                </p:cTn>
                              </p:par>
                              <p:par>
                                <p:cTn id="88" presetID="42" presetClass="entr" presetSubtype="0" fill="hold" nodeType="with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anim calcmode="lin" valueType="num">
                                      <p:cBhvr>
                                        <p:cTn id="91" dur="500" fill="hold"/>
                                        <p:tgtEl>
                                          <p:spTgt spid="28"/>
                                        </p:tgtEl>
                                        <p:attrNameLst>
                                          <p:attrName>ppt_x</p:attrName>
                                        </p:attrNameLst>
                                      </p:cBhvr>
                                      <p:tavLst>
                                        <p:tav tm="0">
                                          <p:val>
                                            <p:strVal val="#ppt_x"/>
                                          </p:val>
                                        </p:tav>
                                        <p:tav tm="100000">
                                          <p:val>
                                            <p:strVal val="#ppt_x"/>
                                          </p:val>
                                        </p:tav>
                                      </p:tavLst>
                                    </p:anim>
                                    <p:anim calcmode="lin" valueType="num">
                                      <p:cBhvr>
                                        <p:cTn id="92"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45" grpId="0"/>
      <p:bldP spid="146" grpId="0"/>
      <p:bldP spid="147" grpId="0"/>
      <p:bldP spid="148" grpId="0"/>
      <p:bldP spid="149" grpId="0"/>
      <p:bldP spid="150" grpId="0"/>
      <p:bldP spid="151" grpId="0"/>
      <p:bldP spid="152" grpId="0"/>
      <p:bldP spid="153" grpId="0"/>
      <p:bldP spid="154" grpId="0"/>
      <p:bldP spid="155" grpId="0"/>
      <p:bldP spid="156" grpId="0"/>
      <p:bldP spid="159" grpId="0"/>
      <p:bldP spid="160"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451967" y="357259"/>
            <a:ext cx="4896544" cy="686939"/>
            <a:chOff x="338524" y="267494"/>
            <a:chExt cx="3672408" cy="515204"/>
          </a:xfrm>
        </p:grpSpPr>
        <p:sp>
          <p:nvSpPr>
            <p:cNvPr id="55" name="矩形 54"/>
            <p:cNvSpPr/>
            <p:nvPr/>
          </p:nvSpPr>
          <p:spPr>
            <a:xfrm>
              <a:off x="338524" y="294967"/>
              <a:ext cx="345044" cy="34186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755576" y="267494"/>
              <a:ext cx="1523494" cy="346249"/>
            </a:xfrm>
            <a:prstGeom prst="rect">
              <a:avLst/>
            </a:prstGeom>
            <a:noFill/>
          </p:spPr>
          <p:txBody>
            <a:bodyPr wrap="none" rtlCol="0">
              <a:spAutoFit/>
              <a:scene3d>
                <a:camera prst="orthographicFront"/>
                <a:lightRig rig="threePt" dir="t"/>
              </a:scene3d>
              <a:sp3d contourW="12700"/>
            </a:bodyPr>
            <a:lstStyle/>
            <a:p>
              <a:pPr defTabSz="1218565"/>
              <a:r>
                <a:rPr lang="zh-CN" altLang="en-US" sz="2400">
                  <a:solidFill>
                    <a:prstClr val="black"/>
                  </a:solidFill>
                  <a:latin typeface="微软雅黑" panose="020b0503020204020204" pitchFamily="34" charset="-122"/>
                  <a:ea typeface="微软雅黑" panose="020b0503020204020204" pitchFamily="34" charset="-122"/>
                </a:rPr>
                <a:t>未来工作计划</a:t>
              </a: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55576" y="559608"/>
              <a:ext cx="3255356" cy="223090"/>
            </a:xfrm>
            <a:prstGeom prst="rect">
              <a:avLst/>
            </a:prstGeom>
            <a:noFill/>
          </p:spPr>
          <p:txBody>
            <a:bodyPr wrap="square" rtlCol="0">
              <a:spAutoFit/>
              <a:scene3d>
                <a:camera prst="orthographicFront"/>
                <a:lightRig rig="threePt" dir="t"/>
              </a:scene3d>
              <a:sp3d contourW="12700"/>
            </a:bodyPr>
            <a:lstStyle/>
            <a:p>
              <a:pPr defTabSz="1218565"/>
              <a:r>
                <a:rPr lang="en-US" altLang="zh-CN" sz="1335">
                  <a:solidFill>
                    <a:prstClr val="black"/>
                  </a:solidFill>
                  <a:latin typeface="微软雅黑" panose="020b0503020204020204" pitchFamily="34" charset="-122"/>
                  <a:ea typeface="微软雅黑" panose="020b0503020204020204" pitchFamily="34" charset="-122"/>
                </a:rPr>
                <a:t>Year work summary Year work summary</a:t>
              </a:r>
              <a:endParaRPr lang="en-US" altLang="zh-CN" sz="1335">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515550" y="483518"/>
              <a:ext cx="240025" cy="2378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143" name="Group 94"/>
          <p:cNvGrpSpPr/>
          <p:nvPr/>
        </p:nvGrpSpPr>
        <p:grpSpPr>
          <a:xfrm>
            <a:off x="3434840" y="1093827"/>
            <a:ext cx="5294313" cy="5295900"/>
            <a:chOff x="2954336" y="1206696"/>
            <a:chExt cx="5294312" cy="5295904"/>
          </a:xfrm>
        </p:grpSpPr>
        <p:sp>
          <p:nvSpPr>
            <p:cNvPr id="144" name="Freeform 33"/>
            <p:cNvSpPr>
              <a:spLocks noEditPoints="1"/>
            </p:cNvSpPr>
            <p:nvPr/>
          </p:nvSpPr>
          <p:spPr bwMode="auto">
            <a:xfrm>
              <a:off x="3398836" y="1651196"/>
              <a:ext cx="4849812" cy="4851404"/>
            </a:xfrm>
            <a:custGeom>
              <a:gdLst>
                <a:gd name="T0" fmla="*/ 706 w 994"/>
                <a:gd name="T1" fmla="*/ 832 h 994"/>
                <a:gd name="T2" fmla="*/ 706 w 994"/>
                <a:gd name="T3" fmla="*/ 831 h 994"/>
                <a:gd name="T4" fmla="*/ 656 w 994"/>
                <a:gd name="T5" fmla="*/ 812 h 994"/>
                <a:gd name="T6" fmla="*/ 655 w 994"/>
                <a:gd name="T7" fmla="*/ 812 h 994"/>
                <a:gd name="T8" fmla="*/ 653 w 994"/>
                <a:gd name="T9" fmla="*/ 812 h 994"/>
                <a:gd name="T10" fmla="*/ 652 w 994"/>
                <a:gd name="T11" fmla="*/ 812 h 994"/>
                <a:gd name="T12" fmla="*/ 651 w 994"/>
                <a:gd name="T13" fmla="*/ 812 h 994"/>
                <a:gd name="T14" fmla="*/ 958 w 994"/>
                <a:gd name="T15" fmla="*/ 826 h 994"/>
                <a:gd name="T16" fmla="*/ 958 w 994"/>
                <a:gd name="T17" fmla="*/ 827 h 994"/>
                <a:gd name="T18" fmla="*/ 958 w 994"/>
                <a:gd name="T19" fmla="*/ 828 h 994"/>
                <a:gd name="T20" fmla="*/ 958 w 994"/>
                <a:gd name="T21" fmla="*/ 829 h 994"/>
                <a:gd name="T22" fmla="*/ 958 w 994"/>
                <a:gd name="T23" fmla="*/ 829 h 994"/>
                <a:gd name="T24" fmla="*/ 958 w 994"/>
                <a:gd name="T25" fmla="*/ 830 h 994"/>
                <a:gd name="T26" fmla="*/ 958 w 994"/>
                <a:gd name="T27" fmla="*/ 831 h 994"/>
                <a:gd name="T28" fmla="*/ 832 w 994"/>
                <a:gd name="T29" fmla="*/ 958 h 994"/>
                <a:gd name="T30" fmla="*/ 831 w 994"/>
                <a:gd name="T31" fmla="*/ 958 h 994"/>
                <a:gd name="T32" fmla="*/ 830 w 994"/>
                <a:gd name="T33" fmla="*/ 958 h 994"/>
                <a:gd name="T34" fmla="*/ 937 w 994"/>
                <a:gd name="T35" fmla="*/ 762 h 994"/>
                <a:gd name="T36" fmla="*/ 497 w 994"/>
                <a:gd name="T37" fmla="*/ 654 h 994"/>
                <a:gd name="T38" fmla="*/ 497 w 994"/>
                <a:gd name="T39" fmla="*/ 653 h 994"/>
                <a:gd name="T40" fmla="*/ 497 w 994"/>
                <a:gd name="T41" fmla="*/ 652 h 994"/>
                <a:gd name="T42" fmla="*/ 433 w 994"/>
                <a:gd name="T43" fmla="*/ 628 h 994"/>
                <a:gd name="T44" fmla="*/ 431 w 994"/>
                <a:gd name="T45" fmla="*/ 628 h 994"/>
                <a:gd name="T46" fmla="*/ 430 w 994"/>
                <a:gd name="T47" fmla="*/ 628 h 994"/>
                <a:gd name="T48" fmla="*/ 428 w 994"/>
                <a:gd name="T49" fmla="*/ 628 h 994"/>
                <a:gd name="T50" fmla="*/ 426 w 994"/>
                <a:gd name="T51" fmla="*/ 628 h 994"/>
                <a:gd name="T52" fmla="*/ 812 w 994"/>
                <a:gd name="T53" fmla="*/ 650 h 994"/>
                <a:gd name="T54" fmla="*/ 812 w 994"/>
                <a:gd name="T55" fmla="*/ 651 h 994"/>
                <a:gd name="T56" fmla="*/ 812 w 994"/>
                <a:gd name="T57" fmla="*/ 652 h 994"/>
                <a:gd name="T58" fmla="*/ 812 w 994"/>
                <a:gd name="T59" fmla="*/ 653 h 994"/>
                <a:gd name="T60" fmla="*/ 812 w 994"/>
                <a:gd name="T61" fmla="*/ 654 h 994"/>
                <a:gd name="T62" fmla="*/ 812 w 994"/>
                <a:gd name="T63" fmla="*/ 655 h 994"/>
                <a:gd name="T64" fmla="*/ 831 w 994"/>
                <a:gd name="T65" fmla="*/ 706 h 994"/>
                <a:gd name="T66" fmla="*/ 832 w 994"/>
                <a:gd name="T67" fmla="*/ 706 h 994"/>
                <a:gd name="T68" fmla="*/ 234 w 994"/>
                <a:gd name="T69" fmla="*/ 431 h 994"/>
                <a:gd name="T70" fmla="*/ 234 w 994"/>
                <a:gd name="T71" fmla="*/ 430 h 994"/>
                <a:gd name="T72" fmla="*/ 234 w 994"/>
                <a:gd name="T73" fmla="*/ 429 h 994"/>
                <a:gd name="T74" fmla="*/ 157 w 994"/>
                <a:gd name="T75" fmla="*/ 402 h 994"/>
                <a:gd name="T76" fmla="*/ 156 w 994"/>
                <a:gd name="T77" fmla="*/ 402 h 994"/>
                <a:gd name="T78" fmla="*/ 154 w 994"/>
                <a:gd name="T79" fmla="*/ 402 h 994"/>
                <a:gd name="T80" fmla="*/ 153 w 994"/>
                <a:gd name="T81" fmla="*/ 402 h 994"/>
                <a:gd name="T82" fmla="*/ 628 w 994"/>
                <a:gd name="T83" fmla="*/ 426 h 994"/>
                <a:gd name="T84" fmla="*/ 628 w 994"/>
                <a:gd name="T85" fmla="*/ 427 h 994"/>
                <a:gd name="T86" fmla="*/ 628 w 994"/>
                <a:gd name="T87" fmla="*/ 429 h 994"/>
                <a:gd name="T88" fmla="*/ 628 w 994"/>
                <a:gd name="T89" fmla="*/ 430 h 994"/>
                <a:gd name="T90" fmla="*/ 628 w 994"/>
                <a:gd name="T91" fmla="*/ 431 h 994"/>
                <a:gd name="T92" fmla="*/ 628 w 994"/>
                <a:gd name="T93" fmla="*/ 433 h 994"/>
                <a:gd name="T94" fmla="*/ 621 w 994"/>
                <a:gd name="T95" fmla="*/ 500 h 994"/>
                <a:gd name="T96" fmla="*/ 649 w 994"/>
                <a:gd name="T97" fmla="*/ 497 h 994"/>
                <a:gd name="T98" fmla="*/ 651 w 994"/>
                <a:gd name="T99" fmla="*/ 497 h 994"/>
                <a:gd name="T100" fmla="*/ 652 w 994"/>
                <a:gd name="T101" fmla="*/ 497 h 994"/>
                <a:gd name="T102" fmla="*/ 653 w 994"/>
                <a:gd name="T103" fmla="*/ 497 h 994"/>
                <a:gd name="T104" fmla="*/ 654 w 994"/>
                <a:gd name="T105" fmla="*/ 497 h 994"/>
                <a:gd name="T106" fmla="*/ 347 w 994"/>
                <a:gd name="T107" fmla="*/ 0 h 994"/>
                <a:gd name="T108" fmla="*/ 402 w 994"/>
                <a:gd name="T109" fmla="*/ 154 h 994"/>
                <a:gd name="T110" fmla="*/ 402 w 994"/>
                <a:gd name="T111" fmla="*/ 155 h 994"/>
                <a:gd name="T112" fmla="*/ 402 w 994"/>
                <a:gd name="T113" fmla="*/ 156 h 994"/>
                <a:gd name="T114" fmla="*/ 429 w 994"/>
                <a:gd name="T115" fmla="*/ 234 h 994"/>
                <a:gd name="T116" fmla="*/ 431 w 994"/>
                <a:gd name="T117" fmla="*/ 234 h 9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4" h="994">
                  <a:moveTo>
                    <a:pt x="562" y="782"/>
                  </a:moveTo>
                  <a:cubicBezTo>
                    <a:pt x="591" y="822"/>
                    <a:pt x="638" y="848"/>
                    <a:pt x="690" y="848"/>
                  </a:cubicBezTo>
                  <a:cubicBezTo>
                    <a:pt x="696" y="848"/>
                    <a:pt x="701" y="847"/>
                    <a:pt x="707" y="847"/>
                  </a:cubicBezTo>
                  <a:cubicBezTo>
                    <a:pt x="706" y="842"/>
                    <a:pt x="706" y="837"/>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21"/>
                    <a:pt x="707" y="811"/>
                    <a:pt x="709" y="802"/>
                  </a:cubicBezTo>
                  <a:cubicBezTo>
                    <a:pt x="693" y="808"/>
                    <a:pt x="675"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0" y="812"/>
                  </a:cubicBezTo>
                  <a:cubicBezTo>
                    <a:pt x="650" y="812"/>
                    <a:pt x="650" y="812"/>
                    <a:pt x="650" y="812"/>
                  </a:cubicBezTo>
                  <a:cubicBezTo>
                    <a:pt x="650" y="812"/>
                    <a:pt x="650" y="812"/>
                    <a:pt x="650" y="812"/>
                  </a:cubicBezTo>
                  <a:cubicBezTo>
                    <a:pt x="650" y="812"/>
                    <a:pt x="650" y="812"/>
                    <a:pt x="650" y="812"/>
                  </a:cubicBezTo>
                  <a:cubicBezTo>
                    <a:pt x="617" y="811"/>
                    <a:pt x="587" y="800"/>
                    <a:pt x="562" y="782"/>
                  </a:cubicBezTo>
                  <a:moveTo>
                    <a:pt x="937" y="762"/>
                  </a:moveTo>
                  <a:cubicBezTo>
                    <a:pt x="949" y="781"/>
                    <a:pt x="957" y="802"/>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2"/>
                    <a:pt x="958" y="832"/>
                    <a:pt x="958" y="832"/>
                  </a:cubicBezTo>
                  <a:cubicBezTo>
                    <a:pt x="958" y="832"/>
                    <a:pt x="958" y="832"/>
                    <a:pt x="958" y="832"/>
                  </a:cubicBezTo>
                  <a:cubicBezTo>
                    <a:pt x="958" y="832"/>
                    <a:pt x="958" y="832"/>
                    <a:pt x="958" y="832"/>
                  </a:cubicBezTo>
                  <a:cubicBezTo>
                    <a:pt x="958" y="832"/>
                    <a:pt x="958" y="832"/>
                    <a:pt x="958" y="832"/>
                  </a:cubicBezTo>
                  <a:cubicBezTo>
                    <a:pt x="958" y="901"/>
                    <a:pt x="902" y="958"/>
                    <a:pt x="832" y="958"/>
                  </a:cubicBezTo>
                  <a:cubicBezTo>
                    <a:pt x="832" y="958"/>
                    <a:pt x="832" y="958"/>
                    <a:pt x="832" y="958"/>
                  </a:cubicBezTo>
                  <a:cubicBezTo>
                    <a:pt x="832" y="958"/>
                    <a:pt x="832" y="958"/>
                    <a:pt x="832" y="958"/>
                  </a:cubicBezTo>
                  <a:cubicBezTo>
                    <a:pt x="832" y="958"/>
                    <a:pt x="832" y="958"/>
                    <a:pt x="832" y="958"/>
                  </a:cubicBezTo>
                  <a:cubicBezTo>
                    <a:pt x="832" y="958"/>
                    <a:pt x="832" y="958"/>
                    <a:pt x="832" y="958"/>
                  </a:cubicBezTo>
                  <a:cubicBezTo>
                    <a:pt x="832"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29" y="958"/>
                  </a:cubicBezTo>
                  <a:cubicBezTo>
                    <a:pt x="829" y="958"/>
                    <a:pt x="829" y="958"/>
                    <a:pt x="829" y="958"/>
                  </a:cubicBezTo>
                  <a:cubicBezTo>
                    <a:pt x="805" y="957"/>
                    <a:pt x="782" y="950"/>
                    <a:pt x="763" y="937"/>
                  </a:cubicBezTo>
                  <a:cubicBezTo>
                    <a:pt x="785" y="971"/>
                    <a:pt x="824" y="994"/>
                    <a:pt x="868" y="994"/>
                  </a:cubicBezTo>
                  <a:cubicBezTo>
                    <a:pt x="937" y="994"/>
                    <a:pt x="994" y="937"/>
                    <a:pt x="994" y="868"/>
                  </a:cubicBezTo>
                  <a:cubicBezTo>
                    <a:pt x="994" y="824"/>
                    <a:pt x="971" y="785"/>
                    <a:pt x="937" y="762"/>
                  </a:cubicBezTo>
                  <a:moveTo>
                    <a:pt x="311" y="587"/>
                  </a:moveTo>
                  <a:cubicBezTo>
                    <a:pt x="347" y="634"/>
                    <a:pt x="404" y="664"/>
                    <a:pt x="467" y="664"/>
                  </a:cubicBezTo>
                  <a:cubicBezTo>
                    <a:pt x="477" y="664"/>
                    <a:pt x="487" y="663"/>
                    <a:pt x="497" y="662"/>
                  </a:cubicBezTo>
                  <a:cubicBezTo>
                    <a:pt x="497" y="659"/>
                    <a:pt x="497" y="657"/>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39"/>
                    <a:pt x="499" y="627"/>
                    <a:pt x="502" y="615"/>
                  </a:cubicBezTo>
                  <a:cubicBezTo>
                    <a:pt x="481" y="623"/>
                    <a:pt x="458" y="628"/>
                    <a:pt x="434" y="628"/>
                  </a:cubicBezTo>
                  <a:cubicBezTo>
                    <a:pt x="434" y="628"/>
                    <a:pt x="434" y="628"/>
                    <a:pt x="434" y="628"/>
                  </a:cubicBezTo>
                  <a:cubicBezTo>
                    <a:pt x="434" y="628"/>
                    <a:pt x="434"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7" y="628"/>
                  </a:cubicBezTo>
                  <a:cubicBezTo>
                    <a:pt x="427" y="628"/>
                    <a:pt x="427" y="628"/>
                    <a:pt x="427" y="628"/>
                  </a:cubicBezTo>
                  <a:cubicBezTo>
                    <a:pt x="427" y="628"/>
                    <a:pt x="427" y="628"/>
                    <a:pt x="427" y="628"/>
                  </a:cubicBezTo>
                  <a:cubicBezTo>
                    <a:pt x="427" y="628"/>
                    <a:pt x="427" y="628"/>
                    <a:pt x="427" y="628"/>
                  </a:cubicBezTo>
                  <a:cubicBezTo>
                    <a:pt x="427" y="628"/>
                    <a:pt x="426" y="628"/>
                    <a:pt x="426" y="628"/>
                  </a:cubicBezTo>
                  <a:cubicBezTo>
                    <a:pt x="426" y="628"/>
                    <a:pt x="426" y="628"/>
                    <a:pt x="426" y="628"/>
                  </a:cubicBezTo>
                  <a:cubicBezTo>
                    <a:pt x="426" y="628"/>
                    <a:pt x="426" y="628"/>
                    <a:pt x="426" y="628"/>
                  </a:cubicBezTo>
                  <a:cubicBezTo>
                    <a:pt x="426" y="628"/>
                    <a:pt x="426" y="628"/>
                    <a:pt x="426" y="628"/>
                  </a:cubicBezTo>
                  <a:cubicBezTo>
                    <a:pt x="383" y="627"/>
                    <a:pt x="343" y="612"/>
                    <a:pt x="311" y="587"/>
                  </a:cubicBezTo>
                  <a:moveTo>
                    <a:pt x="783" y="562"/>
                  </a:moveTo>
                  <a:cubicBezTo>
                    <a:pt x="800" y="587"/>
                    <a:pt x="811" y="617"/>
                    <a:pt x="812" y="649"/>
                  </a:cubicBezTo>
                  <a:cubicBezTo>
                    <a:pt x="812" y="649"/>
                    <a:pt x="812" y="649"/>
                    <a:pt x="812" y="649"/>
                  </a:cubicBezTo>
                  <a:cubicBezTo>
                    <a:pt x="812" y="649"/>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6"/>
                    <a:pt x="812" y="656"/>
                  </a:cubicBezTo>
                  <a:cubicBezTo>
                    <a:pt x="812" y="656"/>
                    <a:pt x="812" y="656"/>
                    <a:pt x="812" y="656"/>
                  </a:cubicBezTo>
                  <a:cubicBezTo>
                    <a:pt x="812" y="656"/>
                    <a:pt x="812" y="656"/>
                    <a:pt x="812" y="656"/>
                  </a:cubicBezTo>
                  <a:cubicBezTo>
                    <a:pt x="812" y="656"/>
                    <a:pt x="812" y="656"/>
                    <a:pt x="812" y="656"/>
                  </a:cubicBezTo>
                  <a:cubicBezTo>
                    <a:pt x="812" y="675"/>
                    <a:pt x="809" y="692"/>
                    <a:pt x="802" y="709"/>
                  </a:cubicBezTo>
                  <a:cubicBezTo>
                    <a:pt x="812" y="707"/>
                    <a:pt x="821" y="706"/>
                    <a:pt x="831" y="706"/>
                  </a:cubicBezTo>
                  <a:cubicBezTo>
                    <a:pt x="831" y="706"/>
                    <a:pt x="831" y="706"/>
                    <a:pt x="831" y="706"/>
                  </a:cubicBezTo>
                  <a:cubicBezTo>
                    <a:pt x="831" y="706"/>
                    <a:pt x="831" y="706"/>
                    <a:pt x="831" y="706"/>
                  </a:cubicBezTo>
                  <a:cubicBezTo>
                    <a:pt x="831" y="706"/>
                    <a:pt x="831" y="706"/>
                    <a:pt x="831" y="706"/>
                  </a:cubicBezTo>
                  <a:cubicBezTo>
                    <a:pt x="831" y="706"/>
                    <a:pt x="831" y="706"/>
                    <a:pt x="831"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7" y="706"/>
                    <a:pt x="842" y="706"/>
                    <a:pt x="847" y="706"/>
                  </a:cubicBezTo>
                  <a:cubicBezTo>
                    <a:pt x="848" y="701"/>
                    <a:pt x="848" y="696"/>
                    <a:pt x="848" y="690"/>
                  </a:cubicBezTo>
                  <a:cubicBezTo>
                    <a:pt x="848" y="637"/>
                    <a:pt x="822" y="591"/>
                    <a:pt x="783" y="562"/>
                  </a:cubicBezTo>
                  <a:moveTo>
                    <a:pt x="0" y="346"/>
                  </a:moveTo>
                  <a:cubicBezTo>
                    <a:pt x="46" y="402"/>
                    <a:pt x="114" y="437"/>
                    <a:pt x="191" y="437"/>
                  </a:cubicBezTo>
                  <a:cubicBezTo>
                    <a:pt x="206" y="437"/>
                    <a:pt x="220" y="436"/>
                    <a:pt x="234" y="434"/>
                  </a:cubicBezTo>
                  <a:cubicBezTo>
                    <a:pt x="234" y="433"/>
                    <a:pt x="234" y="432"/>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5" y="414"/>
                    <a:pt x="236" y="400"/>
                    <a:pt x="239" y="387"/>
                  </a:cubicBezTo>
                  <a:cubicBezTo>
                    <a:pt x="214" y="396"/>
                    <a:pt x="186" y="401"/>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3" y="402"/>
                    <a:pt x="153" y="402"/>
                    <a:pt x="153" y="402"/>
                  </a:cubicBezTo>
                  <a:cubicBezTo>
                    <a:pt x="153" y="402"/>
                    <a:pt x="153" y="402"/>
                    <a:pt x="153" y="402"/>
                  </a:cubicBezTo>
                  <a:cubicBezTo>
                    <a:pt x="153" y="402"/>
                    <a:pt x="153" y="402"/>
                    <a:pt x="153" y="402"/>
                  </a:cubicBezTo>
                  <a:cubicBezTo>
                    <a:pt x="153" y="402"/>
                    <a:pt x="153" y="402"/>
                    <a:pt x="153" y="402"/>
                  </a:cubicBezTo>
                  <a:cubicBezTo>
                    <a:pt x="152" y="402"/>
                    <a:pt x="152" y="402"/>
                    <a:pt x="152" y="402"/>
                  </a:cubicBezTo>
                  <a:cubicBezTo>
                    <a:pt x="152" y="402"/>
                    <a:pt x="152" y="402"/>
                    <a:pt x="152" y="402"/>
                  </a:cubicBezTo>
                  <a:cubicBezTo>
                    <a:pt x="95" y="401"/>
                    <a:pt x="42" y="380"/>
                    <a:pt x="0" y="346"/>
                  </a:cubicBezTo>
                  <a:moveTo>
                    <a:pt x="587" y="311"/>
                  </a:moveTo>
                  <a:cubicBezTo>
                    <a:pt x="612" y="343"/>
                    <a:pt x="627" y="382"/>
                    <a:pt x="628" y="425"/>
                  </a:cubicBezTo>
                  <a:cubicBezTo>
                    <a:pt x="628" y="425"/>
                    <a:pt x="628" y="425"/>
                    <a:pt x="628" y="425"/>
                  </a:cubicBezTo>
                  <a:cubicBezTo>
                    <a:pt x="628" y="425"/>
                    <a:pt x="628" y="425"/>
                    <a:pt x="628" y="425"/>
                  </a:cubicBezTo>
                  <a:cubicBezTo>
                    <a:pt x="628" y="425"/>
                    <a:pt x="628" y="425"/>
                    <a:pt x="628" y="426"/>
                  </a:cubicBezTo>
                  <a:cubicBezTo>
                    <a:pt x="628" y="426"/>
                    <a:pt x="628" y="426"/>
                    <a:pt x="628" y="426"/>
                  </a:cubicBezTo>
                  <a:cubicBezTo>
                    <a:pt x="628" y="426"/>
                    <a:pt x="628" y="426"/>
                    <a:pt x="628" y="426"/>
                  </a:cubicBezTo>
                  <a:cubicBezTo>
                    <a:pt x="628" y="426"/>
                    <a:pt x="628" y="426"/>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57"/>
                    <a:pt x="624" y="480"/>
                    <a:pt x="615" y="502"/>
                  </a:cubicBezTo>
                  <a:cubicBezTo>
                    <a:pt x="617" y="501"/>
                    <a:pt x="619" y="501"/>
                    <a:pt x="621" y="500"/>
                  </a:cubicBezTo>
                  <a:cubicBezTo>
                    <a:pt x="621" y="500"/>
                    <a:pt x="621" y="500"/>
                    <a:pt x="621" y="500"/>
                  </a:cubicBezTo>
                  <a:cubicBezTo>
                    <a:pt x="621" y="500"/>
                    <a:pt x="621" y="500"/>
                    <a:pt x="621" y="500"/>
                  </a:cubicBezTo>
                  <a:cubicBezTo>
                    <a:pt x="621" y="500"/>
                    <a:pt x="621" y="500"/>
                    <a:pt x="621" y="500"/>
                  </a:cubicBezTo>
                  <a:cubicBezTo>
                    <a:pt x="621" y="500"/>
                    <a:pt x="621" y="500"/>
                    <a:pt x="621" y="500"/>
                  </a:cubicBezTo>
                  <a:cubicBezTo>
                    <a:pt x="621" y="500"/>
                    <a:pt x="622" y="500"/>
                    <a:pt x="622" y="500"/>
                  </a:cubicBezTo>
                  <a:cubicBezTo>
                    <a:pt x="622" y="500"/>
                    <a:pt x="622" y="500"/>
                    <a:pt x="622" y="500"/>
                  </a:cubicBezTo>
                  <a:cubicBezTo>
                    <a:pt x="630" y="498"/>
                    <a:pt x="638" y="497"/>
                    <a:pt x="646" y="497"/>
                  </a:cubicBezTo>
                  <a:cubicBezTo>
                    <a:pt x="646" y="497"/>
                    <a:pt x="646" y="497"/>
                    <a:pt x="646" y="497"/>
                  </a:cubicBezTo>
                  <a:cubicBezTo>
                    <a:pt x="646" y="497"/>
                    <a:pt x="646" y="497"/>
                    <a:pt x="646" y="497"/>
                  </a:cubicBezTo>
                  <a:cubicBezTo>
                    <a:pt x="646" y="497"/>
                    <a:pt x="646" y="497"/>
                    <a:pt x="646" y="497"/>
                  </a:cubicBezTo>
                  <a:cubicBezTo>
                    <a:pt x="647" y="497"/>
                    <a:pt x="648" y="497"/>
                    <a:pt x="649" y="497"/>
                  </a:cubicBezTo>
                  <a:cubicBezTo>
                    <a:pt x="649" y="497"/>
                    <a:pt x="649" y="497"/>
                    <a:pt x="649" y="497"/>
                  </a:cubicBezTo>
                  <a:cubicBezTo>
                    <a:pt x="649"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5" y="497"/>
                  </a:cubicBezTo>
                  <a:cubicBezTo>
                    <a:pt x="655" y="497"/>
                    <a:pt x="655" y="497"/>
                    <a:pt x="655" y="497"/>
                  </a:cubicBezTo>
                  <a:cubicBezTo>
                    <a:pt x="657" y="497"/>
                    <a:pt x="660" y="497"/>
                    <a:pt x="662" y="497"/>
                  </a:cubicBezTo>
                  <a:cubicBezTo>
                    <a:pt x="663" y="487"/>
                    <a:pt x="664" y="477"/>
                    <a:pt x="664" y="467"/>
                  </a:cubicBezTo>
                  <a:cubicBezTo>
                    <a:pt x="664" y="403"/>
                    <a:pt x="634" y="347"/>
                    <a:pt x="587" y="311"/>
                  </a:cubicBezTo>
                  <a:moveTo>
                    <a:pt x="347" y="0"/>
                  </a:moveTo>
                  <a:cubicBezTo>
                    <a:pt x="381" y="42"/>
                    <a:pt x="401" y="94"/>
                    <a:pt x="402" y="152"/>
                  </a:cubicBezTo>
                  <a:cubicBezTo>
                    <a:pt x="402" y="152"/>
                    <a:pt x="402" y="152"/>
                    <a:pt x="402" y="152"/>
                  </a:cubicBezTo>
                  <a:cubicBezTo>
                    <a:pt x="402" y="152"/>
                    <a:pt x="402" y="152"/>
                    <a:pt x="402" y="152"/>
                  </a:cubicBezTo>
                  <a:cubicBezTo>
                    <a:pt x="402" y="152"/>
                    <a:pt x="402" y="152"/>
                    <a:pt x="402" y="152"/>
                  </a:cubicBezTo>
                  <a:cubicBezTo>
                    <a:pt x="402" y="152"/>
                    <a:pt x="402" y="152"/>
                    <a:pt x="402" y="153"/>
                  </a:cubicBezTo>
                  <a:cubicBezTo>
                    <a:pt x="402" y="153"/>
                    <a:pt x="402" y="153"/>
                    <a:pt x="402" y="153"/>
                  </a:cubicBezTo>
                  <a:cubicBezTo>
                    <a:pt x="402" y="153"/>
                    <a:pt x="402" y="153"/>
                    <a:pt x="402" y="153"/>
                  </a:cubicBezTo>
                  <a:cubicBezTo>
                    <a:pt x="402" y="153"/>
                    <a:pt x="402" y="153"/>
                    <a:pt x="402" y="153"/>
                  </a:cubicBezTo>
                  <a:cubicBezTo>
                    <a:pt x="402" y="153"/>
                    <a:pt x="402" y="153"/>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86"/>
                    <a:pt x="397" y="213"/>
                    <a:pt x="387" y="239"/>
                  </a:cubicBezTo>
                  <a:cubicBezTo>
                    <a:pt x="401" y="236"/>
                    <a:pt x="415" y="234"/>
                    <a:pt x="429" y="234"/>
                  </a:cubicBezTo>
                  <a:cubicBezTo>
                    <a:pt x="429" y="234"/>
                    <a:pt x="429" y="234"/>
                    <a:pt x="429" y="234"/>
                  </a:cubicBezTo>
                  <a:cubicBezTo>
                    <a:pt x="429" y="234"/>
                    <a:pt x="429"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2" y="234"/>
                    <a:pt x="433" y="234"/>
                    <a:pt x="434" y="234"/>
                  </a:cubicBezTo>
                  <a:cubicBezTo>
                    <a:pt x="436" y="220"/>
                    <a:pt x="438" y="206"/>
                    <a:pt x="438" y="191"/>
                  </a:cubicBezTo>
                  <a:cubicBezTo>
                    <a:pt x="438" y="114"/>
                    <a:pt x="402" y="45"/>
                    <a:pt x="34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5" name="Oval 34"/>
            <p:cNvSpPr>
              <a:spLocks noChangeArrowheads="1"/>
            </p:cNvSpPr>
            <p:nvPr/>
          </p:nvSpPr>
          <p:spPr bwMode="auto">
            <a:xfrm>
              <a:off x="6843710" y="5096073"/>
              <a:ext cx="1228725" cy="1230314"/>
            </a:xfrm>
            <a:prstGeom prst="ellipse">
              <a:avLst/>
            </a:prstGeom>
            <a:solidFill>
              <a:schemeClr val="bg1"/>
            </a:solidFill>
            <a:ln w="9525">
              <a:solidFill>
                <a:schemeClr val="bg1">
                  <a:lumMod val="85000"/>
                </a:schemeClr>
              </a:solidFill>
              <a:round/>
            </a:ln>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6" name="Oval 35"/>
            <p:cNvSpPr>
              <a:spLocks noChangeArrowheads="1"/>
            </p:cNvSpPr>
            <p:nvPr/>
          </p:nvSpPr>
          <p:spPr bwMode="auto">
            <a:xfrm>
              <a:off x="6921499" y="5173862"/>
              <a:ext cx="1073151" cy="1074739"/>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7" name="Oval 36"/>
            <p:cNvSpPr>
              <a:spLocks noChangeArrowheads="1"/>
            </p:cNvSpPr>
            <p:nvPr/>
          </p:nvSpPr>
          <p:spPr bwMode="auto">
            <a:xfrm>
              <a:off x="6994524" y="5248474"/>
              <a:ext cx="927100" cy="922339"/>
            </a:xfrm>
            <a:prstGeom prst="ellipse">
              <a:avLst/>
            </a:prstGeom>
            <a:solidFill>
              <a:schemeClr val="accent5"/>
            </a:solidFill>
            <a:ln>
              <a:noFill/>
            </a:ln>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8" name="Oval 37"/>
            <p:cNvSpPr>
              <a:spLocks noChangeArrowheads="1"/>
            </p:cNvSpPr>
            <p:nvPr/>
          </p:nvSpPr>
          <p:spPr bwMode="auto">
            <a:xfrm>
              <a:off x="5822949" y="4076898"/>
              <a:ext cx="1536700" cy="1536701"/>
            </a:xfrm>
            <a:prstGeom prst="ellipse">
              <a:avLst/>
            </a:prstGeom>
            <a:solidFill>
              <a:schemeClr val="bg1"/>
            </a:solidFill>
            <a:ln w="9525">
              <a:solidFill>
                <a:schemeClr val="bg1">
                  <a:lumMod val="85000"/>
                </a:schemeClr>
              </a:solidFill>
              <a:round/>
            </a:ln>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9" name="Oval 38"/>
            <p:cNvSpPr>
              <a:spLocks noChangeArrowheads="1"/>
            </p:cNvSpPr>
            <p:nvPr/>
          </p:nvSpPr>
          <p:spPr bwMode="auto">
            <a:xfrm>
              <a:off x="5921374" y="4173736"/>
              <a:ext cx="1341439" cy="1343026"/>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0" name="Oval 39"/>
            <p:cNvSpPr>
              <a:spLocks noChangeArrowheads="1"/>
            </p:cNvSpPr>
            <p:nvPr/>
          </p:nvSpPr>
          <p:spPr bwMode="auto">
            <a:xfrm>
              <a:off x="6013449" y="4267399"/>
              <a:ext cx="1157288" cy="1150940"/>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1" name="Oval 40"/>
            <p:cNvSpPr>
              <a:spLocks noChangeArrowheads="1"/>
            </p:cNvSpPr>
            <p:nvPr/>
          </p:nvSpPr>
          <p:spPr bwMode="auto">
            <a:xfrm>
              <a:off x="4540249" y="2792609"/>
              <a:ext cx="1922463" cy="1922464"/>
            </a:xfrm>
            <a:prstGeom prst="ellipse">
              <a:avLst/>
            </a:prstGeom>
            <a:solidFill>
              <a:schemeClr val="bg1"/>
            </a:solidFill>
            <a:ln w="9525">
              <a:solidFill>
                <a:schemeClr val="bg1">
                  <a:lumMod val="85000"/>
                </a:schemeClr>
              </a:solidFill>
              <a:round/>
            </a:ln>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2" name="Oval 41"/>
            <p:cNvSpPr>
              <a:spLocks noChangeArrowheads="1"/>
            </p:cNvSpPr>
            <p:nvPr/>
          </p:nvSpPr>
          <p:spPr bwMode="auto">
            <a:xfrm>
              <a:off x="4667249" y="2914848"/>
              <a:ext cx="1673225" cy="1679576"/>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3" name="Oval 42"/>
            <p:cNvSpPr>
              <a:spLocks noChangeArrowheads="1"/>
            </p:cNvSpPr>
            <p:nvPr/>
          </p:nvSpPr>
          <p:spPr bwMode="auto">
            <a:xfrm>
              <a:off x="4784724" y="3032323"/>
              <a:ext cx="1438275" cy="1444627"/>
            </a:xfrm>
            <a:prstGeom prst="ellipse">
              <a:avLst/>
            </a:prstGeom>
            <a:solidFill>
              <a:schemeClr val="accent2"/>
            </a:solidFill>
            <a:ln>
              <a:noFill/>
            </a:ln>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4" name="Oval 43"/>
            <p:cNvSpPr>
              <a:spLocks noChangeArrowheads="1"/>
            </p:cNvSpPr>
            <p:nvPr/>
          </p:nvSpPr>
          <p:spPr bwMode="auto">
            <a:xfrm>
              <a:off x="2954336" y="1206696"/>
              <a:ext cx="2405062" cy="2406653"/>
            </a:xfrm>
            <a:prstGeom prst="ellipse">
              <a:avLst/>
            </a:prstGeom>
            <a:solidFill>
              <a:schemeClr val="bg1"/>
            </a:solidFill>
            <a:ln w="9525">
              <a:solidFill>
                <a:schemeClr val="bg1">
                  <a:lumMod val="85000"/>
                </a:schemeClr>
              </a:solidFill>
              <a:round/>
            </a:ln>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5" name="Oval 44"/>
            <p:cNvSpPr>
              <a:spLocks noChangeArrowheads="1"/>
            </p:cNvSpPr>
            <p:nvPr/>
          </p:nvSpPr>
          <p:spPr bwMode="auto">
            <a:xfrm>
              <a:off x="3109911" y="1362271"/>
              <a:ext cx="2093913" cy="2093915"/>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6" name="Oval 45"/>
            <p:cNvSpPr>
              <a:spLocks noChangeArrowheads="1"/>
            </p:cNvSpPr>
            <p:nvPr/>
          </p:nvSpPr>
          <p:spPr bwMode="auto">
            <a:xfrm>
              <a:off x="3257550" y="1509908"/>
              <a:ext cx="1800225" cy="1800227"/>
            </a:xfrm>
            <a:prstGeom prst="ellipse">
              <a:avLst/>
            </a:prstGeom>
            <a:solidFill>
              <a:schemeClr val="accent1"/>
            </a:solidFill>
            <a:ln>
              <a:noFill/>
            </a:ln>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7" name="Freeform 46"/>
            <p:cNvSpPr>
              <a:spLocks noEditPoints="1"/>
            </p:cNvSpPr>
            <p:nvPr/>
          </p:nvSpPr>
          <p:spPr bwMode="auto">
            <a:xfrm>
              <a:off x="3257550" y="1509908"/>
              <a:ext cx="946150" cy="941389"/>
            </a:xfrm>
            <a:custGeom>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8" name="Freeform 47"/>
            <p:cNvSpPr/>
            <p:nvPr/>
          </p:nvSpPr>
          <p:spPr bwMode="auto">
            <a:xfrm>
              <a:off x="3257550" y="1509908"/>
              <a:ext cx="1628774" cy="1624015"/>
            </a:xfrm>
            <a:custGeom>
              <a:gdLst>
                <a:gd name="T0" fmla="*/ 0 w 334"/>
                <a:gd name="T1" fmla="*/ 184 h 333"/>
                <a:gd name="T2" fmla="*/ 0 w 334"/>
                <a:gd name="T3" fmla="*/ 185 h 333"/>
                <a:gd name="T4" fmla="*/ 0 w 334"/>
                <a:gd name="T5" fmla="*/ 185 h 333"/>
                <a:gd name="T6" fmla="*/ 0 w 334"/>
                <a:gd name="T7" fmla="*/ 185 h 333"/>
                <a:gd name="T8" fmla="*/ 0 w 334"/>
                <a:gd name="T9" fmla="*/ 186 h 333"/>
                <a:gd name="T10" fmla="*/ 0 w 334"/>
                <a:gd name="T11" fmla="*/ 186 h 333"/>
                <a:gd name="T12" fmla="*/ 0 w 334"/>
                <a:gd name="T13" fmla="*/ 186 h 333"/>
                <a:gd name="T14" fmla="*/ 0 w 334"/>
                <a:gd name="T15" fmla="*/ 187 h 333"/>
                <a:gd name="T16" fmla="*/ 0 w 334"/>
                <a:gd name="T17" fmla="*/ 187 h 333"/>
                <a:gd name="T18" fmla="*/ 0 w 334"/>
                <a:gd name="T19" fmla="*/ 187 h 333"/>
                <a:gd name="T20" fmla="*/ 0 w 334"/>
                <a:gd name="T21" fmla="*/ 188 h 333"/>
                <a:gd name="T22" fmla="*/ 0 w 334"/>
                <a:gd name="T23" fmla="*/ 188 h 333"/>
                <a:gd name="T24" fmla="*/ 0 w 334"/>
                <a:gd name="T25" fmla="*/ 188 h 333"/>
                <a:gd name="T26" fmla="*/ 0 w 334"/>
                <a:gd name="T27" fmla="*/ 188 h 333"/>
                <a:gd name="T28" fmla="*/ 0 w 334"/>
                <a:gd name="T29" fmla="*/ 189 h 333"/>
                <a:gd name="T30" fmla="*/ 0 w 334"/>
                <a:gd name="T31" fmla="*/ 189 h 333"/>
                <a:gd name="T32" fmla="*/ 0 w 334"/>
                <a:gd name="T33" fmla="*/ 189 h 333"/>
                <a:gd name="T34" fmla="*/ 0 w 334"/>
                <a:gd name="T35" fmla="*/ 190 h 333"/>
                <a:gd name="T36" fmla="*/ 0 w 334"/>
                <a:gd name="T37" fmla="*/ 190 h 333"/>
                <a:gd name="T38" fmla="*/ 0 w 334"/>
                <a:gd name="T39" fmla="*/ 190 h 333"/>
                <a:gd name="T40" fmla="*/ 0 w 334"/>
                <a:gd name="T41" fmla="*/ 190 h 333"/>
                <a:gd name="T42" fmla="*/ 0 w 334"/>
                <a:gd name="T43" fmla="*/ 191 h 333"/>
                <a:gd name="T44" fmla="*/ 0 w 334"/>
                <a:gd name="T45" fmla="*/ 191 h 333"/>
                <a:gd name="T46" fmla="*/ 0 w 334"/>
                <a:gd name="T47" fmla="*/ 191 h 333"/>
                <a:gd name="T48" fmla="*/ 0 w 334"/>
                <a:gd name="T49" fmla="*/ 192 h 333"/>
                <a:gd name="T50" fmla="*/ 0 w 334"/>
                <a:gd name="T51" fmla="*/ 192 h 333"/>
                <a:gd name="T52" fmla="*/ 0 w 334"/>
                <a:gd name="T53" fmla="*/ 192 h 333"/>
                <a:gd name="T54" fmla="*/ 0 w 334"/>
                <a:gd name="T55" fmla="*/ 193 h 333"/>
                <a:gd name="T56" fmla="*/ 0 w 334"/>
                <a:gd name="T57" fmla="*/ 193 h 333"/>
                <a:gd name="T58" fmla="*/ 0 w 334"/>
                <a:gd name="T59" fmla="*/ 193 h 333"/>
                <a:gd name="T60" fmla="*/ 40 w 334"/>
                <a:gd name="T61" fmla="*/ 224 h 333"/>
                <a:gd name="T62" fmla="*/ 334 w 334"/>
                <a:gd name="T63" fmla="*/ 75 h 333"/>
                <a:gd name="T64" fmla="*/ 194 w 334"/>
                <a:gd name="T65" fmla="*/ 0 h 333"/>
                <a:gd name="T66" fmla="*/ 193 w 334"/>
                <a:gd name="T67" fmla="*/ 0 h 333"/>
                <a:gd name="T68" fmla="*/ 193 w 334"/>
                <a:gd name="T69" fmla="*/ 0 h 333"/>
                <a:gd name="T70" fmla="*/ 192 w 334"/>
                <a:gd name="T71" fmla="*/ 0 h 333"/>
                <a:gd name="T72" fmla="*/ 192 w 334"/>
                <a:gd name="T73" fmla="*/ 0 h 333"/>
                <a:gd name="T74" fmla="*/ 192 w 334"/>
                <a:gd name="T75" fmla="*/ 0 h 333"/>
                <a:gd name="T76" fmla="*/ 191 w 334"/>
                <a:gd name="T77" fmla="*/ 0 h 333"/>
                <a:gd name="T78" fmla="*/ 191 w 334"/>
                <a:gd name="T79" fmla="*/ 0 h 333"/>
                <a:gd name="T80" fmla="*/ 191 w 334"/>
                <a:gd name="T81" fmla="*/ 0 h 333"/>
                <a:gd name="T82" fmla="*/ 190 w 334"/>
                <a:gd name="T83" fmla="*/ 0 h 333"/>
                <a:gd name="T84" fmla="*/ 190 w 334"/>
                <a:gd name="T85" fmla="*/ 0 h 333"/>
                <a:gd name="T86" fmla="*/ 190 w 334"/>
                <a:gd name="T87" fmla="*/ 0 h 333"/>
                <a:gd name="T88" fmla="*/ 189 w 334"/>
                <a:gd name="T89" fmla="*/ 0 h 333"/>
                <a:gd name="T90" fmla="*/ 189 w 334"/>
                <a:gd name="T91" fmla="*/ 0 h 333"/>
                <a:gd name="T92" fmla="*/ 189 w 334"/>
                <a:gd name="T93" fmla="*/ 0 h 333"/>
                <a:gd name="T94" fmla="*/ 189 w 334"/>
                <a:gd name="T95" fmla="*/ 0 h 333"/>
                <a:gd name="T96" fmla="*/ 188 w 334"/>
                <a:gd name="T97" fmla="*/ 0 h 333"/>
                <a:gd name="T98" fmla="*/ 188 w 334"/>
                <a:gd name="T99" fmla="*/ 0 h 333"/>
                <a:gd name="T100" fmla="*/ 188 w 334"/>
                <a:gd name="T101" fmla="*/ 0 h 333"/>
                <a:gd name="T102" fmla="*/ 187 w 334"/>
                <a:gd name="T103" fmla="*/ 0 h 333"/>
                <a:gd name="T104" fmla="*/ 187 w 334"/>
                <a:gd name="T105" fmla="*/ 0 h 333"/>
                <a:gd name="T106" fmla="*/ 187 w 334"/>
                <a:gd name="T107" fmla="*/ 0 h 333"/>
                <a:gd name="T108" fmla="*/ 186 w 334"/>
                <a:gd name="T109" fmla="*/ 0 h 333"/>
                <a:gd name="T110" fmla="*/ 186 w 334"/>
                <a:gd name="T111" fmla="*/ 0 h 333"/>
                <a:gd name="T112" fmla="*/ 186 w 334"/>
                <a:gd name="T113" fmla="*/ 0 h 333"/>
                <a:gd name="T114" fmla="*/ 185 w 334"/>
                <a:gd name="T115" fmla="*/ 0 h 333"/>
                <a:gd name="T116" fmla="*/ 185 w 334"/>
                <a:gd name="T117" fmla="*/ 0 h 333"/>
                <a:gd name="T118" fmla="*/ 185 w 334"/>
                <a:gd name="T119" fmla="*/ 0 h 3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 h="333">
                  <a:moveTo>
                    <a:pt x="185" y="0"/>
                  </a:moveTo>
                  <a:cubicBezTo>
                    <a:pt x="83" y="0"/>
                    <a:pt x="0" y="82"/>
                    <a:pt x="0" y="184"/>
                  </a:cubicBezTo>
                  <a:cubicBezTo>
                    <a:pt x="0" y="184"/>
                    <a:pt x="0" y="184"/>
                    <a:pt x="0" y="184"/>
                  </a:cubicBezTo>
                  <a:cubicBezTo>
                    <a:pt x="0" y="184"/>
                    <a:pt x="0" y="184"/>
                    <a:pt x="0" y="185"/>
                  </a:cubicBezTo>
                  <a:cubicBezTo>
                    <a:pt x="0" y="185"/>
                    <a:pt x="0" y="185"/>
                    <a:pt x="0" y="185"/>
                  </a:cubicBezTo>
                  <a:cubicBezTo>
                    <a:pt x="0" y="185"/>
                    <a:pt x="0" y="185"/>
                    <a:pt x="0" y="185"/>
                  </a:cubicBezTo>
                  <a:cubicBezTo>
                    <a:pt x="0" y="185"/>
                    <a:pt x="0" y="185"/>
                    <a:pt x="0" y="185"/>
                  </a:cubicBezTo>
                  <a:cubicBezTo>
                    <a:pt x="0" y="185"/>
                    <a:pt x="0" y="185"/>
                    <a:pt x="0" y="185"/>
                  </a:cubicBezTo>
                  <a:cubicBezTo>
                    <a:pt x="0" y="185"/>
                    <a:pt x="0" y="185"/>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3"/>
                    <a:pt x="0" y="193"/>
                  </a:cubicBezTo>
                  <a:cubicBezTo>
                    <a:pt x="0" y="193"/>
                    <a:pt x="0" y="193"/>
                    <a:pt x="0" y="193"/>
                  </a:cubicBezTo>
                  <a:cubicBezTo>
                    <a:pt x="0" y="193"/>
                    <a:pt x="0" y="193"/>
                    <a:pt x="0" y="193"/>
                  </a:cubicBezTo>
                  <a:cubicBezTo>
                    <a:pt x="0" y="193"/>
                    <a:pt x="0" y="193"/>
                    <a:pt x="0" y="193"/>
                  </a:cubicBezTo>
                  <a:cubicBezTo>
                    <a:pt x="0" y="193"/>
                    <a:pt x="0" y="193"/>
                    <a:pt x="0" y="193"/>
                  </a:cubicBezTo>
                  <a:cubicBezTo>
                    <a:pt x="3" y="251"/>
                    <a:pt x="32" y="301"/>
                    <a:pt x="76" y="333"/>
                  </a:cubicBezTo>
                  <a:cubicBezTo>
                    <a:pt x="53" y="303"/>
                    <a:pt x="40" y="265"/>
                    <a:pt x="40" y="224"/>
                  </a:cubicBezTo>
                  <a:cubicBezTo>
                    <a:pt x="40" y="122"/>
                    <a:pt x="123" y="40"/>
                    <a:pt x="225" y="40"/>
                  </a:cubicBezTo>
                  <a:cubicBezTo>
                    <a:pt x="265" y="40"/>
                    <a:pt x="303" y="53"/>
                    <a:pt x="334" y="75"/>
                  </a:cubicBezTo>
                  <a:cubicBezTo>
                    <a:pt x="302" y="32"/>
                    <a:pt x="251" y="3"/>
                    <a:pt x="194" y="0"/>
                  </a:cubicBezTo>
                  <a:cubicBezTo>
                    <a:pt x="194" y="0"/>
                    <a:pt x="194" y="0"/>
                    <a:pt x="194" y="0"/>
                  </a:cubicBezTo>
                  <a:cubicBezTo>
                    <a:pt x="194" y="0"/>
                    <a:pt x="193" y="0"/>
                    <a:pt x="193" y="0"/>
                  </a:cubicBezTo>
                  <a:cubicBezTo>
                    <a:pt x="193" y="0"/>
                    <a:pt x="193" y="0"/>
                    <a:pt x="193" y="0"/>
                  </a:cubicBezTo>
                  <a:cubicBezTo>
                    <a:pt x="193" y="0"/>
                    <a:pt x="193" y="0"/>
                    <a:pt x="193" y="0"/>
                  </a:cubicBezTo>
                  <a:cubicBezTo>
                    <a:pt x="193" y="0"/>
                    <a:pt x="193" y="0"/>
                    <a:pt x="193" y="0"/>
                  </a:cubicBezTo>
                  <a:cubicBezTo>
                    <a:pt x="193" y="0"/>
                    <a:pt x="193" y="0"/>
                    <a:pt x="193"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5" y="0"/>
                    <a:pt x="185" y="0"/>
                  </a:cubicBezTo>
                  <a:cubicBezTo>
                    <a:pt x="185" y="0"/>
                    <a:pt x="185" y="0"/>
                    <a:pt x="185" y="0"/>
                  </a:cubicBezTo>
                  <a:cubicBezTo>
                    <a:pt x="185" y="0"/>
                    <a:pt x="185" y="0"/>
                    <a:pt x="185" y="0"/>
                  </a:cubicBezTo>
                  <a:cubicBezTo>
                    <a:pt x="185" y="0"/>
                    <a:pt x="185" y="0"/>
                    <a:pt x="185" y="0"/>
                  </a:cubicBezTo>
                  <a:cubicBezTo>
                    <a:pt x="185" y="0"/>
                    <a:pt x="185" y="0"/>
                    <a:pt x="185" y="0"/>
                  </a:cubicBezTo>
                </a:path>
              </a:pathLst>
            </a:custGeom>
            <a:solidFill>
              <a:schemeClr val="accent1">
                <a:lumMod val="75000"/>
              </a:schemeClr>
            </a:solidFill>
            <a:ln>
              <a:noFill/>
            </a:ln>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9" name="Freeform 48"/>
            <p:cNvSpPr>
              <a:spLocks noEditPoints="1"/>
            </p:cNvSpPr>
            <p:nvPr/>
          </p:nvSpPr>
          <p:spPr bwMode="auto">
            <a:xfrm>
              <a:off x="6013449" y="4267399"/>
              <a:ext cx="609600" cy="614363"/>
            </a:xfrm>
            <a:custGeom>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5">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60" name="Freeform 49"/>
            <p:cNvSpPr/>
            <p:nvPr/>
          </p:nvSpPr>
          <p:spPr bwMode="auto">
            <a:xfrm>
              <a:off x="6013449" y="4267399"/>
              <a:ext cx="1054100" cy="1054101"/>
            </a:xfrm>
            <a:custGeom>
              <a:gdLst>
                <a:gd name="T0" fmla="*/ 96 w 216"/>
                <a:gd name="T1" fmla="*/ 2 h 216"/>
                <a:gd name="T2" fmla="*/ 2 w 216"/>
                <a:gd name="T3" fmla="*/ 96 h 216"/>
                <a:gd name="T4" fmla="*/ 0 w 216"/>
                <a:gd name="T5" fmla="*/ 118 h 216"/>
                <a:gd name="T6" fmla="*/ 0 w 216"/>
                <a:gd name="T7" fmla="*/ 119 h 216"/>
                <a:gd name="T8" fmla="*/ 0 w 216"/>
                <a:gd name="T9" fmla="*/ 119 h 216"/>
                <a:gd name="T10" fmla="*/ 0 w 216"/>
                <a:gd name="T11" fmla="*/ 119 h 216"/>
                <a:gd name="T12" fmla="*/ 0 w 216"/>
                <a:gd name="T13" fmla="*/ 119 h 216"/>
                <a:gd name="T14" fmla="*/ 0 w 216"/>
                <a:gd name="T15" fmla="*/ 119 h 216"/>
                <a:gd name="T16" fmla="*/ 0 w 216"/>
                <a:gd name="T17" fmla="*/ 120 h 216"/>
                <a:gd name="T18" fmla="*/ 0 w 216"/>
                <a:gd name="T19" fmla="*/ 120 h 216"/>
                <a:gd name="T20" fmla="*/ 0 w 216"/>
                <a:gd name="T21" fmla="*/ 120 h 216"/>
                <a:gd name="T22" fmla="*/ 0 w 216"/>
                <a:gd name="T23" fmla="*/ 120 h 216"/>
                <a:gd name="T24" fmla="*/ 0 w 216"/>
                <a:gd name="T25" fmla="*/ 121 h 216"/>
                <a:gd name="T26" fmla="*/ 0 w 216"/>
                <a:gd name="T27" fmla="*/ 121 h 216"/>
                <a:gd name="T28" fmla="*/ 0 w 216"/>
                <a:gd name="T29" fmla="*/ 121 h 216"/>
                <a:gd name="T30" fmla="*/ 0 w 216"/>
                <a:gd name="T31" fmla="*/ 121 h 216"/>
                <a:gd name="T32" fmla="*/ 0 w 216"/>
                <a:gd name="T33" fmla="*/ 122 h 216"/>
                <a:gd name="T34" fmla="*/ 0 w 216"/>
                <a:gd name="T35" fmla="*/ 122 h 216"/>
                <a:gd name="T36" fmla="*/ 0 w 216"/>
                <a:gd name="T37" fmla="*/ 122 h 216"/>
                <a:gd name="T38" fmla="*/ 0 w 216"/>
                <a:gd name="T39" fmla="*/ 123 h 216"/>
                <a:gd name="T40" fmla="*/ 0 w 216"/>
                <a:gd name="T41" fmla="*/ 123 h 216"/>
                <a:gd name="T42" fmla="*/ 0 w 216"/>
                <a:gd name="T43" fmla="*/ 123 h 216"/>
                <a:gd name="T44" fmla="*/ 0 w 216"/>
                <a:gd name="T45" fmla="*/ 123 h 216"/>
                <a:gd name="T46" fmla="*/ 0 w 216"/>
                <a:gd name="T47" fmla="*/ 124 h 216"/>
                <a:gd name="T48" fmla="*/ 0 w 216"/>
                <a:gd name="T49" fmla="*/ 124 h 216"/>
                <a:gd name="T50" fmla="*/ 0 w 216"/>
                <a:gd name="T51" fmla="*/ 124 h 216"/>
                <a:gd name="T52" fmla="*/ 0 w 216"/>
                <a:gd name="T53" fmla="*/ 125 h 216"/>
                <a:gd name="T54" fmla="*/ 1 w 216"/>
                <a:gd name="T55" fmla="*/ 125 h 216"/>
                <a:gd name="T56" fmla="*/ 1 w 216"/>
                <a:gd name="T57" fmla="*/ 126 h 216"/>
                <a:gd name="T58" fmla="*/ 31 w 216"/>
                <a:gd name="T59" fmla="*/ 149 h 216"/>
                <a:gd name="T60" fmla="*/ 216 w 216"/>
                <a:gd name="T61" fmla="*/ 51 h 216"/>
                <a:gd name="T62" fmla="*/ 125 w 216"/>
                <a:gd name="T63" fmla="*/ 0 h 216"/>
                <a:gd name="T64" fmla="*/ 125 w 216"/>
                <a:gd name="T65" fmla="*/ 0 h 216"/>
                <a:gd name="T66" fmla="*/ 124 w 216"/>
                <a:gd name="T67" fmla="*/ 0 h 216"/>
                <a:gd name="T68" fmla="*/ 124 w 216"/>
                <a:gd name="T69" fmla="*/ 0 h 216"/>
                <a:gd name="T70" fmla="*/ 123 w 216"/>
                <a:gd name="T71" fmla="*/ 0 h 216"/>
                <a:gd name="T72" fmla="*/ 123 w 216"/>
                <a:gd name="T73" fmla="*/ 0 h 216"/>
                <a:gd name="T74" fmla="*/ 123 w 216"/>
                <a:gd name="T75" fmla="*/ 0 h 216"/>
                <a:gd name="T76" fmla="*/ 122 w 216"/>
                <a:gd name="T77" fmla="*/ 0 h 216"/>
                <a:gd name="T78" fmla="*/ 122 w 216"/>
                <a:gd name="T79" fmla="*/ 0 h 216"/>
                <a:gd name="T80" fmla="*/ 122 w 216"/>
                <a:gd name="T81" fmla="*/ 0 h 216"/>
                <a:gd name="T82" fmla="*/ 122 w 216"/>
                <a:gd name="T83" fmla="*/ 0 h 216"/>
                <a:gd name="T84" fmla="*/ 121 w 216"/>
                <a:gd name="T85" fmla="*/ 0 h 216"/>
                <a:gd name="T86" fmla="*/ 121 w 216"/>
                <a:gd name="T87" fmla="*/ 0 h 216"/>
                <a:gd name="T88" fmla="*/ 121 w 216"/>
                <a:gd name="T89" fmla="*/ 0 h 216"/>
                <a:gd name="T90" fmla="*/ 121 w 216"/>
                <a:gd name="T91" fmla="*/ 0 h 216"/>
                <a:gd name="T92" fmla="*/ 120 w 216"/>
                <a:gd name="T93" fmla="*/ 0 h 216"/>
                <a:gd name="T94" fmla="*/ 120 w 216"/>
                <a:gd name="T95" fmla="*/ 0 h 216"/>
                <a:gd name="T96" fmla="*/ 120 w 216"/>
                <a:gd name="T97" fmla="*/ 0 h 216"/>
                <a:gd name="T98" fmla="*/ 120 w 216"/>
                <a:gd name="T99" fmla="*/ 0 h 216"/>
                <a:gd name="T100" fmla="*/ 120 w 216"/>
                <a:gd name="T101" fmla="*/ 0 h 216"/>
                <a:gd name="T102" fmla="*/ 119 w 216"/>
                <a:gd name="T103" fmla="*/ 0 h 216"/>
                <a:gd name="T104" fmla="*/ 119 w 216"/>
                <a:gd name="T105" fmla="*/ 0 h 216"/>
                <a:gd name="T106" fmla="*/ 119 w 216"/>
                <a:gd name="T107" fmla="*/ 0 h 216"/>
                <a:gd name="T108" fmla="*/ 119 w 216"/>
                <a:gd name="T109" fmla="*/ 0 h 2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19" y="0"/>
                  </a:moveTo>
                  <a:cubicBezTo>
                    <a:pt x="111" y="0"/>
                    <a:pt x="103" y="1"/>
                    <a:pt x="96" y="2"/>
                  </a:cubicBezTo>
                  <a:cubicBezTo>
                    <a:pt x="96" y="2"/>
                    <a:pt x="96" y="2"/>
                    <a:pt x="96" y="2"/>
                  </a:cubicBezTo>
                  <a:cubicBezTo>
                    <a:pt x="49" y="11"/>
                    <a:pt x="12" y="48"/>
                    <a:pt x="2" y="96"/>
                  </a:cubicBezTo>
                  <a:cubicBezTo>
                    <a:pt x="2" y="96"/>
                    <a:pt x="2" y="96"/>
                    <a:pt x="2" y="96"/>
                  </a:cubicBezTo>
                  <a:cubicBezTo>
                    <a:pt x="1" y="103"/>
                    <a:pt x="0" y="111"/>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5"/>
                    <a:pt x="0" y="125"/>
                  </a:cubicBezTo>
                  <a:cubicBezTo>
                    <a:pt x="0" y="125"/>
                    <a:pt x="0" y="125"/>
                    <a:pt x="0" y="125"/>
                  </a:cubicBezTo>
                  <a:cubicBezTo>
                    <a:pt x="1" y="125"/>
                    <a:pt x="1" y="125"/>
                    <a:pt x="1" y="125"/>
                  </a:cubicBezTo>
                  <a:cubicBezTo>
                    <a:pt x="1" y="125"/>
                    <a:pt x="1" y="125"/>
                    <a:pt x="1" y="125"/>
                  </a:cubicBezTo>
                  <a:cubicBezTo>
                    <a:pt x="1" y="125"/>
                    <a:pt x="1" y="125"/>
                    <a:pt x="1" y="126"/>
                  </a:cubicBezTo>
                  <a:cubicBezTo>
                    <a:pt x="1" y="126"/>
                    <a:pt x="1" y="126"/>
                    <a:pt x="1" y="126"/>
                  </a:cubicBezTo>
                  <a:cubicBezTo>
                    <a:pt x="3" y="163"/>
                    <a:pt x="23" y="196"/>
                    <a:pt x="52" y="216"/>
                  </a:cubicBezTo>
                  <a:cubicBezTo>
                    <a:pt x="39" y="197"/>
                    <a:pt x="31" y="174"/>
                    <a:pt x="31" y="149"/>
                  </a:cubicBezTo>
                  <a:cubicBezTo>
                    <a:pt x="31" y="84"/>
                    <a:pt x="84" y="31"/>
                    <a:pt x="149" y="31"/>
                  </a:cubicBezTo>
                  <a:cubicBezTo>
                    <a:pt x="174" y="31"/>
                    <a:pt x="197" y="38"/>
                    <a:pt x="216" y="51"/>
                  </a:cubicBezTo>
                  <a:cubicBezTo>
                    <a:pt x="196" y="22"/>
                    <a:pt x="163" y="2"/>
                    <a:pt x="125" y="0"/>
                  </a:cubicBezTo>
                  <a:cubicBezTo>
                    <a:pt x="125" y="0"/>
                    <a:pt x="125" y="0"/>
                    <a:pt x="125" y="0"/>
                  </a:cubicBezTo>
                  <a:cubicBezTo>
                    <a:pt x="125" y="0"/>
                    <a:pt x="125" y="0"/>
                    <a:pt x="125" y="0"/>
                  </a:cubicBezTo>
                  <a:cubicBezTo>
                    <a:pt x="125" y="0"/>
                    <a:pt x="125" y="0"/>
                    <a:pt x="125" y="0"/>
                  </a:cubicBezTo>
                  <a:cubicBezTo>
                    <a:pt x="124" y="0"/>
                    <a:pt x="124" y="0"/>
                    <a:pt x="124" y="0"/>
                  </a:cubicBezTo>
                  <a:cubicBezTo>
                    <a:pt x="124" y="0"/>
                    <a:pt x="124" y="0"/>
                    <a:pt x="124" y="0"/>
                  </a:cubicBezTo>
                  <a:cubicBezTo>
                    <a:pt x="124" y="0"/>
                    <a:pt x="124" y="0"/>
                    <a:pt x="124" y="0"/>
                  </a:cubicBezTo>
                  <a:cubicBezTo>
                    <a:pt x="124" y="0"/>
                    <a:pt x="124" y="0"/>
                    <a:pt x="124" y="0"/>
                  </a:cubicBezTo>
                  <a:cubicBezTo>
                    <a:pt x="124"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61" name="Freeform 50"/>
            <p:cNvSpPr>
              <a:spLocks noEditPoints="1"/>
            </p:cNvSpPr>
            <p:nvPr/>
          </p:nvSpPr>
          <p:spPr bwMode="auto">
            <a:xfrm>
              <a:off x="6994524" y="5248474"/>
              <a:ext cx="482600" cy="482600"/>
            </a:xfrm>
            <a:custGeom>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62" name="Freeform 51"/>
            <p:cNvSpPr/>
            <p:nvPr/>
          </p:nvSpPr>
          <p:spPr bwMode="auto">
            <a:xfrm>
              <a:off x="6994524" y="5248474"/>
              <a:ext cx="849313" cy="847726"/>
            </a:xfrm>
            <a:custGeom>
              <a:gdLst>
                <a:gd name="T0" fmla="*/ 95 w 174"/>
                <a:gd name="T1" fmla="*/ 0 h 174"/>
                <a:gd name="T2" fmla="*/ 95 w 174"/>
                <a:gd name="T3" fmla="*/ 0 h 174"/>
                <a:gd name="T4" fmla="*/ 95 w 174"/>
                <a:gd name="T5" fmla="*/ 0 h 174"/>
                <a:gd name="T6" fmla="*/ 94 w 174"/>
                <a:gd name="T7" fmla="*/ 0 h 174"/>
                <a:gd name="T8" fmla="*/ 94 w 174"/>
                <a:gd name="T9" fmla="*/ 0 h 174"/>
                <a:gd name="T10" fmla="*/ 94 w 174"/>
                <a:gd name="T11" fmla="*/ 0 h 174"/>
                <a:gd name="T12" fmla="*/ 94 w 174"/>
                <a:gd name="T13" fmla="*/ 0 h 174"/>
                <a:gd name="T14" fmla="*/ 94 w 174"/>
                <a:gd name="T15" fmla="*/ 0 h 174"/>
                <a:gd name="T16" fmla="*/ 94 w 174"/>
                <a:gd name="T17" fmla="*/ 0 h 174"/>
                <a:gd name="T18" fmla="*/ 79 w 174"/>
                <a:gd name="T19" fmla="*/ 2 h 174"/>
                <a:gd name="T20" fmla="*/ 20 w 174"/>
                <a:gd name="T21" fmla="*/ 37 h 174"/>
                <a:gd name="T22" fmla="*/ 2 w 174"/>
                <a:gd name="T23" fmla="*/ 78 h 174"/>
                <a:gd name="T24" fmla="*/ 0 w 174"/>
                <a:gd name="T25" fmla="*/ 93 h 174"/>
                <a:gd name="T26" fmla="*/ 0 w 174"/>
                <a:gd name="T27" fmla="*/ 94 h 174"/>
                <a:gd name="T28" fmla="*/ 0 w 174"/>
                <a:gd name="T29" fmla="*/ 94 h 174"/>
                <a:gd name="T30" fmla="*/ 0 w 174"/>
                <a:gd name="T31" fmla="*/ 94 h 174"/>
                <a:gd name="T32" fmla="*/ 0 w 174"/>
                <a:gd name="T33" fmla="*/ 94 h 174"/>
                <a:gd name="T34" fmla="*/ 0 w 174"/>
                <a:gd name="T35" fmla="*/ 94 h 174"/>
                <a:gd name="T36" fmla="*/ 0 w 174"/>
                <a:gd name="T37" fmla="*/ 94 h 174"/>
                <a:gd name="T38" fmla="*/ 0 w 174"/>
                <a:gd name="T39" fmla="*/ 94 h 174"/>
                <a:gd name="T40" fmla="*/ 0 w 174"/>
                <a:gd name="T41" fmla="*/ 95 h 174"/>
                <a:gd name="T42" fmla="*/ 0 w 174"/>
                <a:gd name="T43" fmla="*/ 95 h 174"/>
                <a:gd name="T44" fmla="*/ 0 w 174"/>
                <a:gd name="T45" fmla="*/ 95 h 174"/>
                <a:gd name="T46" fmla="*/ 0 w 174"/>
                <a:gd name="T47" fmla="*/ 95 h 174"/>
                <a:gd name="T48" fmla="*/ 0 w 174"/>
                <a:gd name="T49" fmla="*/ 95 h 174"/>
                <a:gd name="T50" fmla="*/ 0 w 174"/>
                <a:gd name="T51" fmla="*/ 96 h 174"/>
                <a:gd name="T52" fmla="*/ 0 w 174"/>
                <a:gd name="T53" fmla="*/ 96 h 174"/>
                <a:gd name="T54" fmla="*/ 0 w 174"/>
                <a:gd name="T55" fmla="*/ 96 h 174"/>
                <a:gd name="T56" fmla="*/ 0 w 174"/>
                <a:gd name="T57" fmla="*/ 96 h 174"/>
                <a:gd name="T58" fmla="*/ 0 w 174"/>
                <a:gd name="T59" fmla="*/ 96 h 174"/>
                <a:gd name="T60" fmla="*/ 0 w 174"/>
                <a:gd name="T61" fmla="*/ 97 h 174"/>
                <a:gd name="T62" fmla="*/ 0 w 174"/>
                <a:gd name="T63" fmla="*/ 97 h 174"/>
                <a:gd name="T64" fmla="*/ 0 w 174"/>
                <a:gd name="T65" fmla="*/ 97 h 174"/>
                <a:gd name="T66" fmla="*/ 0 w 174"/>
                <a:gd name="T67" fmla="*/ 97 h 174"/>
                <a:gd name="T68" fmla="*/ 0 w 174"/>
                <a:gd name="T69" fmla="*/ 97 h 174"/>
                <a:gd name="T70" fmla="*/ 0 w 174"/>
                <a:gd name="T71" fmla="*/ 98 h 174"/>
                <a:gd name="T72" fmla="*/ 0 w 174"/>
                <a:gd name="T73" fmla="*/ 98 h 174"/>
                <a:gd name="T74" fmla="*/ 1 w 174"/>
                <a:gd name="T75" fmla="*/ 99 h 174"/>
                <a:gd name="T76" fmla="*/ 27 w 174"/>
                <a:gd name="T77" fmla="*/ 121 h 174"/>
                <a:gd name="T78" fmla="*/ 174 w 174"/>
                <a:gd name="T79" fmla="*/ 42 h 174"/>
                <a:gd name="T80" fmla="*/ 99 w 174"/>
                <a:gd name="T81" fmla="*/ 0 h 174"/>
                <a:gd name="T82" fmla="*/ 98 w 174"/>
                <a:gd name="T83" fmla="*/ 0 h 174"/>
                <a:gd name="T84" fmla="*/ 98 w 174"/>
                <a:gd name="T85" fmla="*/ 0 h 174"/>
                <a:gd name="T86" fmla="*/ 98 w 174"/>
                <a:gd name="T87" fmla="*/ 0 h 174"/>
                <a:gd name="T88" fmla="*/ 97 w 174"/>
                <a:gd name="T89" fmla="*/ 0 h 174"/>
                <a:gd name="T90" fmla="*/ 97 w 174"/>
                <a:gd name="T91" fmla="*/ 0 h 174"/>
                <a:gd name="T92" fmla="*/ 97 w 174"/>
                <a:gd name="T93" fmla="*/ 0 h 174"/>
                <a:gd name="T94" fmla="*/ 97 w 174"/>
                <a:gd name="T95" fmla="*/ 0 h 174"/>
                <a:gd name="T96" fmla="*/ 97 w 174"/>
                <a:gd name="T97" fmla="*/ 0 h 174"/>
                <a:gd name="T98" fmla="*/ 97 w 174"/>
                <a:gd name="T99" fmla="*/ 0 h 174"/>
                <a:gd name="T100" fmla="*/ 96 w 174"/>
                <a:gd name="T101" fmla="*/ 0 h 174"/>
                <a:gd name="T102" fmla="*/ 96 w 174"/>
                <a:gd name="T103" fmla="*/ 0 h 174"/>
                <a:gd name="T104" fmla="*/ 96 w 174"/>
                <a:gd name="T105" fmla="*/ 0 h 174"/>
                <a:gd name="T106" fmla="*/ 96 w 174"/>
                <a:gd name="T107" fmla="*/ 0 h 174"/>
                <a:gd name="T108" fmla="*/ 96 w 174"/>
                <a:gd name="T109" fmla="*/ 0 h 174"/>
                <a:gd name="T110" fmla="*/ 95 w 174"/>
                <a:gd name="T111" fmla="*/ 0 h 174"/>
                <a:gd name="T112" fmla="*/ 95 w 174"/>
                <a:gd name="T113" fmla="*/ 0 h 174"/>
                <a:gd name="T114" fmla="*/ 95 w 174"/>
                <a:gd name="T115" fmla="*/ 0 h 1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74">
                  <a:moveTo>
                    <a:pt x="95" y="0"/>
                  </a:move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89" y="0"/>
                    <a:pt x="84" y="1"/>
                    <a:pt x="79" y="2"/>
                  </a:cubicBezTo>
                  <a:cubicBezTo>
                    <a:pt x="79" y="2"/>
                    <a:pt x="79" y="2"/>
                    <a:pt x="79" y="2"/>
                  </a:cubicBezTo>
                  <a:cubicBezTo>
                    <a:pt x="63" y="4"/>
                    <a:pt x="49" y="11"/>
                    <a:pt x="37" y="20"/>
                  </a:cubicBezTo>
                  <a:cubicBezTo>
                    <a:pt x="32" y="26"/>
                    <a:pt x="26" y="32"/>
                    <a:pt x="20" y="37"/>
                  </a:cubicBezTo>
                  <a:cubicBezTo>
                    <a:pt x="11" y="49"/>
                    <a:pt x="5" y="63"/>
                    <a:pt x="2" y="78"/>
                  </a:cubicBezTo>
                  <a:cubicBezTo>
                    <a:pt x="2" y="78"/>
                    <a:pt x="2" y="78"/>
                    <a:pt x="2" y="78"/>
                  </a:cubicBezTo>
                  <a:cubicBezTo>
                    <a:pt x="1" y="83"/>
                    <a:pt x="0" y="88"/>
                    <a:pt x="0" y="93"/>
                  </a:cubicBezTo>
                  <a:cubicBezTo>
                    <a:pt x="0" y="93"/>
                    <a:pt x="0" y="93"/>
                    <a:pt x="0" y="93"/>
                  </a:cubicBezTo>
                  <a:cubicBezTo>
                    <a:pt x="0" y="93"/>
                    <a:pt x="0" y="93"/>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9"/>
                    <a:pt x="1" y="99"/>
                  </a:cubicBezTo>
                  <a:cubicBezTo>
                    <a:pt x="1" y="99"/>
                    <a:pt x="1" y="99"/>
                    <a:pt x="1" y="99"/>
                  </a:cubicBezTo>
                  <a:cubicBezTo>
                    <a:pt x="2" y="130"/>
                    <a:pt x="18" y="157"/>
                    <a:pt x="43" y="174"/>
                  </a:cubicBezTo>
                  <a:cubicBezTo>
                    <a:pt x="33" y="159"/>
                    <a:pt x="27" y="141"/>
                    <a:pt x="27" y="121"/>
                  </a:cubicBezTo>
                  <a:cubicBezTo>
                    <a:pt x="27" y="69"/>
                    <a:pt x="69" y="27"/>
                    <a:pt x="122" y="27"/>
                  </a:cubicBezTo>
                  <a:cubicBezTo>
                    <a:pt x="141" y="27"/>
                    <a:pt x="159" y="33"/>
                    <a:pt x="174" y="42"/>
                  </a:cubicBezTo>
                  <a:cubicBezTo>
                    <a:pt x="158" y="18"/>
                    <a:pt x="130" y="1"/>
                    <a:pt x="99" y="0"/>
                  </a:cubicBezTo>
                  <a:cubicBezTo>
                    <a:pt x="99" y="0"/>
                    <a:pt x="99" y="0"/>
                    <a:pt x="99" y="0"/>
                  </a:cubicBezTo>
                  <a:cubicBezTo>
                    <a:pt x="99" y="0"/>
                    <a:pt x="99"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chemeClr val="accent5">
                <a:lumMod val="75000"/>
              </a:schemeClr>
            </a:solidFill>
            <a:ln>
              <a:noFill/>
            </a:ln>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63" name="Freeform 52"/>
            <p:cNvSpPr/>
            <p:nvPr/>
          </p:nvSpPr>
          <p:spPr bwMode="auto">
            <a:xfrm>
              <a:off x="7091361" y="5345311"/>
              <a:ext cx="84139" cy="82551"/>
            </a:xfrm>
            <a:custGeom>
              <a:gdLst>
                <a:gd name="T0" fmla="*/ 17 w 17"/>
                <a:gd name="T1" fmla="*/ 0 h 17"/>
                <a:gd name="T2" fmla="*/ 17 w 17"/>
                <a:gd name="T3" fmla="*/ 0 h 17"/>
                <a:gd name="T4" fmla="*/ 0 w 17"/>
                <a:gd name="T5" fmla="*/ 17 h 17"/>
                <a:gd name="T6" fmla="*/ 0 w 17"/>
                <a:gd name="T7" fmla="*/ 17 h 17"/>
                <a:gd name="T8" fmla="*/ 17 w 17"/>
                <a:gd name="T9" fmla="*/ 0 h 17"/>
              </a:gd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64" name="Freeform 53"/>
            <p:cNvSpPr>
              <a:spLocks noEditPoints="1"/>
            </p:cNvSpPr>
            <p:nvPr/>
          </p:nvSpPr>
          <p:spPr bwMode="auto">
            <a:xfrm>
              <a:off x="4784724" y="3032323"/>
              <a:ext cx="760413" cy="765175"/>
            </a:xfrm>
            <a:custGeom>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65" name="Freeform 54"/>
            <p:cNvSpPr/>
            <p:nvPr/>
          </p:nvSpPr>
          <p:spPr bwMode="auto">
            <a:xfrm>
              <a:off x="4784724" y="3032323"/>
              <a:ext cx="1311274" cy="1317626"/>
            </a:xfrm>
            <a:custGeom>
              <a:gdLst>
                <a:gd name="T0" fmla="*/ 147 w 269"/>
                <a:gd name="T1" fmla="*/ 0 h 270"/>
                <a:gd name="T2" fmla="*/ 146 w 269"/>
                <a:gd name="T3" fmla="*/ 0 h 270"/>
                <a:gd name="T4" fmla="*/ 146 w 269"/>
                <a:gd name="T5" fmla="*/ 0 h 270"/>
                <a:gd name="T6" fmla="*/ 145 w 269"/>
                <a:gd name="T7" fmla="*/ 0 h 270"/>
                <a:gd name="T8" fmla="*/ 145 w 269"/>
                <a:gd name="T9" fmla="*/ 0 h 270"/>
                <a:gd name="T10" fmla="*/ 145 w 269"/>
                <a:gd name="T11" fmla="*/ 0 h 270"/>
                <a:gd name="T12" fmla="*/ 144 w 269"/>
                <a:gd name="T13" fmla="*/ 0 h 270"/>
                <a:gd name="T14" fmla="*/ 143 w 269"/>
                <a:gd name="T15" fmla="*/ 0 h 270"/>
                <a:gd name="T16" fmla="*/ 143 w 269"/>
                <a:gd name="T17" fmla="*/ 0 h 270"/>
                <a:gd name="T18" fmla="*/ 112 w 269"/>
                <a:gd name="T19" fmla="*/ 5 h 270"/>
                <a:gd name="T20" fmla="*/ 4 w 269"/>
                <a:gd name="T21" fmla="*/ 113 h 270"/>
                <a:gd name="T22" fmla="*/ 0 w 269"/>
                <a:gd name="T23" fmla="*/ 143 h 270"/>
                <a:gd name="T24" fmla="*/ 0 w 269"/>
                <a:gd name="T25" fmla="*/ 144 h 270"/>
                <a:gd name="T26" fmla="*/ 0 w 269"/>
                <a:gd name="T27" fmla="*/ 145 h 270"/>
                <a:gd name="T28" fmla="*/ 0 w 269"/>
                <a:gd name="T29" fmla="*/ 145 h 270"/>
                <a:gd name="T30" fmla="*/ 0 w 269"/>
                <a:gd name="T31" fmla="*/ 146 h 270"/>
                <a:gd name="T32" fmla="*/ 0 w 269"/>
                <a:gd name="T33" fmla="*/ 146 h 270"/>
                <a:gd name="T34" fmla="*/ 0 w 269"/>
                <a:gd name="T35" fmla="*/ 147 h 270"/>
                <a:gd name="T36" fmla="*/ 0 w 269"/>
                <a:gd name="T37" fmla="*/ 147 h 270"/>
                <a:gd name="T38" fmla="*/ 0 w 269"/>
                <a:gd name="T39" fmla="*/ 148 h 270"/>
                <a:gd name="T40" fmla="*/ 0 w 269"/>
                <a:gd name="T41" fmla="*/ 148 h 270"/>
                <a:gd name="T42" fmla="*/ 0 w 269"/>
                <a:gd name="T43" fmla="*/ 149 h 270"/>
                <a:gd name="T44" fmla="*/ 0 w 269"/>
                <a:gd name="T45" fmla="*/ 149 h 270"/>
                <a:gd name="T46" fmla="*/ 0 w 269"/>
                <a:gd name="T47" fmla="*/ 150 h 270"/>
                <a:gd name="T48" fmla="*/ 0 w 269"/>
                <a:gd name="T49" fmla="*/ 150 h 270"/>
                <a:gd name="T50" fmla="*/ 0 w 269"/>
                <a:gd name="T51" fmla="*/ 151 h 270"/>
                <a:gd name="T52" fmla="*/ 0 w 269"/>
                <a:gd name="T53" fmla="*/ 151 h 270"/>
                <a:gd name="T54" fmla="*/ 0 w 269"/>
                <a:gd name="T55" fmla="*/ 152 h 270"/>
                <a:gd name="T56" fmla="*/ 0 w 269"/>
                <a:gd name="T57" fmla="*/ 152 h 270"/>
                <a:gd name="T58" fmla="*/ 0 w 269"/>
                <a:gd name="T59" fmla="*/ 153 h 270"/>
                <a:gd name="T60" fmla="*/ 0 w 269"/>
                <a:gd name="T61" fmla="*/ 153 h 270"/>
                <a:gd name="T62" fmla="*/ 0 w 269"/>
                <a:gd name="T63" fmla="*/ 153 h 270"/>
                <a:gd name="T64" fmla="*/ 0 w 269"/>
                <a:gd name="T65" fmla="*/ 154 h 270"/>
                <a:gd name="T66" fmla="*/ 0 w 269"/>
                <a:gd name="T67" fmla="*/ 154 h 270"/>
                <a:gd name="T68" fmla="*/ 0 w 269"/>
                <a:gd name="T69" fmla="*/ 155 h 270"/>
                <a:gd name="T70" fmla="*/ 0 w 269"/>
                <a:gd name="T71" fmla="*/ 155 h 270"/>
                <a:gd name="T72" fmla="*/ 0 w 269"/>
                <a:gd name="T73" fmla="*/ 156 h 270"/>
                <a:gd name="T74" fmla="*/ 0 w 269"/>
                <a:gd name="T75" fmla="*/ 156 h 270"/>
                <a:gd name="T76" fmla="*/ 38 w 269"/>
                <a:gd name="T77" fmla="*/ 187 h 270"/>
                <a:gd name="T78" fmla="*/ 156 w 269"/>
                <a:gd name="T79" fmla="*/ 0 h 270"/>
                <a:gd name="T80" fmla="*/ 155 w 269"/>
                <a:gd name="T81" fmla="*/ 0 h 270"/>
                <a:gd name="T82" fmla="*/ 155 w 269"/>
                <a:gd name="T83" fmla="*/ 0 h 270"/>
                <a:gd name="T84" fmla="*/ 154 w 269"/>
                <a:gd name="T85" fmla="*/ 0 h 270"/>
                <a:gd name="T86" fmla="*/ 154 w 269"/>
                <a:gd name="T87" fmla="*/ 0 h 270"/>
                <a:gd name="T88" fmla="*/ 153 w 269"/>
                <a:gd name="T89" fmla="*/ 0 h 270"/>
                <a:gd name="T90" fmla="*/ 153 w 269"/>
                <a:gd name="T91" fmla="*/ 0 h 270"/>
                <a:gd name="T92" fmla="*/ 152 w 269"/>
                <a:gd name="T93" fmla="*/ 0 h 270"/>
                <a:gd name="T94" fmla="*/ 152 w 269"/>
                <a:gd name="T95" fmla="*/ 0 h 270"/>
                <a:gd name="T96" fmla="*/ 151 w 269"/>
                <a:gd name="T97" fmla="*/ 0 h 270"/>
                <a:gd name="T98" fmla="*/ 151 w 269"/>
                <a:gd name="T99" fmla="*/ 0 h 270"/>
                <a:gd name="T100" fmla="*/ 150 w 269"/>
                <a:gd name="T101" fmla="*/ 0 h 270"/>
                <a:gd name="T102" fmla="*/ 150 w 269"/>
                <a:gd name="T103" fmla="*/ 0 h 270"/>
                <a:gd name="T104" fmla="*/ 149 w 269"/>
                <a:gd name="T105" fmla="*/ 0 h 270"/>
                <a:gd name="T106" fmla="*/ 149 w 269"/>
                <a:gd name="T107" fmla="*/ 0 h 270"/>
                <a:gd name="T108" fmla="*/ 148 w 269"/>
                <a:gd name="T109" fmla="*/ 0 h 270"/>
                <a:gd name="T110" fmla="*/ 148 w 269"/>
                <a:gd name="T111" fmla="*/ 0 h 270"/>
                <a:gd name="T112" fmla="*/ 147 w 269"/>
                <a:gd name="T113" fmla="*/ 0 h 2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70">
                  <a:moveTo>
                    <a:pt x="147" y="0"/>
                  </a:move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32" y="1"/>
                    <a:pt x="122" y="2"/>
                    <a:pt x="112" y="5"/>
                  </a:cubicBezTo>
                  <a:cubicBezTo>
                    <a:pt x="112" y="5"/>
                    <a:pt x="112" y="5"/>
                    <a:pt x="112" y="5"/>
                  </a:cubicBezTo>
                  <a:cubicBezTo>
                    <a:pt x="95" y="9"/>
                    <a:pt x="78" y="16"/>
                    <a:pt x="64" y="26"/>
                  </a:cubicBezTo>
                  <a:cubicBezTo>
                    <a:pt x="53" y="40"/>
                    <a:pt x="40" y="53"/>
                    <a:pt x="25" y="65"/>
                  </a:cubicBezTo>
                  <a:cubicBezTo>
                    <a:pt x="16" y="79"/>
                    <a:pt x="8" y="95"/>
                    <a:pt x="4" y="113"/>
                  </a:cubicBezTo>
                  <a:cubicBezTo>
                    <a:pt x="4" y="113"/>
                    <a:pt x="4" y="113"/>
                    <a:pt x="4" y="113"/>
                  </a:cubicBezTo>
                  <a:cubicBezTo>
                    <a:pt x="1" y="122"/>
                    <a:pt x="0" y="13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7"/>
                    <a:pt x="0" y="157"/>
                    <a:pt x="0" y="157"/>
                  </a:cubicBezTo>
                  <a:cubicBezTo>
                    <a:pt x="0" y="157"/>
                    <a:pt x="0" y="157"/>
                    <a:pt x="0" y="157"/>
                  </a:cubicBezTo>
                  <a:cubicBezTo>
                    <a:pt x="3" y="204"/>
                    <a:pt x="27" y="245"/>
                    <a:pt x="64" y="270"/>
                  </a:cubicBezTo>
                  <a:cubicBezTo>
                    <a:pt x="48" y="246"/>
                    <a:pt x="38" y="218"/>
                    <a:pt x="38" y="187"/>
                  </a:cubicBezTo>
                  <a:cubicBezTo>
                    <a:pt x="38" y="105"/>
                    <a:pt x="104" y="39"/>
                    <a:pt x="186" y="39"/>
                  </a:cubicBezTo>
                  <a:cubicBezTo>
                    <a:pt x="217" y="39"/>
                    <a:pt x="246" y="48"/>
                    <a:pt x="269" y="65"/>
                  </a:cubicBezTo>
                  <a:cubicBezTo>
                    <a:pt x="244" y="28"/>
                    <a:pt x="203" y="3"/>
                    <a:pt x="156" y="0"/>
                  </a:cubicBezTo>
                  <a:cubicBezTo>
                    <a:pt x="156" y="0"/>
                    <a:pt x="156" y="0"/>
                    <a:pt x="156" y="0"/>
                  </a:cubicBezTo>
                  <a:cubicBezTo>
                    <a:pt x="156"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path>
              </a:pathLst>
            </a:custGeom>
            <a:solidFill>
              <a:schemeClr val="accent2">
                <a:lumMod val="75000"/>
              </a:schemeClr>
            </a:solidFill>
            <a:ln>
              <a:noFill/>
            </a:ln>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66" name="Freeform 55"/>
            <p:cNvSpPr/>
            <p:nvPr/>
          </p:nvSpPr>
          <p:spPr bwMode="auto">
            <a:xfrm>
              <a:off x="4905375" y="3159323"/>
              <a:ext cx="190500" cy="190500"/>
            </a:xfrm>
            <a:custGeom>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67" name="Freeform 56"/>
            <p:cNvSpPr/>
            <p:nvPr/>
          </p:nvSpPr>
          <p:spPr bwMode="auto">
            <a:xfrm>
              <a:off x="5222875" y="2797372"/>
              <a:ext cx="204788" cy="166688"/>
            </a:xfrm>
            <a:custGeom>
              <a:gdLst>
                <a:gd name="T0" fmla="*/ 42 w 42"/>
                <a:gd name="T1" fmla="*/ 0 h 34"/>
                <a:gd name="T2" fmla="*/ 13 w 42"/>
                <a:gd name="T3" fmla="*/ 4 h 34"/>
                <a:gd name="T4" fmla="*/ 0 w 42"/>
                <a:gd name="T5" fmla="*/ 34 h 34"/>
                <a:gd name="T6" fmla="*/ 34 w 42"/>
                <a:gd name="T7" fmla="*/ 26 h 34"/>
                <a:gd name="T8" fmla="*/ 42 w 42"/>
                <a:gd name="T9" fmla="*/ 0 h 34"/>
              </a:gdLst>
              <a:cxnLst>
                <a:cxn ang="0">
                  <a:pos x="T0" y="T1"/>
                </a:cxn>
                <a:cxn ang="0">
                  <a:pos x="T2" y="T3"/>
                </a:cxn>
                <a:cxn ang="0">
                  <a:pos x="T4" y="T5"/>
                </a:cxn>
                <a:cxn ang="0">
                  <a:pos x="T6" y="T7"/>
                </a:cxn>
                <a:cxn ang="0">
                  <a:pos x="T8" y="T9"/>
                </a:cxn>
              </a:cxnLst>
              <a:rect l="0" t="0" r="r" b="b"/>
              <a:pathLst>
                <a:path w="42" h="34">
                  <a:moveTo>
                    <a:pt x="42" y="0"/>
                  </a:moveTo>
                  <a:cubicBezTo>
                    <a:pt x="32" y="0"/>
                    <a:pt x="23" y="2"/>
                    <a:pt x="13" y="4"/>
                  </a:cubicBezTo>
                  <a:cubicBezTo>
                    <a:pt x="10" y="14"/>
                    <a:pt x="5" y="24"/>
                    <a:pt x="0" y="34"/>
                  </a:cubicBezTo>
                  <a:cubicBezTo>
                    <a:pt x="11" y="30"/>
                    <a:pt x="22" y="27"/>
                    <a:pt x="34" y="26"/>
                  </a:cubicBezTo>
                  <a:cubicBezTo>
                    <a:pt x="37" y="17"/>
                    <a:pt x="39" y="9"/>
                    <a:pt x="42"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68" name="Freeform 57"/>
            <p:cNvSpPr/>
            <p:nvPr/>
          </p:nvSpPr>
          <p:spPr bwMode="auto">
            <a:xfrm>
              <a:off x="5095875" y="2924372"/>
              <a:ext cx="293688" cy="234951"/>
            </a:xfrm>
            <a:custGeom>
              <a:gdLst>
                <a:gd name="T0" fmla="*/ 60 w 60"/>
                <a:gd name="T1" fmla="*/ 0 h 48"/>
                <a:gd name="T2" fmla="*/ 26 w 60"/>
                <a:gd name="T3" fmla="*/ 8 h 48"/>
                <a:gd name="T4" fmla="*/ 0 w 60"/>
                <a:gd name="T5" fmla="*/ 48 h 48"/>
                <a:gd name="T6" fmla="*/ 48 w 60"/>
                <a:gd name="T7" fmla="*/ 27 h 48"/>
                <a:gd name="T8" fmla="*/ 60 w 60"/>
                <a:gd name="T9" fmla="*/ 0 h 48"/>
              </a:gdLst>
              <a:cxnLst>
                <a:cxn ang="0">
                  <a:pos x="T0" y="T1"/>
                </a:cxn>
                <a:cxn ang="0">
                  <a:pos x="T2" y="T3"/>
                </a:cxn>
                <a:cxn ang="0">
                  <a:pos x="T4" y="T5"/>
                </a:cxn>
                <a:cxn ang="0">
                  <a:pos x="T6" y="T7"/>
                </a:cxn>
                <a:cxn ang="0">
                  <a:pos x="T8" y="T9"/>
                </a:cxn>
              </a:cxnLst>
              <a:rect l="0" t="0" r="r" b="b"/>
              <a:pathLst>
                <a:path w="60" h="48">
                  <a:moveTo>
                    <a:pt x="60" y="0"/>
                  </a:moveTo>
                  <a:cubicBezTo>
                    <a:pt x="48" y="1"/>
                    <a:pt x="37" y="4"/>
                    <a:pt x="26" y="8"/>
                  </a:cubicBezTo>
                  <a:cubicBezTo>
                    <a:pt x="19" y="22"/>
                    <a:pt x="10" y="35"/>
                    <a:pt x="0" y="48"/>
                  </a:cubicBezTo>
                  <a:cubicBezTo>
                    <a:pt x="14" y="38"/>
                    <a:pt x="31" y="31"/>
                    <a:pt x="48" y="27"/>
                  </a:cubicBezTo>
                  <a:cubicBezTo>
                    <a:pt x="52" y="18"/>
                    <a:pt x="56" y="9"/>
                    <a:pt x="60"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69" name="Freeform 58"/>
            <p:cNvSpPr/>
            <p:nvPr/>
          </p:nvSpPr>
          <p:spPr bwMode="auto">
            <a:xfrm>
              <a:off x="5095875" y="3056135"/>
              <a:ext cx="234951" cy="103188"/>
            </a:xfrm>
            <a:custGeom>
              <a:gdLst>
                <a:gd name="T0" fmla="*/ 48 w 48"/>
                <a:gd name="T1" fmla="*/ 0 h 21"/>
                <a:gd name="T2" fmla="*/ 0 w 48"/>
                <a:gd name="T3" fmla="*/ 21 h 21"/>
                <a:gd name="T4" fmla="*/ 0 w 48"/>
                <a:gd name="T5" fmla="*/ 21 h 21"/>
                <a:gd name="T6" fmla="*/ 48 w 48"/>
                <a:gd name="T7" fmla="*/ 0 h 21"/>
                <a:gd name="T8" fmla="*/ 48 w 48"/>
                <a:gd name="T9" fmla="*/ 0 h 21"/>
              </a:gd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0" name="Freeform 59"/>
            <p:cNvSpPr/>
            <p:nvPr/>
          </p:nvSpPr>
          <p:spPr bwMode="auto">
            <a:xfrm>
              <a:off x="5095875" y="2818009"/>
              <a:ext cx="190500" cy="341314"/>
            </a:xfrm>
            <a:custGeom>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1" name="Freeform 60"/>
            <p:cNvSpPr/>
            <p:nvPr/>
          </p:nvSpPr>
          <p:spPr bwMode="auto">
            <a:xfrm>
              <a:off x="5095875" y="3056135"/>
              <a:ext cx="234951" cy="103188"/>
            </a:xfrm>
            <a:custGeom>
              <a:gdLst>
                <a:gd name="T0" fmla="*/ 48 w 48"/>
                <a:gd name="T1" fmla="*/ 0 h 21"/>
                <a:gd name="T2" fmla="*/ 0 w 48"/>
                <a:gd name="T3" fmla="*/ 21 h 21"/>
                <a:gd name="T4" fmla="*/ 0 w 48"/>
                <a:gd name="T5" fmla="*/ 21 h 21"/>
                <a:gd name="T6" fmla="*/ 48 w 48"/>
                <a:gd name="T7" fmla="*/ 0 h 21"/>
                <a:gd name="T8" fmla="*/ 48 w 48"/>
                <a:gd name="T9" fmla="*/ 0 h 21"/>
              </a:gd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2" name="Oval 61"/>
            <p:cNvSpPr>
              <a:spLocks noChangeArrowheads="1"/>
            </p:cNvSpPr>
            <p:nvPr/>
          </p:nvSpPr>
          <p:spPr bwMode="auto">
            <a:xfrm>
              <a:off x="5095875" y="31593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3" name="Freeform 62"/>
            <p:cNvSpPr/>
            <p:nvPr/>
          </p:nvSpPr>
          <p:spPr bwMode="auto">
            <a:xfrm>
              <a:off x="4545011" y="3476823"/>
              <a:ext cx="166688" cy="200025"/>
            </a:xfrm>
            <a:custGeom>
              <a:gdLst>
                <a:gd name="T0" fmla="*/ 34 w 34"/>
                <a:gd name="T1" fmla="*/ 0 h 41"/>
                <a:gd name="T2" fmla="*/ 4 w 34"/>
                <a:gd name="T3" fmla="*/ 13 h 41"/>
                <a:gd name="T4" fmla="*/ 0 w 34"/>
                <a:gd name="T5" fmla="*/ 41 h 41"/>
                <a:gd name="T6" fmla="*/ 26 w 34"/>
                <a:gd name="T7" fmla="*/ 33 h 41"/>
                <a:gd name="T8" fmla="*/ 34 w 34"/>
                <a:gd name="T9" fmla="*/ 0 h 41"/>
              </a:gdLst>
              <a:cxnLst>
                <a:cxn ang="0">
                  <a:pos x="T0" y="T1"/>
                </a:cxn>
                <a:cxn ang="0">
                  <a:pos x="T2" y="T3"/>
                </a:cxn>
                <a:cxn ang="0">
                  <a:pos x="T4" y="T5"/>
                </a:cxn>
                <a:cxn ang="0">
                  <a:pos x="T6" y="T7"/>
                </a:cxn>
                <a:cxn ang="0">
                  <a:pos x="T8" y="T9"/>
                </a:cxn>
              </a:cxnLst>
              <a:rect l="0" t="0" r="r" b="b"/>
              <a:pathLst>
                <a:path w="34" h="41">
                  <a:moveTo>
                    <a:pt x="34" y="0"/>
                  </a:moveTo>
                  <a:cubicBezTo>
                    <a:pt x="25" y="5"/>
                    <a:pt x="15" y="9"/>
                    <a:pt x="4" y="13"/>
                  </a:cubicBezTo>
                  <a:cubicBezTo>
                    <a:pt x="2" y="22"/>
                    <a:pt x="1" y="32"/>
                    <a:pt x="0" y="41"/>
                  </a:cubicBezTo>
                  <a:cubicBezTo>
                    <a:pt x="9" y="39"/>
                    <a:pt x="18" y="36"/>
                    <a:pt x="26" y="33"/>
                  </a:cubicBezTo>
                  <a:cubicBezTo>
                    <a:pt x="28" y="22"/>
                    <a:pt x="31" y="11"/>
                    <a:pt x="34"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4" name="Freeform 63"/>
            <p:cNvSpPr/>
            <p:nvPr/>
          </p:nvSpPr>
          <p:spPr bwMode="auto">
            <a:xfrm>
              <a:off x="4672011" y="3349823"/>
              <a:ext cx="233363" cy="287339"/>
            </a:xfrm>
            <a:custGeom>
              <a:gdLst>
                <a:gd name="T0" fmla="*/ 48 w 48"/>
                <a:gd name="T1" fmla="*/ 0 h 59"/>
                <a:gd name="T2" fmla="*/ 8 w 48"/>
                <a:gd name="T3" fmla="*/ 26 h 59"/>
                <a:gd name="T4" fmla="*/ 0 w 48"/>
                <a:gd name="T5" fmla="*/ 59 h 59"/>
                <a:gd name="T6" fmla="*/ 27 w 48"/>
                <a:gd name="T7" fmla="*/ 48 h 59"/>
                <a:gd name="T8" fmla="*/ 48 w 48"/>
                <a:gd name="T9" fmla="*/ 0 h 59"/>
              </a:gdLst>
              <a:cxnLst>
                <a:cxn ang="0">
                  <a:pos x="T0" y="T1"/>
                </a:cxn>
                <a:cxn ang="0">
                  <a:pos x="T2" y="T3"/>
                </a:cxn>
                <a:cxn ang="0">
                  <a:pos x="T4" y="T5"/>
                </a:cxn>
                <a:cxn ang="0">
                  <a:pos x="T6" y="T7"/>
                </a:cxn>
                <a:cxn ang="0">
                  <a:pos x="T8" y="T9"/>
                </a:cxn>
              </a:cxnLst>
              <a:rect l="0" t="0" r="r" b="b"/>
              <a:pathLst>
                <a:path w="48" h="59">
                  <a:moveTo>
                    <a:pt x="48" y="0"/>
                  </a:moveTo>
                  <a:cubicBezTo>
                    <a:pt x="36" y="10"/>
                    <a:pt x="22" y="18"/>
                    <a:pt x="8" y="26"/>
                  </a:cubicBezTo>
                  <a:cubicBezTo>
                    <a:pt x="5" y="37"/>
                    <a:pt x="2" y="48"/>
                    <a:pt x="0" y="59"/>
                  </a:cubicBezTo>
                  <a:cubicBezTo>
                    <a:pt x="9" y="56"/>
                    <a:pt x="18" y="52"/>
                    <a:pt x="27" y="48"/>
                  </a:cubicBezTo>
                  <a:cubicBezTo>
                    <a:pt x="31" y="30"/>
                    <a:pt x="38" y="14"/>
                    <a:pt x="48"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5" name="Freeform 64"/>
            <p:cNvSpPr/>
            <p:nvPr/>
          </p:nvSpPr>
          <p:spPr bwMode="auto">
            <a:xfrm>
              <a:off x="4803775" y="3349823"/>
              <a:ext cx="101600" cy="233363"/>
            </a:xfrm>
            <a:custGeom>
              <a:gdLst>
                <a:gd name="T0" fmla="*/ 21 w 21"/>
                <a:gd name="T1" fmla="*/ 0 h 48"/>
                <a:gd name="T2" fmla="*/ 21 w 21"/>
                <a:gd name="T3" fmla="*/ 0 h 48"/>
                <a:gd name="T4" fmla="*/ 0 w 21"/>
                <a:gd name="T5" fmla="*/ 48 h 48"/>
                <a:gd name="T6" fmla="*/ 0 w 21"/>
                <a:gd name="T7" fmla="*/ 48 h 48"/>
                <a:gd name="T8" fmla="*/ 21 w 21"/>
                <a:gd name="T9" fmla="*/ 0 h 48"/>
              </a:gd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6" name="Freeform 65"/>
            <p:cNvSpPr/>
            <p:nvPr/>
          </p:nvSpPr>
          <p:spPr bwMode="auto">
            <a:xfrm>
              <a:off x="4564061" y="3349823"/>
              <a:ext cx="341313" cy="190500"/>
            </a:xfrm>
            <a:custGeom>
              <a:gdLst>
                <a:gd name="T0" fmla="*/ 70 w 70"/>
                <a:gd name="T1" fmla="*/ 0 h 39"/>
                <a:gd name="T2" fmla="*/ 0 w 70"/>
                <a:gd name="T3" fmla="*/ 39 h 39"/>
                <a:gd name="T4" fmla="*/ 0 w 70"/>
                <a:gd name="T5" fmla="*/ 39 h 39"/>
                <a:gd name="T6" fmla="*/ 30 w 70"/>
                <a:gd name="T7" fmla="*/ 26 h 39"/>
                <a:gd name="T8" fmla="*/ 70 w 70"/>
                <a:gd name="T9" fmla="*/ 0 h 39"/>
                <a:gd name="T10" fmla="*/ 70 w 70"/>
                <a:gd name="T11" fmla="*/ 0 h 39"/>
                <a:gd name="T12" fmla="*/ 70 w 70"/>
                <a:gd name="T13" fmla="*/ 0 h 39"/>
              </a:gdLst>
              <a:cxnLst>
                <a:cxn ang="0">
                  <a:pos x="T0" y="T1"/>
                </a:cxn>
                <a:cxn ang="0">
                  <a:pos x="T2" y="T3"/>
                </a:cxn>
                <a:cxn ang="0">
                  <a:pos x="T4" y="T5"/>
                </a:cxn>
                <a:cxn ang="0">
                  <a:pos x="T6" y="T7"/>
                </a:cxn>
                <a:cxn ang="0">
                  <a:pos x="T8" y="T9"/>
                </a:cxn>
                <a:cxn ang="0">
                  <a:pos x="T10" y="T11"/>
                </a:cxn>
                <a:cxn ang="0">
                  <a:pos x="T12" y="T13"/>
                </a:cxn>
              </a:cxnLst>
              <a:rect l="0" t="0" r="r" b="b"/>
              <a:pathLst>
                <a:path w="70" h="39">
                  <a:moveTo>
                    <a:pt x="70" y="0"/>
                  </a:moveTo>
                  <a:cubicBezTo>
                    <a:pt x="49" y="16"/>
                    <a:pt x="26" y="30"/>
                    <a:pt x="0" y="39"/>
                  </a:cubicBezTo>
                  <a:cubicBezTo>
                    <a:pt x="0" y="39"/>
                    <a:pt x="0" y="39"/>
                    <a:pt x="0" y="39"/>
                  </a:cubicBezTo>
                  <a:cubicBezTo>
                    <a:pt x="11" y="35"/>
                    <a:pt x="21" y="31"/>
                    <a:pt x="30" y="26"/>
                  </a:cubicBezTo>
                  <a:cubicBezTo>
                    <a:pt x="44" y="18"/>
                    <a:pt x="58" y="10"/>
                    <a:pt x="70" y="0"/>
                  </a:cubicBezTo>
                  <a:cubicBezTo>
                    <a:pt x="70" y="0"/>
                    <a:pt x="70" y="0"/>
                    <a:pt x="70" y="0"/>
                  </a:cubicBezTo>
                  <a:cubicBezTo>
                    <a:pt x="70" y="0"/>
                    <a:pt x="70" y="0"/>
                    <a:pt x="70"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7" name="Freeform 66"/>
            <p:cNvSpPr/>
            <p:nvPr/>
          </p:nvSpPr>
          <p:spPr bwMode="auto">
            <a:xfrm>
              <a:off x="4803775" y="3349823"/>
              <a:ext cx="101600" cy="233363"/>
            </a:xfrm>
            <a:custGeom>
              <a:gdLst>
                <a:gd name="T0" fmla="*/ 21 w 21"/>
                <a:gd name="T1" fmla="*/ 0 h 48"/>
                <a:gd name="T2" fmla="*/ 21 w 21"/>
                <a:gd name="T3" fmla="*/ 0 h 48"/>
                <a:gd name="T4" fmla="*/ 0 w 21"/>
                <a:gd name="T5" fmla="*/ 48 h 48"/>
                <a:gd name="T6" fmla="*/ 0 w 21"/>
                <a:gd name="T7" fmla="*/ 48 h 48"/>
                <a:gd name="T8" fmla="*/ 21 w 21"/>
                <a:gd name="T9" fmla="*/ 0 h 48"/>
              </a:gd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8" name="Oval 67"/>
            <p:cNvSpPr>
              <a:spLocks noChangeArrowheads="1"/>
            </p:cNvSpPr>
            <p:nvPr/>
          </p:nvSpPr>
          <p:spPr bwMode="auto">
            <a:xfrm>
              <a:off x="4905375" y="33498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9" name="Freeform 68"/>
            <p:cNvSpPr>
              <a:spLocks noEditPoints="1"/>
            </p:cNvSpPr>
            <p:nvPr/>
          </p:nvSpPr>
          <p:spPr bwMode="auto">
            <a:xfrm>
              <a:off x="6427786" y="4076898"/>
              <a:ext cx="122239" cy="14288"/>
            </a:xfrm>
            <a:custGeom>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0" name="Freeform 69"/>
            <p:cNvSpPr>
              <a:spLocks noEditPoints="1"/>
            </p:cNvSpPr>
            <p:nvPr/>
          </p:nvSpPr>
          <p:spPr bwMode="auto">
            <a:xfrm>
              <a:off x="5822949" y="4076898"/>
              <a:ext cx="727074" cy="727075"/>
            </a:xfrm>
            <a:custGeom>
              <a:gdLst>
                <a:gd name="T0" fmla="*/ 30 w 149"/>
                <a:gd name="T1" fmla="*/ 106 h 149"/>
                <a:gd name="T2" fmla="*/ 5 w 149"/>
                <a:gd name="T3" fmla="*/ 118 h 149"/>
                <a:gd name="T4" fmla="*/ 0 w 149"/>
                <a:gd name="T5" fmla="*/ 149 h 149"/>
                <a:gd name="T6" fmla="*/ 21 w 149"/>
                <a:gd name="T7" fmla="*/ 143 h 149"/>
                <a:gd name="T8" fmla="*/ 30 w 149"/>
                <a:gd name="T9" fmla="*/ 106 h 149"/>
                <a:gd name="T10" fmla="*/ 149 w 149"/>
                <a:gd name="T11" fmla="*/ 0 h 149"/>
                <a:gd name="T12" fmla="*/ 125 w 149"/>
                <a:gd name="T13" fmla="*/ 3 h 149"/>
                <a:gd name="T14" fmla="*/ 125 w 149"/>
                <a:gd name="T15" fmla="*/ 3 h 149"/>
                <a:gd name="T16" fmla="*/ 124 w 149"/>
                <a:gd name="T17" fmla="*/ 3 h 149"/>
                <a:gd name="T18" fmla="*/ 124 w 149"/>
                <a:gd name="T19" fmla="*/ 3 h 149"/>
                <a:gd name="T20" fmla="*/ 124 w 149"/>
                <a:gd name="T21" fmla="*/ 3 h 149"/>
                <a:gd name="T22" fmla="*/ 124 w 149"/>
                <a:gd name="T23" fmla="*/ 3 h 149"/>
                <a:gd name="T24" fmla="*/ 124 w 149"/>
                <a:gd name="T25" fmla="*/ 3 h 149"/>
                <a:gd name="T26" fmla="*/ 118 w 149"/>
                <a:gd name="T27" fmla="*/ 5 h 149"/>
                <a:gd name="T28" fmla="*/ 107 w 149"/>
                <a:gd name="T29" fmla="*/ 29 h 149"/>
                <a:gd name="T30" fmla="*/ 143 w 149"/>
                <a:gd name="T31" fmla="*/ 20 h 149"/>
                <a:gd name="T32" fmla="*/ 149 w 149"/>
                <a:gd name="T33" fmla="*/ 0 h 1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49">
                  <a:moveTo>
                    <a:pt x="30" y="106"/>
                  </a:moveTo>
                  <a:cubicBezTo>
                    <a:pt x="22" y="111"/>
                    <a:pt x="13" y="115"/>
                    <a:pt x="5" y="118"/>
                  </a:cubicBezTo>
                  <a:cubicBezTo>
                    <a:pt x="2" y="128"/>
                    <a:pt x="1" y="138"/>
                    <a:pt x="0" y="149"/>
                  </a:cubicBezTo>
                  <a:cubicBezTo>
                    <a:pt x="7" y="147"/>
                    <a:pt x="14" y="145"/>
                    <a:pt x="21" y="143"/>
                  </a:cubicBezTo>
                  <a:cubicBezTo>
                    <a:pt x="22" y="130"/>
                    <a:pt x="25" y="118"/>
                    <a:pt x="30" y="106"/>
                  </a:cubicBezTo>
                  <a:moveTo>
                    <a:pt x="149" y="0"/>
                  </a:moveTo>
                  <a:cubicBezTo>
                    <a:pt x="141" y="0"/>
                    <a:pt x="133" y="1"/>
                    <a:pt x="125" y="3"/>
                  </a:cubicBezTo>
                  <a:cubicBezTo>
                    <a:pt x="125" y="3"/>
                    <a:pt x="125" y="3"/>
                    <a:pt x="125" y="3"/>
                  </a:cubicBezTo>
                  <a:cubicBezTo>
                    <a:pt x="125" y="3"/>
                    <a:pt x="124" y="3"/>
                    <a:pt x="124" y="3"/>
                  </a:cubicBezTo>
                  <a:cubicBezTo>
                    <a:pt x="124" y="3"/>
                    <a:pt x="124" y="3"/>
                    <a:pt x="124" y="3"/>
                  </a:cubicBezTo>
                  <a:cubicBezTo>
                    <a:pt x="124" y="3"/>
                    <a:pt x="124" y="3"/>
                    <a:pt x="124" y="3"/>
                  </a:cubicBezTo>
                  <a:cubicBezTo>
                    <a:pt x="124" y="3"/>
                    <a:pt x="124" y="3"/>
                    <a:pt x="124" y="3"/>
                  </a:cubicBezTo>
                  <a:cubicBezTo>
                    <a:pt x="124" y="3"/>
                    <a:pt x="124" y="3"/>
                    <a:pt x="124" y="3"/>
                  </a:cubicBezTo>
                  <a:cubicBezTo>
                    <a:pt x="122" y="4"/>
                    <a:pt x="120" y="4"/>
                    <a:pt x="118" y="5"/>
                  </a:cubicBezTo>
                  <a:cubicBezTo>
                    <a:pt x="115" y="13"/>
                    <a:pt x="111" y="21"/>
                    <a:pt x="107" y="29"/>
                  </a:cubicBezTo>
                  <a:cubicBezTo>
                    <a:pt x="118" y="25"/>
                    <a:pt x="131" y="22"/>
                    <a:pt x="143" y="20"/>
                  </a:cubicBezTo>
                  <a:cubicBezTo>
                    <a:pt x="146" y="14"/>
                    <a:pt x="148" y="7"/>
                    <a:pt x="14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1" name="Freeform 70"/>
            <p:cNvSpPr/>
            <p:nvPr/>
          </p:nvSpPr>
          <p:spPr bwMode="auto">
            <a:xfrm>
              <a:off x="5926136" y="4173735"/>
              <a:ext cx="595313" cy="600075"/>
            </a:xfrm>
            <a:custGeom>
              <a:gdLst>
                <a:gd name="T0" fmla="*/ 122 w 122"/>
                <a:gd name="T1" fmla="*/ 0 h 123"/>
                <a:gd name="T2" fmla="*/ 86 w 122"/>
                <a:gd name="T3" fmla="*/ 9 h 123"/>
                <a:gd name="T4" fmla="*/ 9 w 122"/>
                <a:gd name="T5" fmla="*/ 86 h 123"/>
                <a:gd name="T6" fmla="*/ 0 w 122"/>
                <a:gd name="T7" fmla="*/ 123 h 123"/>
                <a:gd name="T8" fmla="*/ 20 w 122"/>
                <a:gd name="T9" fmla="*/ 115 h 123"/>
                <a:gd name="T10" fmla="*/ 114 w 122"/>
                <a:gd name="T11" fmla="*/ 21 h 123"/>
                <a:gd name="T12" fmla="*/ 122 w 122"/>
                <a:gd name="T13" fmla="*/ 0 h 123"/>
              </a:gdLst>
              <a:cxnLst>
                <a:cxn ang="0">
                  <a:pos x="T0" y="T1"/>
                </a:cxn>
                <a:cxn ang="0">
                  <a:pos x="T2" y="T3"/>
                </a:cxn>
                <a:cxn ang="0">
                  <a:pos x="T4" y="T5"/>
                </a:cxn>
                <a:cxn ang="0">
                  <a:pos x="T6" y="T7"/>
                </a:cxn>
                <a:cxn ang="0">
                  <a:pos x="T8" y="T9"/>
                </a:cxn>
                <a:cxn ang="0">
                  <a:pos x="T10" y="T11"/>
                </a:cxn>
                <a:cxn ang="0">
                  <a:pos x="T12" y="T13"/>
                </a:cxn>
              </a:cxnLst>
              <a:rect l="0" t="0" r="r" b="b"/>
              <a:pathLst>
                <a:path w="122" h="123">
                  <a:moveTo>
                    <a:pt x="122" y="0"/>
                  </a:moveTo>
                  <a:cubicBezTo>
                    <a:pt x="110" y="2"/>
                    <a:pt x="97" y="5"/>
                    <a:pt x="86" y="9"/>
                  </a:cubicBezTo>
                  <a:cubicBezTo>
                    <a:pt x="68" y="42"/>
                    <a:pt x="41" y="69"/>
                    <a:pt x="9" y="86"/>
                  </a:cubicBezTo>
                  <a:cubicBezTo>
                    <a:pt x="4" y="98"/>
                    <a:pt x="1" y="110"/>
                    <a:pt x="0" y="123"/>
                  </a:cubicBezTo>
                  <a:cubicBezTo>
                    <a:pt x="7" y="121"/>
                    <a:pt x="14" y="118"/>
                    <a:pt x="20" y="115"/>
                  </a:cubicBezTo>
                  <a:cubicBezTo>
                    <a:pt x="30" y="67"/>
                    <a:pt x="67" y="30"/>
                    <a:pt x="114" y="21"/>
                  </a:cubicBezTo>
                  <a:cubicBezTo>
                    <a:pt x="117" y="14"/>
                    <a:pt x="120" y="8"/>
                    <a:pt x="122"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2" name="Freeform 71"/>
            <p:cNvSpPr/>
            <p:nvPr/>
          </p:nvSpPr>
          <p:spPr bwMode="auto">
            <a:xfrm>
              <a:off x="5848349" y="4100710"/>
              <a:ext cx="550863" cy="550863"/>
            </a:xfrm>
            <a:custGeom>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3" name="Freeform 72"/>
            <p:cNvSpPr/>
            <p:nvPr/>
          </p:nvSpPr>
          <p:spPr bwMode="auto">
            <a:xfrm>
              <a:off x="6022974" y="4276924"/>
              <a:ext cx="458788" cy="458788"/>
            </a:xfrm>
            <a:custGeom>
              <a:gdLst>
                <a:gd name="T0" fmla="*/ 94 w 94"/>
                <a:gd name="T1" fmla="*/ 0 h 94"/>
                <a:gd name="T2" fmla="*/ 0 w 94"/>
                <a:gd name="T3" fmla="*/ 94 h 94"/>
                <a:gd name="T4" fmla="*/ 0 w 94"/>
                <a:gd name="T5" fmla="*/ 94 h 94"/>
                <a:gd name="T6" fmla="*/ 94 w 94"/>
                <a:gd name="T7" fmla="*/ 0 h 94"/>
                <a:gd name="T8" fmla="*/ 94 w 94"/>
                <a:gd name="T9" fmla="*/ 0 h 94"/>
              </a:gd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4" name="Freeform 73"/>
            <p:cNvSpPr/>
            <p:nvPr/>
          </p:nvSpPr>
          <p:spPr bwMode="auto">
            <a:xfrm>
              <a:off x="7272335" y="5096073"/>
              <a:ext cx="161925" cy="112713"/>
            </a:xfrm>
            <a:custGeom>
              <a:gdLst>
                <a:gd name="T0" fmla="*/ 33 w 33"/>
                <a:gd name="T1" fmla="*/ 0 h 23"/>
                <a:gd name="T2" fmla="*/ 8 w 33"/>
                <a:gd name="T3" fmla="*/ 3 h 23"/>
                <a:gd name="T4" fmla="*/ 0 w 33"/>
                <a:gd name="T5" fmla="*/ 23 h 23"/>
                <a:gd name="T6" fmla="*/ 28 w 33"/>
                <a:gd name="T7" fmla="*/ 16 h 23"/>
                <a:gd name="T8" fmla="*/ 33 w 33"/>
                <a:gd name="T9" fmla="*/ 0 h 23"/>
              </a:gdLst>
              <a:cxnLst>
                <a:cxn ang="0">
                  <a:pos x="T0" y="T1"/>
                </a:cxn>
                <a:cxn ang="0">
                  <a:pos x="T2" y="T3"/>
                </a:cxn>
                <a:cxn ang="0">
                  <a:pos x="T4" y="T5"/>
                </a:cxn>
                <a:cxn ang="0">
                  <a:pos x="T6" y="T7"/>
                </a:cxn>
                <a:cxn ang="0">
                  <a:pos x="T8" y="T9"/>
                </a:cxn>
              </a:cxnLst>
              <a:rect l="0" t="0" r="r" b="b"/>
              <a:pathLst>
                <a:path w="33" h="23">
                  <a:moveTo>
                    <a:pt x="33" y="0"/>
                  </a:moveTo>
                  <a:cubicBezTo>
                    <a:pt x="24" y="0"/>
                    <a:pt x="16" y="1"/>
                    <a:pt x="8" y="3"/>
                  </a:cubicBezTo>
                  <a:cubicBezTo>
                    <a:pt x="6" y="10"/>
                    <a:pt x="3" y="16"/>
                    <a:pt x="0" y="23"/>
                  </a:cubicBezTo>
                  <a:cubicBezTo>
                    <a:pt x="9" y="19"/>
                    <a:pt x="18" y="17"/>
                    <a:pt x="28" y="16"/>
                  </a:cubicBezTo>
                  <a:cubicBezTo>
                    <a:pt x="30" y="11"/>
                    <a:pt x="31" y="5"/>
                    <a:pt x="3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5" name="Freeform 74"/>
            <p:cNvSpPr/>
            <p:nvPr/>
          </p:nvSpPr>
          <p:spPr bwMode="auto">
            <a:xfrm>
              <a:off x="7175498" y="5173861"/>
              <a:ext cx="233363" cy="171451"/>
            </a:xfrm>
            <a:custGeom>
              <a:gdLst>
                <a:gd name="T0" fmla="*/ 48 w 48"/>
                <a:gd name="T1" fmla="*/ 0 h 35"/>
                <a:gd name="T2" fmla="*/ 20 w 48"/>
                <a:gd name="T3" fmla="*/ 7 h 35"/>
                <a:gd name="T4" fmla="*/ 0 w 48"/>
                <a:gd name="T5" fmla="*/ 35 h 35"/>
                <a:gd name="T6" fmla="*/ 42 w 48"/>
                <a:gd name="T7" fmla="*/ 17 h 35"/>
                <a:gd name="T8" fmla="*/ 48 w 48"/>
                <a:gd name="T9" fmla="*/ 0 h 35"/>
              </a:gdLst>
              <a:cxnLst>
                <a:cxn ang="0">
                  <a:pos x="T0" y="T1"/>
                </a:cxn>
                <a:cxn ang="0">
                  <a:pos x="T2" y="T3"/>
                </a:cxn>
                <a:cxn ang="0">
                  <a:pos x="T4" y="T5"/>
                </a:cxn>
                <a:cxn ang="0">
                  <a:pos x="T6" y="T7"/>
                </a:cxn>
                <a:cxn ang="0">
                  <a:pos x="T8" y="T9"/>
                </a:cxn>
              </a:cxnLst>
              <a:rect l="0" t="0" r="r" b="b"/>
              <a:pathLst>
                <a:path w="48" h="35">
                  <a:moveTo>
                    <a:pt x="48" y="0"/>
                  </a:moveTo>
                  <a:cubicBezTo>
                    <a:pt x="38" y="1"/>
                    <a:pt x="29" y="3"/>
                    <a:pt x="20" y="7"/>
                  </a:cubicBezTo>
                  <a:cubicBezTo>
                    <a:pt x="14" y="17"/>
                    <a:pt x="8" y="26"/>
                    <a:pt x="0" y="35"/>
                  </a:cubicBezTo>
                  <a:cubicBezTo>
                    <a:pt x="12" y="26"/>
                    <a:pt x="26" y="19"/>
                    <a:pt x="42" y="17"/>
                  </a:cubicBezTo>
                  <a:cubicBezTo>
                    <a:pt x="44" y="11"/>
                    <a:pt x="46" y="6"/>
                    <a:pt x="48"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6" name="Freeform 75"/>
            <p:cNvSpPr/>
            <p:nvPr/>
          </p:nvSpPr>
          <p:spPr bwMode="auto">
            <a:xfrm>
              <a:off x="7175498" y="5257999"/>
              <a:ext cx="204788" cy="87313"/>
            </a:xfrm>
            <a:custGeom>
              <a:gdLst>
                <a:gd name="T0" fmla="*/ 42 w 42"/>
                <a:gd name="T1" fmla="*/ 0 h 18"/>
                <a:gd name="T2" fmla="*/ 0 w 42"/>
                <a:gd name="T3" fmla="*/ 18 h 18"/>
                <a:gd name="T4" fmla="*/ 0 w 42"/>
                <a:gd name="T5" fmla="*/ 18 h 18"/>
                <a:gd name="T6" fmla="*/ 42 w 42"/>
                <a:gd name="T7" fmla="*/ 0 h 18"/>
                <a:gd name="T8" fmla="*/ 42 w 42"/>
                <a:gd name="T9" fmla="*/ 0 h 18"/>
              </a:gd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7" name="Freeform 76"/>
            <p:cNvSpPr/>
            <p:nvPr/>
          </p:nvSpPr>
          <p:spPr bwMode="auto">
            <a:xfrm>
              <a:off x="7175498" y="5110361"/>
              <a:ext cx="136525" cy="234951"/>
            </a:xfrm>
            <a:custGeom>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8" name="Freeform 77"/>
            <p:cNvSpPr/>
            <p:nvPr/>
          </p:nvSpPr>
          <p:spPr bwMode="auto">
            <a:xfrm>
              <a:off x="7175498" y="5257999"/>
              <a:ext cx="204788" cy="87313"/>
            </a:xfrm>
            <a:custGeom>
              <a:gdLst>
                <a:gd name="T0" fmla="*/ 42 w 42"/>
                <a:gd name="T1" fmla="*/ 0 h 18"/>
                <a:gd name="T2" fmla="*/ 0 w 42"/>
                <a:gd name="T3" fmla="*/ 18 h 18"/>
                <a:gd name="T4" fmla="*/ 0 w 42"/>
                <a:gd name="T5" fmla="*/ 18 h 18"/>
                <a:gd name="T6" fmla="*/ 42 w 42"/>
                <a:gd name="T7" fmla="*/ 0 h 18"/>
                <a:gd name="T8" fmla="*/ 42 w 42"/>
                <a:gd name="T9" fmla="*/ 0 h 18"/>
              </a:gd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9" name="Oval 78"/>
            <p:cNvSpPr>
              <a:spLocks noChangeArrowheads="1"/>
            </p:cNvSpPr>
            <p:nvPr/>
          </p:nvSpPr>
          <p:spPr bwMode="auto">
            <a:xfrm>
              <a:off x="7175498" y="5345311"/>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0" name="Freeform 79"/>
            <p:cNvSpPr/>
            <p:nvPr/>
          </p:nvSpPr>
          <p:spPr bwMode="auto">
            <a:xfrm>
              <a:off x="6843710" y="5521524"/>
              <a:ext cx="111125" cy="160339"/>
            </a:xfrm>
            <a:custGeom>
              <a:gdLst>
                <a:gd name="T0" fmla="*/ 23 w 23"/>
                <a:gd name="T1" fmla="*/ 0 h 33"/>
                <a:gd name="T2" fmla="*/ 3 w 23"/>
                <a:gd name="T3" fmla="*/ 9 h 33"/>
                <a:gd name="T4" fmla="*/ 0 w 23"/>
                <a:gd name="T5" fmla="*/ 33 h 33"/>
                <a:gd name="T6" fmla="*/ 16 w 23"/>
                <a:gd name="T7" fmla="*/ 29 h 33"/>
                <a:gd name="T8" fmla="*/ 23 w 23"/>
                <a:gd name="T9" fmla="*/ 0 h 33"/>
              </a:gdLst>
              <a:cxnLst>
                <a:cxn ang="0">
                  <a:pos x="T0" y="T1"/>
                </a:cxn>
                <a:cxn ang="0">
                  <a:pos x="T2" y="T3"/>
                </a:cxn>
                <a:cxn ang="0">
                  <a:pos x="T4" y="T5"/>
                </a:cxn>
                <a:cxn ang="0">
                  <a:pos x="T6" y="T7"/>
                </a:cxn>
                <a:cxn ang="0">
                  <a:pos x="T8" y="T9"/>
                </a:cxn>
              </a:cxnLst>
              <a:rect l="0" t="0" r="r" b="b"/>
              <a:pathLst>
                <a:path w="23" h="33">
                  <a:moveTo>
                    <a:pt x="23" y="0"/>
                  </a:moveTo>
                  <a:cubicBezTo>
                    <a:pt x="17" y="4"/>
                    <a:pt x="10" y="7"/>
                    <a:pt x="3" y="9"/>
                  </a:cubicBezTo>
                  <a:cubicBezTo>
                    <a:pt x="2" y="17"/>
                    <a:pt x="0" y="25"/>
                    <a:pt x="0" y="33"/>
                  </a:cubicBezTo>
                  <a:cubicBezTo>
                    <a:pt x="6" y="32"/>
                    <a:pt x="11" y="31"/>
                    <a:pt x="16" y="29"/>
                  </a:cubicBezTo>
                  <a:cubicBezTo>
                    <a:pt x="17" y="19"/>
                    <a:pt x="20" y="9"/>
                    <a:pt x="2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1" name="Freeform 80"/>
            <p:cNvSpPr/>
            <p:nvPr/>
          </p:nvSpPr>
          <p:spPr bwMode="auto">
            <a:xfrm>
              <a:off x="6921498" y="5427862"/>
              <a:ext cx="169863" cy="234951"/>
            </a:xfrm>
            <a:custGeom>
              <a:gdLst>
                <a:gd name="T0" fmla="*/ 35 w 35"/>
                <a:gd name="T1" fmla="*/ 0 h 48"/>
                <a:gd name="T2" fmla="*/ 7 w 35"/>
                <a:gd name="T3" fmla="*/ 19 h 48"/>
                <a:gd name="T4" fmla="*/ 0 w 35"/>
                <a:gd name="T5" fmla="*/ 48 h 48"/>
                <a:gd name="T6" fmla="*/ 17 w 35"/>
                <a:gd name="T7" fmla="*/ 41 h 48"/>
                <a:gd name="T8" fmla="*/ 35 w 35"/>
                <a:gd name="T9" fmla="*/ 0 h 48"/>
              </a:gdLst>
              <a:cxnLst>
                <a:cxn ang="0">
                  <a:pos x="T0" y="T1"/>
                </a:cxn>
                <a:cxn ang="0">
                  <a:pos x="T2" y="T3"/>
                </a:cxn>
                <a:cxn ang="0">
                  <a:pos x="T4" y="T5"/>
                </a:cxn>
                <a:cxn ang="0">
                  <a:pos x="T6" y="T7"/>
                </a:cxn>
                <a:cxn ang="0">
                  <a:pos x="T8" y="T9"/>
                </a:cxn>
              </a:cxnLst>
              <a:rect l="0" t="0" r="r" b="b"/>
              <a:pathLst>
                <a:path w="35" h="48">
                  <a:moveTo>
                    <a:pt x="35" y="0"/>
                  </a:moveTo>
                  <a:cubicBezTo>
                    <a:pt x="26" y="7"/>
                    <a:pt x="17" y="14"/>
                    <a:pt x="7" y="19"/>
                  </a:cubicBezTo>
                  <a:cubicBezTo>
                    <a:pt x="4" y="28"/>
                    <a:pt x="1" y="38"/>
                    <a:pt x="0" y="48"/>
                  </a:cubicBezTo>
                  <a:cubicBezTo>
                    <a:pt x="6" y="46"/>
                    <a:pt x="12" y="44"/>
                    <a:pt x="17" y="41"/>
                  </a:cubicBezTo>
                  <a:cubicBezTo>
                    <a:pt x="20" y="26"/>
                    <a:pt x="26" y="12"/>
                    <a:pt x="3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2" name="Freeform 81"/>
            <p:cNvSpPr/>
            <p:nvPr/>
          </p:nvSpPr>
          <p:spPr bwMode="auto">
            <a:xfrm>
              <a:off x="7004049" y="5427862"/>
              <a:ext cx="87313" cy="200025"/>
            </a:xfrm>
            <a:custGeom>
              <a:gdLst>
                <a:gd name="T0" fmla="*/ 18 w 18"/>
                <a:gd name="T1" fmla="*/ 0 h 41"/>
                <a:gd name="T2" fmla="*/ 18 w 18"/>
                <a:gd name="T3" fmla="*/ 0 h 41"/>
                <a:gd name="T4" fmla="*/ 0 w 18"/>
                <a:gd name="T5" fmla="*/ 41 h 41"/>
                <a:gd name="T6" fmla="*/ 0 w 18"/>
                <a:gd name="T7" fmla="*/ 41 h 41"/>
                <a:gd name="T8" fmla="*/ 18 w 18"/>
                <a:gd name="T9" fmla="*/ 0 h 41"/>
              </a:gd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3" name="Freeform 82"/>
            <p:cNvSpPr/>
            <p:nvPr/>
          </p:nvSpPr>
          <p:spPr bwMode="auto">
            <a:xfrm>
              <a:off x="6857998" y="5427862"/>
              <a:ext cx="233363" cy="136525"/>
            </a:xfrm>
            <a:custGeom>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4" name="Freeform 83"/>
            <p:cNvSpPr/>
            <p:nvPr/>
          </p:nvSpPr>
          <p:spPr bwMode="auto">
            <a:xfrm>
              <a:off x="7004049" y="5427862"/>
              <a:ext cx="87313" cy="200025"/>
            </a:xfrm>
            <a:custGeom>
              <a:gdLst>
                <a:gd name="T0" fmla="*/ 18 w 18"/>
                <a:gd name="T1" fmla="*/ 0 h 41"/>
                <a:gd name="T2" fmla="*/ 18 w 18"/>
                <a:gd name="T3" fmla="*/ 0 h 41"/>
                <a:gd name="T4" fmla="*/ 0 w 18"/>
                <a:gd name="T5" fmla="*/ 41 h 41"/>
                <a:gd name="T6" fmla="*/ 0 w 18"/>
                <a:gd name="T7" fmla="*/ 41 h 41"/>
                <a:gd name="T8" fmla="*/ 18 w 18"/>
                <a:gd name="T9" fmla="*/ 0 h 41"/>
              </a:gd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5" name="Oval 84"/>
            <p:cNvSpPr>
              <a:spLocks noChangeArrowheads="1"/>
            </p:cNvSpPr>
            <p:nvPr/>
          </p:nvSpPr>
          <p:spPr bwMode="auto">
            <a:xfrm>
              <a:off x="7091361" y="5427862"/>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6" name="Freeform 85"/>
            <p:cNvSpPr>
              <a:spLocks noEditPoints="1"/>
            </p:cNvSpPr>
            <p:nvPr/>
          </p:nvSpPr>
          <p:spPr bwMode="auto">
            <a:xfrm>
              <a:off x="7248523" y="5481836"/>
              <a:ext cx="409575" cy="454026"/>
            </a:xfrm>
            <a:custGeom>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7" name="Freeform 86"/>
            <p:cNvSpPr>
              <a:spLocks noEditPoints="1"/>
            </p:cNvSpPr>
            <p:nvPr/>
          </p:nvSpPr>
          <p:spPr bwMode="auto">
            <a:xfrm>
              <a:off x="3709987" y="2027434"/>
              <a:ext cx="933450" cy="774700"/>
            </a:xfrm>
            <a:custGeom>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8" name="Freeform 87"/>
            <p:cNvSpPr>
              <a:spLocks noEditPoints="1"/>
            </p:cNvSpPr>
            <p:nvPr/>
          </p:nvSpPr>
          <p:spPr bwMode="auto">
            <a:xfrm>
              <a:off x="6316663" y="4627762"/>
              <a:ext cx="536575" cy="477839"/>
            </a:xfrm>
            <a:custGeom>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9" name="Freeform 88"/>
            <p:cNvSpPr>
              <a:spLocks noEditPoints="1"/>
            </p:cNvSpPr>
            <p:nvPr/>
          </p:nvSpPr>
          <p:spPr bwMode="auto">
            <a:xfrm>
              <a:off x="5043488" y="3510159"/>
              <a:ext cx="915988" cy="463551"/>
            </a:xfrm>
            <a:custGeom>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121920" tIns="60960" rIns="121920" bIns="60960" numCol="1" anchor="t" anchorCtr="0" compatLnSpc="1"/>
            <a:lstStyle/>
            <a:p>
              <a:pP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213" name="TextBox 212"/>
          <p:cNvSpPr txBox="1"/>
          <p:nvPr/>
        </p:nvSpPr>
        <p:spPr>
          <a:xfrm>
            <a:off x="801410" y="4060925"/>
            <a:ext cx="1829347" cy="420564"/>
          </a:xfrm>
          <a:prstGeom prst="rect">
            <a:avLst/>
          </a:prstGeom>
          <a:noFill/>
        </p:spPr>
        <p:txBody>
          <a:bodyPr wrap="none" lIns="91440" tIns="45720" rIns="91440" bIns="45720" rtlCol="0">
            <a:spAutoFit/>
          </a:bodyPr>
          <a:lstStyle/>
          <a:p>
            <a:pPr defTabSz="1218565"/>
            <a:r>
              <a:rPr lang="zh-CN" altLang="en-US" sz="2135" b="1">
                <a:solidFill>
                  <a:prstClr val="black">
                    <a:lumMod val="75000"/>
                    <a:lumOff val="25000"/>
                  </a:prstClr>
                </a:solidFill>
                <a:latin typeface="微软雅黑" panose="020b0503020204020204" pitchFamily="34" charset="-122"/>
                <a:ea typeface="微软雅黑" panose="020b0503020204020204" pitchFamily="34" charset="-122"/>
              </a:rPr>
              <a:t>点击添加文本</a:t>
            </a:r>
            <a:endParaRPr lang="zh-CN" altLang="en-US" sz="2135" b="1">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4" name="Rectangle 111"/>
          <p:cNvSpPr/>
          <p:nvPr/>
        </p:nvSpPr>
        <p:spPr>
          <a:xfrm>
            <a:off x="783715" y="4548103"/>
            <a:ext cx="4159084" cy="1169551"/>
          </a:xfrm>
          <a:prstGeom prst="rect">
            <a:avLst/>
          </a:prstGeom>
        </p:spPr>
        <p:txBody>
          <a:bodyPr wrap="square" lIns="91440" tIns="45720" rIns="91440" bIns="45720">
            <a:spAutoFit/>
          </a:bodyPr>
          <a:lstStyle/>
          <a:p>
            <a:pPr defTabSz="1218565"/>
            <a:r>
              <a:rPr sz="140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sz="1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6012775" y="1293860"/>
            <a:ext cx="1415772" cy="338554"/>
          </a:xfrm>
          <a:prstGeom prst="rect">
            <a:avLst/>
          </a:prstGeom>
          <a:noFill/>
        </p:spPr>
        <p:txBody>
          <a:bodyPr wrap="none" rtlCol="0">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rPr>
              <a:t>点击添加文本</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6012775" y="1607875"/>
            <a:ext cx="2779659" cy="461665"/>
          </a:xfrm>
          <a:prstGeom prst="rect">
            <a:avLst/>
          </a:prstGeom>
          <a:noFill/>
        </p:spPr>
        <p:txBody>
          <a:bodyPr wrap="square" rtlCol="0">
            <a:spAutoFit/>
          </a:bodyPr>
          <a:lstStyle/>
          <a:p>
            <a:pPr defTabSz="1218565"/>
            <a:r>
              <a:rPr sz="120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a:t>
            </a:r>
            <a:endParaRPr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7" name="TextBox 76"/>
          <p:cNvSpPr txBox="1"/>
          <p:nvPr/>
        </p:nvSpPr>
        <p:spPr>
          <a:xfrm>
            <a:off x="7122127" y="2559920"/>
            <a:ext cx="1415772" cy="338554"/>
          </a:xfrm>
          <a:prstGeom prst="rect">
            <a:avLst/>
          </a:prstGeom>
          <a:noFill/>
        </p:spPr>
        <p:txBody>
          <a:bodyPr wrap="none" rtlCol="0">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rPr>
              <a:t>点击添加文本</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7122127" y="2873935"/>
            <a:ext cx="2779659" cy="461665"/>
          </a:xfrm>
          <a:prstGeom prst="rect">
            <a:avLst/>
          </a:prstGeom>
          <a:noFill/>
        </p:spPr>
        <p:txBody>
          <a:bodyPr wrap="square" rtlCol="0">
            <a:spAutoFit/>
          </a:bodyPr>
          <a:lstStyle/>
          <a:p>
            <a:pPr defTabSz="1218565"/>
            <a:r>
              <a:rPr sz="120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a:t>
            </a:r>
            <a:endParaRPr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7958423" y="3667752"/>
            <a:ext cx="1415772" cy="338554"/>
          </a:xfrm>
          <a:prstGeom prst="rect">
            <a:avLst/>
          </a:prstGeom>
          <a:noFill/>
        </p:spPr>
        <p:txBody>
          <a:bodyPr wrap="none" rtlCol="0">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rPr>
              <a:t>点击添加文本</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7958423" y="3981767"/>
            <a:ext cx="2779659" cy="461665"/>
          </a:xfrm>
          <a:prstGeom prst="rect">
            <a:avLst/>
          </a:prstGeom>
          <a:noFill/>
        </p:spPr>
        <p:txBody>
          <a:bodyPr wrap="square" rtlCol="0">
            <a:spAutoFit/>
          </a:bodyPr>
          <a:lstStyle/>
          <a:p>
            <a:pPr defTabSz="1218565"/>
            <a:r>
              <a:rPr sz="120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a:t>
            </a:r>
            <a:endParaRPr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8792433" y="5039320"/>
            <a:ext cx="1415772" cy="338554"/>
          </a:xfrm>
          <a:prstGeom prst="rect">
            <a:avLst/>
          </a:prstGeom>
          <a:noFill/>
        </p:spPr>
        <p:txBody>
          <a:bodyPr wrap="none" rtlCol="0">
            <a:spAutoFit/>
          </a:bodyPr>
          <a:lstStyle/>
          <a:p>
            <a:pPr defTabSz="1218565"/>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rPr>
              <a:t>点击添加文本</a:t>
            </a:r>
            <a:endParaRPr lang="zh-CN" altLang="en-US" sz="1600" b="1">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2" name="TextBox 81"/>
          <p:cNvSpPr txBox="1"/>
          <p:nvPr/>
        </p:nvSpPr>
        <p:spPr>
          <a:xfrm>
            <a:off x="8792433" y="5353335"/>
            <a:ext cx="2779659" cy="461665"/>
          </a:xfrm>
          <a:prstGeom prst="rect">
            <a:avLst/>
          </a:prstGeom>
          <a:noFill/>
        </p:spPr>
        <p:txBody>
          <a:bodyPr wrap="square" rtlCol="0">
            <a:spAutoFit/>
          </a:bodyPr>
          <a:lstStyle/>
          <a:p>
            <a:pPr defTabSz="1218565"/>
            <a:r>
              <a:rPr sz="120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a:t>
            </a:r>
            <a:endParaRPr sz="1200">
              <a:solidFill>
                <a:prstClr val="black">
                  <a:lumMod val="75000"/>
                  <a:lumOff val="25000"/>
                </a:prstClr>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2">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pic>
        <p:nvPicPr>
          <p:cNvPr id="39" name="PA_图片 20"/>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0224495" y="894"/>
            <a:ext cx="2145659" cy="1536700"/>
          </a:xfrm>
          <a:prstGeom prst="rect">
            <a:avLst/>
          </a:prstGeom>
        </p:spPr>
      </p:pic>
    </p:spTree>
  </p:cSld>
  <p:clrMapOvr>
    <a:masterClrMapping/>
  </p:clrMapOvr>
  <p:transition advTm="1264">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1000"/>
                                        <p:tgtEl>
                                          <p:spTgt spid="143"/>
                                        </p:tgtEl>
                                      </p:cBhvr>
                                    </p:animEffect>
                                    <p:anim calcmode="lin" valueType="num">
                                      <p:cBhvr>
                                        <p:cTn id="8" dur="1000" fill="hold"/>
                                        <p:tgtEl>
                                          <p:spTgt spid="143"/>
                                        </p:tgtEl>
                                        <p:attrNameLst>
                                          <p:attrName>ppt_x</p:attrName>
                                        </p:attrNameLst>
                                      </p:cBhvr>
                                      <p:tavLst>
                                        <p:tav tm="0">
                                          <p:val>
                                            <p:strVal val="#ppt_x"/>
                                          </p:val>
                                        </p:tav>
                                        <p:tav tm="100000">
                                          <p:val>
                                            <p:strVal val="#ppt_x"/>
                                          </p:val>
                                        </p:tav>
                                      </p:tavLst>
                                    </p:anim>
                                    <p:anim calcmode="lin" valueType="num">
                                      <p:cBhvr>
                                        <p:cTn id="9" dur="1000" fill="hold"/>
                                        <p:tgtEl>
                                          <p:spTgt spid="14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13"/>
                                        </p:tgtEl>
                                        <p:attrNameLst>
                                          <p:attrName>style.visibility</p:attrName>
                                        </p:attrNameLst>
                                      </p:cBhvr>
                                      <p:to>
                                        <p:strVal val="visible"/>
                                      </p:to>
                                    </p:set>
                                    <p:animEffect transition="in" filter="wipe(left)">
                                      <p:cBhvr>
                                        <p:cTn id="12" dur="500"/>
                                        <p:tgtEl>
                                          <p:spTgt spid="213"/>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14"/>
                                        </p:tgtEl>
                                        <p:attrNameLst>
                                          <p:attrName>style.visibility</p:attrName>
                                        </p:attrNameLst>
                                      </p:cBhvr>
                                      <p:to>
                                        <p:strVal val="visible"/>
                                      </p:to>
                                    </p:set>
                                    <p:animEffect transition="in" filter="wipe(left)">
                                      <p:cBhvr>
                                        <p:cTn id="15" dur="500"/>
                                        <p:tgtEl>
                                          <p:spTgt spid="214"/>
                                        </p:tgtEl>
                                      </p:cBhvr>
                                    </p:animEffect>
                                  </p:childTnLst>
                                </p:cTn>
                              </p:par>
                              <p:par>
                                <p:cTn id="16" presetID="2" presetClass="entr" presetSubtype="2" fill="hold" grpId="0" nodeType="withEffect">
                                  <p:stCondLst>
                                    <p:cond delay="0"/>
                                  </p:stCondLst>
                                  <p:childTnLst>
                                    <p:set>
                                      <p:cBhvr>
                                        <p:cTn id="17" dur="1" fill="hold">
                                          <p:stCondLst>
                                            <p:cond delay="0"/>
                                          </p:stCondLst>
                                        </p:cTn>
                                        <p:tgtEl>
                                          <p:spTgt spid="75"/>
                                        </p:tgtEl>
                                        <p:attrNameLst>
                                          <p:attrName>style.visibility</p:attrName>
                                        </p:attrNameLst>
                                      </p:cBhvr>
                                      <p:to>
                                        <p:strVal val="visible"/>
                                      </p:to>
                                    </p:set>
                                    <p:anim calcmode="lin" valueType="num">
                                      <p:cBhvr additive="base">
                                        <p:cTn id="18" dur="250" fill="hold"/>
                                        <p:tgtEl>
                                          <p:spTgt spid="75"/>
                                        </p:tgtEl>
                                        <p:attrNameLst>
                                          <p:attrName>ppt_x</p:attrName>
                                        </p:attrNameLst>
                                      </p:cBhvr>
                                      <p:tavLst>
                                        <p:tav tm="0">
                                          <p:val>
                                            <p:strVal val="1+#ppt_w/2"/>
                                          </p:val>
                                        </p:tav>
                                        <p:tav tm="100000">
                                          <p:val>
                                            <p:strVal val="#ppt_x"/>
                                          </p:val>
                                        </p:tav>
                                      </p:tavLst>
                                    </p:anim>
                                    <p:anim calcmode="lin" valueType="num">
                                      <p:cBhvr additive="base">
                                        <p:cTn id="19" dur="250" fill="hold"/>
                                        <p:tgtEl>
                                          <p:spTgt spid="75"/>
                                        </p:tgtEl>
                                        <p:attrNameLst>
                                          <p:attrName>ppt_y</p:attrName>
                                        </p:attrNameLst>
                                      </p:cBhvr>
                                      <p:tavLst>
                                        <p:tav tm="0">
                                          <p:val>
                                            <p:strVal val="#ppt_y"/>
                                          </p:val>
                                        </p:tav>
                                        <p:tav tm="100000">
                                          <p:val>
                                            <p:strVal val="#ppt_y"/>
                                          </p:val>
                                        </p:tav>
                                      </p:tavLst>
                                    </p:anim>
                                  </p:childTnLst>
                                </p:cTn>
                              </p:par>
                              <p:par>
                                <p:cTn id="20" presetID="22" presetClass="entr" presetSubtype="1" fill="hold" grpId="0" nodeType="withEffect">
                                  <p:stCondLst>
                                    <p:cond delay="0"/>
                                  </p:stCondLst>
                                  <p:childTnLst>
                                    <p:set>
                                      <p:cBhvr>
                                        <p:cTn id="21" dur="1" fill="hold">
                                          <p:stCondLst>
                                            <p:cond delay="0"/>
                                          </p:stCondLst>
                                        </p:cTn>
                                        <p:tgtEl>
                                          <p:spTgt spid="76"/>
                                        </p:tgtEl>
                                        <p:attrNameLst>
                                          <p:attrName>style.visibility</p:attrName>
                                        </p:attrNameLst>
                                      </p:cBhvr>
                                      <p:to>
                                        <p:strVal val="visible"/>
                                      </p:to>
                                    </p:set>
                                    <p:animEffect transition="in" filter="wipe(up)">
                                      <p:cBhvr>
                                        <p:cTn id="22" dur="500"/>
                                        <p:tgtEl>
                                          <p:spTgt spid="76"/>
                                        </p:tgtEl>
                                      </p:cBhvr>
                                    </p:animEffect>
                                  </p:childTnLst>
                                </p:cTn>
                              </p:par>
                              <p:par>
                                <p:cTn id="23" presetID="2" presetClass="entr" presetSubtype="2" fill="hold" grpId="0" nodeType="withEffect">
                                  <p:stCondLst>
                                    <p:cond delay="0"/>
                                  </p:stCondLst>
                                  <p:childTnLst>
                                    <p:set>
                                      <p:cBhvr>
                                        <p:cTn id="24" dur="1" fill="hold">
                                          <p:stCondLst>
                                            <p:cond delay="0"/>
                                          </p:stCondLst>
                                        </p:cTn>
                                        <p:tgtEl>
                                          <p:spTgt spid="77"/>
                                        </p:tgtEl>
                                        <p:attrNameLst>
                                          <p:attrName>style.visibility</p:attrName>
                                        </p:attrNameLst>
                                      </p:cBhvr>
                                      <p:to>
                                        <p:strVal val="visible"/>
                                      </p:to>
                                    </p:set>
                                    <p:anim calcmode="lin" valueType="num">
                                      <p:cBhvr additive="base">
                                        <p:cTn id="25" dur="250" fill="hold"/>
                                        <p:tgtEl>
                                          <p:spTgt spid="77"/>
                                        </p:tgtEl>
                                        <p:attrNameLst>
                                          <p:attrName>ppt_x</p:attrName>
                                        </p:attrNameLst>
                                      </p:cBhvr>
                                      <p:tavLst>
                                        <p:tav tm="0">
                                          <p:val>
                                            <p:strVal val="1+#ppt_w/2"/>
                                          </p:val>
                                        </p:tav>
                                        <p:tav tm="100000">
                                          <p:val>
                                            <p:strVal val="#ppt_x"/>
                                          </p:val>
                                        </p:tav>
                                      </p:tavLst>
                                    </p:anim>
                                    <p:anim calcmode="lin" valueType="num">
                                      <p:cBhvr additive="base">
                                        <p:cTn id="26" dur="250" fill="hold"/>
                                        <p:tgtEl>
                                          <p:spTgt spid="77"/>
                                        </p:tgtEl>
                                        <p:attrNameLst>
                                          <p:attrName>ppt_y</p:attrName>
                                        </p:attrNameLst>
                                      </p:cBhvr>
                                      <p:tavLst>
                                        <p:tav tm="0">
                                          <p:val>
                                            <p:strVal val="#ppt_y"/>
                                          </p:val>
                                        </p:tav>
                                        <p:tav tm="100000">
                                          <p:val>
                                            <p:strVal val="#ppt_y"/>
                                          </p:val>
                                        </p:tav>
                                      </p:tavLst>
                                    </p:anim>
                                  </p:childTnLst>
                                </p:cTn>
                              </p:par>
                              <p:par>
                                <p:cTn id="27" presetID="22" presetClass="entr" presetSubtype="1" fill="hold" grpId="0" nodeType="withEffect">
                                  <p:stCondLst>
                                    <p:cond delay="0"/>
                                  </p:stCondLst>
                                  <p:childTnLst>
                                    <p:set>
                                      <p:cBhvr>
                                        <p:cTn id="28" dur="1" fill="hold">
                                          <p:stCondLst>
                                            <p:cond delay="0"/>
                                          </p:stCondLst>
                                        </p:cTn>
                                        <p:tgtEl>
                                          <p:spTgt spid="78"/>
                                        </p:tgtEl>
                                        <p:attrNameLst>
                                          <p:attrName>style.visibility</p:attrName>
                                        </p:attrNameLst>
                                      </p:cBhvr>
                                      <p:to>
                                        <p:strVal val="visible"/>
                                      </p:to>
                                    </p:set>
                                    <p:animEffect transition="in" filter="wipe(up)">
                                      <p:cBhvr>
                                        <p:cTn id="29" dur="500"/>
                                        <p:tgtEl>
                                          <p:spTgt spid="78"/>
                                        </p:tgtEl>
                                      </p:cBhvr>
                                    </p:animEffect>
                                  </p:childTnLst>
                                </p:cTn>
                              </p:par>
                              <p:par>
                                <p:cTn id="30" presetID="2" presetClass="entr" presetSubtype="2" fill="hold" grpId="0" nodeType="withEffect">
                                  <p:stCondLst>
                                    <p:cond delay="0"/>
                                  </p:stCondLst>
                                  <p:childTnLst>
                                    <p:set>
                                      <p:cBhvr>
                                        <p:cTn id="31" dur="1" fill="hold">
                                          <p:stCondLst>
                                            <p:cond delay="0"/>
                                          </p:stCondLst>
                                        </p:cTn>
                                        <p:tgtEl>
                                          <p:spTgt spid="79"/>
                                        </p:tgtEl>
                                        <p:attrNameLst>
                                          <p:attrName>style.visibility</p:attrName>
                                        </p:attrNameLst>
                                      </p:cBhvr>
                                      <p:to>
                                        <p:strVal val="visible"/>
                                      </p:to>
                                    </p:set>
                                    <p:anim calcmode="lin" valueType="num">
                                      <p:cBhvr additive="base">
                                        <p:cTn id="32" dur="250" fill="hold"/>
                                        <p:tgtEl>
                                          <p:spTgt spid="79"/>
                                        </p:tgtEl>
                                        <p:attrNameLst>
                                          <p:attrName>ppt_x</p:attrName>
                                        </p:attrNameLst>
                                      </p:cBhvr>
                                      <p:tavLst>
                                        <p:tav tm="0">
                                          <p:val>
                                            <p:strVal val="1+#ppt_w/2"/>
                                          </p:val>
                                        </p:tav>
                                        <p:tav tm="100000">
                                          <p:val>
                                            <p:strVal val="#ppt_x"/>
                                          </p:val>
                                        </p:tav>
                                      </p:tavLst>
                                    </p:anim>
                                    <p:anim calcmode="lin" valueType="num">
                                      <p:cBhvr additive="base">
                                        <p:cTn id="33" dur="250" fill="hold"/>
                                        <p:tgtEl>
                                          <p:spTgt spid="79"/>
                                        </p:tgtEl>
                                        <p:attrNameLst>
                                          <p:attrName>ppt_y</p:attrName>
                                        </p:attrNameLst>
                                      </p:cBhvr>
                                      <p:tavLst>
                                        <p:tav tm="0">
                                          <p:val>
                                            <p:strVal val="#ppt_y"/>
                                          </p:val>
                                        </p:tav>
                                        <p:tav tm="100000">
                                          <p:val>
                                            <p:strVal val="#ppt_y"/>
                                          </p:val>
                                        </p:tav>
                                      </p:tavLst>
                                    </p:anim>
                                  </p:childTnLst>
                                </p:cTn>
                              </p:par>
                              <p:par>
                                <p:cTn id="34" presetID="22" presetClass="entr" presetSubtype="1" fill="hold" grpId="0" nodeType="with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wipe(up)">
                                      <p:cBhvr>
                                        <p:cTn id="36" dur="500"/>
                                        <p:tgtEl>
                                          <p:spTgt spid="80"/>
                                        </p:tgtEl>
                                      </p:cBhvr>
                                    </p:animEffect>
                                  </p:childTnLst>
                                </p:cTn>
                              </p:par>
                              <p:par>
                                <p:cTn id="37" presetID="2" presetClass="entr" presetSubtype="2" fill="hold" grpId="0" nodeType="withEffect">
                                  <p:stCondLst>
                                    <p:cond delay="0"/>
                                  </p:stCondLst>
                                  <p:childTnLst>
                                    <p:set>
                                      <p:cBhvr>
                                        <p:cTn id="38" dur="1" fill="hold">
                                          <p:stCondLst>
                                            <p:cond delay="0"/>
                                          </p:stCondLst>
                                        </p:cTn>
                                        <p:tgtEl>
                                          <p:spTgt spid="81"/>
                                        </p:tgtEl>
                                        <p:attrNameLst>
                                          <p:attrName>style.visibility</p:attrName>
                                        </p:attrNameLst>
                                      </p:cBhvr>
                                      <p:to>
                                        <p:strVal val="visible"/>
                                      </p:to>
                                    </p:set>
                                    <p:anim calcmode="lin" valueType="num">
                                      <p:cBhvr additive="base">
                                        <p:cTn id="39" dur="250" fill="hold"/>
                                        <p:tgtEl>
                                          <p:spTgt spid="81"/>
                                        </p:tgtEl>
                                        <p:attrNameLst>
                                          <p:attrName>ppt_x</p:attrName>
                                        </p:attrNameLst>
                                      </p:cBhvr>
                                      <p:tavLst>
                                        <p:tav tm="0">
                                          <p:val>
                                            <p:strVal val="1+#ppt_w/2"/>
                                          </p:val>
                                        </p:tav>
                                        <p:tav tm="100000">
                                          <p:val>
                                            <p:strVal val="#ppt_x"/>
                                          </p:val>
                                        </p:tav>
                                      </p:tavLst>
                                    </p:anim>
                                    <p:anim calcmode="lin" valueType="num">
                                      <p:cBhvr additive="base">
                                        <p:cTn id="40" dur="250" fill="hold"/>
                                        <p:tgtEl>
                                          <p:spTgt spid="81"/>
                                        </p:tgtEl>
                                        <p:attrNameLst>
                                          <p:attrName>ppt_y</p:attrName>
                                        </p:attrNameLst>
                                      </p:cBhvr>
                                      <p:tavLst>
                                        <p:tav tm="0">
                                          <p:val>
                                            <p:strVal val="#ppt_y"/>
                                          </p:val>
                                        </p:tav>
                                        <p:tav tm="100000">
                                          <p:val>
                                            <p:strVal val="#ppt_y"/>
                                          </p:val>
                                        </p:tav>
                                      </p:tavLst>
                                    </p:anim>
                                  </p:childTnLst>
                                </p:cTn>
                              </p:par>
                              <p:par>
                                <p:cTn id="41" presetID="22" presetClass="entr" presetSubtype="1" fill="hold" grpId="0" nodeType="with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wipe(up)">
                                      <p:cBhvr>
                                        <p:cTn id="43" dur="500"/>
                                        <p:tgtEl>
                                          <p:spTgt spid="82"/>
                                        </p:tgtEl>
                                      </p:cBhvr>
                                    </p:animEffect>
                                  </p:childTnLst>
                                </p:cTn>
                              </p:par>
                              <p:par>
                                <p:cTn id="44" presetID="42" presetClass="entr" presetSubtype="0"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anim calcmode="lin" valueType="num">
                                      <p:cBhvr>
                                        <p:cTn id="47" dur="500" fill="hold"/>
                                        <p:tgtEl>
                                          <p:spTgt spid="28"/>
                                        </p:tgtEl>
                                        <p:attrNameLst>
                                          <p:attrName>ppt_x</p:attrName>
                                        </p:attrNameLst>
                                      </p:cBhvr>
                                      <p:tavLst>
                                        <p:tav tm="0">
                                          <p:val>
                                            <p:strVal val="#ppt_x"/>
                                          </p:val>
                                        </p:tav>
                                        <p:tav tm="100000">
                                          <p:val>
                                            <p:strVal val="#ppt_x"/>
                                          </p:val>
                                        </p:tav>
                                      </p:tavLst>
                                    </p:anim>
                                    <p:anim calcmode="lin" valueType="num">
                                      <p:cBhvr>
                                        <p:cTn id="48"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p:bldP spid="214" grpId="0"/>
      <p:bldP spid="75" grpId="0"/>
      <p:bldP spid="76" grpId="0"/>
      <p:bldP spid="77" grpId="0"/>
      <p:bldP spid="78" grpId="0"/>
      <p:bldP spid="79" grpId="0"/>
      <p:bldP spid="80" grpId="0"/>
      <p:bldP spid="81" grpId="0"/>
      <p:bldP spid="8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5" y="1240"/>
            <a:ext cx="12190288" cy="6857037"/>
          </a:xfrm>
          <a:prstGeom prst="rect">
            <a:avLst/>
          </a:prstGeom>
        </p:spPr>
      </p:pic>
      <p:pic>
        <p:nvPicPr>
          <p:cNvPr id="19" name="图片 18" descr="E:\素材\中国风素材\70d81abd75de200e836bc65d78227230.png70d81abd75de200e836bc65d78227230"/>
          <p:cNvPicPr>
            <a:picLocks noChangeAspect="1"/>
          </p:cNvPicPr>
          <p:nvPr/>
        </p:nvPicPr>
        <p:blipFill>
          <a:blip r:embed="rId3"/>
          <a:stretch>
            <a:fillRect/>
          </a:stretch>
        </p:blipFill>
        <p:spPr>
          <a:xfrm flipH="1">
            <a:off x="46567" y="3616961"/>
            <a:ext cx="12285133" cy="3707553"/>
          </a:xfrm>
          <a:prstGeom prst="rect">
            <a:avLst/>
          </a:prstGeom>
        </p:spPr>
      </p:pic>
      <p:pic>
        <p:nvPicPr>
          <p:cNvPr id="20" name="图片 19" descr="E:\素材\中国风素材\4f24f90ae6dffdb074eb20dea3520427.png4f24f90ae6dffdb074eb20dea3520427"/>
          <p:cNvPicPr>
            <a:picLocks noChangeAspect="1"/>
          </p:cNvPicPr>
          <p:nvPr/>
        </p:nvPicPr>
        <p:blipFill>
          <a:blip r:embed="rId4"/>
          <a:stretch>
            <a:fillRect/>
          </a:stretch>
        </p:blipFill>
        <p:spPr>
          <a:xfrm rot="12480000" flipH="1" flipV="1">
            <a:off x="8315114" y="-456353"/>
            <a:ext cx="3138593" cy="3924300"/>
          </a:xfrm>
          <a:prstGeom prst="rect">
            <a:avLst/>
          </a:prstGeom>
        </p:spPr>
      </p:pic>
      <p:pic>
        <p:nvPicPr>
          <p:cNvPr id="21" name="图片 20" descr="E:\素材\中国风素材\7ab237a859d33f530767034e3498d234.png7ab237a859d33f530767034e3498d234"/>
          <p:cNvPicPr>
            <a:picLocks noChangeAspect="1"/>
          </p:cNvPicPr>
          <p:nvPr/>
        </p:nvPicPr>
        <p:blipFill>
          <a:blip r:embed="rId5"/>
          <a:stretch>
            <a:fillRect/>
          </a:stretch>
        </p:blipFill>
        <p:spPr>
          <a:xfrm flipH="1">
            <a:off x="676487" y="1570567"/>
            <a:ext cx="3088640" cy="1524000"/>
          </a:xfrm>
          <a:prstGeom prst="rect">
            <a:avLst/>
          </a:prstGeom>
        </p:spPr>
      </p:pic>
      <p:pic>
        <p:nvPicPr>
          <p:cNvPr id="22" name="图片 3074" descr="题字"/>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8852879" y="2498968"/>
            <a:ext cx="3083176" cy="240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55341" y="905763"/>
            <a:ext cx="1813891" cy="1809032"/>
          </a:xfrm>
          <a:prstGeom prst="rect">
            <a:avLst/>
          </a:prstGeom>
        </p:spPr>
      </p:pic>
      <p:sp>
        <p:nvSpPr>
          <p:cNvPr id="25" name="文本框 24"/>
          <p:cNvSpPr txBox="1"/>
          <p:nvPr/>
        </p:nvSpPr>
        <p:spPr>
          <a:xfrm>
            <a:off x="5433481" y="661821"/>
            <a:ext cx="1512168" cy="2144113"/>
          </a:xfrm>
          <a:prstGeom prst="rect">
            <a:avLst/>
          </a:prstGeom>
          <a:noFill/>
        </p:spPr>
        <p:txBody>
          <a:bodyPr wrap="square" rtlCol="0">
            <a:spAutoFit/>
          </a:bodyPr>
          <a:lstStyle/>
          <a:p>
            <a:pPr defTabSz="1218565"/>
            <a:r>
              <a:rPr lang="zh-CN" altLang="en-US" sz="13335">
                <a:solidFill>
                  <a:srgbClr val="262626"/>
                </a:solidFill>
                <a:latin typeface="隶书" panose="02010509060101010101" charset="-122"/>
                <a:ea typeface="隶书" panose="02010509060101010101" charset="-122"/>
                <a:cs typeface="书体坊郭沫若字体" panose="03000509000000000000" pitchFamily="65" charset="-122"/>
              </a:rPr>
              <a:t>再</a:t>
            </a:r>
            <a:endParaRPr lang="zh-CN" altLang="en-US" sz="13335">
              <a:solidFill>
                <a:srgbClr val="262626"/>
              </a:solidFill>
              <a:latin typeface="隶书" panose="02010509060101010101" charset="-122"/>
              <a:ea typeface="隶书" panose="02010509060101010101" charset="-122"/>
              <a:cs typeface="书体坊郭沫若字体" panose="03000509000000000000" pitchFamily="65" charset="-122"/>
            </a:endParaRPr>
          </a:p>
        </p:txBody>
      </p:sp>
      <p:sp>
        <p:nvSpPr>
          <p:cNvPr id="38" name="文本框 37"/>
          <p:cNvSpPr txBox="1"/>
          <p:nvPr/>
        </p:nvSpPr>
        <p:spPr>
          <a:xfrm>
            <a:off x="6391431" y="2179324"/>
            <a:ext cx="1512168" cy="2144113"/>
          </a:xfrm>
          <a:prstGeom prst="rect">
            <a:avLst/>
          </a:prstGeom>
          <a:noFill/>
        </p:spPr>
        <p:txBody>
          <a:bodyPr wrap="square" rtlCol="0">
            <a:spAutoFit/>
          </a:bodyPr>
          <a:lstStyle/>
          <a:p>
            <a:pPr defTabSz="1218565"/>
            <a:r>
              <a:rPr lang="zh-CN" altLang="en-US" sz="13335">
                <a:solidFill>
                  <a:srgbClr val="262626"/>
                </a:solidFill>
                <a:latin typeface="隶书" panose="02010509060101010101" charset="-122"/>
                <a:ea typeface="隶书" panose="02010509060101010101" charset="-122"/>
                <a:cs typeface="书体坊郭沫若字体" panose="03000509000000000000" pitchFamily="65" charset="-122"/>
              </a:rPr>
              <a:t>见</a:t>
            </a:r>
            <a:endParaRPr lang="zh-CN" altLang="en-US" sz="13335">
              <a:solidFill>
                <a:srgbClr val="262626"/>
              </a:solidFill>
              <a:latin typeface="隶书" panose="02010509060101010101" charset="-122"/>
              <a:ea typeface="隶书" panose="02010509060101010101" charset="-122"/>
              <a:cs typeface="书体坊郭沫若字体" panose="03000509000000000000" pitchFamily="65" charset="-122"/>
            </a:endParaRPr>
          </a:p>
        </p:txBody>
      </p:sp>
      <p:pic>
        <p:nvPicPr>
          <p:cNvPr id="40" name="PA_图片 16"/>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6638281" y="3977941"/>
            <a:ext cx="307503" cy="616339"/>
          </a:xfrm>
          <a:prstGeom prst="rect">
            <a:avLst/>
          </a:prstGeom>
        </p:spPr>
      </p:pic>
      <p:pic>
        <p:nvPicPr>
          <p:cNvPr id="41" name="图片 40"/>
          <p:cNvPicPr>
            <a:picLocks noChangeAspect="1"/>
          </p:cNvPicPr>
          <p:nvPr/>
        </p:nvPicPr>
        <p:blipFill>
          <a:blip r:embed="rId10">
            <a:extLst>
              <a:ext uri="{28A0092B-C50C-407E-A947-70E740481C1C}">
                <a14:useLocalDpi xmlns:a14="http://schemas.microsoft.com/office/drawing/2010/main" val="0"/>
              </a:ext>
            </a:extLst>
          </a:blip>
          <a:srcRect l="29000" t="44386" r="28472" b="36198"/>
          <a:stretch>
            <a:fillRect/>
          </a:stretch>
        </p:blipFill>
        <p:spPr>
          <a:xfrm>
            <a:off x="3246523" y="1437035"/>
            <a:ext cx="3182959" cy="2179936"/>
          </a:xfrm>
          <a:prstGeom prst="rect">
            <a:avLst/>
          </a:prstGeom>
        </p:spPr>
      </p:pic>
      <p:sp>
        <p:nvSpPr>
          <p:cNvPr id="42" name="椭圆 41"/>
          <p:cNvSpPr/>
          <p:nvPr/>
        </p:nvSpPr>
        <p:spPr>
          <a:xfrm>
            <a:off x="5950045" y="2835725"/>
            <a:ext cx="478208" cy="4782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a:solidFill>
                <a:prstClr val="white"/>
              </a:solidFill>
              <a:latin typeface="隶书" panose="02010509060101010101" charset="-122"/>
              <a:ea typeface="隶书" panose="02010509060101010101" charset="-122"/>
            </a:endParaRPr>
          </a:p>
        </p:txBody>
      </p:sp>
      <p:sp>
        <p:nvSpPr>
          <p:cNvPr id="43" name="文本框 42"/>
          <p:cNvSpPr txBox="1"/>
          <p:nvPr/>
        </p:nvSpPr>
        <p:spPr>
          <a:xfrm>
            <a:off x="5909685" y="2807833"/>
            <a:ext cx="413667" cy="461665"/>
          </a:xfrm>
          <a:prstGeom prst="rect">
            <a:avLst/>
          </a:prstGeom>
          <a:noFill/>
        </p:spPr>
        <p:txBody>
          <a:bodyPr wrap="square" rtlCol="0">
            <a:spAutoFit/>
          </a:bodyPr>
          <a:lstStyle/>
          <a:p>
            <a:pPr defTabSz="1218565"/>
            <a:r>
              <a:rPr lang="zh-CN" altLang="en-US" sz="2400">
                <a:solidFill>
                  <a:prstClr val="white"/>
                </a:solidFill>
                <a:latin typeface="隶书" panose="02010509060101010101" charset="-122"/>
                <a:ea typeface="隶书" panose="02010509060101010101" charset="-122"/>
                <a:cs typeface="书体坊郭沫若字体" panose="03000509000000000000" pitchFamily="65" charset="-122"/>
              </a:rPr>
              <a:t>古</a:t>
            </a:r>
            <a:endParaRPr lang="zh-CN" altLang="en-US" sz="2400">
              <a:solidFill>
                <a:prstClr val="white"/>
              </a:solidFill>
              <a:latin typeface="隶书" panose="02010509060101010101" charset="-122"/>
              <a:ea typeface="隶书" panose="02010509060101010101" charset="-122"/>
              <a:cs typeface="书体坊郭沫若字体" panose="03000509000000000000" pitchFamily="65" charset="-122"/>
            </a:endParaRPr>
          </a:p>
        </p:txBody>
      </p:sp>
      <p:sp>
        <p:nvSpPr>
          <p:cNvPr id="44" name="椭圆 43"/>
          <p:cNvSpPr/>
          <p:nvPr/>
        </p:nvSpPr>
        <p:spPr>
          <a:xfrm>
            <a:off x="5950045" y="3464564"/>
            <a:ext cx="478208" cy="4782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a:solidFill>
                <a:prstClr val="white"/>
              </a:solidFill>
              <a:latin typeface="隶书" panose="02010509060101010101" charset="-122"/>
              <a:ea typeface="隶书" panose="02010509060101010101" charset="-122"/>
            </a:endParaRPr>
          </a:p>
        </p:txBody>
      </p:sp>
      <p:sp>
        <p:nvSpPr>
          <p:cNvPr id="45" name="文本框 44"/>
          <p:cNvSpPr txBox="1"/>
          <p:nvPr/>
        </p:nvSpPr>
        <p:spPr>
          <a:xfrm>
            <a:off x="5909685" y="3459172"/>
            <a:ext cx="413667" cy="461665"/>
          </a:xfrm>
          <a:prstGeom prst="rect">
            <a:avLst/>
          </a:prstGeom>
          <a:noFill/>
        </p:spPr>
        <p:txBody>
          <a:bodyPr wrap="square" rtlCol="0">
            <a:spAutoFit/>
          </a:bodyPr>
          <a:lstStyle/>
          <a:p>
            <a:pPr defTabSz="1218565"/>
            <a:r>
              <a:rPr lang="zh-CN" altLang="en-US" sz="2400">
                <a:solidFill>
                  <a:prstClr val="white"/>
                </a:solidFill>
                <a:latin typeface="隶书" panose="02010509060101010101" charset="-122"/>
                <a:ea typeface="隶书" panose="02010509060101010101" charset="-122"/>
                <a:cs typeface="书体坊郭沫若字体" panose="03000509000000000000" pitchFamily="65" charset="-122"/>
              </a:rPr>
              <a:t>风</a:t>
            </a:r>
            <a:endParaRPr lang="zh-CN" altLang="en-US" sz="2400">
              <a:solidFill>
                <a:prstClr val="white"/>
              </a:solidFill>
              <a:latin typeface="隶书" panose="02010509060101010101" charset="-122"/>
              <a:ea typeface="隶书" panose="02010509060101010101" charset="-122"/>
              <a:cs typeface="书体坊郭沫若字体" panose="03000509000000000000" pitchFamily="65" charset="-122"/>
            </a:endParaRPr>
          </a:p>
        </p:txBody>
      </p:sp>
      <p:sp>
        <p:nvSpPr>
          <p:cNvPr id="46" name="椭圆 45"/>
          <p:cNvSpPr/>
          <p:nvPr/>
        </p:nvSpPr>
        <p:spPr>
          <a:xfrm>
            <a:off x="5950045" y="4115903"/>
            <a:ext cx="478208" cy="4782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a:solidFill>
                <a:prstClr val="white"/>
              </a:solidFill>
              <a:latin typeface="隶书" panose="02010509060101010101" charset="-122"/>
              <a:ea typeface="隶书" panose="02010509060101010101" charset="-122"/>
            </a:endParaRPr>
          </a:p>
        </p:txBody>
      </p:sp>
      <p:sp>
        <p:nvSpPr>
          <p:cNvPr id="47" name="文本框 46"/>
          <p:cNvSpPr txBox="1"/>
          <p:nvPr/>
        </p:nvSpPr>
        <p:spPr>
          <a:xfrm>
            <a:off x="5909685" y="4109386"/>
            <a:ext cx="413667" cy="461665"/>
          </a:xfrm>
          <a:prstGeom prst="rect">
            <a:avLst/>
          </a:prstGeom>
          <a:noFill/>
        </p:spPr>
        <p:txBody>
          <a:bodyPr wrap="square" rtlCol="0">
            <a:spAutoFit/>
          </a:bodyPr>
          <a:lstStyle/>
          <a:p>
            <a:pPr defTabSz="1218565"/>
            <a:r>
              <a:rPr lang="zh-CN" altLang="en-US" sz="2400">
                <a:solidFill>
                  <a:prstClr val="white"/>
                </a:solidFill>
                <a:latin typeface="隶书" panose="02010509060101010101" charset="-122"/>
                <a:ea typeface="隶书" panose="02010509060101010101" charset="-122"/>
                <a:cs typeface="书体坊郭沫若字体" panose="03000509000000000000" pitchFamily="65" charset="-122"/>
              </a:rPr>
              <a:t>风</a:t>
            </a:r>
            <a:endParaRPr lang="zh-CN" altLang="en-US" sz="2400">
              <a:solidFill>
                <a:prstClr val="white"/>
              </a:solidFill>
              <a:latin typeface="隶书" panose="02010509060101010101" charset="-122"/>
              <a:ea typeface="隶书" panose="02010509060101010101" charset="-122"/>
              <a:cs typeface="书体坊郭沫若字体" panose="03000509000000000000" pitchFamily="65" charset="-122"/>
            </a:endParaRPr>
          </a:p>
        </p:txBody>
      </p:sp>
      <p:sp>
        <p:nvSpPr>
          <p:cNvPr id="48" name="文本框 47"/>
          <p:cNvSpPr txBox="1"/>
          <p:nvPr/>
        </p:nvSpPr>
        <p:spPr>
          <a:xfrm>
            <a:off x="4984918" y="2807386"/>
            <a:ext cx="800219" cy="3095431"/>
          </a:xfrm>
          <a:prstGeom prst="rect">
            <a:avLst/>
          </a:prstGeom>
          <a:noFill/>
        </p:spPr>
        <p:txBody>
          <a:bodyPr vert="eaVert" wrap="square" rtlCol="0">
            <a:spAutoFit/>
          </a:bodyPr>
          <a:lstStyle/>
          <a:p>
            <a:pPr defTabSz="1218565"/>
            <a:r>
              <a:rPr lang="zh-CN" altLang="en-US" sz="2000">
                <a:solidFill>
                  <a:prstClr val="black"/>
                </a:solidFill>
                <a:latin typeface="隶书" panose="02010509060101010101" charset="-122"/>
                <a:ea typeface="隶书" panose="02010509060101010101" charset="-122"/>
              </a:rPr>
              <a:t>中国风市场销售部</a:t>
            </a:r>
            <a:endParaRPr lang="en-US" altLang="zh-CN" sz="2000">
              <a:solidFill>
                <a:prstClr val="black"/>
              </a:solidFill>
              <a:latin typeface="隶书" panose="02010509060101010101" charset="-122"/>
              <a:ea typeface="隶书" panose="02010509060101010101" charset="-122"/>
            </a:endParaRPr>
          </a:p>
          <a:p>
            <a:pPr defTabSz="1218565"/>
            <a:r>
              <a:rPr lang="zh-CN" altLang="en-US" sz="2000">
                <a:solidFill>
                  <a:prstClr val="black"/>
                </a:solidFill>
                <a:latin typeface="隶书" panose="02010509060101010101" charset="-122"/>
                <a:ea typeface="隶书" panose="02010509060101010101" charset="-122"/>
              </a:rPr>
              <a:t>工作总结计划PPT</a:t>
            </a:r>
            <a:endParaRPr lang="zh-CN" altLang="en-US" sz="2000">
              <a:solidFill>
                <a:prstClr val="black"/>
              </a:solidFill>
              <a:latin typeface="隶书" panose="02010509060101010101" charset="-122"/>
              <a:ea typeface="隶书" panose="02010509060101010101" charset="-122"/>
            </a:endParaRPr>
          </a:p>
        </p:txBody>
      </p:sp>
      <p:cxnSp>
        <p:nvCxnSpPr>
          <p:cNvPr id="49" name="直接连接符 48"/>
          <p:cNvCxnSpPr/>
          <p:nvPr/>
        </p:nvCxnSpPr>
        <p:spPr>
          <a:xfrm flipH="1">
            <a:off x="5737359" y="2951319"/>
            <a:ext cx="0" cy="1950277"/>
          </a:xfrm>
          <a:prstGeom prst="line">
            <a:avLst/>
          </a:prstGeom>
          <a:ln w="22225">
            <a:solidFill>
              <a:srgbClr val="555956"/>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med" advTm="1404" p14:dur="700">
        <p:checker/>
      </p:transition>
    </mc:Choice>
    <mc:Fallback>
      <p:transition spd="med" advTm="1404">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1000"/>
                                        <p:tgtEl>
                                          <p:spTgt spid="18"/>
                                        </p:tgtEl>
                                      </p:cBhvr>
                                    </p:animEffect>
                                  </p:childTnLst>
                                </p:cTn>
                              </p:par>
                              <p:par>
                                <p:cTn id="8" presetID="42" presetClass="entr" presetSubtype="0" fill="hold" nodeType="withEffect">
                                  <p:stCondLst>
                                    <p:cond delay="5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000"/>
                                        <p:tgtEl>
                                          <p:spTgt spid="21"/>
                                        </p:tgtEl>
                                      </p:cBhvr>
                                    </p:animEffect>
                                    <p:anim calcmode="lin" valueType="num">
                                      <p:cBhvr>
                                        <p:cTn id="11" dur="1000" fill="hold"/>
                                        <p:tgtEl>
                                          <p:spTgt spid="21"/>
                                        </p:tgtEl>
                                        <p:attrNameLst>
                                          <p:attrName>ppt_x</p:attrName>
                                        </p:attrNameLst>
                                      </p:cBhvr>
                                      <p:tavLst>
                                        <p:tav tm="0">
                                          <p:val>
                                            <p:strVal val="#ppt_x"/>
                                          </p:val>
                                        </p:tav>
                                        <p:tav tm="100000">
                                          <p:val>
                                            <p:strVal val="#ppt_x"/>
                                          </p:val>
                                        </p:tav>
                                      </p:tavLst>
                                    </p:anim>
                                    <p:anim calcmode="lin" valueType="num">
                                      <p:cBhvr>
                                        <p:cTn id="12" dur="1000" fill="hold"/>
                                        <p:tgtEl>
                                          <p:spTgt spid="21"/>
                                        </p:tgtEl>
                                        <p:attrNameLst>
                                          <p:attrName>ppt_y</p:attrName>
                                        </p:attrNameLst>
                                      </p:cBhvr>
                                      <p:tavLst>
                                        <p:tav tm="0">
                                          <p:val>
                                            <p:strVal val="#ppt_y+.1"/>
                                          </p:val>
                                        </p:tav>
                                        <p:tav tm="100000">
                                          <p:val>
                                            <p:strVal val="#ppt_y"/>
                                          </p:val>
                                        </p:tav>
                                      </p:tavLst>
                                    </p:anim>
                                  </p:childTnLst>
                                </p:cTn>
                              </p:par>
                              <p:par>
                                <p:cTn id="13" presetID="2" presetClass="entr" presetSubtype="2" fill="hold" nodeType="withEffect">
                                  <p:stCondLst>
                                    <p:cond delay="10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1+#ppt_w/2"/>
                                          </p:val>
                                        </p:tav>
                                        <p:tav tm="100000">
                                          <p:val>
                                            <p:strVal val="#ppt_x"/>
                                          </p:val>
                                        </p:tav>
                                      </p:tavLst>
                                    </p:anim>
                                    <p:anim calcmode="lin" valueType="num">
                                      <p:cBhvr additive="base">
                                        <p:cTn id="16" dur="750" fill="hold"/>
                                        <p:tgtEl>
                                          <p:spTgt spid="20"/>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100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par>
                                <p:cTn id="22" presetID="22" presetClass="entr" presetSubtype="1" fill="hold" nodeType="withEffect">
                                  <p:stCondLst>
                                    <p:cond delay="2000"/>
                                  </p:stCondLst>
                                  <p:childTnLst>
                                    <p:set>
                                      <p:cBhvr>
                                        <p:cTn id="23" dur="1" fill="hold">
                                          <p:stCondLst>
                                            <p:cond delay="0"/>
                                          </p:stCondLst>
                                        </p:cTn>
                                        <p:tgtEl>
                                          <p:spTgt spid="22"/>
                                        </p:tgtEl>
                                        <p:attrNameLst>
                                          <p:attrName>style.visibility</p:attrName>
                                        </p:attrNameLst>
                                      </p:cBhvr>
                                      <p:to>
                                        <p:strVal val="visible"/>
                                      </p:to>
                                    </p:set>
                                    <p:animEffect transition="in" filter="wipe(up)">
                                      <p:cBhvr>
                                        <p:cTn id="24" dur="500"/>
                                        <p:tgtEl>
                                          <p:spTgt spid="22"/>
                                        </p:tgtEl>
                                      </p:cBhvr>
                                    </p:animEffect>
                                  </p:childTnLst>
                                </p:cTn>
                              </p:par>
                            </p:childTnLst>
                          </p:cTn>
                        </p:par>
                        <p:par>
                          <p:cTn id="25" fill="hold" nodeType="afterGroup">
                            <p:stCondLst>
                              <p:cond delay="2500"/>
                            </p:stCondLst>
                            <p:childTnLst>
                              <p:par>
                                <p:cTn id="26" presetID="47" presetClass="entr" presetSubtype="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anim calcmode="lin" valueType="num">
                                      <p:cBhvr>
                                        <p:cTn id="39" dur="1000" fill="hold"/>
                                        <p:tgtEl>
                                          <p:spTgt spid="38"/>
                                        </p:tgtEl>
                                        <p:attrNameLst>
                                          <p:attrName>ppt_x</p:attrName>
                                        </p:attrNameLst>
                                      </p:cBhvr>
                                      <p:tavLst>
                                        <p:tav tm="0">
                                          <p:val>
                                            <p:strVal val="#ppt_x"/>
                                          </p:val>
                                        </p:tav>
                                        <p:tav tm="100000">
                                          <p:val>
                                            <p:strVal val="#ppt_x"/>
                                          </p:val>
                                        </p:tav>
                                      </p:tavLst>
                                    </p:anim>
                                    <p:anim calcmode="lin" valueType="num">
                                      <p:cBhvr>
                                        <p:cTn id="40" dur="1000" fill="hold"/>
                                        <p:tgtEl>
                                          <p:spTgt spid="38"/>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000"/>
                                        <p:tgtEl>
                                          <p:spTgt spid="42"/>
                                        </p:tgtEl>
                                      </p:cBhvr>
                                    </p:animEffect>
                                    <p:anim calcmode="lin" valueType="num">
                                      <p:cBhvr>
                                        <p:cTn id="44" dur="1000" fill="hold"/>
                                        <p:tgtEl>
                                          <p:spTgt spid="42"/>
                                        </p:tgtEl>
                                        <p:attrNameLst>
                                          <p:attrName>ppt_x</p:attrName>
                                        </p:attrNameLst>
                                      </p:cBhvr>
                                      <p:tavLst>
                                        <p:tav tm="0">
                                          <p:val>
                                            <p:strVal val="#ppt_x"/>
                                          </p:val>
                                        </p:tav>
                                        <p:tav tm="100000">
                                          <p:val>
                                            <p:strVal val="#ppt_x"/>
                                          </p:val>
                                        </p:tav>
                                      </p:tavLst>
                                    </p:anim>
                                    <p:anim calcmode="lin" valueType="num">
                                      <p:cBhvr>
                                        <p:cTn id="45" dur="1000" fill="hold"/>
                                        <p:tgtEl>
                                          <p:spTgt spid="42"/>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1000"/>
                                        <p:tgtEl>
                                          <p:spTgt spid="43"/>
                                        </p:tgtEl>
                                      </p:cBhvr>
                                    </p:animEffect>
                                    <p:anim calcmode="lin" valueType="num">
                                      <p:cBhvr>
                                        <p:cTn id="49" dur="1000" fill="hold"/>
                                        <p:tgtEl>
                                          <p:spTgt spid="43"/>
                                        </p:tgtEl>
                                        <p:attrNameLst>
                                          <p:attrName>ppt_x</p:attrName>
                                        </p:attrNameLst>
                                      </p:cBhvr>
                                      <p:tavLst>
                                        <p:tav tm="0">
                                          <p:val>
                                            <p:strVal val="#ppt_x"/>
                                          </p:val>
                                        </p:tav>
                                        <p:tav tm="100000">
                                          <p:val>
                                            <p:strVal val="#ppt_x"/>
                                          </p:val>
                                        </p:tav>
                                      </p:tavLst>
                                    </p:anim>
                                    <p:anim calcmode="lin" valueType="num">
                                      <p:cBhvr>
                                        <p:cTn id="50" dur="1000" fill="hold"/>
                                        <p:tgtEl>
                                          <p:spTgt spid="43"/>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1000"/>
                                        <p:tgtEl>
                                          <p:spTgt spid="44"/>
                                        </p:tgtEl>
                                      </p:cBhvr>
                                    </p:animEffect>
                                    <p:anim calcmode="lin" valueType="num">
                                      <p:cBhvr>
                                        <p:cTn id="54" dur="1000" fill="hold"/>
                                        <p:tgtEl>
                                          <p:spTgt spid="44"/>
                                        </p:tgtEl>
                                        <p:attrNameLst>
                                          <p:attrName>ppt_x</p:attrName>
                                        </p:attrNameLst>
                                      </p:cBhvr>
                                      <p:tavLst>
                                        <p:tav tm="0">
                                          <p:val>
                                            <p:strVal val="#ppt_x"/>
                                          </p:val>
                                        </p:tav>
                                        <p:tav tm="100000">
                                          <p:val>
                                            <p:strVal val="#ppt_x"/>
                                          </p:val>
                                        </p:tav>
                                      </p:tavLst>
                                    </p:anim>
                                    <p:anim calcmode="lin" valueType="num">
                                      <p:cBhvr>
                                        <p:cTn id="55" dur="1000" fill="hold"/>
                                        <p:tgtEl>
                                          <p:spTgt spid="44"/>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1000"/>
                                        <p:tgtEl>
                                          <p:spTgt spid="45"/>
                                        </p:tgtEl>
                                      </p:cBhvr>
                                    </p:animEffect>
                                    <p:anim calcmode="lin" valueType="num">
                                      <p:cBhvr>
                                        <p:cTn id="59" dur="1000" fill="hold"/>
                                        <p:tgtEl>
                                          <p:spTgt spid="45"/>
                                        </p:tgtEl>
                                        <p:attrNameLst>
                                          <p:attrName>ppt_x</p:attrName>
                                        </p:attrNameLst>
                                      </p:cBhvr>
                                      <p:tavLst>
                                        <p:tav tm="0">
                                          <p:val>
                                            <p:strVal val="#ppt_x"/>
                                          </p:val>
                                        </p:tav>
                                        <p:tav tm="100000">
                                          <p:val>
                                            <p:strVal val="#ppt_x"/>
                                          </p:val>
                                        </p:tav>
                                      </p:tavLst>
                                    </p:anim>
                                    <p:anim calcmode="lin" valueType="num">
                                      <p:cBhvr>
                                        <p:cTn id="60" dur="1000" fill="hold"/>
                                        <p:tgtEl>
                                          <p:spTgt spid="45"/>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fade">
                                      <p:cBhvr>
                                        <p:cTn id="63" dur="1000"/>
                                        <p:tgtEl>
                                          <p:spTgt spid="46"/>
                                        </p:tgtEl>
                                      </p:cBhvr>
                                    </p:animEffect>
                                    <p:anim calcmode="lin" valueType="num">
                                      <p:cBhvr>
                                        <p:cTn id="64" dur="1000" fill="hold"/>
                                        <p:tgtEl>
                                          <p:spTgt spid="46"/>
                                        </p:tgtEl>
                                        <p:attrNameLst>
                                          <p:attrName>ppt_x</p:attrName>
                                        </p:attrNameLst>
                                      </p:cBhvr>
                                      <p:tavLst>
                                        <p:tav tm="0">
                                          <p:val>
                                            <p:strVal val="#ppt_x"/>
                                          </p:val>
                                        </p:tav>
                                        <p:tav tm="100000">
                                          <p:val>
                                            <p:strVal val="#ppt_x"/>
                                          </p:val>
                                        </p:tav>
                                      </p:tavLst>
                                    </p:anim>
                                    <p:anim calcmode="lin" valueType="num">
                                      <p:cBhvr>
                                        <p:cTn id="65" dur="1000" fill="hold"/>
                                        <p:tgtEl>
                                          <p:spTgt spid="46"/>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47"/>
                                        </p:tgtEl>
                                        <p:attrNameLst>
                                          <p:attrName>style.visibility</p:attrName>
                                        </p:attrNameLst>
                                      </p:cBhvr>
                                      <p:to>
                                        <p:strVal val="visible"/>
                                      </p:to>
                                    </p:set>
                                    <p:animEffect transition="in" filter="fade">
                                      <p:cBhvr>
                                        <p:cTn id="68" dur="1000"/>
                                        <p:tgtEl>
                                          <p:spTgt spid="47"/>
                                        </p:tgtEl>
                                      </p:cBhvr>
                                    </p:animEffect>
                                    <p:anim calcmode="lin" valueType="num">
                                      <p:cBhvr>
                                        <p:cTn id="69" dur="1000" fill="hold"/>
                                        <p:tgtEl>
                                          <p:spTgt spid="47"/>
                                        </p:tgtEl>
                                        <p:attrNameLst>
                                          <p:attrName>ppt_x</p:attrName>
                                        </p:attrNameLst>
                                      </p:cBhvr>
                                      <p:tavLst>
                                        <p:tav tm="0">
                                          <p:val>
                                            <p:strVal val="#ppt_x"/>
                                          </p:val>
                                        </p:tav>
                                        <p:tav tm="100000">
                                          <p:val>
                                            <p:strVal val="#ppt_x"/>
                                          </p:val>
                                        </p:tav>
                                      </p:tavLst>
                                    </p:anim>
                                    <p:anim calcmode="lin" valueType="num">
                                      <p:cBhvr>
                                        <p:cTn id="70" dur="1000" fill="hold"/>
                                        <p:tgtEl>
                                          <p:spTgt spid="47"/>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1000"/>
                                        <p:tgtEl>
                                          <p:spTgt spid="40"/>
                                        </p:tgtEl>
                                      </p:cBhvr>
                                    </p:animEffect>
                                    <p:anim calcmode="lin" valueType="num">
                                      <p:cBhvr>
                                        <p:cTn id="74" dur="1000" fill="hold"/>
                                        <p:tgtEl>
                                          <p:spTgt spid="40"/>
                                        </p:tgtEl>
                                        <p:attrNameLst>
                                          <p:attrName>ppt_x</p:attrName>
                                        </p:attrNameLst>
                                      </p:cBhvr>
                                      <p:tavLst>
                                        <p:tav tm="0">
                                          <p:val>
                                            <p:strVal val="#ppt_x"/>
                                          </p:val>
                                        </p:tav>
                                        <p:tav tm="100000">
                                          <p:val>
                                            <p:strVal val="#ppt_x"/>
                                          </p:val>
                                        </p:tav>
                                      </p:tavLst>
                                    </p:anim>
                                    <p:anim calcmode="lin" valueType="num">
                                      <p:cBhvr>
                                        <p:cTn id="75" dur="1000" fill="hold"/>
                                        <p:tgtEl>
                                          <p:spTgt spid="40"/>
                                        </p:tgtEl>
                                        <p:attrNameLst>
                                          <p:attrName>ppt_y</p:attrName>
                                        </p:attrNameLst>
                                      </p:cBhvr>
                                      <p:tavLst>
                                        <p:tav tm="0">
                                          <p:val>
                                            <p:strVal val="#ppt_y-.1"/>
                                          </p:val>
                                        </p:tav>
                                        <p:tav tm="100000">
                                          <p:val>
                                            <p:strVal val="#ppt_y"/>
                                          </p:val>
                                        </p:tav>
                                      </p:tavLst>
                                    </p:anim>
                                  </p:childTnLst>
                                </p:cTn>
                              </p:par>
                            </p:childTnLst>
                          </p:cTn>
                        </p:par>
                        <p:par>
                          <p:cTn id="76" fill="hold" nodeType="afterGroup">
                            <p:stCondLst>
                              <p:cond delay="3500"/>
                            </p:stCondLst>
                            <p:childTnLst>
                              <p:par>
                                <p:cTn id="77" presetID="22" presetClass="entr" presetSubtype="1"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wipe(up)">
                                      <p:cBhvr>
                                        <p:cTn id="79" dur="500"/>
                                        <p:tgtEl>
                                          <p:spTgt spid="48"/>
                                        </p:tgtEl>
                                      </p:cBhvr>
                                    </p:animEffect>
                                  </p:childTnLst>
                                </p:cTn>
                              </p:par>
                              <p:par>
                                <p:cTn id="80" presetID="22" presetClass="entr" presetSubtype="1" fill="hold" nodeType="with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up)">
                                      <p:cBhvr>
                                        <p:cTn id="82" dur="500"/>
                                        <p:tgtEl>
                                          <p:spTgt spid="49"/>
                                        </p:tgtEl>
                                      </p:cBhvr>
                                    </p:animEffect>
                                  </p:childTnLst>
                                </p:cTn>
                              </p:par>
                              <p:par>
                                <p:cTn id="83" presetID="22" presetClass="entr" presetSubtype="1" fill="hold" nodeType="with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wipe(up)">
                                      <p:cBhvr>
                                        <p:cTn id="8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8" grpId="0"/>
      <p:bldP spid="42" grpId="0" animBg="1"/>
      <p:bldP spid="43" grpId="0"/>
      <p:bldP spid="44" grpId="0" animBg="1"/>
      <p:bldP spid="45" grpId="0"/>
      <p:bldP spid="46" grpId="0" animBg="1"/>
      <p:bldP spid="47" grpId="0"/>
      <p:bldP spid="48"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descr="图片包含 树, 天空, 照片&#10;&#10;已生成高可信度的说明"/>
          <p:cNvPicPr>
            <a:picLocks noChangeAspect="1"/>
          </p:cNvPicPr>
          <p:nvPr/>
        </p:nvPicPr>
        <p:blipFill>
          <a:blip r:embed="rId2"/>
          <a:stretch>
            <a:fillRect/>
          </a:stretch>
        </p:blipFill>
        <p:spPr>
          <a:xfrm>
            <a:off x="7479027" y="3671809"/>
            <a:ext cx="4896152" cy="3199959"/>
          </a:xfrm>
          <a:prstGeom prst="rect">
            <a:avLst/>
          </a:prstGeom>
        </p:spPr>
      </p:pic>
      <p:pic>
        <p:nvPicPr>
          <p:cNvPr id="2" name="PA_图片 4"/>
          <p:cNvPicPr>
            <a:picLocks noChangeAspect="1"/>
          </p:cNvPicPr>
          <p:nvPr>
            <p:custDataLst>
              <p:tags r:id="rId4"/>
            </p:custDataLst>
          </p:nvPr>
        </p:nvPicPr>
        <p:blipFill>
          <a:blip r:embed="rId3"/>
          <a:stretch>
            <a:fillRect/>
          </a:stretch>
        </p:blipFill>
        <p:spPr>
          <a:xfrm flipH="1">
            <a:off x="685032" y="1481289"/>
            <a:ext cx="3580369" cy="3476743"/>
          </a:xfrm>
          <a:prstGeom prst="rect">
            <a:avLst/>
          </a:prstGeom>
        </p:spPr>
      </p:pic>
      <p:pic>
        <p:nvPicPr>
          <p:cNvPr id="9" name="PA_图片 8"/>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7431930" y="2210067"/>
            <a:ext cx="844053" cy="548795"/>
          </a:xfrm>
          <a:prstGeom prst="rect">
            <a:avLst/>
          </a:prstGeom>
        </p:spPr>
      </p:pic>
      <p:cxnSp>
        <p:nvCxnSpPr>
          <p:cNvPr id="13" name="PA_直接连接符 12"/>
          <p:cNvCxnSpPr/>
          <p:nvPr>
            <p:custDataLst>
              <p:tags r:id="rId7"/>
            </p:custDataLst>
          </p:nvPr>
        </p:nvCxnSpPr>
        <p:spPr>
          <a:xfrm flipH="1">
            <a:off x="2538783" y="140301"/>
            <a:ext cx="0" cy="1435100"/>
          </a:xfrm>
          <a:prstGeom prst="line">
            <a:avLst/>
          </a:prstGeom>
          <a:ln>
            <a:solidFill>
              <a:schemeClr val="accent3"/>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flipV="1">
            <a:off x="2538783" y="5144101"/>
            <a:ext cx="0" cy="1435100"/>
          </a:xfrm>
          <a:prstGeom prst="line">
            <a:avLst/>
          </a:prstGeom>
          <a:ln>
            <a:solidFill>
              <a:schemeClr val="accent3"/>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789483" y="2623588"/>
            <a:ext cx="1498600" cy="1733680"/>
          </a:xfrm>
          <a:prstGeom prst="rect">
            <a:avLst/>
          </a:prstGeom>
          <a:noFill/>
        </p:spPr>
        <p:txBody>
          <a:bodyPr wrap="square" rtlCol="0">
            <a:spAutoFit/>
          </a:bodyPr>
          <a:lstStyle/>
          <a:p>
            <a:pPr algn="ctr" defTabSz="1218565"/>
            <a:r>
              <a:rPr lang="zh-CN" altLang="en-US" sz="10665">
                <a:solidFill>
                  <a:prstClr val="black"/>
                </a:solidFill>
                <a:latin typeface="隶书" panose="02010509060101010101" charset="-122"/>
                <a:ea typeface="隶书" panose="02010509060101010101" charset="-122"/>
              </a:rPr>
              <a:t>壹</a:t>
            </a:r>
            <a:endParaRPr lang="zh-CN" altLang="en-US" sz="10665">
              <a:solidFill>
                <a:prstClr val="black"/>
              </a:solidFill>
              <a:latin typeface="隶书" panose="02010509060101010101" charset="-122"/>
              <a:ea typeface="隶书" panose="02010509060101010101" charset="-122"/>
            </a:endParaRPr>
          </a:p>
        </p:txBody>
      </p:sp>
      <p:pic>
        <p:nvPicPr>
          <p:cNvPr id="21" name="图片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9937629" y="140301"/>
            <a:ext cx="2642175" cy="1892300"/>
          </a:xfrm>
          <a:prstGeom prst="rect">
            <a:avLst/>
          </a:prstGeom>
        </p:spPr>
      </p:pic>
      <p:sp>
        <p:nvSpPr>
          <p:cNvPr id="22" name="PA_半闭框 7"/>
          <p:cNvSpPr/>
          <p:nvPr>
            <p:custDataLst>
              <p:tags r:id="rId9"/>
            </p:custDataLst>
          </p:nvPr>
        </p:nvSpPr>
        <p:spPr>
          <a:xfrm>
            <a:off x="4618258" y="3114829"/>
            <a:ext cx="309636" cy="309636"/>
          </a:xfrm>
          <a:prstGeom prst="halfFrame">
            <a:avLst>
              <a:gd name="adj1" fmla="val 5860"/>
              <a:gd name="adj2" fmla="val 5860"/>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solidFill>
              <a:latin typeface="隶书" panose="02010509060101010101" charset="-122"/>
              <a:ea typeface="隶书" panose="02010509060101010101" charset="-122"/>
            </a:endParaRPr>
          </a:p>
        </p:txBody>
      </p:sp>
      <p:sp>
        <p:nvSpPr>
          <p:cNvPr id="23" name="PA_半闭框 7"/>
          <p:cNvSpPr/>
          <p:nvPr>
            <p:custDataLst>
              <p:tags r:id="rId10"/>
            </p:custDataLst>
          </p:nvPr>
        </p:nvSpPr>
        <p:spPr>
          <a:xfrm flipH="1" flipV="1">
            <a:off x="8296721" y="4195842"/>
            <a:ext cx="309636" cy="309636"/>
          </a:xfrm>
          <a:prstGeom prst="halfFrame">
            <a:avLst>
              <a:gd name="adj1" fmla="val 5860"/>
              <a:gd name="adj2" fmla="val 5860"/>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solidFill>
              <a:latin typeface="隶书" panose="02010509060101010101" charset="-122"/>
              <a:ea typeface="隶书" panose="02010509060101010101" charset="-122"/>
            </a:endParaRPr>
          </a:p>
        </p:txBody>
      </p:sp>
      <p:sp>
        <p:nvSpPr>
          <p:cNvPr id="24" name="文本框 23"/>
          <p:cNvSpPr txBox="1"/>
          <p:nvPr/>
        </p:nvSpPr>
        <p:spPr>
          <a:xfrm>
            <a:off x="4927894" y="2431597"/>
            <a:ext cx="2702679" cy="584775"/>
          </a:xfrm>
          <a:prstGeom prst="rect">
            <a:avLst/>
          </a:prstGeom>
          <a:noFill/>
        </p:spPr>
        <p:txBody>
          <a:bodyPr wrap="square" rtlCol="0">
            <a:spAutoFit/>
          </a:bodyPr>
          <a:lstStyle/>
          <a:p>
            <a:pPr defTabSz="1218565"/>
            <a:r>
              <a:rPr lang="zh-CN" altLang="en-US" sz="3200">
                <a:solidFill>
                  <a:prstClr val="black"/>
                </a:solidFill>
                <a:latin typeface="隶书" panose="02010509060101010101" charset="-122"/>
                <a:ea typeface="隶书" panose="02010509060101010101" charset="-122"/>
              </a:rPr>
              <a:t>基本工作概述</a:t>
            </a:r>
            <a:endParaRPr lang="zh-CN" altLang="en-US" sz="3200">
              <a:solidFill>
                <a:prstClr val="black"/>
              </a:solidFill>
              <a:latin typeface="隶书" panose="02010509060101010101" charset="-122"/>
              <a:ea typeface="隶书" panose="02010509060101010101" charset="-122"/>
            </a:endParaRPr>
          </a:p>
        </p:txBody>
      </p:sp>
      <p:sp>
        <p:nvSpPr>
          <p:cNvPr id="25" name="文本框 24"/>
          <p:cNvSpPr txBox="1"/>
          <p:nvPr/>
        </p:nvSpPr>
        <p:spPr>
          <a:xfrm>
            <a:off x="4738663" y="3232453"/>
            <a:ext cx="3818647" cy="1530419"/>
          </a:xfrm>
          <a:prstGeom prst="rect">
            <a:avLst/>
          </a:prstGeom>
          <a:noFill/>
        </p:spPr>
        <p:txBody>
          <a:bodyPr wrap="square" rtlCol="0">
            <a:spAutoFit/>
          </a:bodyPr>
          <a:lstStyle/>
          <a:p>
            <a:pPr defTabSz="1218565">
              <a:lnSpc>
                <a:spcPct val="120000"/>
              </a:lnSpc>
            </a:pPr>
            <a:r>
              <a:rPr lang="zh-CN" altLang="en-US" sz="1600">
                <a:solidFill>
                  <a:prstClr val="black">
                    <a:lumMod val="75000"/>
                    <a:lumOff val="25000"/>
                  </a:prstClr>
                </a:solidFill>
                <a:latin typeface="隶书" panose="02010509060101010101" charset="-122"/>
                <a:ea typeface="隶书" panose="02010509060101010101" charset="-122"/>
              </a:rPr>
              <a:t>此处添加详细文本描述，建议与标题相关并符合整体语言风格，语言描述尽量简洁生动。尽量将每页幻灯片的字数控制在</a:t>
            </a:r>
            <a:r>
              <a:rPr lang="en-US" altLang="zh-CN" sz="1600">
                <a:solidFill>
                  <a:prstClr val="black">
                    <a:lumMod val="75000"/>
                    <a:lumOff val="25000"/>
                  </a:prstClr>
                </a:solidFill>
                <a:latin typeface="隶书" panose="02010509060101010101" charset="-122"/>
                <a:ea typeface="隶书" panose="02010509060101010101" charset="-122"/>
              </a:rPr>
              <a:t>200</a:t>
            </a:r>
            <a:r>
              <a:rPr lang="zh-CN" altLang="en-US" sz="1600">
                <a:solidFill>
                  <a:prstClr val="black">
                    <a:lumMod val="75000"/>
                    <a:lumOff val="25000"/>
                  </a:prstClr>
                </a:solidFill>
                <a:latin typeface="隶书" panose="02010509060101010101" charset="-122"/>
                <a:ea typeface="隶书" panose="02010509060101010101" charset="-122"/>
              </a:rPr>
              <a:t>字以内，据统计每页幻灯片的最好控制在</a:t>
            </a:r>
            <a:r>
              <a:rPr lang="en-US" altLang="zh-CN" sz="1600">
                <a:solidFill>
                  <a:prstClr val="black">
                    <a:lumMod val="75000"/>
                    <a:lumOff val="25000"/>
                  </a:prstClr>
                </a:solidFill>
                <a:latin typeface="隶书" panose="02010509060101010101" charset="-122"/>
                <a:ea typeface="隶书" panose="02010509060101010101" charset="-122"/>
              </a:rPr>
              <a:t>5</a:t>
            </a:r>
            <a:r>
              <a:rPr lang="zh-CN" altLang="en-US" sz="1600">
                <a:solidFill>
                  <a:prstClr val="black">
                    <a:lumMod val="75000"/>
                    <a:lumOff val="25000"/>
                  </a:prstClr>
                </a:solidFill>
                <a:latin typeface="隶书" panose="02010509060101010101" charset="-122"/>
                <a:ea typeface="隶书" panose="02010509060101010101" charset="-122"/>
              </a:rPr>
              <a:t>分钟之内。</a:t>
            </a:r>
            <a:endParaRPr lang="zh-CN" altLang="en-US" sz="1600">
              <a:solidFill>
                <a:prstClr val="black">
                  <a:lumMod val="75000"/>
                  <a:lumOff val="25000"/>
                </a:prstClr>
              </a:solidFill>
              <a:latin typeface="隶书" panose="02010509060101010101" charset="-122"/>
              <a:ea typeface="隶书" panose="02010509060101010101" charset="-122"/>
            </a:endParaRPr>
          </a:p>
        </p:txBody>
      </p:sp>
      <p:pic>
        <p:nvPicPr>
          <p:cNvPr id="28" name="图片 27"/>
          <p:cNvPicPr>
            <a:picLocks noChangeAspect="1"/>
          </p:cNvPicPr>
          <p:nvPr/>
        </p:nvPicPr>
        <p:blipFill>
          <a:blip r:embed="rId11">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spTree>
  </p:cSld>
  <p:clrMapOvr>
    <a:masterClrMapping/>
  </p:clrMapOvr>
  <p:transition advTm="4835">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anim calcmode="lin" valueType="num">
                                      <p:cBhvr>
                                        <p:cTn id="19" dur="500" fill="hold"/>
                                        <p:tgtEl>
                                          <p:spTgt spid="21"/>
                                        </p:tgtEl>
                                        <p:attrNameLst>
                                          <p:attrName>ppt_x</p:attrName>
                                        </p:attrNameLst>
                                      </p:cBhvr>
                                      <p:tavLst>
                                        <p:tav tm="0">
                                          <p:val>
                                            <p:strVal val="#ppt_x"/>
                                          </p:val>
                                        </p:tav>
                                        <p:tav tm="100000">
                                          <p:val>
                                            <p:strVal val="#ppt_x"/>
                                          </p:val>
                                        </p:tav>
                                      </p:tavLst>
                                    </p:anim>
                                    <p:anim calcmode="lin" valueType="num">
                                      <p:cBhvr>
                                        <p:cTn id="20" dur="500" fill="hold"/>
                                        <p:tgtEl>
                                          <p:spTgt spid="21"/>
                                        </p:tgtEl>
                                        <p:attrNameLst>
                                          <p:attrName>ppt_y</p:attrName>
                                        </p:attrNameLst>
                                      </p:cBhvr>
                                      <p:tavLst>
                                        <p:tav tm="0">
                                          <p:val>
                                            <p:strVal val="#ppt_y-.1"/>
                                          </p:val>
                                        </p:tav>
                                        <p:tav tm="100000">
                                          <p:val>
                                            <p:strVal val="#ppt_y"/>
                                          </p:val>
                                        </p:tav>
                                      </p:tavLst>
                                    </p:anim>
                                  </p:childTnLst>
                                </p:cTn>
                              </p:par>
                              <p:par>
                                <p:cTn id="21" presetID="17" presetClass="entr" presetSubtype="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100000">
                                          <p:val>
                                            <p:strVal val="#ppt_x"/>
                                          </p:val>
                                        </p:tav>
                                      </p:tavLst>
                                    </p:anim>
                                    <p:anim calcmode="lin" valueType="num">
                                      <p:cBhvr>
                                        <p:cTn id="24" dur="500" fill="hold"/>
                                        <p:tgtEl>
                                          <p:spTgt spid="13"/>
                                        </p:tgtEl>
                                        <p:attrNameLst>
                                          <p:attrName>ppt_y</p:attrName>
                                        </p:attrNameLst>
                                      </p:cBhvr>
                                      <p:tavLst>
                                        <p:tav tm="0">
                                          <p:val>
                                            <p:strVal val="#ppt_y-#ppt_h/2"/>
                                          </p:val>
                                        </p:tav>
                                        <p:tav tm="100000">
                                          <p:val>
                                            <p:strVal val="#ppt_y"/>
                                          </p:val>
                                        </p:tav>
                                      </p:tavLst>
                                    </p:anim>
                                    <p:anim calcmode="lin" valueType="num">
                                      <p:cBhvr>
                                        <p:cTn id="25" dur="500" fill="hold"/>
                                        <p:tgtEl>
                                          <p:spTgt spid="13"/>
                                        </p:tgtEl>
                                        <p:attrNameLst>
                                          <p:attrName>ppt_w</p:attrName>
                                        </p:attrNameLst>
                                      </p:cBhvr>
                                      <p:tavLst>
                                        <p:tav tm="0">
                                          <p:val>
                                            <p:strVal val="#ppt_w"/>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7" presetClass="entr" presetSubtype="4"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ppt_h/2"/>
                                          </p:val>
                                        </p:tav>
                                        <p:tav tm="100000">
                                          <p:val>
                                            <p:strVal val="#ppt_y"/>
                                          </p:val>
                                        </p:tav>
                                      </p:tavLst>
                                    </p:anim>
                                    <p:anim calcmode="lin" valueType="num">
                                      <p:cBhvr>
                                        <p:cTn id="31" dur="500" fill="hold"/>
                                        <p:tgtEl>
                                          <p:spTgt spid="14"/>
                                        </p:tgtEl>
                                        <p:attrNameLst>
                                          <p:attrName>ppt_w</p:attrName>
                                        </p:attrNameLst>
                                      </p:cBhvr>
                                      <p:tavLst>
                                        <p:tav tm="0">
                                          <p:val>
                                            <p:strVal val="#ppt_w"/>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childTnLst>
                                </p:cTn>
                              </p:par>
                            </p:childTnLst>
                          </p:cTn>
                        </p:par>
                        <p:par>
                          <p:cTn id="33" fill="hold" nodeType="afterGroup">
                            <p:stCondLst>
                              <p:cond delay="1000"/>
                            </p:stCondLst>
                            <p:childTnLst>
                              <p:par>
                                <p:cTn id="34" presetID="22" presetClass="entr" presetSubtype="2"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right)">
                                      <p:cBhvr>
                                        <p:cTn id="36" dur="500"/>
                                        <p:tgtEl>
                                          <p:spTgt spid="2"/>
                                        </p:tgtEl>
                                      </p:cBhvr>
                                    </p:animEffect>
                                  </p:childTnLst>
                                </p:cTn>
                              </p:par>
                            </p:childTnLst>
                          </p:cTn>
                        </p:par>
                        <p:par>
                          <p:cTn id="37" fill="hold" nodeType="afterGroup">
                            <p:stCondLst>
                              <p:cond delay="1500"/>
                            </p:stCondLst>
                            <p:childTnLst>
                              <p:par>
                                <p:cTn id="38" presetID="38" presetClass="entr" presetSubtype="0" accel="50000" fill="hold" grpId="0" nodeType="afterEffect">
                                  <p:stCondLst>
                                    <p:cond delay="0"/>
                                  </p:stCondLst>
                                  <p:iterate type="lt">
                                    <p:tmPct val="50000"/>
                                  </p:iterate>
                                  <p:childTnLst>
                                    <p:set>
                                      <p:cBhvr>
                                        <p:cTn id="39" dur="1" fill="hold">
                                          <p:stCondLst>
                                            <p:cond delay="0"/>
                                          </p:stCondLst>
                                        </p:cTn>
                                        <p:tgtEl>
                                          <p:spTgt spid="17"/>
                                        </p:tgtEl>
                                        <p:attrNameLst>
                                          <p:attrName>style.visibility</p:attrName>
                                        </p:attrNameLst>
                                      </p:cBhvr>
                                      <p:to>
                                        <p:strVal val="visible"/>
                                      </p:to>
                                    </p:set>
                                    <p:set>
                                      <p:cBhvr>
                                        <p:cTn id="40" dur="341" fill="hold">
                                          <p:stCondLst>
                                            <p:cond delay="0"/>
                                          </p:stCondLst>
                                        </p:cTn>
                                        <p:tgtEl>
                                          <p:spTgt spid="17"/>
                                        </p:tgtEl>
                                        <p:attrNameLst>
                                          <p:attrName>style.rotation</p:attrName>
                                        </p:attrNameLst>
                                      </p:cBhvr>
                                      <p:to>
                                        <p:strVal val="-45.0"/>
                                      </p:to>
                                    </p:set>
                                    <p:anim calcmode="lin" valueType="num">
                                      <p:cBhvr>
                                        <p:cTn id="41" dur="341" fill="hold">
                                          <p:stCondLst>
                                            <p:cond delay="341"/>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42" dur="341"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43" dur="117" decel="50000" autoRev="1" fill="hold">
                                          <p:stCondLst>
                                            <p:cond delay="341"/>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44" dur="102" fill="hold">
                                          <p:stCondLst>
                                            <p:cond delay="648"/>
                                          </p:stCondLst>
                                        </p:cTn>
                                        <p:tgtEl>
                                          <p:spTgt spid="17"/>
                                        </p:tgtEl>
                                        <p:attrNameLst>
                                          <p:attrName>ppt_y</p:attrName>
                                        </p:attrNameLst>
                                      </p:cBhvr>
                                      <p:tavLst>
                                        <p:tav tm="0">
                                          <p:val>
                                            <p:strVal val="#ppt_y-(0.354*#ppt_w-0.172*#ppt_h)"/>
                                          </p:val>
                                        </p:tav>
                                        <p:tav tm="100000">
                                          <p:val>
                                            <p:strVal val="#ppt_y"/>
                                          </p:val>
                                        </p:tav>
                                      </p:tavLst>
                                    </p:anim>
                                  </p:childTnLst>
                                </p:cTn>
                              </p:par>
                            </p:childTnLst>
                          </p:cTn>
                        </p:par>
                        <p:par>
                          <p:cTn id="45" fill="hold" nodeType="afterGroup">
                            <p:stCondLst>
                              <p:cond delay="2250"/>
                            </p:stCondLst>
                            <p:childTnLst>
                              <p:par>
                                <p:cTn id="46" presetID="42"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1000"/>
                                        <p:tgtEl>
                                          <p:spTgt spid="9"/>
                                        </p:tgtEl>
                                      </p:cBhvr>
                                    </p:animEffect>
                                    <p:anim calcmode="lin" valueType="num">
                                      <p:cBhvr>
                                        <p:cTn id="49" dur="1000" fill="hold"/>
                                        <p:tgtEl>
                                          <p:spTgt spid="9"/>
                                        </p:tgtEl>
                                        <p:attrNameLst>
                                          <p:attrName>ppt_x</p:attrName>
                                        </p:attrNameLst>
                                      </p:cBhvr>
                                      <p:tavLst>
                                        <p:tav tm="0">
                                          <p:val>
                                            <p:strVal val="#ppt_x"/>
                                          </p:val>
                                        </p:tav>
                                        <p:tav tm="100000">
                                          <p:val>
                                            <p:strVal val="#ppt_x"/>
                                          </p:val>
                                        </p:tav>
                                      </p:tavLst>
                                    </p:anim>
                                    <p:anim calcmode="lin" valueType="num">
                                      <p:cBhvr>
                                        <p:cTn id="50" dur="1000" fill="hold"/>
                                        <p:tgtEl>
                                          <p:spTgt spid="9"/>
                                        </p:tgtEl>
                                        <p:attrNameLst>
                                          <p:attrName>ppt_y</p:attrName>
                                        </p:attrNameLst>
                                      </p:cBhvr>
                                      <p:tavLst>
                                        <p:tav tm="0">
                                          <p:val>
                                            <p:strVal val="#ppt_y+.1"/>
                                          </p:val>
                                        </p:tav>
                                        <p:tav tm="100000">
                                          <p:val>
                                            <p:strVal val="#ppt_y"/>
                                          </p:val>
                                        </p:tav>
                                      </p:tavLst>
                                    </p:anim>
                                  </p:childTnLst>
                                </p:cTn>
                              </p:par>
                              <p:par>
                                <p:cTn id="51" presetID="41" presetClass="entr" presetSubtype="0" fill="hold" grpId="0" nodeType="withEffect">
                                  <p:stCondLst>
                                    <p:cond delay="250"/>
                                  </p:stCondLst>
                                  <p:iterate type="lt">
                                    <p:tmPct val="10000"/>
                                  </p:iterate>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4"/>
                                        </p:tgtEl>
                                        <p:attrNameLst>
                                          <p:attrName>ppt_y</p:attrName>
                                        </p:attrNameLst>
                                      </p:cBhvr>
                                      <p:tavLst>
                                        <p:tav tm="0">
                                          <p:val>
                                            <p:strVal val="#ppt_y"/>
                                          </p:val>
                                        </p:tav>
                                        <p:tav tm="100000">
                                          <p:val>
                                            <p:strVal val="#ppt_y"/>
                                          </p:val>
                                        </p:tav>
                                      </p:tavLst>
                                    </p:anim>
                                    <p:anim calcmode="lin" valueType="num">
                                      <p:cBhvr>
                                        <p:cTn id="5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4"/>
                                        </p:tgtEl>
                                      </p:cBhvr>
                                    </p:animEffect>
                                  </p:childTnLst>
                                </p:cTn>
                              </p:par>
                            </p:childTnLst>
                          </p:cTn>
                        </p:par>
                        <p:par>
                          <p:cTn id="58" fill="hold" nodeType="afterGroup">
                            <p:stCondLst>
                              <p:cond delay="3250"/>
                            </p:stCondLst>
                            <p:childTnLst>
                              <p:par>
                                <p:cTn id="59" presetID="12" presetClass="entr" presetSubtype="8"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p:tgtEl>
                                          <p:spTgt spid="23"/>
                                        </p:tgtEl>
                                        <p:attrNameLst>
                                          <p:attrName>ppt_x</p:attrName>
                                        </p:attrNameLst>
                                      </p:cBhvr>
                                      <p:tavLst>
                                        <p:tav tm="0">
                                          <p:val>
                                            <p:strVal val="#ppt_x-#ppt_w*1.125000"/>
                                          </p:val>
                                        </p:tav>
                                        <p:tav tm="100000">
                                          <p:val>
                                            <p:strVal val="#ppt_x"/>
                                          </p:val>
                                        </p:tav>
                                      </p:tavLst>
                                    </p:anim>
                                    <p:animEffect transition="in" filter="wipe(right)">
                                      <p:cBhvr>
                                        <p:cTn id="62" dur="500"/>
                                        <p:tgtEl>
                                          <p:spTgt spid="23"/>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500"/>
                                        <p:tgtEl>
                                          <p:spTgt spid="22"/>
                                        </p:tgtEl>
                                        <p:attrNameLst>
                                          <p:attrName>ppt_x</p:attrName>
                                        </p:attrNameLst>
                                      </p:cBhvr>
                                      <p:tavLst>
                                        <p:tav tm="0">
                                          <p:val>
                                            <p:strVal val="#ppt_x+#ppt_w*1.125000"/>
                                          </p:val>
                                        </p:tav>
                                        <p:tav tm="100000">
                                          <p:val>
                                            <p:strVal val="#ppt_x"/>
                                          </p:val>
                                        </p:tav>
                                      </p:tavLst>
                                    </p:anim>
                                    <p:animEffect transition="in" filter="wipe(left)">
                                      <p:cBhvr>
                                        <p:cTn id="66" dur="500"/>
                                        <p:tgtEl>
                                          <p:spTgt spid="22"/>
                                        </p:tgtEl>
                                      </p:cBhvr>
                                    </p:animEffect>
                                  </p:childTnLst>
                                </p:cTn>
                              </p:par>
                            </p:childTnLst>
                          </p:cTn>
                        </p:par>
                        <p:par>
                          <p:cTn id="67" fill="hold" nodeType="afterGroup">
                            <p:stCondLst>
                              <p:cond delay="3750"/>
                            </p:stCondLst>
                            <p:childTnLst>
                              <p:par>
                                <p:cTn id="68" presetID="21" presetClass="entr" presetSubtype="2"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heel(2)">
                                      <p:cBhvr>
                                        <p:cTn id="7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animBg="1"/>
      <p:bldP spid="23" grpId="0" animBg="1"/>
      <p:bldP spid="24" grpId="0"/>
      <p:bldP spid="2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451967" y="357259"/>
            <a:ext cx="4896544" cy="686939"/>
            <a:chOff x="338524" y="267494"/>
            <a:chExt cx="3672408" cy="515204"/>
          </a:xfrm>
        </p:grpSpPr>
        <p:sp>
          <p:nvSpPr>
            <p:cNvPr id="55" name="矩形 54"/>
            <p:cNvSpPr/>
            <p:nvPr/>
          </p:nvSpPr>
          <p:spPr>
            <a:xfrm>
              <a:off x="338524" y="294967"/>
              <a:ext cx="345044" cy="34186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755576" y="267494"/>
              <a:ext cx="1523494" cy="346249"/>
            </a:xfrm>
            <a:prstGeom prst="rect">
              <a:avLst/>
            </a:prstGeom>
            <a:noFill/>
          </p:spPr>
          <p:txBody>
            <a:bodyPr wrap="none" rtlCol="0">
              <a:spAutoFit/>
              <a:scene3d>
                <a:camera prst="orthographicFront"/>
                <a:lightRig rig="threePt" dir="t"/>
              </a:scene3d>
              <a:sp3d contourW="12700"/>
            </a:bodyPr>
            <a:lstStyle/>
            <a:p>
              <a:pPr defTabSz="1218565"/>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基本工作概述</a:t>
              </a: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55576" y="559608"/>
              <a:ext cx="3255356" cy="223090"/>
            </a:xfrm>
            <a:prstGeom prst="rect">
              <a:avLst/>
            </a:prstGeom>
            <a:noFill/>
          </p:spPr>
          <p:txBody>
            <a:bodyPr wrap="square" rtlCol="0">
              <a:spAutoFit/>
              <a:scene3d>
                <a:camera prst="orthographicFront"/>
                <a:lightRig rig="threePt" dir="t"/>
              </a:scene3d>
              <a:sp3d contourW="12700"/>
            </a:bodyPr>
            <a:lstStyle/>
            <a:p>
              <a:pPr defTabSz="1218565"/>
              <a:r>
                <a:rPr lang="en-US" altLang="zh-CN" sz="1335">
                  <a:solidFill>
                    <a:prstClr val="black">
                      <a:lumMod val="75000"/>
                      <a:lumOff val="25000"/>
                    </a:prstClr>
                  </a:solidFill>
                  <a:latin typeface="微软雅黑" panose="020b0503020204020204" pitchFamily="34" charset="-122"/>
                  <a:ea typeface="微软雅黑" panose="020b0503020204020204" pitchFamily="34" charset="-122"/>
                </a:rPr>
                <a:t>Year work summary Year work summary</a:t>
              </a:r>
              <a:endParaRPr lang="en-US" altLang="zh-CN"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 name="矩形 5"/>
            <p:cNvSpPr/>
            <p:nvPr/>
          </p:nvSpPr>
          <p:spPr>
            <a:xfrm>
              <a:off x="515550" y="483518"/>
              <a:ext cx="240025" cy="2378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grpSp>
      <p:pic>
        <p:nvPicPr>
          <p:cNvPr id="2" name="PA_图片 20"/>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10224495" y="894"/>
            <a:ext cx="2145659" cy="153670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sp>
        <p:nvSpPr>
          <p:cNvPr id="14" name="椭圆 4"/>
          <p:cNvSpPr/>
          <p:nvPr/>
        </p:nvSpPr>
        <p:spPr>
          <a:xfrm>
            <a:off x="2919270" y="3623989"/>
            <a:ext cx="1827465" cy="1787871"/>
          </a:xfrm>
          <a:custGeom>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a:solidFill>
                <a:srgbClr val="262626"/>
              </a:solidFill>
              <a:latin typeface="微软雅黑" panose="020b0503020204020204" pitchFamily="34" charset="-122"/>
              <a:ea typeface="微软雅黑" panose="020b0503020204020204" pitchFamily="34" charset="-122"/>
            </a:endParaRPr>
          </a:p>
        </p:txBody>
      </p:sp>
      <p:sp>
        <p:nvSpPr>
          <p:cNvPr id="15" name="椭圆 4"/>
          <p:cNvSpPr/>
          <p:nvPr/>
        </p:nvSpPr>
        <p:spPr>
          <a:xfrm>
            <a:off x="3988848" y="1793082"/>
            <a:ext cx="2367137" cy="2315849"/>
          </a:xfrm>
          <a:custGeom>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a:solidFill>
                <a:srgbClr val="262626"/>
              </a:solidFill>
              <a:latin typeface="微软雅黑" panose="020b0503020204020204" pitchFamily="34" charset="-122"/>
              <a:ea typeface="微软雅黑" panose="020b0503020204020204" pitchFamily="34" charset="-122"/>
            </a:endParaRPr>
          </a:p>
        </p:txBody>
      </p:sp>
      <p:sp>
        <p:nvSpPr>
          <p:cNvPr id="16" name="椭圆 4"/>
          <p:cNvSpPr/>
          <p:nvPr/>
        </p:nvSpPr>
        <p:spPr>
          <a:xfrm>
            <a:off x="5598499" y="3462544"/>
            <a:ext cx="2272452" cy="2223216"/>
          </a:xfrm>
          <a:custGeom>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a:solidFill>
                <a:srgbClr val="262626"/>
              </a:solidFill>
              <a:latin typeface="微软雅黑" panose="020b0503020204020204" pitchFamily="34" charset="-122"/>
              <a:ea typeface="微软雅黑" panose="020b0503020204020204" pitchFamily="34" charset="-122"/>
            </a:endParaRPr>
          </a:p>
        </p:txBody>
      </p:sp>
      <p:sp>
        <p:nvSpPr>
          <p:cNvPr id="17" name="椭圆 4"/>
          <p:cNvSpPr/>
          <p:nvPr/>
        </p:nvSpPr>
        <p:spPr>
          <a:xfrm>
            <a:off x="7208153" y="2231633"/>
            <a:ext cx="1827465" cy="1787871"/>
          </a:xfrm>
          <a:custGeom>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a:solidFill>
                <a:srgbClr val="262626"/>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5880101" y="1139652"/>
            <a:ext cx="3600963" cy="870794"/>
            <a:chOff x="2288094" y="1321493"/>
            <a:chExt cx="1226297" cy="870657"/>
          </a:xfrm>
        </p:grpSpPr>
        <p:sp>
          <p:nvSpPr>
            <p:cNvPr id="8" name="矩形 7"/>
            <p:cNvSpPr/>
            <p:nvPr/>
          </p:nvSpPr>
          <p:spPr>
            <a:xfrm>
              <a:off x="2288094" y="1321493"/>
              <a:ext cx="534543" cy="369274"/>
            </a:xfrm>
            <a:prstGeom prst="rect">
              <a:avLst/>
            </a:prstGeom>
          </p:spPr>
          <p:txBody>
            <a:bodyPr wrap="none">
              <a:spAutoFit/>
            </a:bodyPr>
            <a:lstStyle/>
            <a:p>
              <a:pPr defTabSz="1218565"/>
              <a:r>
                <a:rPr lang="zh-CN" altLang="en-US">
                  <a:solidFill>
                    <a:srgbClr val="262626"/>
                  </a:solidFill>
                  <a:latin typeface="微软雅黑" panose="020b0503020204020204" pitchFamily="34" charset="-122"/>
                  <a:ea typeface="微软雅黑" panose="020b0503020204020204" pitchFamily="34" charset="-122"/>
                </a:rPr>
                <a:t>添加文字标题</a:t>
              </a:r>
              <a:endParaRPr lang="zh-CN" altLang="en-US">
                <a:solidFill>
                  <a:srgbClr val="262626"/>
                </a:solidFill>
                <a:latin typeface="微软雅黑" panose="020b0503020204020204" pitchFamily="34" charset="-122"/>
                <a:ea typeface="微软雅黑" panose="020b0503020204020204" pitchFamily="34" charset="-122"/>
              </a:endParaRPr>
            </a:p>
          </p:txBody>
        </p:sp>
        <p:sp>
          <p:nvSpPr>
            <p:cNvPr id="9" name="矩形 8"/>
            <p:cNvSpPr/>
            <p:nvPr/>
          </p:nvSpPr>
          <p:spPr>
            <a:xfrm>
              <a:off x="2288094" y="1638239"/>
              <a:ext cx="1226297" cy="553911"/>
            </a:xfrm>
            <a:prstGeom prst="rect">
              <a:avLst/>
            </a:prstGeom>
          </p:spPr>
          <p:txBody>
            <a:bodyPr wrap="square" anchor="ctr">
              <a:spAutoFit/>
            </a:bodyPr>
            <a:lstStyle/>
            <a:p>
              <a:pPr defTabSz="1218565"/>
              <a:r>
                <a:rPr lang="zh-CN" altLang="en-US" sz="1000">
                  <a:solidFill>
                    <a:srgbClr val="262626"/>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a:solidFill>
                    <a:srgbClr val="262626"/>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a:solidFill>
                    <a:srgbClr val="262626"/>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a:solidFill>
                    <a:srgbClr val="262626"/>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a:solidFill>
                    <a:srgbClr val="262626"/>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zh-CN" altLang="en-US" sz="1000">
                <a:solidFill>
                  <a:srgbClr val="262626"/>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10" name="组合 9"/>
          <p:cNvGrpSpPr/>
          <p:nvPr/>
        </p:nvGrpSpPr>
        <p:grpSpPr>
          <a:xfrm>
            <a:off x="8040679" y="4175647"/>
            <a:ext cx="3600963" cy="859607"/>
            <a:chOff x="2288094" y="1321493"/>
            <a:chExt cx="1226297" cy="859473"/>
          </a:xfrm>
        </p:grpSpPr>
        <p:sp>
          <p:nvSpPr>
            <p:cNvPr id="11" name="矩形 10"/>
            <p:cNvSpPr/>
            <p:nvPr/>
          </p:nvSpPr>
          <p:spPr>
            <a:xfrm>
              <a:off x="2288094" y="1321493"/>
              <a:ext cx="534543" cy="369275"/>
            </a:xfrm>
            <a:prstGeom prst="rect">
              <a:avLst/>
            </a:prstGeom>
          </p:spPr>
          <p:txBody>
            <a:bodyPr wrap="none">
              <a:spAutoFit/>
            </a:bodyPr>
            <a:lstStyle/>
            <a:p>
              <a:pPr defTabSz="1218565"/>
              <a:r>
                <a:rPr lang="zh-CN" altLang="en-US">
                  <a:solidFill>
                    <a:srgbClr val="262626"/>
                  </a:solidFill>
                  <a:latin typeface="微软雅黑" panose="020b0503020204020204" pitchFamily="34" charset="-122"/>
                  <a:ea typeface="微软雅黑" panose="020b0503020204020204" pitchFamily="34" charset="-122"/>
                </a:rPr>
                <a:t>添加文字标题</a:t>
              </a:r>
              <a:endParaRPr lang="zh-CN" altLang="en-US">
                <a:solidFill>
                  <a:srgbClr val="262626"/>
                </a:solidFill>
                <a:latin typeface="微软雅黑" panose="020b0503020204020204" pitchFamily="34" charset="-122"/>
                <a:ea typeface="微软雅黑" panose="020b0503020204020204" pitchFamily="34" charset="-122"/>
              </a:endParaRPr>
            </a:p>
          </p:txBody>
        </p:sp>
        <p:sp>
          <p:nvSpPr>
            <p:cNvPr id="12" name="矩形 11"/>
            <p:cNvSpPr/>
            <p:nvPr/>
          </p:nvSpPr>
          <p:spPr>
            <a:xfrm>
              <a:off x="2288094" y="1627054"/>
              <a:ext cx="1226297" cy="553912"/>
            </a:xfrm>
            <a:prstGeom prst="rect">
              <a:avLst/>
            </a:prstGeom>
          </p:spPr>
          <p:txBody>
            <a:bodyPr wrap="square" anchor="ctr">
              <a:spAutoFit/>
            </a:bodyPr>
            <a:lstStyle/>
            <a:p>
              <a:pPr defTabSz="1218565"/>
              <a:r>
                <a:rPr lang="zh-CN" altLang="en-US" sz="1000">
                  <a:solidFill>
                    <a:srgbClr val="262626"/>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a:solidFill>
                    <a:srgbClr val="262626"/>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a:solidFill>
                    <a:srgbClr val="262626"/>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a:solidFill>
                    <a:srgbClr val="262626"/>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a:solidFill>
                    <a:srgbClr val="262626"/>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zh-CN" altLang="en-US" sz="1000">
                <a:solidFill>
                  <a:srgbClr val="262626"/>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13" name="组合 12"/>
          <p:cNvGrpSpPr/>
          <p:nvPr/>
        </p:nvGrpSpPr>
        <p:grpSpPr>
          <a:xfrm>
            <a:off x="4511735" y="5469703"/>
            <a:ext cx="3600963" cy="861898"/>
            <a:chOff x="2288094" y="1321493"/>
            <a:chExt cx="1226297" cy="861763"/>
          </a:xfrm>
        </p:grpSpPr>
        <p:sp>
          <p:nvSpPr>
            <p:cNvPr id="18" name="矩形 17"/>
            <p:cNvSpPr/>
            <p:nvPr/>
          </p:nvSpPr>
          <p:spPr>
            <a:xfrm>
              <a:off x="2288094" y="1321493"/>
              <a:ext cx="534543" cy="369274"/>
            </a:xfrm>
            <a:prstGeom prst="rect">
              <a:avLst/>
            </a:prstGeom>
          </p:spPr>
          <p:txBody>
            <a:bodyPr wrap="none">
              <a:spAutoFit/>
            </a:bodyPr>
            <a:lstStyle/>
            <a:p>
              <a:pPr defTabSz="1218565"/>
              <a:r>
                <a:rPr lang="zh-CN" altLang="en-US">
                  <a:solidFill>
                    <a:srgbClr val="262626"/>
                  </a:solidFill>
                  <a:latin typeface="微软雅黑" panose="020b0503020204020204" pitchFamily="34" charset="-122"/>
                  <a:ea typeface="微软雅黑" panose="020b0503020204020204" pitchFamily="34" charset="-122"/>
                </a:rPr>
                <a:t>添加文字标题</a:t>
              </a:r>
              <a:endParaRPr lang="zh-CN" altLang="en-US">
                <a:solidFill>
                  <a:srgbClr val="262626"/>
                </a:solidFill>
                <a:latin typeface="微软雅黑" panose="020b0503020204020204" pitchFamily="34" charset="-122"/>
                <a:ea typeface="微软雅黑" panose="020b0503020204020204" pitchFamily="34" charset="-122"/>
              </a:endParaRPr>
            </a:p>
          </p:txBody>
        </p:sp>
        <p:sp>
          <p:nvSpPr>
            <p:cNvPr id="19" name="矩形 18"/>
            <p:cNvSpPr/>
            <p:nvPr/>
          </p:nvSpPr>
          <p:spPr>
            <a:xfrm>
              <a:off x="2288094" y="1629345"/>
              <a:ext cx="1226297" cy="553911"/>
            </a:xfrm>
            <a:prstGeom prst="rect">
              <a:avLst/>
            </a:prstGeom>
          </p:spPr>
          <p:txBody>
            <a:bodyPr wrap="square" anchor="ctr">
              <a:spAutoFit/>
            </a:bodyPr>
            <a:lstStyle/>
            <a:p>
              <a:pPr defTabSz="1218565"/>
              <a:r>
                <a:rPr lang="zh-CN" altLang="en-US" sz="1000">
                  <a:solidFill>
                    <a:srgbClr val="262626"/>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a:solidFill>
                    <a:srgbClr val="262626"/>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a:solidFill>
                    <a:srgbClr val="262626"/>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a:solidFill>
                    <a:srgbClr val="262626"/>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a:solidFill>
                    <a:srgbClr val="262626"/>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zh-CN" altLang="en-US" sz="1000">
                <a:solidFill>
                  <a:srgbClr val="262626"/>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20" name="组合 19"/>
          <p:cNvGrpSpPr/>
          <p:nvPr/>
        </p:nvGrpSpPr>
        <p:grpSpPr>
          <a:xfrm>
            <a:off x="622695" y="2807280"/>
            <a:ext cx="3600963" cy="859607"/>
            <a:chOff x="2288094" y="1321493"/>
            <a:chExt cx="1226297" cy="859473"/>
          </a:xfrm>
        </p:grpSpPr>
        <p:sp>
          <p:nvSpPr>
            <p:cNvPr id="44" name="矩形 43"/>
            <p:cNvSpPr/>
            <p:nvPr/>
          </p:nvSpPr>
          <p:spPr>
            <a:xfrm>
              <a:off x="2288094" y="1321493"/>
              <a:ext cx="534543" cy="369275"/>
            </a:xfrm>
            <a:prstGeom prst="rect">
              <a:avLst/>
            </a:prstGeom>
          </p:spPr>
          <p:txBody>
            <a:bodyPr wrap="none">
              <a:spAutoFit/>
            </a:bodyPr>
            <a:lstStyle/>
            <a:p>
              <a:pPr defTabSz="1218565"/>
              <a:r>
                <a:rPr lang="zh-CN" altLang="en-US">
                  <a:solidFill>
                    <a:srgbClr val="262626"/>
                  </a:solidFill>
                  <a:latin typeface="微软雅黑" panose="020b0503020204020204" pitchFamily="34" charset="-122"/>
                  <a:ea typeface="微软雅黑" panose="020b0503020204020204" pitchFamily="34" charset="-122"/>
                </a:rPr>
                <a:t>添加文字标题</a:t>
              </a:r>
              <a:endParaRPr lang="zh-CN" altLang="en-US">
                <a:solidFill>
                  <a:srgbClr val="262626"/>
                </a:solidFill>
                <a:latin typeface="微软雅黑" panose="020b0503020204020204" pitchFamily="34" charset="-122"/>
                <a:ea typeface="微软雅黑" panose="020b0503020204020204" pitchFamily="34" charset="-122"/>
              </a:endParaRPr>
            </a:p>
          </p:txBody>
        </p:sp>
        <p:sp>
          <p:nvSpPr>
            <p:cNvPr id="45" name="矩形 44"/>
            <p:cNvSpPr/>
            <p:nvPr/>
          </p:nvSpPr>
          <p:spPr>
            <a:xfrm>
              <a:off x="2288094" y="1627054"/>
              <a:ext cx="1226297" cy="553912"/>
            </a:xfrm>
            <a:prstGeom prst="rect">
              <a:avLst/>
            </a:prstGeom>
          </p:spPr>
          <p:txBody>
            <a:bodyPr wrap="square" anchor="ctr">
              <a:spAutoFit/>
            </a:bodyPr>
            <a:lstStyle/>
            <a:p>
              <a:pPr defTabSz="1218565"/>
              <a:r>
                <a:rPr lang="zh-CN" altLang="en-US" sz="1000">
                  <a:solidFill>
                    <a:srgbClr val="262626"/>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a:solidFill>
                    <a:srgbClr val="262626"/>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a:solidFill>
                    <a:srgbClr val="262626"/>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a:solidFill>
                    <a:srgbClr val="262626"/>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a:solidFill>
                    <a:srgbClr val="262626"/>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zh-CN" altLang="en-US" sz="1000">
                <a:solidFill>
                  <a:srgbClr val="262626"/>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cSld>
  <p:clrMapOvr>
    <a:masterClrMapping/>
  </p:clrMapOvr>
  <p:transition advTm="2481">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53" presetClass="entr" presetSubtype="16" fill="hold" grpId="1" nodeType="withEffect">
                                  <p:stCondLst>
                                    <p:cond delay="50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grpId="1" nodeType="withEffect">
                                  <p:stCondLst>
                                    <p:cond delay="50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1" nodeType="withEffect">
                                  <p:stCondLst>
                                    <p:cond delay="50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par>
                                <p:cTn id="25" presetID="53" presetClass="entr" presetSubtype="16" fill="hold" grpId="1" nodeType="withEffect">
                                  <p:stCondLst>
                                    <p:cond delay="50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par>
                                <p:cTn id="30" presetID="8" presetClass="emph" presetSubtype="0" fill="hold" grpId="0" nodeType="withEffect">
                                  <p:stCondLst>
                                    <p:cond delay="1000"/>
                                  </p:stCondLst>
                                  <p:childTnLst>
                                    <p:animRot by="21600000">
                                      <p:cBhvr>
                                        <p:cTn id="31" dur="3750" fill="hold"/>
                                        <p:tgtEl>
                                          <p:spTgt spid="14"/>
                                        </p:tgtEl>
                                        <p:attrNameLst>
                                          <p:attrName>r</p:attrName>
                                        </p:attrNameLst>
                                      </p:cBhvr>
                                    </p:animRot>
                                  </p:childTnLst>
                                </p:cTn>
                              </p:par>
                              <p:par>
                                <p:cTn id="32" presetID="8" presetClass="emph" presetSubtype="0" fill="hold" grpId="0" nodeType="withEffect">
                                  <p:stCondLst>
                                    <p:cond delay="1000"/>
                                  </p:stCondLst>
                                  <p:childTnLst>
                                    <p:animRot by="21600000">
                                      <p:cBhvr>
                                        <p:cTn id="33" dur="3750" fill="hold"/>
                                        <p:tgtEl>
                                          <p:spTgt spid="15"/>
                                        </p:tgtEl>
                                        <p:attrNameLst>
                                          <p:attrName>r</p:attrName>
                                        </p:attrNameLst>
                                      </p:cBhvr>
                                    </p:animRot>
                                  </p:childTnLst>
                                </p:cTn>
                              </p:par>
                              <p:par>
                                <p:cTn id="34" presetID="8" presetClass="emph" presetSubtype="0" fill="hold" grpId="0" nodeType="withEffect">
                                  <p:stCondLst>
                                    <p:cond delay="1000"/>
                                  </p:stCondLst>
                                  <p:childTnLst>
                                    <p:animRot by="21600000">
                                      <p:cBhvr>
                                        <p:cTn id="35" dur="3750" fill="hold"/>
                                        <p:tgtEl>
                                          <p:spTgt spid="16"/>
                                        </p:tgtEl>
                                        <p:attrNameLst>
                                          <p:attrName>r</p:attrName>
                                        </p:attrNameLst>
                                      </p:cBhvr>
                                    </p:animRot>
                                  </p:childTnLst>
                                </p:cTn>
                              </p:par>
                              <p:par>
                                <p:cTn id="36" presetID="8" presetClass="emph" presetSubtype="0" fill="hold" grpId="0" nodeType="withEffect">
                                  <p:stCondLst>
                                    <p:cond delay="1000"/>
                                  </p:stCondLst>
                                  <p:childTnLst>
                                    <p:animRot by="21600000">
                                      <p:cBhvr>
                                        <p:cTn id="37" dur="3750" fill="hold"/>
                                        <p:tgtEl>
                                          <p:spTgt spid="17"/>
                                        </p:tgtEl>
                                        <p:attrNameLst>
                                          <p:attrName>r</p:attrName>
                                        </p:attrNameLst>
                                      </p:cBhvr>
                                    </p:animRot>
                                  </p:childTnLst>
                                </p:cTn>
                              </p:par>
                              <p:par>
                                <p:cTn id="38" presetID="2" presetClass="entr" presetSubtype="2" fill="hold" nodeType="withEffect">
                                  <p:stCondLst>
                                    <p:cond delay="200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1+#ppt_w/2"/>
                                          </p:val>
                                        </p:tav>
                                        <p:tav tm="100000">
                                          <p:val>
                                            <p:strVal val="#ppt_x"/>
                                          </p:val>
                                        </p:tav>
                                      </p:tavLst>
                                    </p:anim>
                                    <p:anim calcmode="lin" valueType="num">
                                      <p:cBhvr additive="base">
                                        <p:cTn id="41" dur="500" fill="hold"/>
                                        <p:tgtEl>
                                          <p:spTgt spid="7"/>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250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1+#ppt_w/2"/>
                                          </p:val>
                                        </p:tav>
                                        <p:tav tm="100000">
                                          <p:val>
                                            <p:strVal val="#ppt_x"/>
                                          </p:val>
                                        </p:tav>
                                      </p:tavLst>
                                    </p:anim>
                                    <p:anim calcmode="lin" valueType="num">
                                      <p:cBhvr additive="base">
                                        <p:cTn id="45" dur="500" fill="hold"/>
                                        <p:tgtEl>
                                          <p:spTgt spid="10"/>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300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1+#ppt_w/2"/>
                                          </p:val>
                                        </p:tav>
                                        <p:tav tm="100000">
                                          <p:val>
                                            <p:strVal val="#ppt_x"/>
                                          </p:val>
                                        </p:tav>
                                      </p:tavLst>
                                    </p:anim>
                                    <p:anim calcmode="lin" valueType="num">
                                      <p:cBhvr additive="base">
                                        <p:cTn id="49" dur="500" fill="hold"/>
                                        <p:tgtEl>
                                          <p:spTgt spid="13"/>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350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1+#ppt_w/2"/>
                                          </p:val>
                                        </p:tav>
                                        <p:tav tm="100000">
                                          <p:val>
                                            <p:strVal val="#ppt_x"/>
                                          </p:val>
                                        </p:tav>
                                      </p:tavLst>
                                    </p:anim>
                                    <p:anim calcmode="lin" valueType="num">
                                      <p:cBhvr additive="base">
                                        <p:cTn id="5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5" grpId="1" animBg="1"/>
      <p:bldP spid="16" grpId="0" animBg="1"/>
      <p:bldP spid="16" grpId="1" animBg="1"/>
      <p:bldP spid="17" grpId="0" animBg="1"/>
      <p:bldP spid="17" grpId="1"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451967" y="357259"/>
            <a:ext cx="4896544" cy="686939"/>
            <a:chOff x="338524" y="267494"/>
            <a:chExt cx="3672408" cy="515204"/>
          </a:xfrm>
        </p:grpSpPr>
        <p:sp>
          <p:nvSpPr>
            <p:cNvPr id="55" name="矩形 54"/>
            <p:cNvSpPr/>
            <p:nvPr/>
          </p:nvSpPr>
          <p:spPr>
            <a:xfrm>
              <a:off x="338524" y="294967"/>
              <a:ext cx="345044" cy="34186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755576" y="267494"/>
              <a:ext cx="1523494" cy="346249"/>
            </a:xfrm>
            <a:prstGeom prst="rect">
              <a:avLst/>
            </a:prstGeom>
            <a:noFill/>
          </p:spPr>
          <p:txBody>
            <a:bodyPr wrap="none" rtlCol="0">
              <a:spAutoFit/>
              <a:scene3d>
                <a:camera prst="orthographicFront"/>
                <a:lightRig rig="threePt" dir="t"/>
              </a:scene3d>
              <a:sp3d contourW="12700"/>
            </a:bodyPr>
            <a:lstStyle/>
            <a:p>
              <a:pPr defTabSz="1218565"/>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基本工作概述</a:t>
              </a: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55576" y="559608"/>
              <a:ext cx="3255356" cy="223090"/>
            </a:xfrm>
            <a:prstGeom prst="rect">
              <a:avLst/>
            </a:prstGeom>
            <a:noFill/>
          </p:spPr>
          <p:txBody>
            <a:bodyPr wrap="square" rtlCol="0">
              <a:spAutoFit/>
              <a:scene3d>
                <a:camera prst="orthographicFront"/>
                <a:lightRig rig="threePt" dir="t"/>
              </a:scene3d>
              <a:sp3d contourW="12700"/>
            </a:bodyPr>
            <a:lstStyle/>
            <a:p>
              <a:pPr defTabSz="1218565"/>
              <a:r>
                <a:rPr lang="en-US" altLang="zh-CN" sz="1335">
                  <a:solidFill>
                    <a:prstClr val="black">
                      <a:lumMod val="75000"/>
                      <a:lumOff val="25000"/>
                    </a:prstClr>
                  </a:solidFill>
                  <a:latin typeface="微软雅黑" panose="020b0503020204020204" pitchFamily="34" charset="-122"/>
                  <a:ea typeface="微软雅黑" panose="020b0503020204020204" pitchFamily="34" charset="-122"/>
                </a:rPr>
                <a:t>Year work summary Year work summary</a:t>
              </a:r>
              <a:endParaRPr lang="en-US" altLang="zh-CN"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 name="矩形 5"/>
            <p:cNvSpPr/>
            <p:nvPr/>
          </p:nvSpPr>
          <p:spPr>
            <a:xfrm>
              <a:off x="515550" y="483518"/>
              <a:ext cx="240025" cy="2378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grpSp>
      <p:pic>
        <p:nvPicPr>
          <p:cNvPr id="2" name="PA_图片 20"/>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10224495" y="894"/>
            <a:ext cx="2145659" cy="153670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sp>
        <p:nvSpPr>
          <p:cNvPr id="14" name="Shape 1938"/>
          <p:cNvSpPr/>
          <p:nvPr/>
        </p:nvSpPr>
        <p:spPr>
          <a:xfrm>
            <a:off x="5889397" y="2090762"/>
            <a:ext cx="1944057" cy="1944060"/>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1F1F1"/>
          </a:solidFill>
          <a:ln w="12700" cap="flat">
            <a:noFill/>
            <a:miter lim="400000"/>
          </a:ln>
          <a:effectLst/>
        </p:spPr>
        <p:txBody>
          <a:bodyPr wrap="square" lIns="50807" tIns="50807" rIns="50807" bIns="50807"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5" name="Shape 1939"/>
          <p:cNvSpPr/>
          <p:nvPr/>
        </p:nvSpPr>
        <p:spPr>
          <a:xfrm>
            <a:off x="7868897" y="2323648"/>
            <a:ext cx="310592" cy="1437832"/>
          </a:xfrm>
          <a:custGeom>
            <a:cxnLst>
              <a:cxn ang="0">
                <a:pos x="wd2" y="hd2"/>
              </a:cxn>
              <a:cxn ang="5400000">
                <a:pos x="wd2" y="hd2"/>
              </a:cxn>
              <a:cxn ang="10800000">
                <a:pos x="wd2" y="hd2"/>
              </a:cxn>
              <a:cxn ang="16200000">
                <a:pos x="wd2" y="hd2"/>
              </a:cxn>
            </a:cxnLst>
            <a:rect l="0" t="0" r="r" b="b"/>
            <a:pathLst>
              <a:path w="21600" h="21600" extrusionOk="0">
                <a:moveTo>
                  <a:pt x="320" y="0"/>
                </a:moveTo>
                <a:lnTo>
                  <a:pt x="21600" y="0"/>
                </a:lnTo>
                <a:lnTo>
                  <a:pt x="21600" y="21600"/>
                </a:lnTo>
                <a:lnTo>
                  <a:pt x="0" y="21600"/>
                </a:lnTo>
              </a:path>
            </a:pathLst>
          </a:custGeom>
          <a:noFill/>
          <a:ln w="25400" cap="flat">
            <a:solidFill>
              <a:schemeClr val="bg1">
                <a:lumMod val="65000"/>
              </a:schemeClr>
            </a:solidFill>
            <a:prstDash val="solid"/>
            <a:miter lim="400000"/>
          </a:ln>
          <a:effectLst/>
        </p:spPr>
        <p:txBody>
          <a:bodyPr wrap="square" lIns="50807" tIns="50807" rIns="50807" bIns="50807" numCol="1" anchor="ctr">
            <a:noAutofit/>
          </a:bodyPr>
          <a:lstStyle/>
          <a:p>
            <a:pPr defTabSz="1218565">
              <a:defRPr sz="3200">
                <a:solidFill>
                  <a:srgbClr val="000000"/>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6" name="Shape 1944"/>
          <p:cNvSpPr/>
          <p:nvPr/>
        </p:nvSpPr>
        <p:spPr>
          <a:xfrm>
            <a:off x="3735469" y="2013819"/>
            <a:ext cx="2175927" cy="2175927"/>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1F1F1"/>
          </a:solidFill>
          <a:ln w="12700" cap="flat">
            <a:noFill/>
            <a:miter lim="400000"/>
          </a:ln>
          <a:effectLst/>
        </p:spPr>
        <p:txBody>
          <a:bodyPr wrap="square" lIns="50807" tIns="50807" rIns="50807" bIns="50807"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7" name="Shape 1945"/>
          <p:cNvSpPr/>
          <p:nvPr/>
        </p:nvSpPr>
        <p:spPr>
          <a:xfrm flipH="1">
            <a:off x="3442713" y="2323649"/>
            <a:ext cx="310592" cy="1437831"/>
          </a:xfrm>
          <a:custGeom>
            <a:cxnLst>
              <a:cxn ang="0">
                <a:pos x="wd2" y="hd2"/>
              </a:cxn>
              <a:cxn ang="5400000">
                <a:pos x="wd2" y="hd2"/>
              </a:cxn>
              <a:cxn ang="10800000">
                <a:pos x="wd2" y="hd2"/>
              </a:cxn>
              <a:cxn ang="16200000">
                <a:pos x="wd2" y="hd2"/>
              </a:cxn>
            </a:cxnLst>
            <a:rect l="0" t="0" r="r" b="b"/>
            <a:pathLst>
              <a:path w="21600" h="21600" extrusionOk="0">
                <a:moveTo>
                  <a:pt x="320" y="0"/>
                </a:moveTo>
                <a:lnTo>
                  <a:pt x="21600" y="0"/>
                </a:lnTo>
                <a:lnTo>
                  <a:pt x="21600" y="21600"/>
                </a:lnTo>
                <a:lnTo>
                  <a:pt x="0" y="21600"/>
                </a:lnTo>
              </a:path>
            </a:pathLst>
          </a:custGeom>
          <a:noFill/>
          <a:ln w="25400" cap="flat">
            <a:solidFill>
              <a:schemeClr val="bg1">
                <a:lumMod val="65000"/>
              </a:schemeClr>
            </a:solidFill>
            <a:prstDash val="solid"/>
            <a:miter lim="400000"/>
          </a:ln>
          <a:effectLst/>
        </p:spPr>
        <p:txBody>
          <a:bodyPr wrap="square" lIns="50807" tIns="50807" rIns="50807" bIns="50807" numCol="1" anchor="ctr">
            <a:noAutofit/>
          </a:bodyPr>
          <a:lstStyle/>
          <a:p>
            <a:pPr defTabSz="1218565">
              <a:defRPr sz="3200">
                <a:solidFill>
                  <a:srgbClr val="000000"/>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grpSp>
        <p:nvGrpSpPr>
          <p:cNvPr id="18" name="Group 1988"/>
          <p:cNvGrpSpPr/>
          <p:nvPr/>
        </p:nvGrpSpPr>
        <p:grpSpPr>
          <a:xfrm>
            <a:off x="3620062" y="1872292"/>
            <a:ext cx="4279525" cy="4028600"/>
            <a:chExt cx="8060949" cy="7588305"/>
          </a:xfrm>
        </p:grpSpPr>
        <p:sp>
          <p:nvSpPr>
            <p:cNvPr id="19" name="Shape 1954"/>
            <p:cNvSpPr/>
            <p:nvPr/>
          </p:nvSpPr>
          <p:spPr>
            <a:xfrm>
              <a:off x="5669252" y="2870967"/>
              <a:ext cx="19289" cy="16619"/>
            </a:xfrm>
            <a:custGeom>
              <a:cxnLst>
                <a:cxn ang="0">
                  <a:pos x="wd2" y="hd2"/>
                </a:cxn>
                <a:cxn ang="5400000">
                  <a:pos x="wd2" y="hd2"/>
                </a:cxn>
                <a:cxn ang="10800000">
                  <a:pos x="wd2" y="hd2"/>
                </a:cxn>
                <a:cxn ang="16200000">
                  <a:pos x="wd2" y="hd2"/>
                </a:cxn>
              </a:cxnLst>
              <a:rect l="0" t="0" r="r" b="b"/>
              <a:pathLst>
                <a:path w="21600" h="21600" extrusionOk="0">
                  <a:moveTo>
                    <a:pt x="21600" y="0"/>
                  </a:moveTo>
                  <a:cubicBezTo>
                    <a:pt x="21600" y="0"/>
                    <a:pt x="14426" y="3817"/>
                    <a:pt x="2245" y="10760"/>
                  </a:cubicBezTo>
                  <a:cubicBezTo>
                    <a:pt x="1649" y="14323"/>
                    <a:pt x="755" y="18037"/>
                    <a:pt x="0" y="21600"/>
                  </a:cubicBezTo>
                  <a:cubicBezTo>
                    <a:pt x="7293" y="14473"/>
                    <a:pt x="14208" y="7058"/>
                    <a:pt x="21600" y="0"/>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20" name="Shape 1955"/>
            <p:cNvSpPr/>
            <p:nvPr/>
          </p:nvSpPr>
          <p:spPr>
            <a:xfrm>
              <a:off x="2979991" y="3252551"/>
              <a:ext cx="2195299" cy="4335755"/>
            </a:xfrm>
            <a:custGeom>
              <a:cxnLst>
                <a:cxn ang="0">
                  <a:pos x="wd2" y="hd2"/>
                </a:cxn>
                <a:cxn ang="5400000">
                  <a:pos x="wd2" y="hd2"/>
                </a:cxn>
                <a:cxn ang="10800000">
                  <a:pos x="wd2" y="hd2"/>
                </a:cxn>
                <a:cxn ang="16200000">
                  <a:pos x="wd2" y="hd2"/>
                </a:cxn>
              </a:cxnLst>
              <a:rect l="0" t="0" r="r" b="b"/>
              <a:pathLst>
                <a:path w="21600" h="21233" extrusionOk="0">
                  <a:moveTo>
                    <a:pt x="18888" y="1342"/>
                  </a:moveTo>
                  <a:cubicBezTo>
                    <a:pt x="17357" y="2323"/>
                    <a:pt x="15980" y="3551"/>
                    <a:pt x="15190" y="5053"/>
                  </a:cubicBezTo>
                  <a:cubicBezTo>
                    <a:pt x="15190" y="5053"/>
                    <a:pt x="11881" y="1601"/>
                    <a:pt x="3746" y="0"/>
                  </a:cubicBezTo>
                  <a:cubicBezTo>
                    <a:pt x="4160" y="206"/>
                    <a:pt x="4539" y="435"/>
                    <a:pt x="4861" y="691"/>
                  </a:cubicBezTo>
                  <a:cubicBezTo>
                    <a:pt x="5120" y="897"/>
                    <a:pt x="5323" y="1114"/>
                    <a:pt x="5495" y="1334"/>
                  </a:cubicBezTo>
                  <a:cubicBezTo>
                    <a:pt x="7893" y="2663"/>
                    <a:pt x="10167" y="4819"/>
                    <a:pt x="9604" y="8114"/>
                  </a:cubicBezTo>
                  <a:cubicBezTo>
                    <a:pt x="9604" y="8114"/>
                    <a:pt x="6838" y="6371"/>
                    <a:pt x="0" y="7292"/>
                  </a:cubicBezTo>
                  <a:cubicBezTo>
                    <a:pt x="0" y="7292"/>
                    <a:pt x="15106" y="7260"/>
                    <a:pt x="7500" y="20907"/>
                  </a:cubicBezTo>
                  <a:cubicBezTo>
                    <a:pt x="7500" y="20907"/>
                    <a:pt x="13473" y="21600"/>
                    <a:pt x="19030" y="20967"/>
                  </a:cubicBezTo>
                  <a:cubicBezTo>
                    <a:pt x="19030" y="20967"/>
                    <a:pt x="12279" y="8657"/>
                    <a:pt x="21600" y="1065"/>
                  </a:cubicBezTo>
                  <a:cubicBezTo>
                    <a:pt x="20647" y="1227"/>
                    <a:pt x="19694" y="1307"/>
                    <a:pt x="18888" y="1342"/>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3" name="Shape 1956"/>
            <p:cNvSpPr/>
            <p:nvPr/>
          </p:nvSpPr>
          <p:spPr>
            <a:xfrm>
              <a:off x="1017558" y="272560"/>
              <a:ext cx="1050906" cy="1468818"/>
            </a:xfrm>
            <a:custGeom>
              <a:cxnLst>
                <a:cxn ang="0">
                  <a:pos x="wd2" y="hd2"/>
                </a:cxn>
                <a:cxn ang="5400000">
                  <a:pos x="wd2" y="hd2"/>
                </a:cxn>
                <a:cxn ang="10800000">
                  <a:pos x="wd2" y="hd2"/>
                </a:cxn>
                <a:cxn ang="16200000">
                  <a:pos x="wd2" y="hd2"/>
                </a:cxn>
              </a:cxnLst>
              <a:rect l="0" t="0" r="r" b="b"/>
              <a:pathLst>
                <a:path w="17571" h="21600" extrusionOk="0">
                  <a:moveTo>
                    <a:pt x="16465" y="21600"/>
                  </a:moveTo>
                  <a:cubicBezTo>
                    <a:pt x="16465" y="21600"/>
                    <a:pt x="19586" y="13154"/>
                    <a:pt x="15342" y="7191"/>
                  </a:cubicBezTo>
                  <a:cubicBezTo>
                    <a:pt x="11102" y="1226"/>
                    <a:pt x="1106" y="0"/>
                    <a:pt x="1106" y="0"/>
                  </a:cubicBezTo>
                  <a:cubicBezTo>
                    <a:pt x="1106" y="0"/>
                    <a:pt x="-2014" y="8445"/>
                    <a:pt x="2226" y="14408"/>
                  </a:cubicBezTo>
                  <a:cubicBezTo>
                    <a:pt x="6468" y="20372"/>
                    <a:pt x="16465" y="21600"/>
                    <a:pt x="16465" y="21600"/>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7" name="Shape 1957"/>
            <p:cNvSpPr/>
            <p:nvPr/>
          </p:nvSpPr>
          <p:spPr>
            <a:xfrm>
              <a:off x="2216823" y="0"/>
              <a:ext cx="941513" cy="1688082"/>
            </a:xfrm>
            <a:custGeom>
              <a:cxnLst>
                <a:cxn ang="0">
                  <a:pos x="wd2" y="hd2"/>
                </a:cxn>
                <a:cxn ang="5400000">
                  <a:pos x="wd2" y="hd2"/>
                </a:cxn>
                <a:cxn ang="10800000">
                  <a:pos x="wd2" y="hd2"/>
                </a:cxn>
                <a:cxn ang="16200000">
                  <a:pos x="wd2" y="hd2"/>
                </a:cxn>
              </a:cxnLst>
              <a:rect l="0" t="0" r="r" b="b"/>
              <a:pathLst>
                <a:path w="18212" h="21600" extrusionOk="0">
                  <a:moveTo>
                    <a:pt x="17828" y="12127"/>
                  </a:moveTo>
                  <a:cubicBezTo>
                    <a:pt x="19907" y="6163"/>
                    <a:pt x="12869" y="0"/>
                    <a:pt x="12869" y="0"/>
                  </a:cubicBezTo>
                  <a:cubicBezTo>
                    <a:pt x="12869" y="0"/>
                    <a:pt x="2462" y="3505"/>
                    <a:pt x="384" y="9470"/>
                  </a:cubicBezTo>
                  <a:cubicBezTo>
                    <a:pt x="-1693" y="15435"/>
                    <a:pt x="5342" y="21600"/>
                    <a:pt x="5342" y="21600"/>
                  </a:cubicBezTo>
                  <a:cubicBezTo>
                    <a:pt x="5342" y="21600"/>
                    <a:pt x="15751" y="18093"/>
                    <a:pt x="17828" y="12127"/>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8" name="Shape 1958"/>
            <p:cNvSpPr/>
            <p:nvPr/>
          </p:nvSpPr>
          <p:spPr>
            <a:xfrm>
              <a:off x="2889138" y="1017557"/>
              <a:ext cx="1468757" cy="1050839"/>
            </a:xfrm>
            <a:custGeom>
              <a:cxnLst>
                <a:cxn ang="0">
                  <a:pos x="wd2" y="hd2"/>
                </a:cxn>
                <a:cxn ang="5400000">
                  <a:pos x="wd2" y="hd2"/>
                </a:cxn>
                <a:cxn ang="10800000">
                  <a:pos x="wd2" y="hd2"/>
                </a:cxn>
                <a:cxn ang="16200000">
                  <a:pos x="wd2" y="hd2"/>
                </a:cxn>
              </a:cxnLst>
              <a:rect l="0" t="0" r="r" b="b"/>
              <a:pathLst>
                <a:path w="21600" h="17571" extrusionOk="0">
                  <a:moveTo>
                    <a:pt x="14410" y="15343"/>
                  </a:moveTo>
                  <a:cubicBezTo>
                    <a:pt x="20374" y="11104"/>
                    <a:pt x="21600" y="1107"/>
                    <a:pt x="21600" y="1107"/>
                  </a:cubicBezTo>
                  <a:cubicBezTo>
                    <a:pt x="21600" y="1107"/>
                    <a:pt x="13157" y="-2014"/>
                    <a:pt x="7193" y="2226"/>
                  </a:cubicBezTo>
                  <a:cubicBezTo>
                    <a:pt x="1229" y="6468"/>
                    <a:pt x="0" y="16465"/>
                    <a:pt x="0" y="16465"/>
                  </a:cubicBezTo>
                  <a:cubicBezTo>
                    <a:pt x="0" y="16465"/>
                    <a:pt x="8446" y="19586"/>
                    <a:pt x="14410" y="15343"/>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9" name="Shape 1959"/>
            <p:cNvSpPr/>
            <p:nvPr/>
          </p:nvSpPr>
          <p:spPr>
            <a:xfrm>
              <a:off x="2943650" y="2234993"/>
              <a:ext cx="1688162" cy="941353"/>
            </a:xfrm>
            <a:custGeom>
              <a:cxnLst>
                <a:cxn ang="0">
                  <a:pos x="wd2" y="hd2"/>
                </a:cxn>
                <a:cxn ang="5400000">
                  <a:pos x="wd2" y="hd2"/>
                </a:cxn>
                <a:cxn ang="10800000">
                  <a:pos x="wd2" y="hd2"/>
                </a:cxn>
                <a:cxn ang="16200000">
                  <a:pos x="wd2" y="hd2"/>
                </a:cxn>
              </a:cxnLst>
              <a:rect l="0" t="0" r="r" b="b"/>
              <a:pathLst>
                <a:path w="21600" h="18208" extrusionOk="0">
                  <a:moveTo>
                    <a:pt x="0" y="5341"/>
                  </a:moveTo>
                  <a:cubicBezTo>
                    <a:pt x="0" y="5341"/>
                    <a:pt x="3507" y="15748"/>
                    <a:pt x="9473" y="17823"/>
                  </a:cubicBezTo>
                  <a:cubicBezTo>
                    <a:pt x="15437" y="19904"/>
                    <a:pt x="21600" y="12869"/>
                    <a:pt x="21600" y="12869"/>
                  </a:cubicBezTo>
                  <a:cubicBezTo>
                    <a:pt x="21600" y="12869"/>
                    <a:pt x="18093" y="2460"/>
                    <a:pt x="12130" y="384"/>
                  </a:cubicBezTo>
                  <a:cubicBezTo>
                    <a:pt x="6166" y="-1696"/>
                    <a:pt x="0" y="5341"/>
                    <a:pt x="0" y="5341"/>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0" name="Shape 1960"/>
            <p:cNvSpPr/>
            <p:nvPr/>
          </p:nvSpPr>
          <p:spPr>
            <a:xfrm>
              <a:off x="2562065" y="2907308"/>
              <a:ext cx="1050119" cy="1468756"/>
            </a:xfrm>
            <a:custGeom>
              <a:cxnLst>
                <a:cxn ang="0">
                  <a:pos x="wd2" y="hd2"/>
                </a:cxn>
                <a:cxn ang="5400000">
                  <a:pos x="wd2" y="hd2"/>
                </a:cxn>
                <a:cxn ang="10800000">
                  <a:pos x="wd2" y="hd2"/>
                </a:cxn>
                <a:cxn ang="16200000">
                  <a:pos x="wd2" y="hd2"/>
                </a:cxn>
              </a:cxnLst>
              <a:rect l="0" t="0" r="r" b="b"/>
              <a:pathLst>
                <a:path w="18088" h="21600" extrusionOk="0">
                  <a:moveTo>
                    <a:pt x="13856" y="5118"/>
                  </a:moveTo>
                  <a:cubicBezTo>
                    <a:pt x="8952" y="934"/>
                    <a:pt x="1139" y="0"/>
                    <a:pt x="1139" y="0"/>
                  </a:cubicBezTo>
                  <a:cubicBezTo>
                    <a:pt x="1139" y="0"/>
                    <a:pt x="-2075" y="8445"/>
                    <a:pt x="2295" y="14410"/>
                  </a:cubicBezTo>
                  <a:cubicBezTo>
                    <a:pt x="6663" y="20374"/>
                    <a:pt x="16962" y="21600"/>
                    <a:pt x="16962" y="21600"/>
                  </a:cubicBezTo>
                  <a:cubicBezTo>
                    <a:pt x="16962" y="21600"/>
                    <a:pt x="19525" y="14823"/>
                    <a:pt x="16919" y="9122"/>
                  </a:cubicBezTo>
                  <a:cubicBezTo>
                    <a:pt x="16616" y="8462"/>
                    <a:pt x="16261" y="7812"/>
                    <a:pt x="15808" y="7192"/>
                  </a:cubicBezTo>
                  <a:cubicBezTo>
                    <a:pt x="15244" y="6424"/>
                    <a:pt x="14580" y="5737"/>
                    <a:pt x="13856" y="5118"/>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1" name="Shape 1961"/>
            <p:cNvSpPr/>
            <p:nvPr/>
          </p:nvSpPr>
          <p:spPr>
            <a:xfrm>
              <a:off x="1453654" y="2943649"/>
              <a:ext cx="941364" cy="1688108"/>
            </a:xfrm>
            <a:custGeom>
              <a:cxnLst>
                <a:cxn ang="0">
                  <a:pos x="wd2" y="hd2"/>
                </a:cxn>
                <a:cxn ang="5400000">
                  <a:pos x="wd2" y="hd2"/>
                </a:cxn>
                <a:cxn ang="10800000">
                  <a:pos x="wd2" y="hd2"/>
                </a:cxn>
                <a:cxn ang="16200000">
                  <a:pos x="wd2" y="hd2"/>
                </a:cxn>
              </a:cxnLst>
              <a:rect l="0" t="0" r="r" b="b"/>
              <a:pathLst>
                <a:path w="18209" h="21600" extrusionOk="0">
                  <a:moveTo>
                    <a:pt x="385" y="9473"/>
                  </a:moveTo>
                  <a:cubicBezTo>
                    <a:pt x="-1696" y="15435"/>
                    <a:pt x="5342" y="21600"/>
                    <a:pt x="5342" y="21600"/>
                  </a:cubicBezTo>
                  <a:cubicBezTo>
                    <a:pt x="5342" y="21600"/>
                    <a:pt x="15751" y="18094"/>
                    <a:pt x="17825" y="12131"/>
                  </a:cubicBezTo>
                  <a:cubicBezTo>
                    <a:pt x="19904" y="6164"/>
                    <a:pt x="12867" y="0"/>
                    <a:pt x="12867" y="0"/>
                  </a:cubicBezTo>
                  <a:cubicBezTo>
                    <a:pt x="12867" y="0"/>
                    <a:pt x="2460" y="3508"/>
                    <a:pt x="385" y="9473"/>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2" name="Shape 1962"/>
            <p:cNvSpPr/>
            <p:nvPr/>
          </p:nvSpPr>
          <p:spPr>
            <a:xfrm>
              <a:off x="272560" y="2562065"/>
              <a:ext cx="1468791" cy="1050956"/>
            </a:xfrm>
            <a:custGeom>
              <a:cxnLst>
                <a:cxn ang="0">
                  <a:pos x="wd2" y="hd2"/>
                </a:cxn>
                <a:cxn ang="5400000">
                  <a:pos x="wd2" y="hd2"/>
                </a:cxn>
                <a:cxn ang="10800000">
                  <a:pos x="wd2" y="hd2"/>
                </a:cxn>
                <a:cxn ang="16200000">
                  <a:pos x="wd2" y="hd2"/>
                </a:cxn>
              </a:cxnLst>
              <a:rect l="0" t="0" r="r" b="b"/>
              <a:pathLst>
                <a:path w="21600" h="17569" extrusionOk="0">
                  <a:moveTo>
                    <a:pt x="7192" y="2229"/>
                  </a:moveTo>
                  <a:cubicBezTo>
                    <a:pt x="1226" y="6466"/>
                    <a:pt x="0" y="16462"/>
                    <a:pt x="0" y="16462"/>
                  </a:cubicBezTo>
                  <a:cubicBezTo>
                    <a:pt x="0" y="16462"/>
                    <a:pt x="8443" y="19585"/>
                    <a:pt x="14407" y="15344"/>
                  </a:cubicBezTo>
                  <a:cubicBezTo>
                    <a:pt x="20373" y="11102"/>
                    <a:pt x="21600" y="1106"/>
                    <a:pt x="21600" y="1106"/>
                  </a:cubicBezTo>
                  <a:cubicBezTo>
                    <a:pt x="21600" y="1106"/>
                    <a:pt x="13154" y="-2015"/>
                    <a:pt x="7192" y="2229"/>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3" name="Shape 1963"/>
            <p:cNvSpPr/>
            <p:nvPr/>
          </p:nvSpPr>
          <p:spPr>
            <a:xfrm>
              <a:off x="0" y="1471824"/>
              <a:ext cx="1688107" cy="941413"/>
            </a:xfrm>
            <a:custGeom>
              <a:cxnLst>
                <a:cxn ang="0">
                  <a:pos x="wd2" y="hd2"/>
                </a:cxn>
                <a:cxn ang="5400000">
                  <a:pos x="wd2" y="hd2"/>
                </a:cxn>
                <a:cxn ang="10800000">
                  <a:pos x="wd2" y="hd2"/>
                </a:cxn>
                <a:cxn ang="16200000">
                  <a:pos x="wd2" y="hd2"/>
                </a:cxn>
              </a:cxnLst>
              <a:rect l="0" t="0" r="r" b="b"/>
              <a:pathLst>
                <a:path w="21600" h="18211" extrusionOk="0">
                  <a:moveTo>
                    <a:pt x="9470" y="17827"/>
                  </a:moveTo>
                  <a:cubicBezTo>
                    <a:pt x="15435" y="19905"/>
                    <a:pt x="21600" y="12870"/>
                    <a:pt x="21600" y="12870"/>
                  </a:cubicBezTo>
                  <a:cubicBezTo>
                    <a:pt x="21600" y="12870"/>
                    <a:pt x="18093" y="2461"/>
                    <a:pt x="12128" y="385"/>
                  </a:cubicBezTo>
                  <a:cubicBezTo>
                    <a:pt x="6164" y="-1695"/>
                    <a:pt x="0" y="5342"/>
                    <a:pt x="0" y="5342"/>
                  </a:cubicBezTo>
                  <a:cubicBezTo>
                    <a:pt x="0" y="5342"/>
                    <a:pt x="3506" y="15749"/>
                    <a:pt x="9470" y="17827"/>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44" name="Shape 1964"/>
            <p:cNvSpPr/>
            <p:nvPr/>
          </p:nvSpPr>
          <p:spPr>
            <a:xfrm>
              <a:off x="1980604" y="1780726"/>
              <a:ext cx="271678" cy="379579"/>
            </a:xfrm>
            <a:custGeom>
              <a:cxnLst>
                <a:cxn ang="0">
                  <a:pos x="wd2" y="hd2"/>
                </a:cxn>
                <a:cxn ang="5400000">
                  <a:pos x="wd2" y="hd2"/>
                </a:cxn>
                <a:cxn ang="10800000">
                  <a:pos x="wd2" y="hd2"/>
                </a:cxn>
                <a:cxn ang="16200000">
                  <a:pos x="wd2" y="hd2"/>
                </a:cxn>
              </a:cxnLst>
              <a:rect l="0" t="0" r="r" b="b"/>
              <a:pathLst>
                <a:path w="17570" h="21600" extrusionOk="0">
                  <a:moveTo>
                    <a:pt x="2229" y="14409"/>
                  </a:moveTo>
                  <a:cubicBezTo>
                    <a:pt x="6464" y="20374"/>
                    <a:pt x="16465" y="21600"/>
                    <a:pt x="16465" y="21600"/>
                  </a:cubicBezTo>
                  <a:cubicBezTo>
                    <a:pt x="16465" y="21600"/>
                    <a:pt x="19585" y="13156"/>
                    <a:pt x="15342" y="7192"/>
                  </a:cubicBezTo>
                  <a:cubicBezTo>
                    <a:pt x="11107" y="1234"/>
                    <a:pt x="1105" y="0"/>
                    <a:pt x="1105" y="0"/>
                  </a:cubicBezTo>
                  <a:cubicBezTo>
                    <a:pt x="1105" y="0"/>
                    <a:pt x="-2015" y="8448"/>
                    <a:pt x="2229" y="14409"/>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45" name="Shape 1965"/>
            <p:cNvSpPr/>
            <p:nvPr/>
          </p:nvSpPr>
          <p:spPr>
            <a:xfrm>
              <a:off x="2289505" y="1726214"/>
              <a:ext cx="243252" cy="436141"/>
            </a:xfrm>
            <a:custGeom>
              <a:cxnLst>
                <a:cxn ang="0">
                  <a:pos x="wd2" y="hd2"/>
                </a:cxn>
                <a:cxn ang="5400000">
                  <a:pos x="wd2" y="hd2"/>
                </a:cxn>
                <a:cxn ang="10800000">
                  <a:pos x="wd2" y="hd2"/>
                </a:cxn>
                <a:cxn ang="16200000">
                  <a:pos x="wd2" y="hd2"/>
                </a:cxn>
              </a:cxnLst>
              <a:rect l="0" t="0" r="r" b="b"/>
              <a:pathLst>
                <a:path w="18215" h="21600" extrusionOk="0">
                  <a:moveTo>
                    <a:pt x="17834" y="12126"/>
                  </a:moveTo>
                  <a:cubicBezTo>
                    <a:pt x="19904" y="6165"/>
                    <a:pt x="12875" y="0"/>
                    <a:pt x="12875" y="0"/>
                  </a:cubicBezTo>
                  <a:cubicBezTo>
                    <a:pt x="12875" y="0"/>
                    <a:pt x="2469" y="3506"/>
                    <a:pt x="384" y="9471"/>
                  </a:cubicBezTo>
                  <a:cubicBezTo>
                    <a:pt x="-1696" y="15437"/>
                    <a:pt x="5348" y="21600"/>
                    <a:pt x="5348" y="21600"/>
                  </a:cubicBezTo>
                  <a:cubicBezTo>
                    <a:pt x="5348" y="21600"/>
                    <a:pt x="15752" y="18094"/>
                    <a:pt x="17834" y="12126"/>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46" name="Shape 1966"/>
            <p:cNvSpPr/>
            <p:nvPr/>
          </p:nvSpPr>
          <p:spPr>
            <a:xfrm>
              <a:off x="2471212" y="1980603"/>
              <a:ext cx="379518" cy="271602"/>
            </a:xfrm>
            <a:custGeom>
              <a:cxnLst>
                <a:cxn ang="0">
                  <a:pos x="wd2" y="hd2"/>
                </a:cxn>
                <a:cxn ang="5400000">
                  <a:pos x="wd2" y="hd2"/>
                </a:cxn>
                <a:cxn ang="10800000">
                  <a:pos x="wd2" y="hd2"/>
                </a:cxn>
                <a:cxn ang="16200000">
                  <a:pos x="wd2" y="hd2"/>
                </a:cxn>
              </a:cxnLst>
              <a:rect l="0" t="0" r="r" b="b"/>
              <a:pathLst>
                <a:path w="21600" h="17570" extrusionOk="0">
                  <a:moveTo>
                    <a:pt x="14408" y="15343"/>
                  </a:moveTo>
                  <a:cubicBezTo>
                    <a:pt x="20375" y="11102"/>
                    <a:pt x="21600" y="1109"/>
                    <a:pt x="21600" y="1109"/>
                  </a:cubicBezTo>
                  <a:cubicBezTo>
                    <a:pt x="21600" y="1109"/>
                    <a:pt x="13160" y="-2016"/>
                    <a:pt x="7191" y="2225"/>
                  </a:cubicBezTo>
                  <a:cubicBezTo>
                    <a:pt x="1233" y="6468"/>
                    <a:pt x="0" y="16463"/>
                    <a:pt x="0" y="16463"/>
                  </a:cubicBezTo>
                  <a:cubicBezTo>
                    <a:pt x="0" y="16463"/>
                    <a:pt x="8448" y="19584"/>
                    <a:pt x="14408" y="15343"/>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47" name="Shape 1967"/>
            <p:cNvSpPr/>
            <p:nvPr/>
          </p:nvSpPr>
          <p:spPr>
            <a:xfrm>
              <a:off x="2471212" y="2289505"/>
              <a:ext cx="436337" cy="243217"/>
            </a:xfrm>
            <a:custGeom>
              <a:cxnLst>
                <a:cxn ang="0">
                  <a:pos x="wd2" y="hd2"/>
                </a:cxn>
                <a:cxn ang="5400000">
                  <a:pos x="wd2" y="hd2"/>
                </a:cxn>
                <a:cxn ang="10800000">
                  <a:pos x="wd2" y="hd2"/>
                </a:cxn>
                <a:cxn ang="16200000">
                  <a:pos x="wd2" y="hd2"/>
                </a:cxn>
              </a:cxnLst>
              <a:rect l="0" t="0" r="r" b="b"/>
              <a:pathLst>
                <a:path w="21600" h="18213" extrusionOk="0">
                  <a:moveTo>
                    <a:pt x="9472" y="17828"/>
                  </a:moveTo>
                  <a:cubicBezTo>
                    <a:pt x="15435" y="19910"/>
                    <a:pt x="21600" y="12871"/>
                    <a:pt x="21600" y="12871"/>
                  </a:cubicBezTo>
                  <a:cubicBezTo>
                    <a:pt x="21600" y="12871"/>
                    <a:pt x="18089" y="2466"/>
                    <a:pt x="12128" y="382"/>
                  </a:cubicBezTo>
                  <a:cubicBezTo>
                    <a:pt x="6165" y="-1690"/>
                    <a:pt x="0" y="5343"/>
                    <a:pt x="0" y="5343"/>
                  </a:cubicBezTo>
                  <a:cubicBezTo>
                    <a:pt x="0" y="5343"/>
                    <a:pt x="3509" y="15756"/>
                    <a:pt x="9472" y="17828"/>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48" name="Shape 1968"/>
            <p:cNvSpPr/>
            <p:nvPr/>
          </p:nvSpPr>
          <p:spPr>
            <a:xfrm>
              <a:off x="2380359" y="2471211"/>
              <a:ext cx="271502" cy="379580"/>
            </a:xfrm>
            <a:custGeom>
              <a:cxnLst>
                <a:cxn ang="0">
                  <a:pos x="wd2" y="hd2"/>
                </a:cxn>
                <a:cxn ang="5400000">
                  <a:pos x="wd2" y="hd2"/>
                </a:cxn>
                <a:cxn ang="10800000">
                  <a:pos x="wd2" y="hd2"/>
                </a:cxn>
                <a:cxn ang="16200000">
                  <a:pos x="wd2" y="hd2"/>
                </a:cxn>
              </a:cxnLst>
              <a:rect l="0" t="0" r="r" b="b"/>
              <a:pathLst>
                <a:path w="17572" h="21600" extrusionOk="0">
                  <a:moveTo>
                    <a:pt x="15352" y="7194"/>
                  </a:moveTo>
                  <a:cubicBezTo>
                    <a:pt x="11105" y="1226"/>
                    <a:pt x="1105" y="0"/>
                    <a:pt x="1105" y="0"/>
                  </a:cubicBezTo>
                  <a:cubicBezTo>
                    <a:pt x="1105" y="0"/>
                    <a:pt x="-2014" y="8444"/>
                    <a:pt x="2229" y="14408"/>
                  </a:cubicBezTo>
                  <a:cubicBezTo>
                    <a:pt x="6471" y="20371"/>
                    <a:pt x="16463" y="21600"/>
                    <a:pt x="16463" y="21600"/>
                  </a:cubicBezTo>
                  <a:cubicBezTo>
                    <a:pt x="16463" y="21600"/>
                    <a:pt x="19586" y="13156"/>
                    <a:pt x="15352" y="7194"/>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49" name="Shape 1969"/>
            <p:cNvSpPr/>
            <p:nvPr/>
          </p:nvSpPr>
          <p:spPr>
            <a:xfrm>
              <a:off x="2089628" y="2489382"/>
              <a:ext cx="243290" cy="436168"/>
            </a:xfrm>
            <a:custGeom>
              <a:cxnLst>
                <a:cxn ang="0">
                  <a:pos x="wd2" y="hd2"/>
                </a:cxn>
                <a:cxn ang="5400000">
                  <a:pos x="wd2" y="hd2"/>
                </a:cxn>
                <a:cxn ang="10800000">
                  <a:pos x="wd2" y="hd2"/>
                </a:cxn>
                <a:cxn ang="16200000">
                  <a:pos x="wd2" y="hd2"/>
                </a:cxn>
              </a:cxnLst>
              <a:rect l="0" t="0" r="r" b="b"/>
              <a:pathLst>
                <a:path w="18213" h="21600" extrusionOk="0">
                  <a:moveTo>
                    <a:pt x="17829" y="12133"/>
                  </a:moveTo>
                  <a:cubicBezTo>
                    <a:pt x="19905" y="6167"/>
                    <a:pt x="12871" y="0"/>
                    <a:pt x="12871" y="0"/>
                  </a:cubicBezTo>
                  <a:cubicBezTo>
                    <a:pt x="12871" y="0"/>
                    <a:pt x="2461" y="3505"/>
                    <a:pt x="385" y="9472"/>
                  </a:cubicBezTo>
                  <a:cubicBezTo>
                    <a:pt x="-1695" y="15439"/>
                    <a:pt x="5337" y="21600"/>
                    <a:pt x="5337" y="21600"/>
                  </a:cubicBezTo>
                  <a:cubicBezTo>
                    <a:pt x="5337" y="21600"/>
                    <a:pt x="15750" y="18098"/>
                    <a:pt x="17829" y="12133"/>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50" name="Shape 1970"/>
            <p:cNvSpPr/>
            <p:nvPr/>
          </p:nvSpPr>
          <p:spPr>
            <a:xfrm>
              <a:off x="1780726" y="2380358"/>
              <a:ext cx="379492" cy="271605"/>
            </a:xfrm>
            <a:custGeom>
              <a:cxnLst>
                <a:cxn ang="0">
                  <a:pos x="wd2" y="hd2"/>
                </a:cxn>
                <a:cxn ang="5400000">
                  <a:pos x="wd2" y="hd2"/>
                </a:cxn>
                <a:cxn ang="10800000">
                  <a:pos x="wd2" y="hd2"/>
                </a:cxn>
                <a:cxn ang="16200000">
                  <a:pos x="wd2" y="hd2"/>
                </a:cxn>
              </a:cxnLst>
              <a:rect l="0" t="0" r="r" b="b"/>
              <a:pathLst>
                <a:path w="21600" h="17568" extrusionOk="0">
                  <a:moveTo>
                    <a:pt x="14406" y="15344"/>
                  </a:moveTo>
                  <a:cubicBezTo>
                    <a:pt x="20373" y="11098"/>
                    <a:pt x="21600" y="1105"/>
                    <a:pt x="21600" y="1105"/>
                  </a:cubicBezTo>
                  <a:cubicBezTo>
                    <a:pt x="21600" y="1105"/>
                    <a:pt x="13153" y="-2015"/>
                    <a:pt x="7197" y="2230"/>
                  </a:cubicBezTo>
                  <a:cubicBezTo>
                    <a:pt x="1226" y="6465"/>
                    <a:pt x="0" y="16457"/>
                    <a:pt x="0" y="16457"/>
                  </a:cubicBezTo>
                  <a:cubicBezTo>
                    <a:pt x="0" y="16457"/>
                    <a:pt x="8439" y="19585"/>
                    <a:pt x="14406" y="15344"/>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51" name="Shape 1971"/>
            <p:cNvSpPr/>
            <p:nvPr/>
          </p:nvSpPr>
          <p:spPr>
            <a:xfrm>
              <a:off x="1708043" y="2089627"/>
              <a:ext cx="436249" cy="243310"/>
            </a:xfrm>
            <a:custGeom>
              <a:cxnLst>
                <a:cxn ang="0">
                  <a:pos x="wd2" y="hd2"/>
                </a:cxn>
                <a:cxn ang="5400000">
                  <a:pos x="wd2" y="hd2"/>
                </a:cxn>
                <a:cxn ang="10800000">
                  <a:pos x="wd2" y="hd2"/>
                </a:cxn>
                <a:cxn ang="16200000">
                  <a:pos x="wd2" y="hd2"/>
                </a:cxn>
              </a:cxnLst>
              <a:rect l="0" t="0" r="r" b="b"/>
              <a:pathLst>
                <a:path w="21600" h="18211" extrusionOk="0">
                  <a:moveTo>
                    <a:pt x="21600" y="12869"/>
                  </a:moveTo>
                  <a:cubicBezTo>
                    <a:pt x="21600" y="12869"/>
                    <a:pt x="18095" y="2468"/>
                    <a:pt x="12130" y="384"/>
                  </a:cubicBezTo>
                  <a:cubicBezTo>
                    <a:pt x="6162" y="-1695"/>
                    <a:pt x="0" y="5346"/>
                    <a:pt x="0" y="5346"/>
                  </a:cubicBezTo>
                  <a:cubicBezTo>
                    <a:pt x="0" y="5346"/>
                    <a:pt x="3506" y="15752"/>
                    <a:pt x="9470" y="17828"/>
                  </a:cubicBezTo>
                  <a:cubicBezTo>
                    <a:pt x="15434" y="19905"/>
                    <a:pt x="21600" y="12869"/>
                    <a:pt x="21600" y="12869"/>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54" name="Shape 1972"/>
            <p:cNvSpPr/>
            <p:nvPr/>
          </p:nvSpPr>
          <p:spPr>
            <a:xfrm>
              <a:off x="5778276" y="254389"/>
              <a:ext cx="753428" cy="1410482"/>
            </a:xfrm>
            <a:custGeom>
              <a:cxnLst>
                <a:cxn ang="0">
                  <a:pos x="wd2" y="hd2"/>
                </a:cxn>
                <a:cxn ang="5400000">
                  <a:pos x="wd2" y="hd2"/>
                </a:cxn>
                <a:cxn ang="10800000">
                  <a:pos x="wd2" y="hd2"/>
                </a:cxn>
                <a:cxn ang="16200000">
                  <a:pos x="wd2" y="hd2"/>
                </a:cxn>
              </a:cxnLst>
              <a:rect l="0" t="0" r="r" b="b"/>
              <a:pathLst>
                <a:path w="21364" h="21600" extrusionOk="0">
                  <a:moveTo>
                    <a:pt x="10472" y="21600"/>
                  </a:moveTo>
                  <a:cubicBezTo>
                    <a:pt x="10472" y="21600"/>
                    <a:pt x="21250" y="16823"/>
                    <a:pt x="21363" y="10860"/>
                  </a:cubicBezTo>
                  <a:cubicBezTo>
                    <a:pt x="21484" y="4896"/>
                    <a:pt x="10897" y="0"/>
                    <a:pt x="10897" y="0"/>
                  </a:cubicBezTo>
                  <a:cubicBezTo>
                    <a:pt x="10897" y="0"/>
                    <a:pt x="114" y="4775"/>
                    <a:pt x="1" y="10739"/>
                  </a:cubicBezTo>
                  <a:cubicBezTo>
                    <a:pt x="-116" y="16703"/>
                    <a:pt x="10472" y="21600"/>
                    <a:pt x="10472" y="21600"/>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63" name="Shape 1973"/>
            <p:cNvSpPr/>
            <p:nvPr/>
          </p:nvSpPr>
          <p:spPr>
            <a:xfrm>
              <a:off x="6505103" y="854021"/>
              <a:ext cx="1011473" cy="993383"/>
            </a:xfrm>
            <a:custGeom>
              <a:cxnLst>
                <a:cxn ang="0">
                  <a:pos x="wd2" y="hd2"/>
                </a:cxn>
                <a:cxn ang="5400000">
                  <a:pos x="wd2" y="hd2"/>
                </a:cxn>
                <a:cxn ang="10800000">
                  <a:pos x="wd2" y="hd2"/>
                </a:cxn>
                <a:cxn ang="16200000">
                  <a:pos x="wd2" y="hd2"/>
                </a:cxn>
              </a:cxnLst>
              <a:rect l="0" t="0" r="r" b="b"/>
              <a:pathLst>
                <a:path w="20158" h="19805" extrusionOk="0">
                  <a:moveTo>
                    <a:pt x="34" y="19739"/>
                  </a:moveTo>
                  <a:cubicBezTo>
                    <a:pt x="34" y="19739"/>
                    <a:pt x="9785" y="20701"/>
                    <a:pt x="15334" y="15267"/>
                  </a:cubicBezTo>
                  <a:cubicBezTo>
                    <a:pt x="20879" y="9835"/>
                    <a:pt x="20123" y="66"/>
                    <a:pt x="20123" y="66"/>
                  </a:cubicBezTo>
                  <a:cubicBezTo>
                    <a:pt x="20123" y="66"/>
                    <a:pt x="10371" y="-899"/>
                    <a:pt x="4825" y="4533"/>
                  </a:cubicBezTo>
                  <a:cubicBezTo>
                    <a:pt x="-721" y="9968"/>
                    <a:pt x="34" y="19739"/>
                    <a:pt x="34" y="19739"/>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64" name="Shape 1974"/>
            <p:cNvSpPr/>
            <p:nvPr/>
          </p:nvSpPr>
          <p:spPr>
            <a:xfrm>
              <a:off x="6650468" y="1871579"/>
              <a:ext cx="1410482" cy="753469"/>
            </a:xfrm>
            <a:custGeom>
              <a:cxnLst>
                <a:cxn ang="0">
                  <a:pos x="wd2" y="hd2"/>
                </a:cxn>
                <a:cxn ang="5400000">
                  <a:pos x="wd2" y="hd2"/>
                </a:cxn>
                <a:cxn ang="10800000">
                  <a:pos x="wd2" y="hd2"/>
                </a:cxn>
                <a:cxn ang="16200000">
                  <a:pos x="wd2" y="hd2"/>
                </a:cxn>
              </a:cxnLst>
              <a:rect l="0" t="0" r="r" b="b"/>
              <a:pathLst>
                <a:path w="21600" h="21367" extrusionOk="0">
                  <a:moveTo>
                    <a:pt x="10862" y="1"/>
                  </a:moveTo>
                  <a:cubicBezTo>
                    <a:pt x="4897" y="-114"/>
                    <a:pt x="0" y="10473"/>
                    <a:pt x="0" y="10473"/>
                  </a:cubicBezTo>
                  <a:cubicBezTo>
                    <a:pt x="0" y="10473"/>
                    <a:pt x="4777" y="21253"/>
                    <a:pt x="10741" y="21367"/>
                  </a:cubicBezTo>
                  <a:cubicBezTo>
                    <a:pt x="16705" y="21486"/>
                    <a:pt x="21600" y="10898"/>
                    <a:pt x="21600" y="10898"/>
                  </a:cubicBezTo>
                  <a:cubicBezTo>
                    <a:pt x="21600" y="10898"/>
                    <a:pt x="16826" y="117"/>
                    <a:pt x="10862" y="1"/>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65" name="Shape 1975"/>
            <p:cNvSpPr/>
            <p:nvPr/>
          </p:nvSpPr>
          <p:spPr>
            <a:xfrm>
              <a:off x="6450591" y="2616577"/>
              <a:ext cx="993483" cy="1011294"/>
            </a:xfrm>
            <a:custGeom>
              <a:cxnLst>
                <a:cxn ang="0">
                  <a:pos x="wd2" y="hd2"/>
                </a:cxn>
                <a:cxn ang="5400000">
                  <a:pos x="wd2" y="hd2"/>
                </a:cxn>
                <a:cxn ang="10800000">
                  <a:pos x="wd2" y="hd2"/>
                </a:cxn>
                <a:cxn ang="16200000">
                  <a:pos x="wd2" y="hd2"/>
                </a:cxn>
              </a:cxnLst>
              <a:rect l="0" t="0" r="r" b="b"/>
              <a:pathLst>
                <a:path w="19807" h="20153" extrusionOk="0">
                  <a:moveTo>
                    <a:pt x="66" y="35"/>
                  </a:moveTo>
                  <a:cubicBezTo>
                    <a:pt x="66" y="35"/>
                    <a:pt x="-895" y="9784"/>
                    <a:pt x="4539" y="15329"/>
                  </a:cubicBezTo>
                  <a:cubicBezTo>
                    <a:pt x="9971" y="20878"/>
                    <a:pt x="19741" y="20117"/>
                    <a:pt x="19741" y="20117"/>
                  </a:cubicBezTo>
                  <a:cubicBezTo>
                    <a:pt x="19741" y="20117"/>
                    <a:pt x="20705" y="10370"/>
                    <a:pt x="15274" y="4824"/>
                  </a:cubicBezTo>
                  <a:cubicBezTo>
                    <a:pt x="9838" y="-722"/>
                    <a:pt x="66" y="35"/>
                    <a:pt x="66" y="35"/>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66" name="Shape 1976"/>
            <p:cNvSpPr/>
            <p:nvPr/>
          </p:nvSpPr>
          <p:spPr>
            <a:xfrm>
              <a:off x="5687423" y="2743772"/>
              <a:ext cx="753511" cy="1410509"/>
            </a:xfrm>
            <a:custGeom>
              <a:cxnLst>
                <a:cxn ang="0">
                  <a:pos x="wd2" y="hd2"/>
                </a:cxn>
                <a:cxn ang="5400000">
                  <a:pos x="wd2" y="hd2"/>
                </a:cxn>
                <a:cxn ang="10800000">
                  <a:pos x="wd2" y="hd2"/>
                </a:cxn>
                <a:cxn ang="16200000">
                  <a:pos x="wd2" y="hd2"/>
                </a:cxn>
              </a:cxnLst>
              <a:rect l="0" t="0" r="r" b="b"/>
              <a:pathLst>
                <a:path w="21370" h="21600" extrusionOk="0">
                  <a:moveTo>
                    <a:pt x="10895" y="0"/>
                  </a:moveTo>
                  <a:cubicBezTo>
                    <a:pt x="10895" y="0"/>
                    <a:pt x="116" y="4777"/>
                    <a:pt x="1" y="10741"/>
                  </a:cubicBezTo>
                  <a:cubicBezTo>
                    <a:pt x="-118" y="16705"/>
                    <a:pt x="10470" y="21600"/>
                    <a:pt x="10470" y="21600"/>
                  </a:cubicBezTo>
                  <a:cubicBezTo>
                    <a:pt x="10470" y="21600"/>
                    <a:pt x="21252" y="16825"/>
                    <a:pt x="21369" y="10862"/>
                  </a:cubicBezTo>
                  <a:cubicBezTo>
                    <a:pt x="21482" y="4895"/>
                    <a:pt x="10895" y="0"/>
                    <a:pt x="10895" y="0"/>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67" name="Shape 1977"/>
            <p:cNvSpPr/>
            <p:nvPr/>
          </p:nvSpPr>
          <p:spPr>
            <a:xfrm>
              <a:off x="4688035" y="2543894"/>
              <a:ext cx="1011316" cy="993282"/>
            </a:xfrm>
            <a:custGeom>
              <a:cxnLst>
                <a:cxn ang="0">
                  <a:pos x="wd2" y="hd2"/>
                </a:cxn>
                <a:cxn ang="5400000">
                  <a:pos x="wd2" y="hd2"/>
                </a:cxn>
                <a:cxn ang="10800000">
                  <a:pos x="wd2" y="hd2"/>
                </a:cxn>
                <a:cxn ang="16200000">
                  <a:pos x="wd2" y="hd2"/>
                </a:cxn>
              </a:cxnLst>
              <a:rect l="0" t="0" r="r" b="b"/>
              <a:pathLst>
                <a:path w="20647" h="20558" extrusionOk="0">
                  <a:moveTo>
                    <a:pt x="15704" y="15854"/>
                  </a:moveTo>
                  <a:cubicBezTo>
                    <a:pt x="18120" y="13457"/>
                    <a:pt x="19361" y="10249"/>
                    <a:pt x="19998" y="7349"/>
                  </a:cubicBezTo>
                  <a:cubicBezTo>
                    <a:pt x="20012" y="7292"/>
                    <a:pt x="20028" y="7233"/>
                    <a:pt x="20039" y="7176"/>
                  </a:cubicBezTo>
                  <a:cubicBezTo>
                    <a:pt x="20859" y="3326"/>
                    <a:pt x="20612" y="69"/>
                    <a:pt x="20612" y="69"/>
                  </a:cubicBezTo>
                  <a:cubicBezTo>
                    <a:pt x="20612" y="69"/>
                    <a:pt x="10622" y="-931"/>
                    <a:pt x="4943" y="4711"/>
                  </a:cubicBezTo>
                  <a:cubicBezTo>
                    <a:pt x="-741" y="10351"/>
                    <a:pt x="36" y="20493"/>
                    <a:pt x="36" y="20493"/>
                  </a:cubicBezTo>
                  <a:cubicBezTo>
                    <a:pt x="36" y="20493"/>
                    <a:pt x="1847" y="20669"/>
                    <a:pt x="4360" y="20444"/>
                  </a:cubicBezTo>
                  <a:cubicBezTo>
                    <a:pt x="6033" y="20293"/>
                    <a:pt x="8011" y="19956"/>
                    <a:pt x="9987" y="19271"/>
                  </a:cubicBezTo>
                  <a:cubicBezTo>
                    <a:pt x="12023" y="18567"/>
                    <a:pt x="14048" y="17499"/>
                    <a:pt x="15704" y="15854"/>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68" name="Shape 1978"/>
            <p:cNvSpPr/>
            <p:nvPr/>
          </p:nvSpPr>
          <p:spPr>
            <a:xfrm>
              <a:off x="4161085" y="1780726"/>
              <a:ext cx="1410456" cy="753462"/>
            </a:xfrm>
            <a:custGeom>
              <a:cxnLst>
                <a:cxn ang="0">
                  <a:pos x="wd2" y="hd2"/>
                </a:cxn>
                <a:cxn ang="5400000">
                  <a:pos x="wd2" y="hd2"/>
                </a:cxn>
                <a:cxn ang="10800000">
                  <a:pos x="wd2" y="hd2"/>
                </a:cxn>
                <a:cxn ang="16200000">
                  <a:pos x="wd2" y="hd2"/>
                </a:cxn>
              </a:cxnLst>
              <a:rect l="0" t="0" r="r" b="b"/>
              <a:pathLst>
                <a:path w="21600" h="21365" extrusionOk="0">
                  <a:moveTo>
                    <a:pt x="21600" y="10893"/>
                  </a:moveTo>
                  <a:cubicBezTo>
                    <a:pt x="21600" y="10893"/>
                    <a:pt x="16823" y="112"/>
                    <a:pt x="10859" y="1"/>
                  </a:cubicBezTo>
                  <a:cubicBezTo>
                    <a:pt x="4897" y="-120"/>
                    <a:pt x="0" y="10469"/>
                    <a:pt x="0" y="10469"/>
                  </a:cubicBezTo>
                  <a:cubicBezTo>
                    <a:pt x="0" y="10469"/>
                    <a:pt x="4775" y="21248"/>
                    <a:pt x="10739" y="21364"/>
                  </a:cubicBezTo>
                  <a:cubicBezTo>
                    <a:pt x="16705" y="21480"/>
                    <a:pt x="21600" y="10893"/>
                    <a:pt x="21600" y="10893"/>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69" name="Shape 1979"/>
            <p:cNvSpPr/>
            <p:nvPr/>
          </p:nvSpPr>
          <p:spPr>
            <a:xfrm>
              <a:off x="4760718" y="781339"/>
              <a:ext cx="993436" cy="1011409"/>
            </a:xfrm>
            <a:custGeom>
              <a:cxnLst>
                <a:cxn ang="0">
                  <a:pos x="wd2" y="hd2"/>
                </a:cxn>
                <a:cxn ang="5400000">
                  <a:pos x="wd2" y="hd2"/>
                </a:cxn>
                <a:cxn ang="10800000">
                  <a:pos x="wd2" y="hd2"/>
                </a:cxn>
                <a:cxn ang="16200000">
                  <a:pos x="wd2" y="hd2"/>
                </a:cxn>
              </a:cxnLst>
              <a:rect l="0" t="0" r="r" b="b"/>
              <a:pathLst>
                <a:path w="19808" h="20157" extrusionOk="0">
                  <a:moveTo>
                    <a:pt x="19742" y="20122"/>
                  </a:moveTo>
                  <a:cubicBezTo>
                    <a:pt x="19742" y="20122"/>
                    <a:pt x="20705" y="10370"/>
                    <a:pt x="15267" y="4824"/>
                  </a:cubicBezTo>
                  <a:cubicBezTo>
                    <a:pt x="9838" y="-723"/>
                    <a:pt x="66" y="35"/>
                    <a:pt x="66" y="35"/>
                  </a:cubicBezTo>
                  <a:cubicBezTo>
                    <a:pt x="66" y="35"/>
                    <a:pt x="-895" y="9786"/>
                    <a:pt x="4537" y="15332"/>
                  </a:cubicBezTo>
                  <a:cubicBezTo>
                    <a:pt x="9970" y="20877"/>
                    <a:pt x="19742" y="20122"/>
                    <a:pt x="19742" y="20122"/>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76" name="Shape 1980"/>
            <p:cNvSpPr/>
            <p:nvPr/>
          </p:nvSpPr>
          <p:spPr>
            <a:xfrm>
              <a:off x="6014494" y="1708043"/>
              <a:ext cx="194627" cy="364507"/>
            </a:xfrm>
            <a:custGeom>
              <a:cxnLst>
                <a:cxn ang="0">
                  <a:pos x="wd2" y="hd2"/>
                </a:cxn>
                <a:cxn ang="5400000">
                  <a:pos x="wd2" y="hd2"/>
                </a:cxn>
                <a:cxn ang="10800000">
                  <a:pos x="wd2" y="hd2"/>
                </a:cxn>
                <a:cxn ang="16200000">
                  <a:pos x="wd2" y="hd2"/>
                </a:cxn>
              </a:cxnLst>
              <a:rect l="0" t="0" r="r" b="b"/>
              <a:pathLst>
                <a:path w="21364" h="21600" extrusionOk="0">
                  <a:moveTo>
                    <a:pt x="10899" y="0"/>
                  </a:moveTo>
                  <a:cubicBezTo>
                    <a:pt x="10899" y="0"/>
                    <a:pt x="110" y="4774"/>
                    <a:pt x="1" y="10741"/>
                  </a:cubicBezTo>
                  <a:cubicBezTo>
                    <a:pt x="-120" y="16701"/>
                    <a:pt x="10476" y="21600"/>
                    <a:pt x="10476" y="21600"/>
                  </a:cubicBezTo>
                  <a:cubicBezTo>
                    <a:pt x="10476" y="21600"/>
                    <a:pt x="21260" y="16826"/>
                    <a:pt x="21363" y="10858"/>
                  </a:cubicBezTo>
                  <a:cubicBezTo>
                    <a:pt x="21480" y="4894"/>
                    <a:pt x="10899" y="0"/>
                    <a:pt x="10899" y="0"/>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77" name="Shape 1981"/>
            <p:cNvSpPr/>
            <p:nvPr/>
          </p:nvSpPr>
          <p:spPr>
            <a:xfrm>
              <a:off x="6214372" y="1853408"/>
              <a:ext cx="261329" cy="256714"/>
            </a:xfrm>
            <a:custGeom>
              <a:cxnLst>
                <a:cxn ang="0">
                  <a:pos x="wd2" y="hd2"/>
                </a:cxn>
                <a:cxn ang="5400000">
                  <a:pos x="wd2" y="hd2"/>
                </a:cxn>
                <a:cxn ang="10800000">
                  <a:pos x="wd2" y="hd2"/>
                </a:cxn>
                <a:cxn ang="16200000">
                  <a:pos x="wd2" y="hd2"/>
                </a:cxn>
              </a:cxnLst>
              <a:rect l="0" t="0" r="r" b="b"/>
              <a:pathLst>
                <a:path w="20154" h="19803" extrusionOk="0">
                  <a:moveTo>
                    <a:pt x="15329" y="15270"/>
                  </a:moveTo>
                  <a:cubicBezTo>
                    <a:pt x="20877" y="9835"/>
                    <a:pt x="20119" y="66"/>
                    <a:pt x="20119" y="66"/>
                  </a:cubicBezTo>
                  <a:cubicBezTo>
                    <a:pt x="20119" y="66"/>
                    <a:pt x="10371" y="-896"/>
                    <a:pt x="4829" y="4529"/>
                  </a:cubicBezTo>
                  <a:cubicBezTo>
                    <a:pt x="-723" y="9967"/>
                    <a:pt x="35" y="19736"/>
                    <a:pt x="35" y="19736"/>
                  </a:cubicBezTo>
                  <a:cubicBezTo>
                    <a:pt x="35" y="19736"/>
                    <a:pt x="9781" y="20704"/>
                    <a:pt x="15329" y="15270"/>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78" name="Shape 1982"/>
            <p:cNvSpPr/>
            <p:nvPr/>
          </p:nvSpPr>
          <p:spPr>
            <a:xfrm>
              <a:off x="6250713" y="2125969"/>
              <a:ext cx="364372" cy="194740"/>
            </a:xfrm>
            <a:custGeom>
              <a:cxnLst>
                <a:cxn ang="0">
                  <a:pos x="wd2" y="hd2"/>
                </a:cxn>
                <a:cxn ang="5400000">
                  <a:pos x="wd2" y="hd2"/>
                </a:cxn>
                <a:cxn ang="10800000">
                  <a:pos x="wd2" y="hd2"/>
                </a:cxn>
                <a:cxn ang="16200000">
                  <a:pos x="wd2" y="hd2"/>
                </a:cxn>
              </a:cxnLst>
              <a:rect l="0" t="0" r="r" b="b"/>
              <a:pathLst>
                <a:path w="21600" h="21371" extrusionOk="0">
                  <a:moveTo>
                    <a:pt x="10735" y="21370"/>
                  </a:moveTo>
                  <a:cubicBezTo>
                    <a:pt x="16701" y="21489"/>
                    <a:pt x="21600" y="10901"/>
                    <a:pt x="21600" y="10901"/>
                  </a:cubicBezTo>
                  <a:cubicBezTo>
                    <a:pt x="21600" y="10901"/>
                    <a:pt x="16823" y="123"/>
                    <a:pt x="10856" y="1"/>
                  </a:cubicBezTo>
                  <a:cubicBezTo>
                    <a:pt x="4895" y="-111"/>
                    <a:pt x="0" y="10479"/>
                    <a:pt x="0" y="10479"/>
                  </a:cubicBezTo>
                  <a:cubicBezTo>
                    <a:pt x="0" y="10479"/>
                    <a:pt x="4776" y="21258"/>
                    <a:pt x="10735" y="21370"/>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79" name="Shape 1983"/>
            <p:cNvSpPr/>
            <p:nvPr/>
          </p:nvSpPr>
          <p:spPr>
            <a:xfrm>
              <a:off x="6196202" y="2307676"/>
              <a:ext cx="256785" cy="261332"/>
            </a:xfrm>
            <a:custGeom>
              <a:cxnLst>
                <a:cxn ang="0">
                  <a:pos x="wd2" y="hd2"/>
                </a:cxn>
                <a:cxn ang="5400000">
                  <a:pos x="wd2" y="hd2"/>
                </a:cxn>
                <a:cxn ang="10800000">
                  <a:pos x="wd2" y="hd2"/>
                </a:cxn>
                <a:cxn ang="16200000">
                  <a:pos x="wd2" y="hd2"/>
                </a:cxn>
              </a:cxnLst>
              <a:rect l="0" t="0" r="r" b="b"/>
              <a:pathLst>
                <a:path w="19816" h="20152" extrusionOk="0">
                  <a:moveTo>
                    <a:pt x="64" y="35"/>
                  </a:moveTo>
                  <a:cubicBezTo>
                    <a:pt x="64" y="35"/>
                    <a:pt x="-890" y="9785"/>
                    <a:pt x="4539" y="15330"/>
                  </a:cubicBezTo>
                  <a:cubicBezTo>
                    <a:pt x="9977" y="20879"/>
                    <a:pt x="19750" y="20117"/>
                    <a:pt x="19750" y="20117"/>
                  </a:cubicBezTo>
                  <a:cubicBezTo>
                    <a:pt x="19750" y="20117"/>
                    <a:pt x="20710" y="10371"/>
                    <a:pt x="15276" y="4824"/>
                  </a:cubicBezTo>
                  <a:cubicBezTo>
                    <a:pt x="9843" y="-721"/>
                    <a:pt x="64" y="35"/>
                    <a:pt x="64" y="35"/>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80" name="Shape 1984"/>
            <p:cNvSpPr/>
            <p:nvPr/>
          </p:nvSpPr>
          <p:spPr>
            <a:xfrm>
              <a:off x="5996324" y="2344017"/>
              <a:ext cx="194747" cy="364514"/>
            </a:xfrm>
            <a:custGeom>
              <a:cxnLst>
                <a:cxn ang="0">
                  <a:pos x="wd2" y="hd2"/>
                </a:cxn>
                <a:cxn ang="5400000">
                  <a:pos x="wd2" y="hd2"/>
                </a:cxn>
                <a:cxn ang="10800000">
                  <a:pos x="wd2" y="hd2"/>
                </a:cxn>
                <a:cxn ang="16200000">
                  <a:pos x="wd2" y="hd2"/>
                </a:cxn>
              </a:cxnLst>
              <a:rect l="0" t="0" r="r" b="b"/>
              <a:pathLst>
                <a:path w="21389" h="21600" extrusionOk="0">
                  <a:moveTo>
                    <a:pt x="10484" y="21600"/>
                  </a:moveTo>
                  <a:cubicBezTo>
                    <a:pt x="10484" y="21600"/>
                    <a:pt x="21271" y="16828"/>
                    <a:pt x="21388" y="10864"/>
                  </a:cubicBezTo>
                  <a:cubicBezTo>
                    <a:pt x="21497" y="4896"/>
                    <a:pt x="10901" y="0"/>
                    <a:pt x="10901" y="0"/>
                  </a:cubicBezTo>
                  <a:cubicBezTo>
                    <a:pt x="10901" y="0"/>
                    <a:pt x="133" y="4776"/>
                    <a:pt x="0" y="10746"/>
                  </a:cubicBezTo>
                  <a:cubicBezTo>
                    <a:pt x="-103" y="16704"/>
                    <a:pt x="10484" y="21600"/>
                    <a:pt x="10484" y="21600"/>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81" name="Shape 1985"/>
            <p:cNvSpPr/>
            <p:nvPr/>
          </p:nvSpPr>
          <p:spPr>
            <a:xfrm>
              <a:off x="5741934" y="2289505"/>
              <a:ext cx="261372" cy="256676"/>
            </a:xfrm>
            <a:custGeom>
              <a:cxnLst>
                <a:cxn ang="0">
                  <a:pos x="wd2" y="hd2"/>
                </a:cxn>
                <a:cxn ang="5400000">
                  <a:pos x="wd2" y="hd2"/>
                </a:cxn>
                <a:cxn ang="10800000">
                  <a:pos x="wd2" y="hd2"/>
                </a:cxn>
                <a:cxn ang="16200000">
                  <a:pos x="wd2" y="hd2"/>
                </a:cxn>
              </a:cxnLst>
              <a:rect l="0" t="0" r="r" b="b"/>
              <a:pathLst>
                <a:path w="20161" h="19802" extrusionOk="0">
                  <a:moveTo>
                    <a:pt x="15332" y="15268"/>
                  </a:moveTo>
                  <a:cubicBezTo>
                    <a:pt x="20877" y="9836"/>
                    <a:pt x="20127" y="66"/>
                    <a:pt x="20127" y="66"/>
                  </a:cubicBezTo>
                  <a:cubicBezTo>
                    <a:pt x="20127" y="66"/>
                    <a:pt x="10373" y="-896"/>
                    <a:pt x="4822" y="4538"/>
                  </a:cubicBezTo>
                  <a:cubicBezTo>
                    <a:pt x="-723" y="9968"/>
                    <a:pt x="35" y="19735"/>
                    <a:pt x="35" y="19735"/>
                  </a:cubicBezTo>
                  <a:cubicBezTo>
                    <a:pt x="35" y="19735"/>
                    <a:pt x="9790" y="20704"/>
                    <a:pt x="15332" y="15268"/>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82" name="Shape 1986"/>
            <p:cNvSpPr/>
            <p:nvPr/>
          </p:nvSpPr>
          <p:spPr>
            <a:xfrm>
              <a:off x="5596569" y="2089627"/>
              <a:ext cx="364461" cy="194769"/>
            </a:xfrm>
            <a:custGeom>
              <a:cxnLst>
                <a:cxn ang="0">
                  <a:pos x="wd2" y="hd2"/>
                </a:cxn>
                <a:cxn ang="5400000">
                  <a:pos x="wd2" y="hd2"/>
                </a:cxn>
                <a:cxn ang="10800000">
                  <a:pos x="wd2" y="hd2"/>
                </a:cxn>
                <a:cxn ang="16200000">
                  <a:pos x="wd2" y="hd2"/>
                </a:cxn>
              </a:cxnLst>
              <a:rect l="0" t="0" r="r" b="b"/>
              <a:pathLst>
                <a:path w="21600" h="21365" extrusionOk="0">
                  <a:moveTo>
                    <a:pt x="21600" y="10887"/>
                  </a:moveTo>
                  <a:cubicBezTo>
                    <a:pt x="21600" y="10887"/>
                    <a:pt x="16824" y="116"/>
                    <a:pt x="10859" y="1"/>
                  </a:cubicBezTo>
                  <a:cubicBezTo>
                    <a:pt x="4893" y="-121"/>
                    <a:pt x="0" y="10468"/>
                    <a:pt x="0" y="10468"/>
                  </a:cubicBezTo>
                  <a:cubicBezTo>
                    <a:pt x="0" y="10468"/>
                    <a:pt x="4776" y="21244"/>
                    <a:pt x="10741" y="21363"/>
                  </a:cubicBezTo>
                  <a:cubicBezTo>
                    <a:pt x="16698" y="21479"/>
                    <a:pt x="21600" y="10887"/>
                    <a:pt x="21600" y="10887"/>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83" name="Shape 1987"/>
            <p:cNvSpPr/>
            <p:nvPr/>
          </p:nvSpPr>
          <p:spPr>
            <a:xfrm>
              <a:off x="5760105" y="1835238"/>
              <a:ext cx="256790" cy="261429"/>
            </a:xfrm>
            <a:custGeom>
              <a:cxnLst>
                <a:cxn ang="0">
                  <a:pos x="wd2" y="hd2"/>
                </a:cxn>
                <a:cxn ang="5400000">
                  <a:pos x="wd2" y="hd2"/>
                </a:cxn>
                <a:cxn ang="10800000">
                  <a:pos x="wd2" y="hd2"/>
                </a:cxn>
                <a:cxn ang="16200000">
                  <a:pos x="wd2" y="hd2"/>
                </a:cxn>
              </a:cxnLst>
              <a:rect l="0" t="0" r="r" b="b"/>
              <a:pathLst>
                <a:path w="19812" h="20163" extrusionOk="0">
                  <a:moveTo>
                    <a:pt x="19748" y="20130"/>
                  </a:moveTo>
                  <a:cubicBezTo>
                    <a:pt x="19748" y="20130"/>
                    <a:pt x="20702" y="10371"/>
                    <a:pt x="15265" y="4827"/>
                  </a:cubicBezTo>
                  <a:cubicBezTo>
                    <a:pt x="9838" y="-721"/>
                    <a:pt x="66" y="35"/>
                    <a:pt x="66" y="35"/>
                  </a:cubicBezTo>
                  <a:cubicBezTo>
                    <a:pt x="66" y="35"/>
                    <a:pt x="-898" y="9792"/>
                    <a:pt x="4545" y="15331"/>
                  </a:cubicBezTo>
                  <a:cubicBezTo>
                    <a:pt x="9971" y="20879"/>
                    <a:pt x="19748" y="20130"/>
                    <a:pt x="19748" y="20130"/>
                  </a:cubicBezTo>
                  <a:close/>
                </a:path>
              </a:pathLst>
            </a:custGeom>
            <a:solidFill>
              <a:srgbClr val="F1F1F1"/>
            </a:solid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grpSp>
      <p:sp>
        <p:nvSpPr>
          <p:cNvPr id="84" name="Shape 1989"/>
          <p:cNvSpPr/>
          <p:nvPr/>
        </p:nvSpPr>
        <p:spPr>
          <a:xfrm>
            <a:off x="5371460" y="3768391"/>
            <a:ext cx="1165475" cy="2301835"/>
          </a:xfrm>
          <a:custGeom>
            <a:cxnLst>
              <a:cxn ang="0">
                <a:pos x="wd2" y="hd2"/>
              </a:cxn>
              <a:cxn ang="5400000">
                <a:pos x="wd2" y="hd2"/>
              </a:cxn>
              <a:cxn ang="10800000">
                <a:pos x="wd2" y="hd2"/>
              </a:cxn>
              <a:cxn ang="16200000">
                <a:pos x="wd2" y="hd2"/>
              </a:cxn>
            </a:cxnLst>
            <a:rect l="0" t="0" r="r" b="b"/>
            <a:pathLst>
              <a:path w="21600" h="21233" extrusionOk="0">
                <a:moveTo>
                  <a:pt x="18888" y="1342"/>
                </a:moveTo>
                <a:cubicBezTo>
                  <a:pt x="17357" y="2323"/>
                  <a:pt x="15980" y="3551"/>
                  <a:pt x="15190" y="5053"/>
                </a:cubicBezTo>
                <a:cubicBezTo>
                  <a:pt x="15190" y="5053"/>
                  <a:pt x="11881" y="1601"/>
                  <a:pt x="3746" y="0"/>
                </a:cubicBezTo>
                <a:cubicBezTo>
                  <a:pt x="4160" y="206"/>
                  <a:pt x="4539" y="435"/>
                  <a:pt x="4861" y="691"/>
                </a:cubicBezTo>
                <a:cubicBezTo>
                  <a:pt x="5120" y="897"/>
                  <a:pt x="5323" y="1114"/>
                  <a:pt x="5495" y="1334"/>
                </a:cubicBezTo>
                <a:cubicBezTo>
                  <a:pt x="7893" y="2663"/>
                  <a:pt x="10167" y="4819"/>
                  <a:pt x="9604" y="8114"/>
                </a:cubicBezTo>
                <a:cubicBezTo>
                  <a:pt x="9604" y="8114"/>
                  <a:pt x="6838" y="6371"/>
                  <a:pt x="0" y="7292"/>
                </a:cubicBezTo>
                <a:cubicBezTo>
                  <a:pt x="0" y="7292"/>
                  <a:pt x="15106" y="7260"/>
                  <a:pt x="7500" y="20907"/>
                </a:cubicBezTo>
                <a:cubicBezTo>
                  <a:pt x="7500" y="20907"/>
                  <a:pt x="13473" y="21600"/>
                  <a:pt x="19030" y="20967"/>
                </a:cubicBezTo>
                <a:cubicBezTo>
                  <a:pt x="19030" y="20967"/>
                  <a:pt x="12279" y="8657"/>
                  <a:pt x="21600" y="1065"/>
                </a:cubicBezTo>
                <a:cubicBezTo>
                  <a:pt x="20647" y="1227"/>
                  <a:pt x="19694" y="1307"/>
                  <a:pt x="18888" y="1342"/>
                </a:cubicBezTo>
                <a:close/>
              </a:path>
            </a:pathLst>
          </a:custGeom>
          <a:solidFill>
            <a:schemeClr val="accent1"/>
          </a:solidFill>
          <a:ln w="12700">
            <a:miter lim="400000"/>
          </a:ln>
        </p:spPr>
        <p:txBody>
          <a:bodyPr lIns="38105" tIns="38105" rIns="38105" bIns="38105" anchor="ct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grpSp>
        <p:nvGrpSpPr>
          <p:cNvPr id="85" name="Group 2006"/>
          <p:cNvGrpSpPr/>
          <p:nvPr/>
        </p:nvGrpSpPr>
        <p:grpSpPr>
          <a:xfrm>
            <a:off x="3620061" y="1872292"/>
            <a:ext cx="2459011" cy="2458981"/>
            <a:chExt cx="4631811" cy="4631756"/>
          </a:xfrm>
          <a:solidFill>
            <a:schemeClr val="accent3"/>
          </a:solidFill>
        </p:grpSpPr>
        <p:sp>
          <p:nvSpPr>
            <p:cNvPr id="86" name="Shape 1990"/>
            <p:cNvSpPr/>
            <p:nvPr/>
          </p:nvSpPr>
          <p:spPr>
            <a:xfrm>
              <a:off x="1017558" y="272560"/>
              <a:ext cx="1050906" cy="1468818"/>
            </a:xfrm>
            <a:custGeom>
              <a:cxnLst>
                <a:cxn ang="0">
                  <a:pos x="wd2" y="hd2"/>
                </a:cxn>
                <a:cxn ang="5400000">
                  <a:pos x="wd2" y="hd2"/>
                </a:cxn>
                <a:cxn ang="10800000">
                  <a:pos x="wd2" y="hd2"/>
                </a:cxn>
                <a:cxn ang="16200000">
                  <a:pos x="wd2" y="hd2"/>
                </a:cxn>
              </a:cxnLst>
              <a:rect l="0" t="0" r="r" b="b"/>
              <a:pathLst>
                <a:path w="17571" h="21600" extrusionOk="0">
                  <a:moveTo>
                    <a:pt x="16465" y="21600"/>
                  </a:moveTo>
                  <a:cubicBezTo>
                    <a:pt x="16465" y="21600"/>
                    <a:pt x="19586" y="13154"/>
                    <a:pt x="15342" y="7191"/>
                  </a:cubicBezTo>
                  <a:cubicBezTo>
                    <a:pt x="11102" y="1226"/>
                    <a:pt x="1106" y="0"/>
                    <a:pt x="1106" y="0"/>
                  </a:cubicBezTo>
                  <a:cubicBezTo>
                    <a:pt x="1106" y="0"/>
                    <a:pt x="-2014" y="8445"/>
                    <a:pt x="2226" y="14408"/>
                  </a:cubicBezTo>
                  <a:cubicBezTo>
                    <a:pt x="6468" y="20372"/>
                    <a:pt x="16465" y="21600"/>
                    <a:pt x="16465" y="21600"/>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87" name="Shape 1991"/>
            <p:cNvSpPr/>
            <p:nvPr/>
          </p:nvSpPr>
          <p:spPr>
            <a:xfrm>
              <a:off x="2216823" y="0"/>
              <a:ext cx="941513" cy="1688082"/>
            </a:xfrm>
            <a:custGeom>
              <a:cxnLst>
                <a:cxn ang="0">
                  <a:pos x="wd2" y="hd2"/>
                </a:cxn>
                <a:cxn ang="5400000">
                  <a:pos x="wd2" y="hd2"/>
                </a:cxn>
                <a:cxn ang="10800000">
                  <a:pos x="wd2" y="hd2"/>
                </a:cxn>
                <a:cxn ang="16200000">
                  <a:pos x="wd2" y="hd2"/>
                </a:cxn>
              </a:cxnLst>
              <a:rect l="0" t="0" r="r" b="b"/>
              <a:pathLst>
                <a:path w="18212" h="21600" extrusionOk="0">
                  <a:moveTo>
                    <a:pt x="17828" y="12127"/>
                  </a:moveTo>
                  <a:cubicBezTo>
                    <a:pt x="19907" y="6163"/>
                    <a:pt x="12869" y="0"/>
                    <a:pt x="12869" y="0"/>
                  </a:cubicBezTo>
                  <a:cubicBezTo>
                    <a:pt x="12869" y="0"/>
                    <a:pt x="2462" y="3505"/>
                    <a:pt x="384" y="9470"/>
                  </a:cubicBezTo>
                  <a:cubicBezTo>
                    <a:pt x="-1693" y="15435"/>
                    <a:pt x="5342" y="21600"/>
                    <a:pt x="5342" y="21600"/>
                  </a:cubicBezTo>
                  <a:cubicBezTo>
                    <a:pt x="5342" y="21600"/>
                    <a:pt x="15751" y="18093"/>
                    <a:pt x="17828" y="12127"/>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88" name="Shape 1992"/>
            <p:cNvSpPr/>
            <p:nvPr/>
          </p:nvSpPr>
          <p:spPr>
            <a:xfrm>
              <a:off x="2889138" y="1017557"/>
              <a:ext cx="1468757" cy="1050839"/>
            </a:xfrm>
            <a:custGeom>
              <a:cxnLst>
                <a:cxn ang="0">
                  <a:pos x="wd2" y="hd2"/>
                </a:cxn>
                <a:cxn ang="5400000">
                  <a:pos x="wd2" y="hd2"/>
                </a:cxn>
                <a:cxn ang="10800000">
                  <a:pos x="wd2" y="hd2"/>
                </a:cxn>
                <a:cxn ang="16200000">
                  <a:pos x="wd2" y="hd2"/>
                </a:cxn>
              </a:cxnLst>
              <a:rect l="0" t="0" r="r" b="b"/>
              <a:pathLst>
                <a:path w="21600" h="17571" extrusionOk="0">
                  <a:moveTo>
                    <a:pt x="14410" y="15343"/>
                  </a:moveTo>
                  <a:cubicBezTo>
                    <a:pt x="20374" y="11104"/>
                    <a:pt x="21600" y="1107"/>
                    <a:pt x="21600" y="1107"/>
                  </a:cubicBezTo>
                  <a:cubicBezTo>
                    <a:pt x="21600" y="1107"/>
                    <a:pt x="13157" y="-2014"/>
                    <a:pt x="7193" y="2226"/>
                  </a:cubicBezTo>
                  <a:cubicBezTo>
                    <a:pt x="1229" y="6468"/>
                    <a:pt x="0" y="16465"/>
                    <a:pt x="0" y="16465"/>
                  </a:cubicBezTo>
                  <a:cubicBezTo>
                    <a:pt x="0" y="16465"/>
                    <a:pt x="8446" y="19586"/>
                    <a:pt x="14410" y="15343"/>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89" name="Shape 1993"/>
            <p:cNvSpPr/>
            <p:nvPr/>
          </p:nvSpPr>
          <p:spPr>
            <a:xfrm>
              <a:off x="2943650" y="2234993"/>
              <a:ext cx="1688162" cy="941353"/>
            </a:xfrm>
            <a:custGeom>
              <a:cxnLst>
                <a:cxn ang="0">
                  <a:pos x="wd2" y="hd2"/>
                </a:cxn>
                <a:cxn ang="5400000">
                  <a:pos x="wd2" y="hd2"/>
                </a:cxn>
                <a:cxn ang="10800000">
                  <a:pos x="wd2" y="hd2"/>
                </a:cxn>
                <a:cxn ang="16200000">
                  <a:pos x="wd2" y="hd2"/>
                </a:cxn>
              </a:cxnLst>
              <a:rect l="0" t="0" r="r" b="b"/>
              <a:pathLst>
                <a:path w="21600" h="18208" extrusionOk="0">
                  <a:moveTo>
                    <a:pt x="0" y="5341"/>
                  </a:moveTo>
                  <a:cubicBezTo>
                    <a:pt x="0" y="5341"/>
                    <a:pt x="3507" y="15748"/>
                    <a:pt x="9473" y="17823"/>
                  </a:cubicBezTo>
                  <a:cubicBezTo>
                    <a:pt x="15437" y="19904"/>
                    <a:pt x="21600" y="12869"/>
                    <a:pt x="21600" y="12869"/>
                  </a:cubicBezTo>
                  <a:cubicBezTo>
                    <a:pt x="21600" y="12869"/>
                    <a:pt x="18093" y="2460"/>
                    <a:pt x="12130" y="384"/>
                  </a:cubicBezTo>
                  <a:cubicBezTo>
                    <a:pt x="6166" y="-1696"/>
                    <a:pt x="0" y="5341"/>
                    <a:pt x="0" y="5341"/>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90" name="Shape 1994"/>
            <p:cNvSpPr/>
            <p:nvPr/>
          </p:nvSpPr>
          <p:spPr>
            <a:xfrm>
              <a:off x="2562065" y="2907308"/>
              <a:ext cx="1050119" cy="1468756"/>
            </a:xfrm>
            <a:custGeom>
              <a:cxnLst>
                <a:cxn ang="0">
                  <a:pos x="wd2" y="hd2"/>
                </a:cxn>
                <a:cxn ang="5400000">
                  <a:pos x="wd2" y="hd2"/>
                </a:cxn>
                <a:cxn ang="10800000">
                  <a:pos x="wd2" y="hd2"/>
                </a:cxn>
                <a:cxn ang="16200000">
                  <a:pos x="wd2" y="hd2"/>
                </a:cxn>
              </a:cxnLst>
              <a:rect l="0" t="0" r="r" b="b"/>
              <a:pathLst>
                <a:path w="18088" h="21600" extrusionOk="0">
                  <a:moveTo>
                    <a:pt x="13856" y="5118"/>
                  </a:moveTo>
                  <a:cubicBezTo>
                    <a:pt x="8952" y="934"/>
                    <a:pt x="1139" y="0"/>
                    <a:pt x="1139" y="0"/>
                  </a:cubicBezTo>
                  <a:cubicBezTo>
                    <a:pt x="1139" y="0"/>
                    <a:pt x="-2075" y="8445"/>
                    <a:pt x="2295" y="14410"/>
                  </a:cubicBezTo>
                  <a:cubicBezTo>
                    <a:pt x="6663" y="20374"/>
                    <a:pt x="16962" y="21600"/>
                    <a:pt x="16962" y="21600"/>
                  </a:cubicBezTo>
                  <a:cubicBezTo>
                    <a:pt x="16962" y="21600"/>
                    <a:pt x="19525" y="14823"/>
                    <a:pt x="16919" y="9122"/>
                  </a:cubicBezTo>
                  <a:cubicBezTo>
                    <a:pt x="16616" y="8462"/>
                    <a:pt x="16261" y="7812"/>
                    <a:pt x="15808" y="7192"/>
                  </a:cubicBezTo>
                  <a:cubicBezTo>
                    <a:pt x="15244" y="6424"/>
                    <a:pt x="14580" y="5737"/>
                    <a:pt x="13856" y="5118"/>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91" name="Shape 1995"/>
            <p:cNvSpPr/>
            <p:nvPr/>
          </p:nvSpPr>
          <p:spPr>
            <a:xfrm>
              <a:off x="1453654" y="2943649"/>
              <a:ext cx="941364" cy="1688108"/>
            </a:xfrm>
            <a:custGeom>
              <a:cxnLst>
                <a:cxn ang="0">
                  <a:pos x="wd2" y="hd2"/>
                </a:cxn>
                <a:cxn ang="5400000">
                  <a:pos x="wd2" y="hd2"/>
                </a:cxn>
                <a:cxn ang="10800000">
                  <a:pos x="wd2" y="hd2"/>
                </a:cxn>
                <a:cxn ang="16200000">
                  <a:pos x="wd2" y="hd2"/>
                </a:cxn>
              </a:cxnLst>
              <a:rect l="0" t="0" r="r" b="b"/>
              <a:pathLst>
                <a:path w="18209" h="21600" extrusionOk="0">
                  <a:moveTo>
                    <a:pt x="385" y="9473"/>
                  </a:moveTo>
                  <a:cubicBezTo>
                    <a:pt x="-1696" y="15435"/>
                    <a:pt x="5342" y="21600"/>
                    <a:pt x="5342" y="21600"/>
                  </a:cubicBezTo>
                  <a:cubicBezTo>
                    <a:pt x="5342" y="21600"/>
                    <a:pt x="15751" y="18094"/>
                    <a:pt x="17825" y="12131"/>
                  </a:cubicBezTo>
                  <a:cubicBezTo>
                    <a:pt x="19904" y="6164"/>
                    <a:pt x="12867" y="0"/>
                    <a:pt x="12867" y="0"/>
                  </a:cubicBezTo>
                  <a:cubicBezTo>
                    <a:pt x="12867" y="0"/>
                    <a:pt x="2460" y="3508"/>
                    <a:pt x="385" y="9473"/>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92" name="Shape 1996"/>
            <p:cNvSpPr/>
            <p:nvPr/>
          </p:nvSpPr>
          <p:spPr>
            <a:xfrm>
              <a:off x="272560" y="2562065"/>
              <a:ext cx="1468791" cy="1050956"/>
            </a:xfrm>
            <a:custGeom>
              <a:cxnLst>
                <a:cxn ang="0">
                  <a:pos x="wd2" y="hd2"/>
                </a:cxn>
                <a:cxn ang="5400000">
                  <a:pos x="wd2" y="hd2"/>
                </a:cxn>
                <a:cxn ang="10800000">
                  <a:pos x="wd2" y="hd2"/>
                </a:cxn>
                <a:cxn ang="16200000">
                  <a:pos x="wd2" y="hd2"/>
                </a:cxn>
              </a:cxnLst>
              <a:rect l="0" t="0" r="r" b="b"/>
              <a:pathLst>
                <a:path w="21600" h="17569" extrusionOk="0">
                  <a:moveTo>
                    <a:pt x="7192" y="2229"/>
                  </a:moveTo>
                  <a:cubicBezTo>
                    <a:pt x="1226" y="6466"/>
                    <a:pt x="0" y="16462"/>
                    <a:pt x="0" y="16462"/>
                  </a:cubicBezTo>
                  <a:cubicBezTo>
                    <a:pt x="0" y="16462"/>
                    <a:pt x="8443" y="19585"/>
                    <a:pt x="14407" y="15344"/>
                  </a:cubicBezTo>
                  <a:cubicBezTo>
                    <a:pt x="20373" y="11102"/>
                    <a:pt x="21600" y="1106"/>
                    <a:pt x="21600" y="1106"/>
                  </a:cubicBezTo>
                  <a:cubicBezTo>
                    <a:pt x="21600" y="1106"/>
                    <a:pt x="13154" y="-2015"/>
                    <a:pt x="7192" y="2229"/>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93" name="Shape 1997"/>
            <p:cNvSpPr/>
            <p:nvPr/>
          </p:nvSpPr>
          <p:spPr>
            <a:xfrm>
              <a:off x="0" y="1471824"/>
              <a:ext cx="1688107" cy="941413"/>
            </a:xfrm>
            <a:custGeom>
              <a:cxnLst>
                <a:cxn ang="0">
                  <a:pos x="wd2" y="hd2"/>
                </a:cxn>
                <a:cxn ang="5400000">
                  <a:pos x="wd2" y="hd2"/>
                </a:cxn>
                <a:cxn ang="10800000">
                  <a:pos x="wd2" y="hd2"/>
                </a:cxn>
                <a:cxn ang="16200000">
                  <a:pos x="wd2" y="hd2"/>
                </a:cxn>
              </a:cxnLst>
              <a:rect l="0" t="0" r="r" b="b"/>
              <a:pathLst>
                <a:path w="21600" h="18211" extrusionOk="0">
                  <a:moveTo>
                    <a:pt x="9470" y="17827"/>
                  </a:moveTo>
                  <a:cubicBezTo>
                    <a:pt x="15435" y="19905"/>
                    <a:pt x="21600" y="12870"/>
                    <a:pt x="21600" y="12870"/>
                  </a:cubicBezTo>
                  <a:cubicBezTo>
                    <a:pt x="21600" y="12870"/>
                    <a:pt x="18093" y="2461"/>
                    <a:pt x="12128" y="385"/>
                  </a:cubicBezTo>
                  <a:cubicBezTo>
                    <a:pt x="6164" y="-1695"/>
                    <a:pt x="0" y="5342"/>
                    <a:pt x="0" y="5342"/>
                  </a:cubicBezTo>
                  <a:cubicBezTo>
                    <a:pt x="0" y="5342"/>
                    <a:pt x="3506" y="15749"/>
                    <a:pt x="9470" y="17827"/>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94" name="Shape 1998"/>
            <p:cNvSpPr/>
            <p:nvPr/>
          </p:nvSpPr>
          <p:spPr>
            <a:xfrm>
              <a:off x="1980604" y="1780726"/>
              <a:ext cx="271678" cy="379579"/>
            </a:xfrm>
            <a:custGeom>
              <a:cxnLst>
                <a:cxn ang="0">
                  <a:pos x="wd2" y="hd2"/>
                </a:cxn>
                <a:cxn ang="5400000">
                  <a:pos x="wd2" y="hd2"/>
                </a:cxn>
                <a:cxn ang="10800000">
                  <a:pos x="wd2" y="hd2"/>
                </a:cxn>
                <a:cxn ang="16200000">
                  <a:pos x="wd2" y="hd2"/>
                </a:cxn>
              </a:cxnLst>
              <a:rect l="0" t="0" r="r" b="b"/>
              <a:pathLst>
                <a:path w="17570" h="21600" extrusionOk="0">
                  <a:moveTo>
                    <a:pt x="2229" y="14409"/>
                  </a:moveTo>
                  <a:cubicBezTo>
                    <a:pt x="6464" y="20374"/>
                    <a:pt x="16465" y="21600"/>
                    <a:pt x="16465" y="21600"/>
                  </a:cubicBezTo>
                  <a:cubicBezTo>
                    <a:pt x="16465" y="21600"/>
                    <a:pt x="19585" y="13156"/>
                    <a:pt x="15342" y="7192"/>
                  </a:cubicBezTo>
                  <a:cubicBezTo>
                    <a:pt x="11107" y="1234"/>
                    <a:pt x="1105" y="0"/>
                    <a:pt x="1105" y="0"/>
                  </a:cubicBezTo>
                  <a:cubicBezTo>
                    <a:pt x="1105" y="0"/>
                    <a:pt x="-2015" y="8448"/>
                    <a:pt x="2229" y="14409"/>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95" name="Shape 1999"/>
            <p:cNvSpPr/>
            <p:nvPr/>
          </p:nvSpPr>
          <p:spPr>
            <a:xfrm>
              <a:off x="2289505" y="1726214"/>
              <a:ext cx="243252" cy="436141"/>
            </a:xfrm>
            <a:custGeom>
              <a:cxnLst>
                <a:cxn ang="0">
                  <a:pos x="wd2" y="hd2"/>
                </a:cxn>
                <a:cxn ang="5400000">
                  <a:pos x="wd2" y="hd2"/>
                </a:cxn>
                <a:cxn ang="10800000">
                  <a:pos x="wd2" y="hd2"/>
                </a:cxn>
                <a:cxn ang="16200000">
                  <a:pos x="wd2" y="hd2"/>
                </a:cxn>
              </a:cxnLst>
              <a:rect l="0" t="0" r="r" b="b"/>
              <a:pathLst>
                <a:path w="18215" h="21600" extrusionOk="0">
                  <a:moveTo>
                    <a:pt x="17834" y="12126"/>
                  </a:moveTo>
                  <a:cubicBezTo>
                    <a:pt x="19904" y="6165"/>
                    <a:pt x="12875" y="0"/>
                    <a:pt x="12875" y="0"/>
                  </a:cubicBezTo>
                  <a:cubicBezTo>
                    <a:pt x="12875" y="0"/>
                    <a:pt x="2469" y="3506"/>
                    <a:pt x="384" y="9471"/>
                  </a:cubicBezTo>
                  <a:cubicBezTo>
                    <a:pt x="-1696" y="15437"/>
                    <a:pt x="5348" y="21600"/>
                    <a:pt x="5348" y="21600"/>
                  </a:cubicBezTo>
                  <a:cubicBezTo>
                    <a:pt x="5348" y="21600"/>
                    <a:pt x="15752" y="18094"/>
                    <a:pt x="17834" y="12126"/>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96" name="Shape 2000"/>
            <p:cNvSpPr/>
            <p:nvPr/>
          </p:nvSpPr>
          <p:spPr>
            <a:xfrm>
              <a:off x="2471212" y="1980603"/>
              <a:ext cx="379518" cy="271602"/>
            </a:xfrm>
            <a:custGeom>
              <a:cxnLst>
                <a:cxn ang="0">
                  <a:pos x="wd2" y="hd2"/>
                </a:cxn>
                <a:cxn ang="5400000">
                  <a:pos x="wd2" y="hd2"/>
                </a:cxn>
                <a:cxn ang="10800000">
                  <a:pos x="wd2" y="hd2"/>
                </a:cxn>
                <a:cxn ang="16200000">
                  <a:pos x="wd2" y="hd2"/>
                </a:cxn>
              </a:cxnLst>
              <a:rect l="0" t="0" r="r" b="b"/>
              <a:pathLst>
                <a:path w="21600" h="17570" extrusionOk="0">
                  <a:moveTo>
                    <a:pt x="14408" y="15343"/>
                  </a:moveTo>
                  <a:cubicBezTo>
                    <a:pt x="20375" y="11102"/>
                    <a:pt x="21600" y="1109"/>
                    <a:pt x="21600" y="1109"/>
                  </a:cubicBezTo>
                  <a:cubicBezTo>
                    <a:pt x="21600" y="1109"/>
                    <a:pt x="13160" y="-2016"/>
                    <a:pt x="7191" y="2225"/>
                  </a:cubicBezTo>
                  <a:cubicBezTo>
                    <a:pt x="1233" y="6468"/>
                    <a:pt x="0" y="16463"/>
                    <a:pt x="0" y="16463"/>
                  </a:cubicBezTo>
                  <a:cubicBezTo>
                    <a:pt x="0" y="16463"/>
                    <a:pt x="8448" y="19584"/>
                    <a:pt x="14408" y="15343"/>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97" name="Shape 2001"/>
            <p:cNvSpPr/>
            <p:nvPr/>
          </p:nvSpPr>
          <p:spPr>
            <a:xfrm>
              <a:off x="2471212" y="2289505"/>
              <a:ext cx="436337" cy="243217"/>
            </a:xfrm>
            <a:custGeom>
              <a:cxnLst>
                <a:cxn ang="0">
                  <a:pos x="wd2" y="hd2"/>
                </a:cxn>
                <a:cxn ang="5400000">
                  <a:pos x="wd2" y="hd2"/>
                </a:cxn>
                <a:cxn ang="10800000">
                  <a:pos x="wd2" y="hd2"/>
                </a:cxn>
                <a:cxn ang="16200000">
                  <a:pos x="wd2" y="hd2"/>
                </a:cxn>
              </a:cxnLst>
              <a:rect l="0" t="0" r="r" b="b"/>
              <a:pathLst>
                <a:path w="21600" h="18213" extrusionOk="0">
                  <a:moveTo>
                    <a:pt x="9472" y="17828"/>
                  </a:moveTo>
                  <a:cubicBezTo>
                    <a:pt x="15435" y="19910"/>
                    <a:pt x="21600" y="12871"/>
                    <a:pt x="21600" y="12871"/>
                  </a:cubicBezTo>
                  <a:cubicBezTo>
                    <a:pt x="21600" y="12871"/>
                    <a:pt x="18089" y="2466"/>
                    <a:pt x="12128" y="382"/>
                  </a:cubicBezTo>
                  <a:cubicBezTo>
                    <a:pt x="6165" y="-1690"/>
                    <a:pt x="0" y="5343"/>
                    <a:pt x="0" y="5343"/>
                  </a:cubicBezTo>
                  <a:cubicBezTo>
                    <a:pt x="0" y="5343"/>
                    <a:pt x="3509" y="15756"/>
                    <a:pt x="9472" y="17828"/>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98" name="Shape 2002"/>
            <p:cNvSpPr/>
            <p:nvPr/>
          </p:nvSpPr>
          <p:spPr>
            <a:xfrm>
              <a:off x="2380359" y="2471211"/>
              <a:ext cx="271502" cy="379580"/>
            </a:xfrm>
            <a:custGeom>
              <a:cxnLst>
                <a:cxn ang="0">
                  <a:pos x="wd2" y="hd2"/>
                </a:cxn>
                <a:cxn ang="5400000">
                  <a:pos x="wd2" y="hd2"/>
                </a:cxn>
                <a:cxn ang="10800000">
                  <a:pos x="wd2" y="hd2"/>
                </a:cxn>
                <a:cxn ang="16200000">
                  <a:pos x="wd2" y="hd2"/>
                </a:cxn>
              </a:cxnLst>
              <a:rect l="0" t="0" r="r" b="b"/>
              <a:pathLst>
                <a:path w="17572" h="21600" extrusionOk="0">
                  <a:moveTo>
                    <a:pt x="15352" y="7194"/>
                  </a:moveTo>
                  <a:cubicBezTo>
                    <a:pt x="11105" y="1226"/>
                    <a:pt x="1105" y="0"/>
                    <a:pt x="1105" y="0"/>
                  </a:cubicBezTo>
                  <a:cubicBezTo>
                    <a:pt x="1105" y="0"/>
                    <a:pt x="-2014" y="8444"/>
                    <a:pt x="2229" y="14408"/>
                  </a:cubicBezTo>
                  <a:cubicBezTo>
                    <a:pt x="6471" y="20371"/>
                    <a:pt x="16463" y="21600"/>
                    <a:pt x="16463" y="21600"/>
                  </a:cubicBezTo>
                  <a:cubicBezTo>
                    <a:pt x="16463" y="21600"/>
                    <a:pt x="19586" y="13156"/>
                    <a:pt x="15352" y="7194"/>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99" name="Shape 2003"/>
            <p:cNvSpPr/>
            <p:nvPr/>
          </p:nvSpPr>
          <p:spPr>
            <a:xfrm>
              <a:off x="2089628" y="2489382"/>
              <a:ext cx="243290" cy="436168"/>
            </a:xfrm>
            <a:custGeom>
              <a:cxnLst>
                <a:cxn ang="0">
                  <a:pos x="wd2" y="hd2"/>
                </a:cxn>
                <a:cxn ang="5400000">
                  <a:pos x="wd2" y="hd2"/>
                </a:cxn>
                <a:cxn ang="10800000">
                  <a:pos x="wd2" y="hd2"/>
                </a:cxn>
                <a:cxn ang="16200000">
                  <a:pos x="wd2" y="hd2"/>
                </a:cxn>
              </a:cxnLst>
              <a:rect l="0" t="0" r="r" b="b"/>
              <a:pathLst>
                <a:path w="18213" h="21600" extrusionOk="0">
                  <a:moveTo>
                    <a:pt x="17829" y="12133"/>
                  </a:moveTo>
                  <a:cubicBezTo>
                    <a:pt x="19905" y="6167"/>
                    <a:pt x="12871" y="0"/>
                    <a:pt x="12871" y="0"/>
                  </a:cubicBezTo>
                  <a:cubicBezTo>
                    <a:pt x="12871" y="0"/>
                    <a:pt x="2461" y="3505"/>
                    <a:pt x="385" y="9472"/>
                  </a:cubicBezTo>
                  <a:cubicBezTo>
                    <a:pt x="-1695" y="15439"/>
                    <a:pt x="5337" y="21600"/>
                    <a:pt x="5337" y="21600"/>
                  </a:cubicBezTo>
                  <a:cubicBezTo>
                    <a:pt x="5337" y="21600"/>
                    <a:pt x="15750" y="18098"/>
                    <a:pt x="17829" y="12133"/>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00" name="Shape 2004"/>
            <p:cNvSpPr/>
            <p:nvPr/>
          </p:nvSpPr>
          <p:spPr>
            <a:xfrm>
              <a:off x="1780726" y="2380358"/>
              <a:ext cx="379492" cy="271605"/>
            </a:xfrm>
            <a:custGeom>
              <a:cxnLst>
                <a:cxn ang="0">
                  <a:pos x="wd2" y="hd2"/>
                </a:cxn>
                <a:cxn ang="5400000">
                  <a:pos x="wd2" y="hd2"/>
                </a:cxn>
                <a:cxn ang="10800000">
                  <a:pos x="wd2" y="hd2"/>
                </a:cxn>
                <a:cxn ang="16200000">
                  <a:pos x="wd2" y="hd2"/>
                </a:cxn>
              </a:cxnLst>
              <a:rect l="0" t="0" r="r" b="b"/>
              <a:pathLst>
                <a:path w="21600" h="17568" extrusionOk="0">
                  <a:moveTo>
                    <a:pt x="14406" y="15344"/>
                  </a:moveTo>
                  <a:cubicBezTo>
                    <a:pt x="20373" y="11098"/>
                    <a:pt x="21600" y="1105"/>
                    <a:pt x="21600" y="1105"/>
                  </a:cubicBezTo>
                  <a:cubicBezTo>
                    <a:pt x="21600" y="1105"/>
                    <a:pt x="13153" y="-2015"/>
                    <a:pt x="7197" y="2230"/>
                  </a:cubicBezTo>
                  <a:cubicBezTo>
                    <a:pt x="1226" y="6465"/>
                    <a:pt x="0" y="16457"/>
                    <a:pt x="0" y="16457"/>
                  </a:cubicBezTo>
                  <a:cubicBezTo>
                    <a:pt x="0" y="16457"/>
                    <a:pt x="8439" y="19585"/>
                    <a:pt x="14406" y="15344"/>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01" name="Shape 2005"/>
            <p:cNvSpPr/>
            <p:nvPr/>
          </p:nvSpPr>
          <p:spPr>
            <a:xfrm>
              <a:off x="1708043" y="2089627"/>
              <a:ext cx="436249" cy="243310"/>
            </a:xfrm>
            <a:custGeom>
              <a:cxnLst>
                <a:cxn ang="0">
                  <a:pos x="wd2" y="hd2"/>
                </a:cxn>
                <a:cxn ang="5400000">
                  <a:pos x="wd2" y="hd2"/>
                </a:cxn>
                <a:cxn ang="10800000">
                  <a:pos x="wd2" y="hd2"/>
                </a:cxn>
                <a:cxn ang="16200000">
                  <a:pos x="wd2" y="hd2"/>
                </a:cxn>
              </a:cxnLst>
              <a:rect l="0" t="0" r="r" b="b"/>
              <a:pathLst>
                <a:path w="21600" h="18211" extrusionOk="0">
                  <a:moveTo>
                    <a:pt x="21600" y="12869"/>
                  </a:moveTo>
                  <a:cubicBezTo>
                    <a:pt x="21600" y="12869"/>
                    <a:pt x="18095" y="2468"/>
                    <a:pt x="12130" y="384"/>
                  </a:cubicBezTo>
                  <a:cubicBezTo>
                    <a:pt x="6162" y="-1695"/>
                    <a:pt x="0" y="5346"/>
                    <a:pt x="0" y="5346"/>
                  </a:cubicBezTo>
                  <a:cubicBezTo>
                    <a:pt x="0" y="5346"/>
                    <a:pt x="3506" y="15752"/>
                    <a:pt x="9470" y="17828"/>
                  </a:cubicBezTo>
                  <a:cubicBezTo>
                    <a:pt x="15434" y="19905"/>
                    <a:pt x="21600" y="12869"/>
                    <a:pt x="21600" y="12869"/>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grpSp>
      <p:grpSp>
        <p:nvGrpSpPr>
          <p:cNvPr id="102" name="Group 2024"/>
          <p:cNvGrpSpPr/>
          <p:nvPr/>
        </p:nvGrpSpPr>
        <p:grpSpPr>
          <a:xfrm>
            <a:off x="5829164" y="2007346"/>
            <a:ext cx="2070421" cy="2070436"/>
            <a:chExt cx="3899863" cy="3899890"/>
          </a:xfrm>
          <a:solidFill>
            <a:schemeClr val="accent2"/>
          </a:solidFill>
        </p:grpSpPr>
        <p:sp>
          <p:nvSpPr>
            <p:cNvPr id="103" name="Shape 2007"/>
            <p:cNvSpPr/>
            <p:nvPr/>
          </p:nvSpPr>
          <p:spPr>
            <a:xfrm>
              <a:off x="1508166" y="2616577"/>
              <a:ext cx="19289" cy="16620"/>
            </a:xfrm>
            <a:custGeom>
              <a:cxnLst>
                <a:cxn ang="0">
                  <a:pos x="wd2" y="hd2"/>
                </a:cxn>
                <a:cxn ang="5400000">
                  <a:pos x="wd2" y="hd2"/>
                </a:cxn>
                <a:cxn ang="10800000">
                  <a:pos x="wd2" y="hd2"/>
                </a:cxn>
                <a:cxn ang="16200000">
                  <a:pos x="wd2" y="hd2"/>
                </a:cxn>
              </a:cxnLst>
              <a:rect l="0" t="0" r="r" b="b"/>
              <a:pathLst>
                <a:path w="21600" h="21600" extrusionOk="0">
                  <a:moveTo>
                    <a:pt x="21600" y="0"/>
                  </a:moveTo>
                  <a:cubicBezTo>
                    <a:pt x="21600" y="0"/>
                    <a:pt x="14426" y="3817"/>
                    <a:pt x="2245" y="10760"/>
                  </a:cubicBezTo>
                  <a:cubicBezTo>
                    <a:pt x="1649" y="14323"/>
                    <a:pt x="755" y="18037"/>
                    <a:pt x="0" y="21600"/>
                  </a:cubicBezTo>
                  <a:cubicBezTo>
                    <a:pt x="7293" y="14473"/>
                    <a:pt x="14208" y="7058"/>
                    <a:pt x="21600" y="0"/>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04" name="Shape 2008"/>
            <p:cNvSpPr/>
            <p:nvPr/>
          </p:nvSpPr>
          <p:spPr>
            <a:xfrm>
              <a:off x="1617190" y="0"/>
              <a:ext cx="753428" cy="1410481"/>
            </a:xfrm>
            <a:custGeom>
              <a:cxnLst>
                <a:cxn ang="0">
                  <a:pos x="wd2" y="hd2"/>
                </a:cxn>
                <a:cxn ang="5400000">
                  <a:pos x="wd2" y="hd2"/>
                </a:cxn>
                <a:cxn ang="10800000">
                  <a:pos x="wd2" y="hd2"/>
                </a:cxn>
                <a:cxn ang="16200000">
                  <a:pos x="wd2" y="hd2"/>
                </a:cxn>
              </a:cxnLst>
              <a:rect l="0" t="0" r="r" b="b"/>
              <a:pathLst>
                <a:path w="21364" h="21600" extrusionOk="0">
                  <a:moveTo>
                    <a:pt x="10472" y="21600"/>
                  </a:moveTo>
                  <a:cubicBezTo>
                    <a:pt x="10472" y="21600"/>
                    <a:pt x="21250" y="16823"/>
                    <a:pt x="21363" y="10860"/>
                  </a:cubicBezTo>
                  <a:cubicBezTo>
                    <a:pt x="21484" y="4896"/>
                    <a:pt x="10897" y="0"/>
                    <a:pt x="10897" y="0"/>
                  </a:cubicBezTo>
                  <a:cubicBezTo>
                    <a:pt x="10897" y="0"/>
                    <a:pt x="114" y="4775"/>
                    <a:pt x="1" y="10739"/>
                  </a:cubicBezTo>
                  <a:cubicBezTo>
                    <a:pt x="-116" y="16703"/>
                    <a:pt x="10472" y="21600"/>
                    <a:pt x="10472" y="21600"/>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05" name="Shape 2009"/>
            <p:cNvSpPr/>
            <p:nvPr/>
          </p:nvSpPr>
          <p:spPr>
            <a:xfrm>
              <a:off x="2344018" y="599632"/>
              <a:ext cx="1011473" cy="993383"/>
            </a:xfrm>
            <a:custGeom>
              <a:cxnLst>
                <a:cxn ang="0">
                  <a:pos x="wd2" y="hd2"/>
                </a:cxn>
                <a:cxn ang="5400000">
                  <a:pos x="wd2" y="hd2"/>
                </a:cxn>
                <a:cxn ang="10800000">
                  <a:pos x="wd2" y="hd2"/>
                </a:cxn>
                <a:cxn ang="16200000">
                  <a:pos x="wd2" y="hd2"/>
                </a:cxn>
              </a:cxnLst>
              <a:rect l="0" t="0" r="r" b="b"/>
              <a:pathLst>
                <a:path w="20158" h="19805" extrusionOk="0">
                  <a:moveTo>
                    <a:pt x="34" y="19739"/>
                  </a:moveTo>
                  <a:cubicBezTo>
                    <a:pt x="34" y="19739"/>
                    <a:pt x="9785" y="20701"/>
                    <a:pt x="15334" y="15267"/>
                  </a:cubicBezTo>
                  <a:cubicBezTo>
                    <a:pt x="20879" y="9835"/>
                    <a:pt x="20123" y="66"/>
                    <a:pt x="20123" y="66"/>
                  </a:cubicBezTo>
                  <a:cubicBezTo>
                    <a:pt x="20123" y="66"/>
                    <a:pt x="10371" y="-899"/>
                    <a:pt x="4825" y="4533"/>
                  </a:cubicBezTo>
                  <a:cubicBezTo>
                    <a:pt x="-721" y="9968"/>
                    <a:pt x="34" y="19739"/>
                    <a:pt x="34" y="19739"/>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06" name="Shape 2010"/>
            <p:cNvSpPr/>
            <p:nvPr/>
          </p:nvSpPr>
          <p:spPr>
            <a:xfrm>
              <a:off x="2489382" y="1617190"/>
              <a:ext cx="1410482" cy="753469"/>
            </a:xfrm>
            <a:custGeom>
              <a:cxnLst>
                <a:cxn ang="0">
                  <a:pos x="wd2" y="hd2"/>
                </a:cxn>
                <a:cxn ang="5400000">
                  <a:pos x="wd2" y="hd2"/>
                </a:cxn>
                <a:cxn ang="10800000">
                  <a:pos x="wd2" y="hd2"/>
                </a:cxn>
                <a:cxn ang="16200000">
                  <a:pos x="wd2" y="hd2"/>
                </a:cxn>
              </a:cxnLst>
              <a:rect l="0" t="0" r="r" b="b"/>
              <a:pathLst>
                <a:path w="21600" h="21367" extrusionOk="0">
                  <a:moveTo>
                    <a:pt x="10862" y="1"/>
                  </a:moveTo>
                  <a:cubicBezTo>
                    <a:pt x="4897" y="-114"/>
                    <a:pt x="0" y="10473"/>
                    <a:pt x="0" y="10473"/>
                  </a:cubicBezTo>
                  <a:cubicBezTo>
                    <a:pt x="0" y="10473"/>
                    <a:pt x="4777" y="21253"/>
                    <a:pt x="10741" y="21367"/>
                  </a:cubicBezTo>
                  <a:cubicBezTo>
                    <a:pt x="16705" y="21486"/>
                    <a:pt x="21600" y="10898"/>
                    <a:pt x="21600" y="10898"/>
                  </a:cubicBezTo>
                  <a:cubicBezTo>
                    <a:pt x="21600" y="10898"/>
                    <a:pt x="16826" y="117"/>
                    <a:pt x="10862" y="1"/>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07" name="Shape 2011"/>
            <p:cNvSpPr/>
            <p:nvPr/>
          </p:nvSpPr>
          <p:spPr>
            <a:xfrm>
              <a:off x="2289505" y="2362187"/>
              <a:ext cx="993484" cy="1011294"/>
            </a:xfrm>
            <a:custGeom>
              <a:cxnLst>
                <a:cxn ang="0">
                  <a:pos x="wd2" y="hd2"/>
                </a:cxn>
                <a:cxn ang="5400000">
                  <a:pos x="wd2" y="hd2"/>
                </a:cxn>
                <a:cxn ang="10800000">
                  <a:pos x="wd2" y="hd2"/>
                </a:cxn>
                <a:cxn ang="16200000">
                  <a:pos x="wd2" y="hd2"/>
                </a:cxn>
              </a:cxnLst>
              <a:rect l="0" t="0" r="r" b="b"/>
              <a:pathLst>
                <a:path w="19807" h="20153" extrusionOk="0">
                  <a:moveTo>
                    <a:pt x="66" y="35"/>
                  </a:moveTo>
                  <a:cubicBezTo>
                    <a:pt x="66" y="35"/>
                    <a:pt x="-895" y="9784"/>
                    <a:pt x="4539" y="15329"/>
                  </a:cubicBezTo>
                  <a:cubicBezTo>
                    <a:pt x="9971" y="20878"/>
                    <a:pt x="19741" y="20117"/>
                    <a:pt x="19741" y="20117"/>
                  </a:cubicBezTo>
                  <a:cubicBezTo>
                    <a:pt x="19741" y="20117"/>
                    <a:pt x="20705" y="10370"/>
                    <a:pt x="15274" y="4824"/>
                  </a:cubicBezTo>
                  <a:cubicBezTo>
                    <a:pt x="9838" y="-722"/>
                    <a:pt x="66" y="35"/>
                    <a:pt x="66" y="35"/>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08" name="Shape 2012"/>
            <p:cNvSpPr/>
            <p:nvPr/>
          </p:nvSpPr>
          <p:spPr>
            <a:xfrm>
              <a:off x="1526337" y="2489382"/>
              <a:ext cx="753511" cy="1410509"/>
            </a:xfrm>
            <a:custGeom>
              <a:cxnLst>
                <a:cxn ang="0">
                  <a:pos x="wd2" y="hd2"/>
                </a:cxn>
                <a:cxn ang="5400000">
                  <a:pos x="wd2" y="hd2"/>
                </a:cxn>
                <a:cxn ang="10800000">
                  <a:pos x="wd2" y="hd2"/>
                </a:cxn>
                <a:cxn ang="16200000">
                  <a:pos x="wd2" y="hd2"/>
                </a:cxn>
              </a:cxnLst>
              <a:rect l="0" t="0" r="r" b="b"/>
              <a:pathLst>
                <a:path w="21370" h="21600" extrusionOk="0">
                  <a:moveTo>
                    <a:pt x="10895" y="0"/>
                  </a:moveTo>
                  <a:cubicBezTo>
                    <a:pt x="10895" y="0"/>
                    <a:pt x="116" y="4777"/>
                    <a:pt x="1" y="10741"/>
                  </a:cubicBezTo>
                  <a:cubicBezTo>
                    <a:pt x="-118" y="16705"/>
                    <a:pt x="10470" y="21600"/>
                    <a:pt x="10470" y="21600"/>
                  </a:cubicBezTo>
                  <a:cubicBezTo>
                    <a:pt x="10470" y="21600"/>
                    <a:pt x="21252" y="16825"/>
                    <a:pt x="21369" y="10862"/>
                  </a:cubicBezTo>
                  <a:cubicBezTo>
                    <a:pt x="21482" y="4895"/>
                    <a:pt x="10895" y="0"/>
                    <a:pt x="10895" y="0"/>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09" name="Shape 2013"/>
            <p:cNvSpPr/>
            <p:nvPr/>
          </p:nvSpPr>
          <p:spPr>
            <a:xfrm>
              <a:off x="526950" y="2289505"/>
              <a:ext cx="1011316" cy="993281"/>
            </a:xfrm>
            <a:custGeom>
              <a:cxnLst>
                <a:cxn ang="0">
                  <a:pos x="wd2" y="hd2"/>
                </a:cxn>
                <a:cxn ang="5400000">
                  <a:pos x="wd2" y="hd2"/>
                </a:cxn>
                <a:cxn ang="10800000">
                  <a:pos x="wd2" y="hd2"/>
                </a:cxn>
                <a:cxn ang="16200000">
                  <a:pos x="wd2" y="hd2"/>
                </a:cxn>
              </a:cxnLst>
              <a:rect l="0" t="0" r="r" b="b"/>
              <a:pathLst>
                <a:path w="20647" h="20558" extrusionOk="0">
                  <a:moveTo>
                    <a:pt x="15704" y="15854"/>
                  </a:moveTo>
                  <a:cubicBezTo>
                    <a:pt x="18120" y="13457"/>
                    <a:pt x="19361" y="10249"/>
                    <a:pt x="19998" y="7349"/>
                  </a:cubicBezTo>
                  <a:cubicBezTo>
                    <a:pt x="20012" y="7292"/>
                    <a:pt x="20028" y="7233"/>
                    <a:pt x="20039" y="7176"/>
                  </a:cubicBezTo>
                  <a:cubicBezTo>
                    <a:pt x="20859" y="3326"/>
                    <a:pt x="20612" y="69"/>
                    <a:pt x="20612" y="69"/>
                  </a:cubicBezTo>
                  <a:cubicBezTo>
                    <a:pt x="20612" y="69"/>
                    <a:pt x="10622" y="-931"/>
                    <a:pt x="4943" y="4711"/>
                  </a:cubicBezTo>
                  <a:cubicBezTo>
                    <a:pt x="-741" y="10351"/>
                    <a:pt x="36" y="20493"/>
                    <a:pt x="36" y="20493"/>
                  </a:cubicBezTo>
                  <a:cubicBezTo>
                    <a:pt x="36" y="20493"/>
                    <a:pt x="1847" y="20669"/>
                    <a:pt x="4360" y="20444"/>
                  </a:cubicBezTo>
                  <a:cubicBezTo>
                    <a:pt x="6033" y="20293"/>
                    <a:pt x="8011" y="19956"/>
                    <a:pt x="9987" y="19271"/>
                  </a:cubicBezTo>
                  <a:cubicBezTo>
                    <a:pt x="12023" y="18567"/>
                    <a:pt x="14048" y="17499"/>
                    <a:pt x="15704" y="15854"/>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10" name="Shape 2014"/>
            <p:cNvSpPr/>
            <p:nvPr/>
          </p:nvSpPr>
          <p:spPr>
            <a:xfrm>
              <a:off x="0" y="1526336"/>
              <a:ext cx="1410456" cy="753462"/>
            </a:xfrm>
            <a:custGeom>
              <a:cxnLst>
                <a:cxn ang="0">
                  <a:pos x="wd2" y="hd2"/>
                </a:cxn>
                <a:cxn ang="5400000">
                  <a:pos x="wd2" y="hd2"/>
                </a:cxn>
                <a:cxn ang="10800000">
                  <a:pos x="wd2" y="hd2"/>
                </a:cxn>
                <a:cxn ang="16200000">
                  <a:pos x="wd2" y="hd2"/>
                </a:cxn>
              </a:cxnLst>
              <a:rect l="0" t="0" r="r" b="b"/>
              <a:pathLst>
                <a:path w="21600" h="21365" extrusionOk="0">
                  <a:moveTo>
                    <a:pt x="21600" y="10893"/>
                  </a:moveTo>
                  <a:cubicBezTo>
                    <a:pt x="21600" y="10893"/>
                    <a:pt x="16823" y="112"/>
                    <a:pt x="10859" y="1"/>
                  </a:cubicBezTo>
                  <a:cubicBezTo>
                    <a:pt x="4897" y="-120"/>
                    <a:pt x="0" y="10469"/>
                    <a:pt x="0" y="10469"/>
                  </a:cubicBezTo>
                  <a:cubicBezTo>
                    <a:pt x="0" y="10469"/>
                    <a:pt x="4775" y="21248"/>
                    <a:pt x="10739" y="21364"/>
                  </a:cubicBezTo>
                  <a:cubicBezTo>
                    <a:pt x="16705" y="21480"/>
                    <a:pt x="21600" y="10893"/>
                    <a:pt x="21600" y="10893"/>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11" name="Shape 2015"/>
            <p:cNvSpPr/>
            <p:nvPr/>
          </p:nvSpPr>
          <p:spPr>
            <a:xfrm>
              <a:off x="599632" y="526949"/>
              <a:ext cx="993437" cy="1011410"/>
            </a:xfrm>
            <a:custGeom>
              <a:cxnLst>
                <a:cxn ang="0">
                  <a:pos x="wd2" y="hd2"/>
                </a:cxn>
                <a:cxn ang="5400000">
                  <a:pos x="wd2" y="hd2"/>
                </a:cxn>
                <a:cxn ang="10800000">
                  <a:pos x="wd2" y="hd2"/>
                </a:cxn>
                <a:cxn ang="16200000">
                  <a:pos x="wd2" y="hd2"/>
                </a:cxn>
              </a:cxnLst>
              <a:rect l="0" t="0" r="r" b="b"/>
              <a:pathLst>
                <a:path w="19808" h="20157" extrusionOk="0">
                  <a:moveTo>
                    <a:pt x="19742" y="20122"/>
                  </a:moveTo>
                  <a:cubicBezTo>
                    <a:pt x="19742" y="20122"/>
                    <a:pt x="20705" y="10370"/>
                    <a:pt x="15267" y="4824"/>
                  </a:cubicBezTo>
                  <a:cubicBezTo>
                    <a:pt x="9838" y="-723"/>
                    <a:pt x="66" y="35"/>
                    <a:pt x="66" y="35"/>
                  </a:cubicBezTo>
                  <a:cubicBezTo>
                    <a:pt x="66" y="35"/>
                    <a:pt x="-895" y="9786"/>
                    <a:pt x="4537" y="15332"/>
                  </a:cubicBezTo>
                  <a:cubicBezTo>
                    <a:pt x="9970" y="20877"/>
                    <a:pt x="19742" y="20122"/>
                    <a:pt x="19742" y="20122"/>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12" name="Shape 2016"/>
            <p:cNvSpPr/>
            <p:nvPr/>
          </p:nvSpPr>
          <p:spPr>
            <a:xfrm>
              <a:off x="1853409" y="1453654"/>
              <a:ext cx="194627" cy="364506"/>
            </a:xfrm>
            <a:custGeom>
              <a:cxnLst>
                <a:cxn ang="0">
                  <a:pos x="wd2" y="hd2"/>
                </a:cxn>
                <a:cxn ang="5400000">
                  <a:pos x="wd2" y="hd2"/>
                </a:cxn>
                <a:cxn ang="10800000">
                  <a:pos x="wd2" y="hd2"/>
                </a:cxn>
                <a:cxn ang="16200000">
                  <a:pos x="wd2" y="hd2"/>
                </a:cxn>
              </a:cxnLst>
              <a:rect l="0" t="0" r="r" b="b"/>
              <a:pathLst>
                <a:path w="21364" h="21600" extrusionOk="0">
                  <a:moveTo>
                    <a:pt x="10899" y="0"/>
                  </a:moveTo>
                  <a:cubicBezTo>
                    <a:pt x="10899" y="0"/>
                    <a:pt x="110" y="4774"/>
                    <a:pt x="1" y="10741"/>
                  </a:cubicBezTo>
                  <a:cubicBezTo>
                    <a:pt x="-120" y="16701"/>
                    <a:pt x="10476" y="21600"/>
                    <a:pt x="10476" y="21600"/>
                  </a:cubicBezTo>
                  <a:cubicBezTo>
                    <a:pt x="10476" y="21600"/>
                    <a:pt x="21260" y="16826"/>
                    <a:pt x="21363" y="10858"/>
                  </a:cubicBezTo>
                  <a:cubicBezTo>
                    <a:pt x="21480" y="4894"/>
                    <a:pt x="10899" y="0"/>
                    <a:pt x="10899" y="0"/>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13" name="Shape 2017"/>
            <p:cNvSpPr/>
            <p:nvPr/>
          </p:nvSpPr>
          <p:spPr>
            <a:xfrm>
              <a:off x="2053287" y="1599019"/>
              <a:ext cx="261328" cy="256713"/>
            </a:xfrm>
            <a:custGeom>
              <a:cxnLst>
                <a:cxn ang="0">
                  <a:pos x="wd2" y="hd2"/>
                </a:cxn>
                <a:cxn ang="5400000">
                  <a:pos x="wd2" y="hd2"/>
                </a:cxn>
                <a:cxn ang="10800000">
                  <a:pos x="wd2" y="hd2"/>
                </a:cxn>
                <a:cxn ang="16200000">
                  <a:pos x="wd2" y="hd2"/>
                </a:cxn>
              </a:cxnLst>
              <a:rect l="0" t="0" r="r" b="b"/>
              <a:pathLst>
                <a:path w="20154" h="19803" extrusionOk="0">
                  <a:moveTo>
                    <a:pt x="15329" y="15270"/>
                  </a:moveTo>
                  <a:cubicBezTo>
                    <a:pt x="20877" y="9835"/>
                    <a:pt x="20119" y="66"/>
                    <a:pt x="20119" y="66"/>
                  </a:cubicBezTo>
                  <a:cubicBezTo>
                    <a:pt x="20119" y="66"/>
                    <a:pt x="10371" y="-896"/>
                    <a:pt x="4829" y="4529"/>
                  </a:cubicBezTo>
                  <a:cubicBezTo>
                    <a:pt x="-723" y="9967"/>
                    <a:pt x="35" y="19736"/>
                    <a:pt x="35" y="19736"/>
                  </a:cubicBezTo>
                  <a:cubicBezTo>
                    <a:pt x="35" y="19736"/>
                    <a:pt x="9781" y="20704"/>
                    <a:pt x="15329" y="15270"/>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14" name="Shape 2018"/>
            <p:cNvSpPr/>
            <p:nvPr/>
          </p:nvSpPr>
          <p:spPr>
            <a:xfrm>
              <a:off x="2089628" y="1871579"/>
              <a:ext cx="364372" cy="194741"/>
            </a:xfrm>
            <a:custGeom>
              <a:cxnLst>
                <a:cxn ang="0">
                  <a:pos x="wd2" y="hd2"/>
                </a:cxn>
                <a:cxn ang="5400000">
                  <a:pos x="wd2" y="hd2"/>
                </a:cxn>
                <a:cxn ang="10800000">
                  <a:pos x="wd2" y="hd2"/>
                </a:cxn>
                <a:cxn ang="16200000">
                  <a:pos x="wd2" y="hd2"/>
                </a:cxn>
              </a:cxnLst>
              <a:rect l="0" t="0" r="r" b="b"/>
              <a:pathLst>
                <a:path w="21600" h="21371" extrusionOk="0">
                  <a:moveTo>
                    <a:pt x="10735" y="21370"/>
                  </a:moveTo>
                  <a:cubicBezTo>
                    <a:pt x="16701" y="21489"/>
                    <a:pt x="21600" y="10901"/>
                    <a:pt x="21600" y="10901"/>
                  </a:cubicBezTo>
                  <a:cubicBezTo>
                    <a:pt x="21600" y="10901"/>
                    <a:pt x="16823" y="123"/>
                    <a:pt x="10856" y="1"/>
                  </a:cubicBezTo>
                  <a:cubicBezTo>
                    <a:pt x="4895" y="-111"/>
                    <a:pt x="0" y="10479"/>
                    <a:pt x="0" y="10479"/>
                  </a:cubicBezTo>
                  <a:cubicBezTo>
                    <a:pt x="0" y="10479"/>
                    <a:pt x="4776" y="21258"/>
                    <a:pt x="10735" y="21370"/>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15" name="Shape 2019"/>
            <p:cNvSpPr/>
            <p:nvPr/>
          </p:nvSpPr>
          <p:spPr>
            <a:xfrm>
              <a:off x="2035116" y="2053286"/>
              <a:ext cx="256786" cy="261332"/>
            </a:xfrm>
            <a:custGeom>
              <a:cxnLst>
                <a:cxn ang="0">
                  <a:pos x="wd2" y="hd2"/>
                </a:cxn>
                <a:cxn ang="5400000">
                  <a:pos x="wd2" y="hd2"/>
                </a:cxn>
                <a:cxn ang="10800000">
                  <a:pos x="wd2" y="hd2"/>
                </a:cxn>
                <a:cxn ang="16200000">
                  <a:pos x="wd2" y="hd2"/>
                </a:cxn>
              </a:cxnLst>
              <a:rect l="0" t="0" r="r" b="b"/>
              <a:pathLst>
                <a:path w="19816" h="20152" extrusionOk="0">
                  <a:moveTo>
                    <a:pt x="64" y="35"/>
                  </a:moveTo>
                  <a:cubicBezTo>
                    <a:pt x="64" y="35"/>
                    <a:pt x="-890" y="9785"/>
                    <a:pt x="4539" y="15330"/>
                  </a:cubicBezTo>
                  <a:cubicBezTo>
                    <a:pt x="9977" y="20879"/>
                    <a:pt x="19750" y="20117"/>
                    <a:pt x="19750" y="20117"/>
                  </a:cubicBezTo>
                  <a:cubicBezTo>
                    <a:pt x="19750" y="20117"/>
                    <a:pt x="20710" y="10371"/>
                    <a:pt x="15276" y="4824"/>
                  </a:cubicBezTo>
                  <a:cubicBezTo>
                    <a:pt x="9843" y="-721"/>
                    <a:pt x="64" y="35"/>
                    <a:pt x="64" y="35"/>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16" name="Shape 2020"/>
            <p:cNvSpPr/>
            <p:nvPr/>
          </p:nvSpPr>
          <p:spPr>
            <a:xfrm>
              <a:off x="1835238" y="2089627"/>
              <a:ext cx="194747" cy="364514"/>
            </a:xfrm>
            <a:custGeom>
              <a:cxnLst>
                <a:cxn ang="0">
                  <a:pos x="wd2" y="hd2"/>
                </a:cxn>
                <a:cxn ang="5400000">
                  <a:pos x="wd2" y="hd2"/>
                </a:cxn>
                <a:cxn ang="10800000">
                  <a:pos x="wd2" y="hd2"/>
                </a:cxn>
                <a:cxn ang="16200000">
                  <a:pos x="wd2" y="hd2"/>
                </a:cxn>
              </a:cxnLst>
              <a:rect l="0" t="0" r="r" b="b"/>
              <a:pathLst>
                <a:path w="21389" h="21600" extrusionOk="0">
                  <a:moveTo>
                    <a:pt x="10484" y="21600"/>
                  </a:moveTo>
                  <a:cubicBezTo>
                    <a:pt x="10484" y="21600"/>
                    <a:pt x="21271" y="16828"/>
                    <a:pt x="21388" y="10864"/>
                  </a:cubicBezTo>
                  <a:cubicBezTo>
                    <a:pt x="21497" y="4896"/>
                    <a:pt x="10901" y="0"/>
                    <a:pt x="10901" y="0"/>
                  </a:cubicBezTo>
                  <a:cubicBezTo>
                    <a:pt x="10901" y="0"/>
                    <a:pt x="133" y="4776"/>
                    <a:pt x="0" y="10746"/>
                  </a:cubicBezTo>
                  <a:cubicBezTo>
                    <a:pt x="-103" y="16704"/>
                    <a:pt x="10484" y="21600"/>
                    <a:pt x="10484" y="21600"/>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17" name="Shape 2021"/>
            <p:cNvSpPr/>
            <p:nvPr/>
          </p:nvSpPr>
          <p:spPr>
            <a:xfrm>
              <a:off x="1580849" y="2035115"/>
              <a:ext cx="261372" cy="256676"/>
            </a:xfrm>
            <a:custGeom>
              <a:cxnLst>
                <a:cxn ang="0">
                  <a:pos x="wd2" y="hd2"/>
                </a:cxn>
                <a:cxn ang="5400000">
                  <a:pos x="wd2" y="hd2"/>
                </a:cxn>
                <a:cxn ang="10800000">
                  <a:pos x="wd2" y="hd2"/>
                </a:cxn>
                <a:cxn ang="16200000">
                  <a:pos x="wd2" y="hd2"/>
                </a:cxn>
              </a:cxnLst>
              <a:rect l="0" t="0" r="r" b="b"/>
              <a:pathLst>
                <a:path w="20161" h="19802" extrusionOk="0">
                  <a:moveTo>
                    <a:pt x="15332" y="15268"/>
                  </a:moveTo>
                  <a:cubicBezTo>
                    <a:pt x="20877" y="9836"/>
                    <a:pt x="20127" y="66"/>
                    <a:pt x="20127" y="66"/>
                  </a:cubicBezTo>
                  <a:cubicBezTo>
                    <a:pt x="20127" y="66"/>
                    <a:pt x="10373" y="-896"/>
                    <a:pt x="4822" y="4538"/>
                  </a:cubicBezTo>
                  <a:cubicBezTo>
                    <a:pt x="-723" y="9968"/>
                    <a:pt x="35" y="19735"/>
                    <a:pt x="35" y="19735"/>
                  </a:cubicBezTo>
                  <a:cubicBezTo>
                    <a:pt x="35" y="19735"/>
                    <a:pt x="9790" y="20704"/>
                    <a:pt x="15332" y="15268"/>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18" name="Shape 2022"/>
            <p:cNvSpPr/>
            <p:nvPr/>
          </p:nvSpPr>
          <p:spPr>
            <a:xfrm>
              <a:off x="1435483" y="1835238"/>
              <a:ext cx="364461" cy="194769"/>
            </a:xfrm>
            <a:custGeom>
              <a:cxnLst>
                <a:cxn ang="0">
                  <a:pos x="wd2" y="hd2"/>
                </a:cxn>
                <a:cxn ang="5400000">
                  <a:pos x="wd2" y="hd2"/>
                </a:cxn>
                <a:cxn ang="10800000">
                  <a:pos x="wd2" y="hd2"/>
                </a:cxn>
                <a:cxn ang="16200000">
                  <a:pos x="wd2" y="hd2"/>
                </a:cxn>
              </a:cxnLst>
              <a:rect l="0" t="0" r="r" b="b"/>
              <a:pathLst>
                <a:path w="21600" h="21365" extrusionOk="0">
                  <a:moveTo>
                    <a:pt x="21600" y="10887"/>
                  </a:moveTo>
                  <a:cubicBezTo>
                    <a:pt x="21600" y="10887"/>
                    <a:pt x="16824" y="116"/>
                    <a:pt x="10859" y="1"/>
                  </a:cubicBezTo>
                  <a:cubicBezTo>
                    <a:pt x="4893" y="-121"/>
                    <a:pt x="0" y="10468"/>
                    <a:pt x="0" y="10468"/>
                  </a:cubicBezTo>
                  <a:cubicBezTo>
                    <a:pt x="0" y="10468"/>
                    <a:pt x="4776" y="21244"/>
                    <a:pt x="10741" y="21363"/>
                  </a:cubicBezTo>
                  <a:cubicBezTo>
                    <a:pt x="16698" y="21479"/>
                    <a:pt x="21600" y="10887"/>
                    <a:pt x="21600" y="10887"/>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19" name="Shape 2023"/>
            <p:cNvSpPr/>
            <p:nvPr/>
          </p:nvSpPr>
          <p:spPr>
            <a:xfrm>
              <a:off x="1599019" y="1580848"/>
              <a:ext cx="256791" cy="261429"/>
            </a:xfrm>
            <a:custGeom>
              <a:cxnLst>
                <a:cxn ang="0">
                  <a:pos x="wd2" y="hd2"/>
                </a:cxn>
                <a:cxn ang="5400000">
                  <a:pos x="wd2" y="hd2"/>
                </a:cxn>
                <a:cxn ang="10800000">
                  <a:pos x="wd2" y="hd2"/>
                </a:cxn>
                <a:cxn ang="16200000">
                  <a:pos x="wd2" y="hd2"/>
                </a:cxn>
              </a:cxnLst>
              <a:rect l="0" t="0" r="r" b="b"/>
              <a:pathLst>
                <a:path w="19812" h="20163" extrusionOk="0">
                  <a:moveTo>
                    <a:pt x="19748" y="20130"/>
                  </a:moveTo>
                  <a:cubicBezTo>
                    <a:pt x="19748" y="20130"/>
                    <a:pt x="20702" y="10371"/>
                    <a:pt x="15265" y="4827"/>
                  </a:cubicBezTo>
                  <a:cubicBezTo>
                    <a:pt x="9838" y="-721"/>
                    <a:pt x="66" y="35"/>
                    <a:pt x="66" y="35"/>
                  </a:cubicBezTo>
                  <a:cubicBezTo>
                    <a:pt x="66" y="35"/>
                    <a:pt x="-898" y="9792"/>
                    <a:pt x="4545" y="15331"/>
                  </a:cubicBezTo>
                  <a:cubicBezTo>
                    <a:pt x="9971" y="20879"/>
                    <a:pt x="19748" y="20130"/>
                    <a:pt x="19748" y="20130"/>
                  </a:cubicBezTo>
                  <a:close/>
                </a:path>
              </a:pathLst>
            </a:custGeom>
            <a:grpFill/>
            <a:ln w="12700" cap="flat">
              <a:noFill/>
              <a:miter lim="400000"/>
            </a:ln>
            <a:effectLst/>
          </p:spPr>
          <p:txBody>
            <a:bodyPr wrap="square" lIns="38105" tIns="38105" rIns="38105" bIns="38105" numCol="1" anchor="ctr">
              <a:noAutofit/>
            </a:bodyPr>
            <a:lstStyle/>
            <a:p>
              <a:pPr defTabSz="1218565">
                <a:defRPr sz="3200">
                  <a:solidFill>
                    <a:srgbClr val="FFFFFF"/>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grpSp>
      <p:sp>
        <p:nvSpPr>
          <p:cNvPr id="120" name="Shape 2025"/>
          <p:cNvSpPr/>
          <p:nvPr/>
        </p:nvSpPr>
        <p:spPr>
          <a:xfrm>
            <a:off x="6468788" y="4432005"/>
            <a:ext cx="310592" cy="1437831"/>
          </a:xfrm>
          <a:custGeom>
            <a:cxnLst>
              <a:cxn ang="0">
                <a:pos x="wd2" y="hd2"/>
              </a:cxn>
              <a:cxn ang="5400000">
                <a:pos x="wd2" y="hd2"/>
              </a:cxn>
              <a:cxn ang="10800000">
                <a:pos x="wd2" y="hd2"/>
              </a:cxn>
              <a:cxn ang="16200000">
                <a:pos x="wd2" y="hd2"/>
              </a:cxn>
            </a:cxnLst>
            <a:rect l="0" t="0" r="r" b="b"/>
            <a:pathLst>
              <a:path w="21600" h="21600" extrusionOk="0">
                <a:moveTo>
                  <a:pt x="320" y="0"/>
                </a:moveTo>
                <a:lnTo>
                  <a:pt x="21600" y="0"/>
                </a:lnTo>
                <a:lnTo>
                  <a:pt x="21600" y="21600"/>
                </a:lnTo>
                <a:lnTo>
                  <a:pt x="0" y="21600"/>
                </a:lnTo>
              </a:path>
            </a:pathLst>
          </a:custGeom>
          <a:noFill/>
          <a:ln w="25400" cap="flat">
            <a:solidFill>
              <a:schemeClr val="bg1">
                <a:lumMod val="65000"/>
              </a:schemeClr>
            </a:solidFill>
            <a:prstDash val="solid"/>
            <a:miter lim="400000"/>
          </a:ln>
          <a:effectLst/>
        </p:spPr>
        <p:txBody>
          <a:bodyPr wrap="square" lIns="50807" tIns="50807" rIns="50807" bIns="50807" numCol="1" anchor="ctr">
            <a:noAutofit/>
          </a:bodyPr>
          <a:lstStyle/>
          <a:p>
            <a:pPr defTabSz="1218565">
              <a:defRPr sz="3200">
                <a:solidFill>
                  <a:srgbClr val="000000"/>
                </a:solidFill>
                <a:latin typeface="Helvetica Light"/>
                <a:ea typeface="Helvetica Light"/>
                <a:cs typeface="Helvetica Light"/>
                <a:sym typeface="Helvetica Light"/>
              </a:defRPr>
            </a:pPr>
            <a:endParaRPr sz="3200" kern="0">
              <a:solidFill>
                <a:srgbClr val="262626"/>
              </a:solidFill>
              <a:latin typeface="微软雅黑" panose="020b0503020204020204" pitchFamily="34" charset="-122"/>
              <a:ea typeface="微软雅黑" panose="020b0503020204020204" pitchFamily="34" charset="-122"/>
              <a:cs typeface="Helvetica Light"/>
              <a:sym typeface="Helvetica Light"/>
            </a:endParaRPr>
          </a:p>
        </p:txBody>
      </p:sp>
      <p:sp>
        <p:nvSpPr>
          <p:cNvPr id="121" name="Shape 2029"/>
          <p:cNvSpPr/>
          <p:nvPr/>
        </p:nvSpPr>
        <p:spPr>
          <a:xfrm>
            <a:off x="6721431" y="3581083"/>
            <a:ext cx="236339" cy="236340"/>
          </a:xfrm>
          <a:custGeom>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0"/>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rgbClr val="FFFFFF"/>
          </a:solidFill>
          <a:ln w="12700">
            <a:miter lim="400000"/>
          </a:ln>
        </p:spPr>
        <p:txBody>
          <a:bodyPr lIns="38105" tIns="38105" rIns="38105" bIns="38105" anchor="ctr"/>
          <a:lstStyle/>
          <a:p>
            <a:pPr defTabSz="1218565">
              <a:defRPr sz="3100" b="1">
                <a:latin typeface="Kontrapunkt Bob Bold"/>
                <a:ea typeface="Kontrapunkt Bob Bold"/>
                <a:cs typeface="Kontrapunkt Bob Bold"/>
                <a:sym typeface="Kontrapunkt Bob Bold"/>
              </a:defRPr>
            </a:pPr>
            <a:endParaRPr sz="3100" b="1">
              <a:solidFill>
                <a:srgbClr val="262626"/>
              </a:solidFill>
              <a:latin typeface="微软雅黑" panose="020b0503020204020204" pitchFamily="34" charset="-122"/>
              <a:ea typeface="微软雅黑" panose="020b0503020204020204" pitchFamily="34" charset="-122"/>
              <a:cs typeface="Kontrapunkt Bob Bold"/>
              <a:sym typeface="Kontrapunkt Bob Bold"/>
            </a:endParaRPr>
          </a:p>
        </p:txBody>
      </p:sp>
      <p:sp>
        <p:nvSpPr>
          <p:cNvPr id="122" name="Shape 2030"/>
          <p:cNvSpPr/>
          <p:nvPr/>
        </p:nvSpPr>
        <p:spPr>
          <a:xfrm>
            <a:off x="7184475" y="3399215"/>
            <a:ext cx="225835" cy="236340"/>
          </a:xfrm>
          <a:custGeom>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a:miter lim="400000"/>
          </a:ln>
        </p:spPr>
        <p:txBody>
          <a:bodyPr lIns="38105" tIns="38105" rIns="38105" bIns="38105" anchor="ctr"/>
          <a:lstStyle/>
          <a:p>
            <a:pPr defTabSz="1218565">
              <a:defRPr sz="3100" b="1">
                <a:latin typeface="Kontrapunkt Bob Bold"/>
                <a:ea typeface="Kontrapunkt Bob Bold"/>
                <a:cs typeface="Kontrapunkt Bob Bold"/>
                <a:sym typeface="Kontrapunkt Bob Bold"/>
              </a:defRPr>
            </a:pPr>
            <a:endParaRPr sz="3100" b="1">
              <a:solidFill>
                <a:srgbClr val="262626"/>
              </a:solidFill>
              <a:latin typeface="微软雅黑" panose="020b0503020204020204" pitchFamily="34" charset="-122"/>
              <a:ea typeface="微软雅黑" panose="020b0503020204020204" pitchFamily="34" charset="-122"/>
              <a:cs typeface="Kontrapunkt Bob Bold"/>
              <a:sym typeface="Kontrapunkt Bob Bold"/>
            </a:endParaRPr>
          </a:p>
        </p:txBody>
      </p:sp>
      <p:sp>
        <p:nvSpPr>
          <p:cNvPr id="123" name="Shape 2031"/>
          <p:cNvSpPr/>
          <p:nvPr/>
        </p:nvSpPr>
        <p:spPr>
          <a:xfrm>
            <a:off x="6811689" y="2246182"/>
            <a:ext cx="145827" cy="236340"/>
          </a:xfrm>
          <a:custGeom>
            <a:cxnLst>
              <a:cxn ang="0">
                <a:pos x="wd2" y="hd2"/>
              </a:cxn>
              <a:cxn ang="5400000">
                <a:pos x="wd2" y="hd2"/>
              </a:cxn>
              <a:cxn ang="10800000">
                <a:pos x="wd2" y="hd2"/>
              </a:cxn>
              <a:cxn ang="16200000">
                <a:pos x="wd2" y="hd2"/>
              </a:cxn>
            </a:cxnLst>
            <a:rect l="0" t="0" r="r" b="b"/>
            <a:pathLst>
              <a:path w="17648" h="21126" extrusionOk="0">
                <a:moveTo>
                  <a:pt x="11560" y="0"/>
                </a:moveTo>
                <a:lnTo>
                  <a:pt x="9120" y="0"/>
                </a:lnTo>
                <a:lnTo>
                  <a:pt x="9120" y="14690"/>
                </a:lnTo>
                <a:cubicBezTo>
                  <a:pt x="7770" y="14305"/>
                  <a:pt x="6024" y="14300"/>
                  <a:pt x="4302" y="14763"/>
                </a:cubicBezTo>
                <a:cubicBezTo>
                  <a:pt x="1215" y="15592"/>
                  <a:pt x="-624" y="17611"/>
                  <a:pt x="195" y="19269"/>
                </a:cubicBezTo>
                <a:cubicBezTo>
                  <a:pt x="1012" y="20929"/>
                  <a:pt x="4176" y="21600"/>
                  <a:pt x="7262" y="20771"/>
                </a:cubicBezTo>
                <a:cubicBezTo>
                  <a:pt x="9884" y="20067"/>
                  <a:pt x="11598" y="18505"/>
                  <a:pt x="11556" y="17035"/>
                </a:cubicBezTo>
                <a:lnTo>
                  <a:pt x="11560" y="5021"/>
                </a:lnTo>
                <a:cubicBezTo>
                  <a:pt x="15816" y="5517"/>
                  <a:pt x="16107" y="9491"/>
                  <a:pt x="15598" y="10604"/>
                </a:cubicBezTo>
                <a:cubicBezTo>
                  <a:pt x="15403" y="11027"/>
                  <a:pt x="15744" y="11343"/>
                  <a:pt x="16387" y="10604"/>
                </a:cubicBezTo>
                <a:cubicBezTo>
                  <a:pt x="20976" y="5333"/>
                  <a:pt x="11560" y="3007"/>
                  <a:pt x="11560" y="0"/>
                </a:cubicBezTo>
                <a:close/>
              </a:path>
            </a:pathLst>
          </a:custGeom>
          <a:solidFill>
            <a:srgbClr val="FFFFFF"/>
          </a:solidFill>
          <a:ln w="12700">
            <a:miter lim="400000"/>
          </a:ln>
        </p:spPr>
        <p:txBody>
          <a:bodyPr lIns="38105" tIns="38105" rIns="38105" bIns="38105" anchor="ctr"/>
          <a:lstStyle/>
          <a:p>
            <a:pPr defTabSz="1218565">
              <a:defRPr sz="3100" b="1">
                <a:latin typeface="Kontrapunkt Bob Bold"/>
                <a:ea typeface="Kontrapunkt Bob Bold"/>
                <a:cs typeface="Kontrapunkt Bob Bold"/>
                <a:sym typeface="Kontrapunkt Bob Bold"/>
              </a:defRPr>
            </a:pPr>
            <a:endParaRPr sz="3100" b="1">
              <a:solidFill>
                <a:srgbClr val="262626"/>
              </a:solidFill>
              <a:latin typeface="微软雅黑" panose="020b0503020204020204" pitchFamily="34" charset="-122"/>
              <a:ea typeface="微软雅黑" panose="020b0503020204020204" pitchFamily="34" charset="-122"/>
              <a:cs typeface="Kontrapunkt Bob Bold"/>
              <a:sym typeface="Kontrapunkt Bob Bold"/>
            </a:endParaRPr>
          </a:p>
        </p:txBody>
      </p:sp>
      <p:sp>
        <p:nvSpPr>
          <p:cNvPr id="124" name="Shape 2032"/>
          <p:cNvSpPr/>
          <p:nvPr/>
        </p:nvSpPr>
        <p:spPr>
          <a:xfrm>
            <a:off x="6299285" y="2444557"/>
            <a:ext cx="225835" cy="225835"/>
          </a:xfrm>
          <a:custGeom>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38105" tIns="38105" rIns="38105" bIns="38105" anchor="ctr"/>
          <a:lstStyle/>
          <a:p>
            <a:pPr defTabSz="1218565">
              <a:defRPr sz="3100" b="1">
                <a:latin typeface="Kontrapunkt Bob Bold"/>
                <a:ea typeface="Kontrapunkt Bob Bold"/>
                <a:cs typeface="Kontrapunkt Bob Bold"/>
                <a:sym typeface="Kontrapunkt Bob Bold"/>
              </a:defRPr>
            </a:pPr>
            <a:endParaRPr sz="3100" b="1">
              <a:solidFill>
                <a:srgbClr val="262626"/>
              </a:solidFill>
              <a:latin typeface="微软雅黑" panose="020b0503020204020204" pitchFamily="34" charset="-122"/>
              <a:ea typeface="微软雅黑" panose="020b0503020204020204" pitchFamily="34" charset="-122"/>
              <a:cs typeface="Kontrapunkt Bob Bold"/>
              <a:sym typeface="Kontrapunkt Bob Bold"/>
            </a:endParaRPr>
          </a:p>
        </p:txBody>
      </p:sp>
      <p:grpSp>
        <p:nvGrpSpPr>
          <p:cNvPr id="125" name="Group 2035"/>
          <p:cNvGrpSpPr/>
          <p:nvPr/>
        </p:nvGrpSpPr>
        <p:grpSpPr>
          <a:xfrm>
            <a:off x="7422942" y="2982567"/>
            <a:ext cx="184281" cy="160448"/>
            <a:chExt cx="347110" cy="302220"/>
          </a:xfrm>
        </p:grpSpPr>
        <p:sp>
          <p:nvSpPr>
            <p:cNvPr id="126" name="Shape 2033"/>
            <p:cNvSpPr/>
            <p:nvPr/>
          </p:nvSpPr>
          <p:spPr>
            <a:xfrm>
              <a:off x="15419" y="0"/>
              <a:ext cx="315879" cy="88554"/>
            </a:xfrm>
            <a:custGeom>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solidFill>
              <a:srgbClr val="FFFFFF"/>
            </a:solidFill>
            <a:ln w="12700" cap="flat">
              <a:noFill/>
              <a:miter lim="400000"/>
            </a:ln>
            <a:effectLst/>
          </p:spPr>
          <p:txBody>
            <a:bodyPr wrap="square" lIns="38105" tIns="38105" rIns="38105" bIns="38105" numCol="1" anchor="ctr">
              <a:noAutofit/>
            </a:bodyPr>
            <a:lstStyle/>
            <a:p>
              <a:pPr defTabSz="1218565">
                <a:defRPr sz="3100" b="1">
                  <a:latin typeface="Kontrapunkt Bob Bold"/>
                  <a:ea typeface="Kontrapunkt Bob Bold"/>
                  <a:cs typeface="Kontrapunkt Bob Bold"/>
                  <a:sym typeface="Kontrapunkt Bob Bold"/>
                </a:defRPr>
              </a:pPr>
              <a:endParaRPr sz="3100" b="1">
                <a:solidFill>
                  <a:srgbClr val="262626"/>
                </a:solidFill>
                <a:latin typeface="微软雅黑" panose="020b0503020204020204" pitchFamily="34" charset="-122"/>
                <a:ea typeface="微软雅黑" panose="020b0503020204020204" pitchFamily="34" charset="-122"/>
                <a:cs typeface="Kontrapunkt Bob Bold"/>
                <a:sym typeface="Kontrapunkt Bob Bold"/>
              </a:endParaRPr>
            </a:p>
          </p:txBody>
        </p:sp>
        <p:sp>
          <p:nvSpPr>
            <p:cNvPr id="127" name="Shape 2034"/>
            <p:cNvSpPr/>
            <p:nvPr/>
          </p:nvSpPr>
          <p:spPr>
            <a:xfrm>
              <a:off x="0" y="109185"/>
              <a:ext cx="347111" cy="193036"/>
            </a:xfrm>
            <a:custGeom>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solidFill>
              <a:srgbClr val="FFFFFF"/>
            </a:solidFill>
            <a:ln w="12700" cap="flat">
              <a:noFill/>
              <a:miter lim="400000"/>
            </a:ln>
            <a:effectLst/>
          </p:spPr>
          <p:txBody>
            <a:bodyPr wrap="square" lIns="38105" tIns="38105" rIns="38105" bIns="38105" numCol="1" anchor="ctr">
              <a:noAutofit/>
            </a:bodyPr>
            <a:lstStyle/>
            <a:p>
              <a:pPr defTabSz="1218565">
                <a:defRPr sz="3100" b="1">
                  <a:latin typeface="Kontrapunkt Bob Bold"/>
                  <a:ea typeface="Kontrapunkt Bob Bold"/>
                  <a:cs typeface="Kontrapunkt Bob Bold"/>
                  <a:sym typeface="Kontrapunkt Bob Bold"/>
                </a:defRPr>
              </a:pPr>
              <a:endParaRPr sz="3100" b="1">
                <a:solidFill>
                  <a:srgbClr val="262626"/>
                </a:solidFill>
                <a:latin typeface="微软雅黑" panose="020b0503020204020204" pitchFamily="34" charset="-122"/>
                <a:ea typeface="微软雅黑" panose="020b0503020204020204" pitchFamily="34" charset="-122"/>
                <a:cs typeface="Kontrapunkt Bob Bold"/>
                <a:sym typeface="Kontrapunkt Bob Bold"/>
              </a:endParaRPr>
            </a:p>
          </p:txBody>
        </p:sp>
      </p:grpSp>
      <p:sp>
        <p:nvSpPr>
          <p:cNvPr id="128" name="Shape 2036"/>
          <p:cNvSpPr/>
          <p:nvPr/>
        </p:nvSpPr>
        <p:spPr>
          <a:xfrm>
            <a:off x="7267412" y="2477991"/>
            <a:ext cx="158085" cy="225835"/>
          </a:xfrm>
          <a:custGeom>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a:miter lim="400000"/>
          </a:ln>
        </p:spPr>
        <p:txBody>
          <a:bodyPr lIns="38105" tIns="38105" rIns="38105" bIns="38105" anchor="ctr"/>
          <a:lstStyle/>
          <a:p>
            <a:pPr defTabSz="1218565">
              <a:defRPr sz="3100" b="1">
                <a:latin typeface="Kontrapunkt Bob Bold"/>
                <a:ea typeface="Kontrapunkt Bob Bold"/>
                <a:cs typeface="Kontrapunkt Bob Bold"/>
                <a:sym typeface="Kontrapunkt Bob Bold"/>
              </a:defRPr>
            </a:pPr>
            <a:endParaRPr sz="3100" b="1">
              <a:solidFill>
                <a:srgbClr val="262626"/>
              </a:solidFill>
              <a:latin typeface="微软雅黑" panose="020b0503020204020204" pitchFamily="34" charset="-122"/>
              <a:ea typeface="微软雅黑" panose="020b0503020204020204" pitchFamily="34" charset="-122"/>
              <a:cs typeface="Kontrapunkt Bob Bold"/>
              <a:sym typeface="Kontrapunkt Bob Bold"/>
            </a:endParaRPr>
          </a:p>
        </p:txBody>
      </p:sp>
      <p:sp>
        <p:nvSpPr>
          <p:cNvPr id="129" name="Shape 2037"/>
          <p:cNvSpPr/>
          <p:nvPr/>
        </p:nvSpPr>
        <p:spPr>
          <a:xfrm>
            <a:off x="6071145" y="2938787"/>
            <a:ext cx="236340" cy="153615"/>
          </a:xfrm>
          <a:custGeom>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solidFill>
            <a:srgbClr val="FFFFFF"/>
          </a:solidFill>
          <a:ln w="12700">
            <a:miter lim="400000"/>
          </a:ln>
        </p:spPr>
        <p:txBody>
          <a:bodyPr lIns="38105" tIns="38105" rIns="38105" bIns="38105" anchor="ctr"/>
          <a:lstStyle/>
          <a:p>
            <a:pPr defTabSz="1218565">
              <a:defRPr sz="3100" b="1">
                <a:latin typeface="Kontrapunkt Bob Bold"/>
                <a:ea typeface="Kontrapunkt Bob Bold"/>
                <a:cs typeface="Kontrapunkt Bob Bold"/>
                <a:sym typeface="Kontrapunkt Bob Bold"/>
              </a:defRPr>
            </a:pPr>
            <a:endParaRPr sz="3100" b="1">
              <a:solidFill>
                <a:srgbClr val="262626"/>
              </a:solidFill>
              <a:latin typeface="微软雅黑" panose="020b0503020204020204" pitchFamily="34" charset="-122"/>
              <a:ea typeface="微软雅黑" panose="020b0503020204020204" pitchFamily="34" charset="-122"/>
              <a:cs typeface="Kontrapunkt Bob Bold"/>
              <a:sym typeface="Kontrapunkt Bob Bold"/>
            </a:endParaRPr>
          </a:p>
        </p:txBody>
      </p:sp>
      <p:sp>
        <p:nvSpPr>
          <p:cNvPr id="130" name="Shape 2038"/>
          <p:cNvSpPr/>
          <p:nvPr/>
        </p:nvSpPr>
        <p:spPr>
          <a:xfrm>
            <a:off x="6281875" y="3381648"/>
            <a:ext cx="179748" cy="225835"/>
          </a:xfrm>
          <a:custGeom>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5" tIns="38105" rIns="38105" bIns="38105" anchor="ctr"/>
          <a:lstStyle/>
          <a:p>
            <a:pPr defTabSz="1218565">
              <a:defRPr sz="3100" b="1">
                <a:latin typeface="Kontrapunkt Bob Bold"/>
                <a:ea typeface="Kontrapunkt Bob Bold"/>
                <a:cs typeface="Kontrapunkt Bob Bold"/>
                <a:sym typeface="Kontrapunkt Bob Bold"/>
              </a:defRPr>
            </a:pPr>
            <a:endParaRPr sz="3100" b="1">
              <a:solidFill>
                <a:srgbClr val="262626"/>
              </a:solidFill>
              <a:latin typeface="微软雅黑" panose="020b0503020204020204" pitchFamily="34" charset="-122"/>
              <a:ea typeface="微软雅黑" panose="020b0503020204020204" pitchFamily="34" charset="-122"/>
              <a:cs typeface="Kontrapunkt Bob Bold"/>
              <a:sym typeface="Kontrapunkt Bob Bold"/>
            </a:endParaRPr>
          </a:p>
        </p:txBody>
      </p:sp>
      <p:sp>
        <p:nvSpPr>
          <p:cNvPr id="131" name="TextBox 99"/>
          <p:cNvSpPr txBox="1"/>
          <p:nvPr/>
        </p:nvSpPr>
        <p:spPr>
          <a:xfrm>
            <a:off x="8534812" y="2583505"/>
            <a:ext cx="2378472" cy="1077218"/>
          </a:xfrm>
          <a:prstGeom prst="rect">
            <a:avLst/>
          </a:prstGeom>
          <a:noFill/>
        </p:spPr>
        <p:txBody>
          <a:bodyPr wrap="square" lIns="0" tIns="0" rIns="0" bIns="0" rtlCol="0">
            <a:spAutoFit/>
          </a:bodyPr>
          <a:lstStyle/>
          <a:p>
            <a:pPr defTabSz="1218565"/>
            <a:r>
              <a:rPr lang="zh-CN" altLang="en-US" sz="1000">
                <a:solidFill>
                  <a:srgbClr val="262626"/>
                </a:solidFill>
                <a:latin typeface="微软雅黑" panose="020b0503020204020204" pitchFamily="34" charset="-122"/>
                <a:ea typeface="微软雅黑" panose="020b0503020204020204" pitchFamily="34" charset="-122"/>
              </a:rPr>
              <a:t>此处添加详细文本描述，建议与标题相关并符合整体语言风格</a:t>
            </a:r>
            <a:endParaRPr lang="zh-CN" altLang="en-US" sz="1000">
              <a:solidFill>
                <a:srgbClr val="262626"/>
              </a:solidFill>
              <a:latin typeface="微软雅黑" panose="020b0503020204020204" pitchFamily="34" charset="-122"/>
              <a:ea typeface="微软雅黑" panose="020b0503020204020204" pitchFamily="34" charset="-122"/>
            </a:endParaRPr>
          </a:p>
          <a:p>
            <a:pPr defTabSz="1218565"/>
            <a:r>
              <a:rPr lang="zh-CN" altLang="en-US" sz="1000">
                <a:solidFill>
                  <a:srgbClr val="262626"/>
                </a:solidFill>
                <a:latin typeface="微软雅黑" panose="020b0503020204020204" pitchFamily="34" charset="-122"/>
                <a:ea typeface="微软雅黑" panose="020b0503020204020204" pitchFamily="34" charset="-122"/>
              </a:rPr>
              <a:t>语言描述尽量简洁生动。尽量将每页幻灯片的字数控制在</a:t>
            </a:r>
            <a:r>
              <a:rPr lang="en-US" altLang="zh-CN" sz="1000">
                <a:solidFill>
                  <a:srgbClr val="262626"/>
                </a:solidFill>
                <a:latin typeface="微软雅黑" panose="020b0503020204020204" pitchFamily="34" charset="-122"/>
                <a:ea typeface="微软雅黑" panose="020b0503020204020204" pitchFamily="34" charset="-122"/>
              </a:rPr>
              <a:t>200</a:t>
            </a:r>
            <a:r>
              <a:rPr lang="zh-CN" altLang="en-US" sz="1000">
                <a:solidFill>
                  <a:srgbClr val="262626"/>
                </a:solidFill>
                <a:latin typeface="微软雅黑" panose="020b0503020204020204" pitchFamily="34" charset="-122"/>
                <a:ea typeface="微软雅黑" panose="020b0503020204020204" pitchFamily="34" charset="-122"/>
              </a:rPr>
              <a:t>字以内，据统计每页幻灯片的最好控制在</a:t>
            </a:r>
            <a:r>
              <a:rPr lang="en-US" altLang="zh-CN" sz="1000">
                <a:solidFill>
                  <a:srgbClr val="262626"/>
                </a:solidFill>
                <a:latin typeface="微软雅黑" panose="020b0503020204020204" pitchFamily="34" charset="-122"/>
                <a:ea typeface="微软雅黑" panose="020b0503020204020204" pitchFamily="34" charset="-122"/>
              </a:rPr>
              <a:t>5</a:t>
            </a:r>
            <a:r>
              <a:rPr lang="zh-CN" altLang="en-US" sz="1000">
                <a:solidFill>
                  <a:srgbClr val="262626"/>
                </a:solidFill>
                <a:latin typeface="微软雅黑" panose="020b0503020204020204" pitchFamily="34" charset="-122"/>
                <a:ea typeface="微软雅黑" panose="020b0503020204020204" pitchFamily="34" charset="-122"/>
              </a:rPr>
              <a:t>分钟之内。此处添加详细文本描述，建议与标题相关并符合整体语言风格，语言描述尽量简洁生动。</a:t>
            </a:r>
            <a:endParaRPr lang="zh-CN" altLang="en-US" sz="1000">
              <a:solidFill>
                <a:srgbClr val="262626"/>
              </a:solidFill>
              <a:latin typeface="微软雅黑" panose="020b0503020204020204" pitchFamily="34" charset="-122"/>
              <a:ea typeface="微软雅黑" panose="020b0503020204020204" pitchFamily="34" charset="-122"/>
            </a:endParaRPr>
          </a:p>
        </p:txBody>
      </p:sp>
      <p:sp>
        <p:nvSpPr>
          <p:cNvPr id="132" name="Text Placeholder 2"/>
          <p:cNvSpPr txBox="1"/>
          <p:nvPr/>
        </p:nvSpPr>
        <p:spPr>
          <a:xfrm>
            <a:off x="8540016" y="2226037"/>
            <a:ext cx="2317555" cy="295321"/>
          </a:xfrm>
          <a:prstGeom prst="rect">
            <a:avLst/>
          </a:prstGeom>
          <a:noFill/>
        </p:spPr>
        <p:txBody>
          <a:bodyPr vert="horz" lIns="0" tIns="45727" rIns="0" bIns="45727"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8565">
              <a:spcBef>
                <a:spcPts val="1335"/>
              </a:spcBef>
              <a:defRPr/>
            </a:pPr>
            <a:r>
              <a:rPr lang="zh-CN" altLang="en-US" sz="1800">
                <a:solidFill>
                  <a:srgbClr val="262626"/>
                </a:solidFill>
                <a:latin typeface="微软雅黑" panose="020b0503020204020204" pitchFamily="34" charset="-122"/>
                <a:ea typeface="微软雅黑" panose="020b0503020204020204" pitchFamily="34" charset="-122"/>
              </a:rPr>
              <a:t>添加标题</a:t>
            </a:r>
            <a:endParaRPr lang="zh-CN" altLang="en-US" sz="1800">
              <a:solidFill>
                <a:srgbClr val="262626"/>
              </a:solidFill>
              <a:latin typeface="微软雅黑" panose="020b0503020204020204" pitchFamily="34" charset="-122"/>
              <a:ea typeface="微软雅黑" panose="020b0503020204020204" pitchFamily="34" charset="-122"/>
            </a:endParaRPr>
          </a:p>
        </p:txBody>
      </p:sp>
      <p:sp>
        <p:nvSpPr>
          <p:cNvPr id="133" name="TextBox 101"/>
          <p:cNvSpPr txBox="1"/>
          <p:nvPr/>
        </p:nvSpPr>
        <p:spPr>
          <a:xfrm>
            <a:off x="7159071" y="4690378"/>
            <a:ext cx="2378472" cy="1077218"/>
          </a:xfrm>
          <a:prstGeom prst="rect">
            <a:avLst/>
          </a:prstGeom>
          <a:noFill/>
        </p:spPr>
        <p:txBody>
          <a:bodyPr wrap="square" lIns="0" tIns="0" rIns="0" bIns="0" rtlCol="0">
            <a:spAutoFit/>
          </a:bodyPr>
          <a:lstStyle/>
          <a:p>
            <a:pPr defTabSz="1218565"/>
            <a:r>
              <a:rPr lang="zh-CN" altLang="en-US" sz="1000">
                <a:solidFill>
                  <a:srgbClr val="262626"/>
                </a:solidFill>
                <a:latin typeface="微软雅黑" panose="020b0503020204020204" pitchFamily="34" charset="-122"/>
                <a:ea typeface="微软雅黑" panose="020b0503020204020204" pitchFamily="34" charset="-122"/>
              </a:rPr>
              <a:t>此处添加详细文本描述，建议与标题相关并符合整体语言风格</a:t>
            </a:r>
            <a:endParaRPr lang="zh-CN" altLang="en-US" sz="1000">
              <a:solidFill>
                <a:srgbClr val="262626"/>
              </a:solidFill>
              <a:latin typeface="微软雅黑" panose="020b0503020204020204" pitchFamily="34" charset="-122"/>
              <a:ea typeface="微软雅黑" panose="020b0503020204020204" pitchFamily="34" charset="-122"/>
            </a:endParaRPr>
          </a:p>
          <a:p>
            <a:pPr defTabSz="1218565"/>
            <a:r>
              <a:rPr lang="zh-CN" altLang="en-US" sz="1000">
                <a:solidFill>
                  <a:srgbClr val="262626"/>
                </a:solidFill>
                <a:latin typeface="微软雅黑" panose="020b0503020204020204" pitchFamily="34" charset="-122"/>
                <a:ea typeface="微软雅黑" panose="020b0503020204020204" pitchFamily="34" charset="-122"/>
              </a:rPr>
              <a:t>语言描述尽量简洁生动。尽量将每页幻灯片的字数控制在</a:t>
            </a:r>
            <a:r>
              <a:rPr lang="en-US" altLang="zh-CN" sz="1000">
                <a:solidFill>
                  <a:srgbClr val="262626"/>
                </a:solidFill>
                <a:latin typeface="微软雅黑" panose="020b0503020204020204" pitchFamily="34" charset="-122"/>
                <a:ea typeface="微软雅黑" panose="020b0503020204020204" pitchFamily="34" charset="-122"/>
              </a:rPr>
              <a:t>200</a:t>
            </a:r>
            <a:r>
              <a:rPr lang="zh-CN" altLang="en-US" sz="1000">
                <a:solidFill>
                  <a:srgbClr val="262626"/>
                </a:solidFill>
                <a:latin typeface="微软雅黑" panose="020b0503020204020204" pitchFamily="34" charset="-122"/>
                <a:ea typeface="微软雅黑" panose="020b0503020204020204" pitchFamily="34" charset="-122"/>
              </a:rPr>
              <a:t>字以内，据统计每页幻灯片的最好控制在</a:t>
            </a:r>
            <a:r>
              <a:rPr lang="en-US" altLang="zh-CN" sz="1000">
                <a:solidFill>
                  <a:srgbClr val="262626"/>
                </a:solidFill>
                <a:latin typeface="微软雅黑" panose="020b0503020204020204" pitchFamily="34" charset="-122"/>
                <a:ea typeface="微软雅黑" panose="020b0503020204020204" pitchFamily="34" charset="-122"/>
              </a:rPr>
              <a:t>5</a:t>
            </a:r>
            <a:r>
              <a:rPr lang="zh-CN" altLang="en-US" sz="1000">
                <a:solidFill>
                  <a:srgbClr val="262626"/>
                </a:solidFill>
                <a:latin typeface="微软雅黑" panose="020b0503020204020204" pitchFamily="34" charset="-122"/>
                <a:ea typeface="微软雅黑" panose="020b0503020204020204" pitchFamily="34" charset="-122"/>
              </a:rPr>
              <a:t>分钟之内。此处添加详细文本描述，建议与标题相关并符合整体语言风格，语言描述尽量简洁生动。</a:t>
            </a:r>
            <a:endParaRPr lang="zh-CN" altLang="en-US" sz="1000">
              <a:solidFill>
                <a:srgbClr val="262626"/>
              </a:solidFill>
              <a:latin typeface="微软雅黑" panose="020b0503020204020204" pitchFamily="34" charset="-122"/>
              <a:ea typeface="微软雅黑" panose="020b0503020204020204" pitchFamily="34" charset="-122"/>
            </a:endParaRPr>
          </a:p>
        </p:txBody>
      </p:sp>
      <p:sp>
        <p:nvSpPr>
          <p:cNvPr id="134" name="Text Placeholder 2"/>
          <p:cNvSpPr txBox="1"/>
          <p:nvPr/>
        </p:nvSpPr>
        <p:spPr>
          <a:xfrm>
            <a:off x="7164275" y="4332912"/>
            <a:ext cx="2317555" cy="295321"/>
          </a:xfrm>
          <a:prstGeom prst="rect">
            <a:avLst/>
          </a:prstGeom>
          <a:noFill/>
        </p:spPr>
        <p:txBody>
          <a:bodyPr vert="horz" lIns="0" tIns="45727" rIns="0" bIns="45727"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8565">
              <a:spcBef>
                <a:spcPts val="1335"/>
              </a:spcBef>
              <a:defRPr/>
            </a:pPr>
            <a:r>
              <a:rPr lang="zh-CN" altLang="en-US" sz="1800">
                <a:solidFill>
                  <a:srgbClr val="262626"/>
                </a:solidFill>
                <a:latin typeface="微软雅黑" panose="020b0503020204020204" pitchFamily="34" charset="-122"/>
                <a:ea typeface="微软雅黑" panose="020b0503020204020204" pitchFamily="34" charset="-122"/>
              </a:rPr>
              <a:t>添加标题</a:t>
            </a:r>
            <a:endParaRPr lang="zh-CN" altLang="en-US" sz="1800">
              <a:solidFill>
                <a:srgbClr val="262626"/>
              </a:solidFill>
              <a:latin typeface="微软雅黑" panose="020b0503020204020204" pitchFamily="34" charset="-122"/>
              <a:ea typeface="微软雅黑" panose="020b0503020204020204" pitchFamily="34" charset="-122"/>
            </a:endParaRPr>
          </a:p>
        </p:txBody>
      </p:sp>
      <p:sp>
        <p:nvSpPr>
          <p:cNvPr id="135" name="TextBox 103"/>
          <p:cNvSpPr txBox="1"/>
          <p:nvPr/>
        </p:nvSpPr>
        <p:spPr>
          <a:xfrm>
            <a:off x="720589" y="2558101"/>
            <a:ext cx="2378472" cy="1077218"/>
          </a:xfrm>
          <a:prstGeom prst="rect">
            <a:avLst/>
          </a:prstGeom>
          <a:noFill/>
        </p:spPr>
        <p:txBody>
          <a:bodyPr wrap="square" lIns="0" tIns="0" rIns="0" bIns="0" rtlCol="0">
            <a:spAutoFit/>
          </a:bodyPr>
          <a:lstStyle/>
          <a:p>
            <a:pPr algn="r" defTabSz="1218565"/>
            <a:r>
              <a:rPr lang="zh-CN" altLang="en-US" sz="1000">
                <a:solidFill>
                  <a:srgbClr val="262626"/>
                </a:solidFill>
                <a:latin typeface="微软雅黑" panose="020b0503020204020204" pitchFamily="34" charset="-122"/>
                <a:ea typeface="微软雅黑" panose="020b0503020204020204" pitchFamily="34" charset="-122"/>
              </a:rPr>
              <a:t>此处添加详细文本描述，建议与标题相关并符合整体语言风格</a:t>
            </a:r>
            <a:endParaRPr lang="zh-CN" altLang="en-US" sz="1000">
              <a:solidFill>
                <a:srgbClr val="262626"/>
              </a:solidFill>
              <a:latin typeface="微软雅黑" panose="020b0503020204020204" pitchFamily="34" charset="-122"/>
              <a:ea typeface="微软雅黑" panose="020b0503020204020204" pitchFamily="34" charset="-122"/>
            </a:endParaRPr>
          </a:p>
          <a:p>
            <a:pPr algn="r" defTabSz="1218565"/>
            <a:r>
              <a:rPr lang="zh-CN" altLang="en-US" sz="1000">
                <a:solidFill>
                  <a:srgbClr val="262626"/>
                </a:solidFill>
                <a:latin typeface="微软雅黑" panose="020b0503020204020204" pitchFamily="34" charset="-122"/>
                <a:ea typeface="微软雅黑" panose="020b0503020204020204" pitchFamily="34" charset="-122"/>
              </a:rPr>
              <a:t>语言描述尽量简洁生动。尽量将每页幻灯片的字数控制在</a:t>
            </a:r>
            <a:r>
              <a:rPr lang="en-US" altLang="zh-CN" sz="1000">
                <a:solidFill>
                  <a:srgbClr val="262626"/>
                </a:solidFill>
                <a:latin typeface="微软雅黑" panose="020b0503020204020204" pitchFamily="34" charset="-122"/>
                <a:ea typeface="微软雅黑" panose="020b0503020204020204" pitchFamily="34" charset="-122"/>
              </a:rPr>
              <a:t>200</a:t>
            </a:r>
            <a:r>
              <a:rPr lang="zh-CN" altLang="en-US" sz="1000">
                <a:solidFill>
                  <a:srgbClr val="262626"/>
                </a:solidFill>
                <a:latin typeface="微软雅黑" panose="020b0503020204020204" pitchFamily="34" charset="-122"/>
                <a:ea typeface="微软雅黑" panose="020b0503020204020204" pitchFamily="34" charset="-122"/>
              </a:rPr>
              <a:t>字以内，据统计每页幻灯片的最好控制在</a:t>
            </a:r>
            <a:r>
              <a:rPr lang="en-US" altLang="zh-CN" sz="1000">
                <a:solidFill>
                  <a:srgbClr val="262626"/>
                </a:solidFill>
                <a:latin typeface="微软雅黑" panose="020b0503020204020204" pitchFamily="34" charset="-122"/>
                <a:ea typeface="微软雅黑" panose="020b0503020204020204" pitchFamily="34" charset="-122"/>
              </a:rPr>
              <a:t>5</a:t>
            </a:r>
            <a:r>
              <a:rPr lang="zh-CN" altLang="en-US" sz="1000">
                <a:solidFill>
                  <a:srgbClr val="262626"/>
                </a:solidFill>
                <a:latin typeface="微软雅黑" panose="020b0503020204020204" pitchFamily="34" charset="-122"/>
                <a:ea typeface="微软雅黑" panose="020b0503020204020204" pitchFamily="34" charset="-122"/>
              </a:rPr>
              <a:t>分钟之内。此处添加详细文本描述，建议与标题相关并符合整体语言风格，语言描述尽量简洁生动。</a:t>
            </a:r>
            <a:endParaRPr lang="zh-CN" altLang="en-US" sz="1000">
              <a:solidFill>
                <a:srgbClr val="262626"/>
              </a:solidFill>
              <a:latin typeface="微软雅黑" panose="020b0503020204020204" pitchFamily="34" charset="-122"/>
              <a:ea typeface="微软雅黑" panose="020b0503020204020204" pitchFamily="34" charset="-122"/>
            </a:endParaRPr>
          </a:p>
        </p:txBody>
      </p:sp>
      <p:sp>
        <p:nvSpPr>
          <p:cNvPr id="136" name="Text Placeholder 2"/>
          <p:cNvSpPr txBox="1"/>
          <p:nvPr/>
        </p:nvSpPr>
        <p:spPr>
          <a:xfrm>
            <a:off x="725793" y="2200633"/>
            <a:ext cx="2317555" cy="295321"/>
          </a:xfrm>
          <a:prstGeom prst="rect">
            <a:avLst/>
          </a:prstGeom>
          <a:noFill/>
        </p:spPr>
        <p:txBody>
          <a:bodyPr vert="horz" lIns="0" tIns="45727" rIns="0" bIns="45727"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defTabSz="1218565">
              <a:spcBef>
                <a:spcPts val="1335"/>
              </a:spcBef>
              <a:defRPr/>
            </a:pPr>
            <a:r>
              <a:rPr lang="zh-CN" altLang="en-US" sz="1800">
                <a:solidFill>
                  <a:srgbClr val="262626"/>
                </a:solidFill>
                <a:latin typeface="微软雅黑" panose="020b0503020204020204" pitchFamily="34" charset="-122"/>
                <a:ea typeface="微软雅黑" panose="020b0503020204020204" pitchFamily="34" charset="-122"/>
              </a:rPr>
              <a:t>添加标题</a:t>
            </a:r>
            <a:endParaRPr lang="zh-CN" altLang="en-US" sz="1800">
              <a:solidFill>
                <a:srgbClr val="262626"/>
              </a:solidFill>
              <a:latin typeface="微软雅黑" panose="020b0503020204020204" pitchFamily="34" charset="-122"/>
              <a:ea typeface="微软雅黑" panose="020b0503020204020204" pitchFamily="34" charset="-122"/>
            </a:endParaRPr>
          </a:p>
        </p:txBody>
      </p:sp>
    </p:spTree>
  </p:cSld>
  <p:clrMapOvr>
    <a:masterClrMapping/>
  </p:clrMapOvr>
  <p:transition advTm="2246">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0"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2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9"/>
                                        </p:tgtEl>
                                        <p:attrNameLst>
                                          <p:attrName>style.visibility</p:attrName>
                                        </p:attrNameLst>
                                      </p:cBhvr>
                                      <p:to>
                                        <p:strVal val="visible"/>
                                      </p:to>
                                    </p:set>
                                    <p:animEffect transition="in" filter="fade">
                                      <p:cBhvr>
                                        <p:cTn id="16" dur="200"/>
                                        <p:tgtEl>
                                          <p:spTgt spid="12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4"/>
                                        </p:tgtEl>
                                        <p:attrNameLst>
                                          <p:attrName>style.visibility</p:attrName>
                                        </p:attrNameLst>
                                      </p:cBhvr>
                                      <p:to>
                                        <p:strVal val="visible"/>
                                      </p:to>
                                    </p:set>
                                    <p:animEffect transition="in" filter="fade">
                                      <p:cBhvr>
                                        <p:cTn id="19" dur="200"/>
                                        <p:tgtEl>
                                          <p:spTgt spid="1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3"/>
                                        </p:tgtEl>
                                        <p:attrNameLst>
                                          <p:attrName>style.visibility</p:attrName>
                                        </p:attrNameLst>
                                      </p:cBhvr>
                                      <p:to>
                                        <p:strVal val="visible"/>
                                      </p:to>
                                    </p:set>
                                    <p:animEffect transition="in" filter="fade">
                                      <p:cBhvr>
                                        <p:cTn id="22" dur="200"/>
                                        <p:tgtEl>
                                          <p:spTgt spid="12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8"/>
                                        </p:tgtEl>
                                        <p:attrNameLst>
                                          <p:attrName>style.visibility</p:attrName>
                                        </p:attrNameLst>
                                      </p:cBhvr>
                                      <p:to>
                                        <p:strVal val="visible"/>
                                      </p:to>
                                    </p:set>
                                    <p:animEffect transition="in" filter="fade">
                                      <p:cBhvr>
                                        <p:cTn id="25" dur="200"/>
                                        <p:tgtEl>
                                          <p:spTgt spid="128"/>
                                        </p:tgtEl>
                                      </p:cBhvr>
                                    </p:animEffect>
                                  </p:childTnLst>
                                </p:cTn>
                              </p:par>
                              <p:par>
                                <p:cTn id="26" presetID="10" presetClass="entr" presetSubtype="0" fill="hold" nodeType="withEffect">
                                  <p:stCondLst>
                                    <p:cond delay="0"/>
                                  </p:stCondLst>
                                  <p:childTnLst>
                                    <p:set>
                                      <p:cBhvr>
                                        <p:cTn id="27" dur="1" fill="hold">
                                          <p:stCondLst>
                                            <p:cond delay="0"/>
                                          </p:stCondLst>
                                        </p:cTn>
                                        <p:tgtEl>
                                          <p:spTgt spid="125"/>
                                        </p:tgtEl>
                                        <p:attrNameLst>
                                          <p:attrName>style.visibility</p:attrName>
                                        </p:attrNameLst>
                                      </p:cBhvr>
                                      <p:to>
                                        <p:strVal val="visible"/>
                                      </p:to>
                                    </p:set>
                                    <p:animEffect transition="in" filter="fade">
                                      <p:cBhvr>
                                        <p:cTn id="28" dur="200"/>
                                        <p:tgtEl>
                                          <p:spTgt spid="12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2"/>
                                        </p:tgtEl>
                                        <p:attrNameLst>
                                          <p:attrName>style.visibility</p:attrName>
                                        </p:attrNameLst>
                                      </p:cBhvr>
                                      <p:to>
                                        <p:strVal val="visible"/>
                                      </p:to>
                                    </p:set>
                                    <p:animEffect transition="in" filter="fade">
                                      <p:cBhvr>
                                        <p:cTn id="31" dur="200"/>
                                        <p:tgtEl>
                                          <p:spTgt spid="1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1"/>
                                        </p:tgtEl>
                                        <p:attrNameLst>
                                          <p:attrName>style.visibility</p:attrName>
                                        </p:attrNameLst>
                                      </p:cBhvr>
                                      <p:to>
                                        <p:strVal val="visible"/>
                                      </p:to>
                                    </p:set>
                                    <p:animEffect transition="in" filter="fade">
                                      <p:cBhvr>
                                        <p:cTn id="34" dur="200"/>
                                        <p:tgtEl>
                                          <p:spTgt spid="12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0"/>
                                        </p:tgtEl>
                                        <p:attrNameLst>
                                          <p:attrName>style.visibility</p:attrName>
                                        </p:attrNameLst>
                                      </p:cBhvr>
                                      <p:to>
                                        <p:strVal val="visible"/>
                                      </p:to>
                                    </p:set>
                                    <p:animEffect transition="in" filter="fade">
                                      <p:cBhvr>
                                        <p:cTn id="37" dur="200"/>
                                        <p:tgtEl>
                                          <p:spTgt spid="130"/>
                                        </p:tgtEl>
                                      </p:cBhvr>
                                    </p:animEffect>
                                  </p:childTnLst>
                                </p:cTn>
                              </p:par>
                            </p:childTnLst>
                          </p:cTn>
                        </p:par>
                        <p:par>
                          <p:cTn id="38" fill="hold" nodeType="afterGroup">
                            <p:stCondLst>
                              <p:cond delay="700"/>
                            </p:stCondLst>
                            <p:childTnLst>
                              <p:par>
                                <p:cTn id="39" presetID="10" presetClass="entr" presetSubtype="0" fill="hold" grpId="0" nodeType="afterEffect">
                                  <p:stCondLst>
                                    <p:cond delay="0"/>
                                  </p:stCondLst>
                                  <p:childTnLst>
                                    <p:set>
                                      <p:cBhvr>
                                        <p:cTn id="40" dur="1" fill="hold">
                                          <p:stCondLst>
                                            <p:cond delay="0"/>
                                          </p:stCondLst>
                                        </p:cTn>
                                        <p:tgtEl>
                                          <p:spTgt spid="84"/>
                                        </p:tgtEl>
                                        <p:attrNameLst>
                                          <p:attrName>style.visibility</p:attrName>
                                        </p:attrNameLst>
                                      </p:cBhvr>
                                      <p:to>
                                        <p:strVal val="visible"/>
                                      </p:to>
                                    </p:set>
                                    <p:animEffect transition="in" filter="fade">
                                      <p:cBhvr>
                                        <p:cTn id="41" dur="200"/>
                                        <p:tgtEl>
                                          <p:spTgt spid="84"/>
                                        </p:tgtEl>
                                      </p:cBhvr>
                                    </p:animEffect>
                                  </p:childTnLst>
                                </p:cTn>
                              </p:par>
                            </p:childTnLst>
                          </p:cTn>
                        </p:par>
                        <p:par>
                          <p:cTn id="42" fill="hold" nodeType="afterGroup">
                            <p:stCondLst>
                              <p:cond delay="900"/>
                            </p:stCondLst>
                            <p:childTnLst>
                              <p:par>
                                <p:cTn id="43" presetID="1" presetClass="entr" presetSubtype="0" fill="hold" grpId="0" nodeType="afterEffect">
                                  <p:stCondLst>
                                    <p:cond delay="0"/>
                                  </p:stCondLst>
                                  <p:childTnLst>
                                    <p:set>
                                      <p:cBhvr>
                                        <p:cTn id="44" dur="1" fill="hold">
                                          <p:stCondLst>
                                            <p:cond delay="199"/>
                                          </p:stCondLst>
                                        </p:cTn>
                                        <p:tgtEl>
                                          <p:spTgt spid="120"/>
                                        </p:tgtEl>
                                        <p:attrNameLst>
                                          <p:attrName>style.visibility</p:attrName>
                                        </p:attrNameLst>
                                      </p:cBhvr>
                                      <p:to>
                                        <p:strVal val="visible"/>
                                      </p:to>
                                    </p:set>
                                  </p:childTnLst>
                                </p:cTn>
                              </p:par>
                            </p:childTnLst>
                          </p:cTn>
                        </p:par>
                        <p:par>
                          <p:cTn id="45" fill="hold" nodeType="afterGroup">
                            <p:stCondLst>
                              <p:cond delay="1100"/>
                            </p:stCondLst>
                            <p:childTnLst>
                              <p:par>
                                <p:cTn id="46" presetID="22" presetClass="entr" presetSubtype="8" fill="hold" grpId="0" nodeType="afterEffect">
                                  <p:stCondLst>
                                    <p:cond delay="0"/>
                                  </p:stCondLst>
                                  <p:childTnLst>
                                    <p:set>
                                      <p:cBhvr>
                                        <p:cTn id="47" dur="1" fill="hold">
                                          <p:stCondLst>
                                            <p:cond delay="0"/>
                                          </p:stCondLst>
                                        </p:cTn>
                                        <p:tgtEl>
                                          <p:spTgt spid="134">
                                            <p:txEl>
                                              <p:pRg st="0" end="0"/>
                                            </p:txEl>
                                          </p:spTgt>
                                        </p:tgtEl>
                                        <p:attrNameLst>
                                          <p:attrName>style.visibility</p:attrName>
                                        </p:attrNameLst>
                                      </p:cBhvr>
                                      <p:to>
                                        <p:strVal val="visible"/>
                                      </p:to>
                                    </p:set>
                                    <p:animEffect transition="in" filter="wipe(left)">
                                      <p:cBhvr>
                                        <p:cTn id="48" dur="200"/>
                                        <p:tgtEl>
                                          <p:spTgt spid="134">
                                            <p:txEl>
                                              <p:pRg st="0" end="0"/>
                                            </p:txEl>
                                          </p:spTgt>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33"/>
                                        </p:tgtEl>
                                        <p:attrNameLst>
                                          <p:attrName>style.visibility</p:attrName>
                                        </p:attrNameLst>
                                      </p:cBhvr>
                                      <p:to>
                                        <p:strVal val="visible"/>
                                      </p:to>
                                    </p:set>
                                    <p:animEffect transition="in" filter="wipe(left)">
                                      <p:cBhvr>
                                        <p:cTn id="51" dur="200"/>
                                        <p:tgtEl>
                                          <p:spTgt spid="133"/>
                                        </p:tgtEl>
                                      </p:cBhvr>
                                    </p:animEffect>
                                  </p:childTnLst>
                                </p:cTn>
                              </p:par>
                            </p:childTnLst>
                          </p:cTn>
                        </p:par>
                        <p:par>
                          <p:cTn id="52" fill="hold" nodeType="afterGroup">
                            <p:stCondLst>
                              <p:cond delay="1300"/>
                            </p:stCondLst>
                            <p:childTnLst>
                              <p:par>
                                <p:cTn id="53" presetID="10" presetClass="entr" presetSubtype="0" fill="hold" nodeType="afterEffect">
                                  <p:stCondLst>
                                    <p:cond delay="0"/>
                                  </p:stCondLst>
                                  <p:childTnLst>
                                    <p:set>
                                      <p:cBhvr>
                                        <p:cTn id="54" dur="1" fill="hold">
                                          <p:stCondLst>
                                            <p:cond delay="0"/>
                                          </p:stCondLst>
                                        </p:cTn>
                                        <p:tgtEl>
                                          <p:spTgt spid="102"/>
                                        </p:tgtEl>
                                        <p:attrNameLst>
                                          <p:attrName>style.visibility</p:attrName>
                                        </p:attrNameLst>
                                      </p:cBhvr>
                                      <p:to>
                                        <p:strVal val="visible"/>
                                      </p:to>
                                    </p:set>
                                    <p:animEffect transition="in" filter="fade">
                                      <p:cBhvr>
                                        <p:cTn id="55" dur="200"/>
                                        <p:tgtEl>
                                          <p:spTgt spid="102"/>
                                        </p:tgtEl>
                                      </p:cBhvr>
                                    </p:animEffect>
                                  </p:childTnLst>
                                </p:cTn>
                              </p:par>
                            </p:childTnLst>
                          </p:cTn>
                        </p:par>
                        <p:par>
                          <p:cTn id="56" fill="hold" nodeType="afterGroup">
                            <p:stCondLst>
                              <p:cond delay="1500"/>
                            </p:stCondLst>
                            <p:childTnLst>
                              <p:par>
                                <p:cTn id="57" presetID="22" presetClass="entr" presetSubtype="8"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200"/>
                                        <p:tgtEl>
                                          <p:spTgt spid="14"/>
                                        </p:tgtEl>
                                      </p:cBhvr>
                                    </p:animEffect>
                                  </p:childTnLst>
                                </p:cTn>
                              </p:par>
                            </p:childTnLst>
                          </p:cTn>
                        </p:par>
                        <p:par>
                          <p:cTn id="60" fill="hold" nodeType="afterGroup">
                            <p:stCondLst>
                              <p:cond delay="1700"/>
                            </p:stCondLst>
                            <p:childTnLst>
                              <p:par>
                                <p:cTn id="61" presetID="1" presetClass="entr" presetSubtype="0" fill="hold" grpId="0" nodeType="afterEffect">
                                  <p:stCondLst>
                                    <p:cond delay="0"/>
                                  </p:stCondLst>
                                  <p:childTnLst>
                                    <p:set>
                                      <p:cBhvr>
                                        <p:cTn id="62" dur="1" fill="hold">
                                          <p:stCondLst>
                                            <p:cond delay="199"/>
                                          </p:stCondLst>
                                        </p:cTn>
                                        <p:tgtEl>
                                          <p:spTgt spid="15"/>
                                        </p:tgtEl>
                                        <p:attrNameLst>
                                          <p:attrName>style.visibility</p:attrName>
                                        </p:attrNameLst>
                                      </p:cBhvr>
                                      <p:to>
                                        <p:strVal val="visible"/>
                                      </p:to>
                                    </p:set>
                                  </p:childTnLst>
                                </p:cTn>
                              </p:par>
                            </p:childTnLst>
                          </p:cTn>
                        </p:par>
                        <p:par>
                          <p:cTn id="63" fill="hold" nodeType="afterGroup">
                            <p:stCondLst>
                              <p:cond delay="1900"/>
                            </p:stCondLst>
                            <p:childTnLst>
                              <p:par>
                                <p:cTn id="64" presetID="22" presetClass="entr" presetSubtype="8" fill="hold" grpId="0" nodeType="afterEffect">
                                  <p:stCondLst>
                                    <p:cond delay="0"/>
                                  </p:stCondLst>
                                  <p:childTnLst>
                                    <p:set>
                                      <p:cBhvr>
                                        <p:cTn id="65" dur="1" fill="hold">
                                          <p:stCondLst>
                                            <p:cond delay="0"/>
                                          </p:stCondLst>
                                        </p:cTn>
                                        <p:tgtEl>
                                          <p:spTgt spid="132">
                                            <p:txEl>
                                              <p:pRg st="0" end="0"/>
                                            </p:txEl>
                                          </p:spTgt>
                                        </p:tgtEl>
                                        <p:attrNameLst>
                                          <p:attrName>style.visibility</p:attrName>
                                        </p:attrNameLst>
                                      </p:cBhvr>
                                      <p:to>
                                        <p:strVal val="visible"/>
                                      </p:to>
                                    </p:set>
                                    <p:animEffect transition="in" filter="wipe(left)">
                                      <p:cBhvr>
                                        <p:cTn id="66" dur="200"/>
                                        <p:tgtEl>
                                          <p:spTgt spid="132">
                                            <p:txEl>
                                              <p:pRg st="0" end="0"/>
                                            </p:txEl>
                                          </p:spTgt>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31"/>
                                        </p:tgtEl>
                                        <p:attrNameLst>
                                          <p:attrName>style.visibility</p:attrName>
                                        </p:attrNameLst>
                                      </p:cBhvr>
                                      <p:to>
                                        <p:strVal val="visible"/>
                                      </p:to>
                                    </p:set>
                                    <p:animEffect transition="in" filter="wipe(left)">
                                      <p:cBhvr>
                                        <p:cTn id="69" dur="200"/>
                                        <p:tgtEl>
                                          <p:spTgt spid="131"/>
                                        </p:tgtEl>
                                      </p:cBhvr>
                                    </p:animEffect>
                                  </p:childTnLst>
                                </p:cTn>
                              </p:par>
                            </p:childTnLst>
                          </p:cTn>
                        </p:par>
                        <p:par>
                          <p:cTn id="70" fill="hold" nodeType="afterGroup">
                            <p:stCondLst>
                              <p:cond delay="2100"/>
                            </p:stCondLst>
                            <p:childTnLst>
                              <p:par>
                                <p:cTn id="71" presetID="10" presetClass="entr" presetSubtype="0" fill="hold" nodeType="afterEffect">
                                  <p:stCondLst>
                                    <p:cond delay="0"/>
                                  </p:stCondLst>
                                  <p:childTnLst>
                                    <p:set>
                                      <p:cBhvr>
                                        <p:cTn id="72" dur="1" fill="hold">
                                          <p:stCondLst>
                                            <p:cond delay="0"/>
                                          </p:stCondLst>
                                        </p:cTn>
                                        <p:tgtEl>
                                          <p:spTgt spid="85"/>
                                        </p:tgtEl>
                                        <p:attrNameLst>
                                          <p:attrName>style.visibility</p:attrName>
                                        </p:attrNameLst>
                                      </p:cBhvr>
                                      <p:to>
                                        <p:strVal val="visible"/>
                                      </p:to>
                                    </p:set>
                                    <p:animEffect transition="in" filter="fade">
                                      <p:cBhvr>
                                        <p:cTn id="73" dur="200"/>
                                        <p:tgtEl>
                                          <p:spTgt spid="85"/>
                                        </p:tgtEl>
                                      </p:cBhvr>
                                    </p:animEffect>
                                  </p:childTnLst>
                                </p:cTn>
                              </p:par>
                            </p:childTnLst>
                          </p:cTn>
                        </p:par>
                        <p:par>
                          <p:cTn id="74" fill="hold" nodeType="afterGroup">
                            <p:stCondLst>
                              <p:cond delay="2300"/>
                            </p:stCondLst>
                            <p:childTnLst>
                              <p:par>
                                <p:cTn id="75" presetID="22" presetClass="entr" presetSubtype="2"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right)">
                                      <p:cBhvr>
                                        <p:cTn id="77" dur="200"/>
                                        <p:tgtEl>
                                          <p:spTgt spid="16"/>
                                        </p:tgtEl>
                                      </p:cBhvr>
                                    </p:animEffect>
                                  </p:childTnLst>
                                </p:cTn>
                              </p:par>
                            </p:childTnLst>
                          </p:cTn>
                        </p:par>
                        <p:par>
                          <p:cTn id="78" fill="hold" nodeType="afterGroup">
                            <p:stCondLst>
                              <p:cond delay="2500"/>
                            </p:stCondLst>
                            <p:childTnLst>
                              <p:par>
                                <p:cTn id="79" presetID="1" presetClass="entr" presetSubtype="0" fill="hold" grpId="0" nodeType="afterEffect">
                                  <p:stCondLst>
                                    <p:cond delay="0"/>
                                  </p:stCondLst>
                                  <p:childTnLst>
                                    <p:set>
                                      <p:cBhvr>
                                        <p:cTn id="80" dur="1" fill="hold">
                                          <p:stCondLst>
                                            <p:cond delay="199"/>
                                          </p:stCondLst>
                                        </p:cTn>
                                        <p:tgtEl>
                                          <p:spTgt spid="17"/>
                                        </p:tgtEl>
                                        <p:attrNameLst>
                                          <p:attrName>style.visibility</p:attrName>
                                        </p:attrNameLst>
                                      </p:cBhvr>
                                      <p:to>
                                        <p:strVal val="visible"/>
                                      </p:to>
                                    </p:set>
                                  </p:childTnLst>
                                </p:cTn>
                              </p:par>
                            </p:childTnLst>
                          </p:cTn>
                        </p:par>
                        <p:par>
                          <p:cTn id="81" fill="hold" nodeType="afterGroup">
                            <p:stCondLst>
                              <p:cond delay="2700"/>
                            </p:stCondLst>
                            <p:childTnLst>
                              <p:par>
                                <p:cTn id="82" presetID="22" presetClass="entr" presetSubtype="2" fill="hold" grpId="0" nodeType="afterEffect">
                                  <p:stCondLst>
                                    <p:cond delay="0"/>
                                  </p:stCondLst>
                                  <p:childTnLst>
                                    <p:set>
                                      <p:cBhvr>
                                        <p:cTn id="83" dur="1" fill="hold">
                                          <p:stCondLst>
                                            <p:cond delay="0"/>
                                          </p:stCondLst>
                                        </p:cTn>
                                        <p:tgtEl>
                                          <p:spTgt spid="136">
                                            <p:txEl>
                                              <p:pRg st="0" end="0"/>
                                            </p:txEl>
                                          </p:spTgt>
                                        </p:tgtEl>
                                        <p:attrNameLst>
                                          <p:attrName>style.visibility</p:attrName>
                                        </p:attrNameLst>
                                      </p:cBhvr>
                                      <p:to>
                                        <p:strVal val="visible"/>
                                      </p:to>
                                    </p:set>
                                    <p:animEffect transition="in" filter="wipe(right)">
                                      <p:cBhvr>
                                        <p:cTn id="84" dur="200"/>
                                        <p:tgtEl>
                                          <p:spTgt spid="136">
                                            <p:txEl>
                                              <p:pRg st="0" end="0"/>
                                            </p:txEl>
                                          </p:spTgt>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135"/>
                                        </p:tgtEl>
                                        <p:attrNameLst>
                                          <p:attrName>style.visibility</p:attrName>
                                        </p:attrNameLst>
                                      </p:cBhvr>
                                      <p:to>
                                        <p:strVal val="visible"/>
                                      </p:to>
                                    </p:set>
                                    <p:animEffect transition="in" filter="wipe(right)">
                                      <p:cBhvr>
                                        <p:cTn id="87" dur="2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84" grpId="0" animBg="1"/>
      <p:bldP spid="120" grpId="0" animBg="1"/>
      <p:bldP spid="121" grpId="0" animBg="1"/>
      <p:bldP spid="122" grpId="0" animBg="1"/>
      <p:bldP spid="123" grpId="0" animBg="1"/>
      <p:bldP spid="124" grpId="0" animBg="1"/>
      <p:bldP spid="128" grpId="0" animBg="1"/>
      <p:bldP spid="129" grpId="0" animBg="1"/>
      <p:bldP spid="130" grpId="0" animBg="1"/>
      <p:bldP spid="131" grpId="0"/>
      <p:bldP spid="132" grpId="0" build="p"/>
      <p:bldP spid="133" grpId="0"/>
      <p:bldP spid="134" grpId="0" build="p"/>
      <p:bldP spid="135" grpId="0"/>
      <p:bldP spid="136" grpId="0"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451967" y="357259"/>
            <a:ext cx="4896544" cy="686939"/>
            <a:chOff x="338524" y="267494"/>
            <a:chExt cx="3672408" cy="515204"/>
          </a:xfrm>
        </p:grpSpPr>
        <p:sp>
          <p:nvSpPr>
            <p:cNvPr id="55" name="矩形 54"/>
            <p:cNvSpPr/>
            <p:nvPr/>
          </p:nvSpPr>
          <p:spPr>
            <a:xfrm>
              <a:off x="338524" y="294967"/>
              <a:ext cx="345044" cy="34186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755576" y="267494"/>
              <a:ext cx="1523494" cy="346249"/>
            </a:xfrm>
            <a:prstGeom prst="rect">
              <a:avLst/>
            </a:prstGeom>
            <a:noFill/>
          </p:spPr>
          <p:txBody>
            <a:bodyPr wrap="none" rtlCol="0">
              <a:spAutoFit/>
              <a:scene3d>
                <a:camera prst="orthographicFront"/>
                <a:lightRig rig="threePt" dir="t"/>
              </a:scene3d>
              <a:sp3d contourW="12700"/>
            </a:bodyPr>
            <a:lstStyle/>
            <a:p>
              <a:pPr defTabSz="1218565"/>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基本工作概述</a:t>
              </a: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55576" y="559608"/>
              <a:ext cx="3255356" cy="223090"/>
            </a:xfrm>
            <a:prstGeom prst="rect">
              <a:avLst/>
            </a:prstGeom>
            <a:noFill/>
          </p:spPr>
          <p:txBody>
            <a:bodyPr wrap="square" rtlCol="0">
              <a:spAutoFit/>
              <a:scene3d>
                <a:camera prst="orthographicFront"/>
                <a:lightRig rig="threePt" dir="t"/>
              </a:scene3d>
              <a:sp3d contourW="12700"/>
            </a:bodyPr>
            <a:lstStyle/>
            <a:p>
              <a:pPr defTabSz="1218565"/>
              <a:r>
                <a:rPr lang="en-US" altLang="zh-CN" sz="1335">
                  <a:solidFill>
                    <a:prstClr val="black">
                      <a:lumMod val="75000"/>
                      <a:lumOff val="25000"/>
                    </a:prstClr>
                  </a:solidFill>
                  <a:latin typeface="微软雅黑" panose="020b0503020204020204" pitchFamily="34" charset="-122"/>
                  <a:ea typeface="微软雅黑" panose="020b0503020204020204" pitchFamily="34" charset="-122"/>
                </a:rPr>
                <a:t>Year work summary Year work summary</a:t>
              </a:r>
              <a:endParaRPr lang="en-US" altLang="zh-CN"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 name="矩形 5"/>
            <p:cNvSpPr/>
            <p:nvPr/>
          </p:nvSpPr>
          <p:spPr>
            <a:xfrm>
              <a:off x="515550" y="483518"/>
              <a:ext cx="240025" cy="2378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33" name="Group 1"/>
          <p:cNvGrpSpPr/>
          <p:nvPr/>
        </p:nvGrpSpPr>
        <p:grpSpPr>
          <a:xfrm>
            <a:off x="3924586" y="1689928"/>
            <a:ext cx="4342833" cy="4342832"/>
            <a:chOff x="7145919" y="1828801"/>
            <a:chExt cx="4343399" cy="4343398"/>
          </a:xfrm>
        </p:grpSpPr>
        <p:sp>
          <p:nvSpPr>
            <p:cNvPr id="34" name="Freeform: Shape 2"/>
            <p:cNvSpPr/>
            <p:nvPr/>
          </p:nvSpPr>
          <p:spPr>
            <a:xfrm rot="16200000" flipH="1">
              <a:off x="7145919" y="1828801"/>
              <a:ext cx="2114858" cy="2114857"/>
            </a:xfrm>
            <a:custGeom>
              <a:gdLst>
                <a:gd name="connsiteX0" fmla="*/ 0 w 1701029"/>
                <a:gd name="connsiteY0" fmla="*/ 1701028 h 1701028"/>
                <a:gd name="connsiteX1" fmla="*/ 591471 w 1701029"/>
                <a:gd name="connsiteY1" fmla="*/ 1701028 h 1701028"/>
                <a:gd name="connsiteX2" fmla="*/ 599788 w 1701029"/>
                <a:gd name="connsiteY2" fmla="*/ 1604677 h 1701028"/>
                <a:gd name="connsiteX3" fmla="*/ 636580 w 1701029"/>
                <a:gd name="connsiteY3" fmla="*/ 1465242 h 1701028"/>
                <a:gd name="connsiteX4" fmla="*/ 770912 w 1701029"/>
                <a:gd name="connsiteY4" fmla="*/ 1217700 h 1701028"/>
                <a:gd name="connsiteX5" fmla="*/ 985253 w 1701029"/>
                <a:gd name="connsiteY5" fmla="*/ 1041103 h 1701028"/>
                <a:gd name="connsiteX6" fmla="*/ 1263737 w 1701029"/>
                <a:gd name="connsiteY6" fmla="*/ 973931 h 1701028"/>
                <a:gd name="connsiteX7" fmla="*/ 1668258 w 1701029"/>
                <a:gd name="connsiteY7" fmla="*/ 1129407 h 1701028"/>
                <a:gd name="connsiteX8" fmla="*/ 1701029 w 1701029"/>
                <a:gd name="connsiteY8" fmla="*/ 1158547 h 1701028"/>
                <a:gd name="connsiteX9" fmla="*/ 1701029 w 1701029"/>
                <a:gd name="connsiteY9" fmla="*/ 0 h 1701028"/>
                <a:gd name="connsiteX10" fmla="*/ 1567916 w 1701029"/>
                <a:gd name="connsiteY10" fmla="*/ 6722 h 1701028"/>
                <a:gd name="connsiteX11" fmla="*/ 6721 w 1701029"/>
                <a:gd name="connsiteY11" fmla="*/ 1567917 h 1701028"/>
                <a:gd name="connsiteX12" fmla="*/ 0 w 1701029"/>
                <a:gd name="connsiteY12" fmla="*/ 1701028 h 17010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01029" h="1701028">
                  <a:moveTo>
                    <a:pt x="0" y="1701028"/>
                  </a:moveTo>
                  <a:lnTo>
                    <a:pt x="591471" y="1701028"/>
                  </a:lnTo>
                  <a:lnTo>
                    <a:pt x="599788" y="1604677"/>
                  </a:lnTo>
                  <a:cubicBezTo>
                    <a:pt x="607964" y="1557759"/>
                    <a:pt x="620228" y="1511281"/>
                    <a:pt x="636580" y="1465242"/>
                  </a:cubicBezTo>
                  <a:cubicBezTo>
                    <a:pt x="669284" y="1373175"/>
                    <a:pt x="714057" y="1290657"/>
                    <a:pt x="770912" y="1217700"/>
                  </a:cubicBezTo>
                  <a:cubicBezTo>
                    <a:pt x="827765" y="1144754"/>
                    <a:pt x="899209" y="1085876"/>
                    <a:pt x="985253" y="1041103"/>
                  </a:cubicBezTo>
                  <a:cubicBezTo>
                    <a:pt x="1071285" y="996317"/>
                    <a:pt x="1164109" y="973931"/>
                    <a:pt x="1263737" y="973931"/>
                  </a:cubicBezTo>
                  <a:cubicBezTo>
                    <a:pt x="1419709" y="973931"/>
                    <a:pt x="1554550" y="1025757"/>
                    <a:pt x="1668258" y="1129407"/>
                  </a:cubicBezTo>
                  <a:lnTo>
                    <a:pt x="1701029" y="1158547"/>
                  </a:lnTo>
                  <a:lnTo>
                    <a:pt x="1701029" y="0"/>
                  </a:lnTo>
                  <a:lnTo>
                    <a:pt x="1567916" y="6722"/>
                  </a:lnTo>
                  <a:cubicBezTo>
                    <a:pt x="744743" y="90320"/>
                    <a:pt x="90319" y="744743"/>
                    <a:pt x="6721" y="1567917"/>
                  </a:cubicBezTo>
                  <a:lnTo>
                    <a:pt x="0" y="170102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930">
                <a:defRPr/>
              </a:pPr>
              <a:endParaRPr>
                <a:solidFill>
                  <a:srgbClr val="FFFFFF"/>
                </a:solidFill>
                <a:latin typeface="微软雅黑" panose="020b0503020204020204" pitchFamily="34" charset="-122"/>
                <a:ea typeface="微软雅黑" panose="020b0503020204020204" pitchFamily="34" charset="-122"/>
                <a:sym typeface="+mn-lt"/>
              </a:endParaRPr>
            </a:p>
          </p:txBody>
        </p:sp>
        <p:sp>
          <p:nvSpPr>
            <p:cNvPr id="35" name="Freeform: Shape 3"/>
            <p:cNvSpPr/>
            <p:nvPr/>
          </p:nvSpPr>
          <p:spPr>
            <a:xfrm rot="16200000" flipH="1">
              <a:off x="9374461" y="1828802"/>
              <a:ext cx="2114858" cy="2114856"/>
            </a:xfrm>
            <a:custGeom>
              <a:gdLst>
                <a:gd name="connsiteX0" fmla="*/ 0 w 1701029"/>
                <a:gd name="connsiteY0" fmla="*/ 0 h 1701027"/>
                <a:gd name="connsiteX1" fmla="*/ 6721 w 1701029"/>
                <a:gd name="connsiteY1" fmla="*/ 133111 h 1701027"/>
                <a:gd name="connsiteX2" fmla="*/ 1567916 w 1701029"/>
                <a:gd name="connsiteY2" fmla="*/ 1694306 h 1701027"/>
                <a:gd name="connsiteX3" fmla="*/ 1701029 w 1701029"/>
                <a:gd name="connsiteY3" fmla="*/ 1701027 h 1701027"/>
                <a:gd name="connsiteX4" fmla="*/ 1701029 w 1701029"/>
                <a:gd name="connsiteY4" fmla="*/ 542485 h 1701027"/>
                <a:gd name="connsiteX5" fmla="*/ 1668258 w 1701029"/>
                <a:gd name="connsiteY5" fmla="*/ 571623 h 1701027"/>
                <a:gd name="connsiteX6" fmla="*/ 1263737 w 1701029"/>
                <a:gd name="connsiteY6" fmla="*/ 727099 h 1701027"/>
                <a:gd name="connsiteX7" fmla="*/ 985253 w 1701029"/>
                <a:gd name="connsiteY7" fmla="*/ 659927 h 1701027"/>
                <a:gd name="connsiteX8" fmla="*/ 770912 w 1701029"/>
                <a:gd name="connsiteY8" fmla="*/ 483331 h 1701027"/>
                <a:gd name="connsiteX9" fmla="*/ 636580 w 1701029"/>
                <a:gd name="connsiteY9" fmla="*/ 235788 h 1701027"/>
                <a:gd name="connsiteX10" fmla="*/ 599788 w 1701029"/>
                <a:gd name="connsiteY10" fmla="*/ 96356 h 1701027"/>
                <a:gd name="connsiteX11" fmla="*/ 591470 w 1701029"/>
                <a:gd name="connsiteY11" fmla="*/ 0 h 1701027"/>
                <a:gd name="connsiteX12" fmla="*/ 0 w 1701029"/>
                <a:gd name="connsiteY12" fmla="*/ 0 h 170102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01029" h="1701027">
                  <a:moveTo>
                    <a:pt x="0" y="0"/>
                  </a:moveTo>
                  <a:lnTo>
                    <a:pt x="6721" y="133111"/>
                  </a:lnTo>
                  <a:cubicBezTo>
                    <a:pt x="90319" y="956285"/>
                    <a:pt x="744743" y="1610708"/>
                    <a:pt x="1567916" y="1694306"/>
                  </a:cubicBezTo>
                  <a:lnTo>
                    <a:pt x="1701029" y="1701027"/>
                  </a:lnTo>
                  <a:lnTo>
                    <a:pt x="1701029" y="542485"/>
                  </a:lnTo>
                  <a:lnTo>
                    <a:pt x="1668258" y="571623"/>
                  </a:lnTo>
                  <a:cubicBezTo>
                    <a:pt x="1554550" y="675274"/>
                    <a:pt x="1419709" y="727099"/>
                    <a:pt x="1263737" y="727099"/>
                  </a:cubicBezTo>
                  <a:cubicBezTo>
                    <a:pt x="1164109" y="727099"/>
                    <a:pt x="1071285" y="704712"/>
                    <a:pt x="985253" y="659927"/>
                  </a:cubicBezTo>
                  <a:cubicBezTo>
                    <a:pt x="899209" y="615153"/>
                    <a:pt x="827765" y="556277"/>
                    <a:pt x="770912" y="483331"/>
                  </a:cubicBezTo>
                  <a:cubicBezTo>
                    <a:pt x="714057" y="410372"/>
                    <a:pt x="669284" y="327855"/>
                    <a:pt x="636580" y="235788"/>
                  </a:cubicBezTo>
                  <a:cubicBezTo>
                    <a:pt x="620228" y="189749"/>
                    <a:pt x="607964" y="143272"/>
                    <a:pt x="599788" y="96356"/>
                  </a:cubicBezTo>
                  <a:lnTo>
                    <a:pt x="591470"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930">
                <a:defRPr/>
              </a:pPr>
              <a:endParaRPr>
                <a:solidFill>
                  <a:srgbClr val="FFFFFF"/>
                </a:solidFill>
                <a:latin typeface="微软雅黑" panose="020b0503020204020204" pitchFamily="34" charset="-122"/>
                <a:ea typeface="微软雅黑" panose="020b0503020204020204" pitchFamily="34" charset="-122"/>
                <a:sym typeface="+mn-lt"/>
              </a:endParaRPr>
            </a:p>
          </p:txBody>
        </p:sp>
        <p:sp>
          <p:nvSpPr>
            <p:cNvPr id="36" name="Freeform: Shape 4"/>
            <p:cNvSpPr/>
            <p:nvPr/>
          </p:nvSpPr>
          <p:spPr>
            <a:xfrm rot="16200000" flipH="1">
              <a:off x="7145920" y="4057343"/>
              <a:ext cx="2114855" cy="2114857"/>
            </a:xfrm>
            <a:custGeom>
              <a:gdLst>
                <a:gd name="connsiteX0" fmla="*/ 0 w 1701026"/>
                <a:gd name="connsiteY0" fmla="*/ 0 h 1701028"/>
                <a:gd name="connsiteX1" fmla="*/ 0 w 1701026"/>
                <a:gd name="connsiteY1" fmla="*/ 1236031 h 1701028"/>
                <a:gd name="connsiteX2" fmla="*/ 7104 w 1701026"/>
                <a:gd name="connsiteY2" fmla="*/ 1241849 h 1701028"/>
                <a:gd name="connsiteX3" fmla="*/ 151256 w 1701026"/>
                <a:gd name="connsiteY3" fmla="*/ 1331668 h 1701028"/>
                <a:gd name="connsiteX4" fmla="*/ 313512 w 1701026"/>
                <a:gd name="connsiteY4" fmla="*/ 1382984 h 1701028"/>
                <a:gd name="connsiteX5" fmla="*/ 437289 w 1701026"/>
                <a:gd name="connsiteY5" fmla="*/ 1312038 h 1701028"/>
                <a:gd name="connsiteX6" fmla="*/ 533888 w 1701026"/>
                <a:gd name="connsiteY6" fmla="*/ 1349771 h 1701028"/>
                <a:gd name="connsiteX7" fmla="*/ 630487 w 1701026"/>
                <a:gd name="connsiteY7" fmla="*/ 1312038 h 1701028"/>
                <a:gd name="connsiteX8" fmla="*/ 752750 w 1701026"/>
                <a:gd name="connsiteY8" fmla="*/ 1379967 h 1701028"/>
                <a:gd name="connsiteX9" fmla="*/ 823696 w 1701026"/>
                <a:gd name="connsiteY9" fmla="*/ 1360338 h 1701028"/>
                <a:gd name="connsiteX10" fmla="*/ 930860 w 1701026"/>
                <a:gd name="connsiteY10" fmla="*/ 1407891 h 1701028"/>
                <a:gd name="connsiteX11" fmla="*/ 968594 w 1701026"/>
                <a:gd name="connsiteY11" fmla="*/ 1524864 h 1701028"/>
                <a:gd name="connsiteX12" fmla="*/ 1074256 w 1701026"/>
                <a:gd name="connsiteY12" fmla="*/ 1615429 h 1701028"/>
                <a:gd name="connsiteX13" fmla="*/ 1103690 w 1701026"/>
                <a:gd name="connsiteY13" fmla="*/ 1678447 h 1701028"/>
                <a:gd name="connsiteX14" fmla="*/ 1106934 w 1701026"/>
                <a:gd name="connsiteY14" fmla="*/ 1701028 h 1701028"/>
                <a:gd name="connsiteX15" fmla="*/ 1701026 w 1701026"/>
                <a:gd name="connsiteY15" fmla="*/ 1701028 h 1701028"/>
                <a:gd name="connsiteX16" fmla="*/ 1694305 w 1701026"/>
                <a:gd name="connsiteY16" fmla="*/ 1567917 h 1701028"/>
                <a:gd name="connsiteX17" fmla="*/ 133110 w 1701026"/>
                <a:gd name="connsiteY17" fmla="*/ 6722 h 1701028"/>
                <a:gd name="connsiteX18" fmla="*/ 0 w 1701026"/>
                <a:gd name="connsiteY18" fmla="*/ 0 h 17010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01026" h="1701028">
                  <a:moveTo>
                    <a:pt x="0" y="0"/>
                  </a:moveTo>
                  <a:lnTo>
                    <a:pt x="0" y="1236031"/>
                  </a:lnTo>
                  <a:lnTo>
                    <a:pt x="7104" y="1241849"/>
                  </a:lnTo>
                  <a:cubicBezTo>
                    <a:pt x="45346" y="1271537"/>
                    <a:pt x="93397" y="1301472"/>
                    <a:pt x="151256" y="1331668"/>
                  </a:cubicBezTo>
                  <a:cubicBezTo>
                    <a:pt x="209117" y="1361852"/>
                    <a:pt x="263202" y="1378961"/>
                    <a:pt x="313512" y="1382984"/>
                  </a:cubicBezTo>
                  <a:cubicBezTo>
                    <a:pt x="341685" y="1335690"/>
                    <a:pt x="382944" y="1312038"/>
                    <a:pt x="437289" y="1312038"/>
                  </a:cubicBezTo>
                  <a:cubicBezTo>
                    <a:pt x="474514" y="1312038"/>
                    <a:pt x="506722" y="1324616"/>
                    <a:pt x="533888" y="1349771"/>
                  </a:cubicBezTo>
                  <a:cubicBezTo>
                    <a:pt x="561056" y="1324616"/>
                    <a:pt x="593263" y="1312038"/>
                    <a:pt x="630487" y="1312038"/>
                  </a:cubicBezTo>
                  <a:cubicBezTo>
                    <a:pt x="682821" y="1312038"/>
                    <a:pt x="723571" y="1334685"/>
                    <a:pt x="752750" y="1379967"/>
                  </a:cubicBezTo>
                  <a:cubicBezTo>
                    <a:pt x="775894" y="1366881"/>
                    <a:pt x="799546" y="1360338"/>
                    <a:pt x="823696" y="1360338"/>
                  </a:cubicBezTo>
                  <a:cubicBezTo>
                    <a:pt x="869983" y="1360338"/>
                    <a:pt x="905705" y="1376192"/>
                    <a:pt x="930860" y="1407891"/>
                  </a:cubicBezTo>
                  <a:cubicBezTo>
                    <a:pt x="956015" y="1439590"/>
                    <a:pt x="968594" y="1478577"/>
                    <a:pt x="968594" y="1524864"/>
                  </a:cubicBezTo>
                  <a:cubicBezTo>
                    <a:pt x="1012870" y="1544991"/>
                    <a:pt x="1048095" y="1575176"/>
                    <a:pt x="1074256" y="1615429"/>
                  </a:cubicBezTo>
                  <a:cubicBezTo>
                    <a:pt x="1087336" y="1635555"/>
                    <a:pt x="1097148" y="1656560"/>
                    <a:pt x="1103690" y="1678447"/>
                  </a:cubicBezTo>
                  <a:lnTo>
                    <a:pt x="1106934" y="1701028"/>
                  </a:lnTo>
                  <a:lnTo>
                    <a:pt x="1701026" y="1701028"/>
                  </a:lnTo>
                  <a:lnTo>
                    <a:pt x="1694305" y="1567917"/>
                  </a:lnTo>
                  <a:cubicBezTo>
                    <a:pt x="1610707" y="744743"/>
                    <a:pt x="956284" y="90320"/>
                    <a:pt x="133110" y="6722"/>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930">
                <a:defRPr/>
              </a:pPr>
              <a:endParaRPr>
                <a:solidFill>
                  <a:srgbClr val="FFFFFF"/>
                </a:solidFill>
                <a:latin typeface="微软雅黑" panose="020b0503020204020204" pitchFamily="34" charset="-122"/>
                <a:ea typeface="微软雅黑" panose="020b0503020204020204" pitchFamily="34" charset="-122"/>
                <a:sym typeface="+mn-lt"/>
              </a:endParaRPr>
            </a:p>
          </p:txBody>
        </p:sp>
        <p:sp>
          <p:nvSpPr>
            <p:cNvPr id="37" name="Freeform: Shape 5"/>
            <p:cNvSpPr/>
            <p:nvPr/>
          </p:nvSpPr>
          <p:spPr>
            <a:xfrm rot="16200000" flipH="1">
              <a:off x="9374462" y="4057344"/>
              <a:ext cx="2114855" cy="2114856"/>
            </a:xfrm>
            <a:custGeom>
              <a:gdLst>
                <a:gd name="connsiteX0" fmla="*/ 0 w 1701026"/>
                <a:gd name="connsiteY0" fmla="*/ 464999 h 1701027"/>
                <a:gd name="connsiteX1" fmla="*/ 0 w 1701026"/>
                <a:gd name="connsiteY1" fmla="*/ 1701027 h 1701027"/>
                <a:gd name="connsiteX2" fmla="*/ 133110 w 1701026"/>
                <a:gd name="connsiteY2" fmla="*/ 1694306 h 1701027"/>
                <a:gd name="connsiteX3" fmla="*/ 1694305 w 1701026"/>
                <a:gd name="connsiteY3" fmla="*/ 133111 h 1701027"/>
                <a:gd name="connsiteX4" fmla="*/ 1701026 w 1701026"/>
                <a:gd name="connsiteY4" fmla="*/ 0 h 1701027"/>
                <a:gd name="connsiteX5" fmla="*/ 1106935 w 1701026"/>
                <a:gd name="connsiteY5" fmla="*/ 0 h 1701027"/>
                <a:gd name="connsiteX6" fmla="*/ 1103690 w 1701026"/>
                <a:gd name="connsiteY6" fmla="*/ 22585 h 1701027"/>
                <a:gd name="connsiteX7" fmla="*/ 1074256 w 1701026"/>
                <a:gd name="connsiteY7" fmla="*/ 85602 h 1701027"/>
                <a:gd name="connsiteX8" fmla="*/ 968594 w 1701026"/>
                <a:gd name="connsiteY8" fmla="*/ 176165 h 1701027"/>
                <a:gd name="connsiteX9" fmla="*/ 930860 w 1701026"/>
                <a:gd name="connsiteY9" fmla="*/ 293139 h 1701027"/>
                <a:gd name="connsiteX10" fmla="*/ 823696 w 1701026"/>
                <a:gd name="connsiteY10" fmla="*/ 340693 h 1701027"/>
                <a:gd name="connsiteX11" fmla="*/ 752750 w 1701026"/>
                <a:gd name="connsiteY11" fmla="*/ 321063 h 1701027"/>
                <a:gd name="connsiteX12" fmla="*/ 630487 w 1701026"/>
                <a:gd name="connsiteY12" fmla="*/ 388992 h 1701027"/>
                <a:gd name="connsiteX13" fmla="*/ 533888 w 1701026"/>
                <a:gd name="connsiteY13" fmla="*/ 351259 h 1701027"/>
                <a:gd name="connsiteX14" fmla="*/ 437289 w 1701026"/>
                <a:gd name="connsiteY14" fmla="*/ 388992 h 1701027"/>
                <a:gd name="connsiteX15" fmla="*/ 313512 w 1701026"/>
                <a:gd name="connsiteY15" fmla="*/ 318046 h 1701027"/>
                <a:gd name="connsiteX16" fmla="*/ 151256 w 1701026"/>
                <a:gd name="connsiteY16" fmla="*/ 369363 h 1701027"/>
                <a:gd name="connsiteX17" fmla="*/ 7104 w 1701026"/>
                <a:gd name="connsiteY17" fmla="*/ 459181 h 1701027"/>
                <a:gd name="connsiteX18" fmla="*/ 0 w 1701026"/>
                <a:gd name="connsiteY18" fmla="*/ 464999 h 170102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01026" h="1701027">
                  <a:moveTo>
                    <a:pt x="0" y="464999"/>
                  </a:moveTo>
                  <a:lnTo>
                    <a:pt x="0" y="1701027"/>
                  </a:lnTo>
                  <a:lnTo>
                    <a:pt x="133110" y="1694306"/>
                  </a:lnTo>
                  <a:cubicBezTo>
                    <a:pt x="956284" y="1610708"/>
                    <a:pt x="1610707" y="956285"/>
                    <a:pt x="1694305" y="133111"/>
                  </a:cubicBezTo>
                  <a:lnTo>
                    <a:pt x="1701026" y="0"/>
                  </a:lnTo>
                  <a:lnTo>
                    <a:pt x="1106935" y="0"/>
                  </a:lnTo>
                  <a:lnTo>
                    <a:pt x="1103690" y="22585"/>
                  </a:lnTo>
                  <a:cubicBezTo>
                    <a:pt x="1097148" y="44470"/>
                    <a:pt x="1087336" y="65475"/>
                    <a:pt x="1074256" y="85602"/>
                  </a:cubicBezTo>
                  <a:cubicBezTo>
                    <a:pt x="1048095" y="125855"/>
                    <a:pt x="1012870" y="156039"/>
                    <a:pt x="968594" y="176165"/>
                  </a:cubicBezTo>
                  <a:cubicBezTo>
                    <a:pt x="968594" y="222454"/>
                    <a:pt x="956015" y="261440"/>
                    <a:pt x="930860" y="293139"/>
                  </a:cubicBezTo>
                  <a:cubicBezTo>
                    <a:pt x="905705" y="324837"/>
                    <a:pt x="869983" y="340693"/>
                    <a:pt x="823696" y="340693"/>
                  </a:cubicBezTo>
                  <a:cubicBezTo>
                    <a:pt x="799546" y="340693"/>
                    <a:pt x="775894" y="334150"/>
                    <a:pt x="752750" y="321063"/>
                  </a:cubicBezTo>
                  <a:cubicBezTo>
                    <a:pt x="723571" y="366345"/>
                    <a:pt x="682821" y="388992"/>
                    <a:pt x="630487" y="388992"/>
                  </a:cubicBezTo>
                  <a:cubicBezTo>
                    <a:pt x="593263" y="388992"/>
                    <a:pt x="561056" y="376415"/>
                    <a:pt x="533888" y="351259"/>
                  </a:cubicBezTo>
                  <a:cubicBezTo>
                    <a:pt x="506722" y="376415"/>
                    <a:pt x="474514" y="388992"/>
                    <a:pt x="437289" y="388992"/>
                  </a:cubicBezTo>
                  <a:cubicBezTo>
                    <a:pt x="382944" y="388992"/>
                    <a:pt x="341685" y="365339"/>
                    <a:pt x="313512" y="318046"/>
                  </a:cubicBezTo>
                  <a:cubicBezTo>
                    <a:pt x="263202" y="322068"/>
                    <a:pt x="209117" y="339179"/>
                    <a:pt x="151256" y="369363"/>
                  </a:cubicBezTo>
                  <a:cubicBezTo>
                    <a:pt x="93397" y="399559"/>
                    <a:pt x="45346" y="429494"/>
                    <a:pt x="7104" y="459181"/>
                  </a:cubicBezTo>
                  <a:lnTo>
                    <a:pt x="0" y="46499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930">
                <a:defRPr/>
              </a:pPr>
              <a:endParaRPr>
                <a:solidFill>
                  <a:srgbClr val="FFFFFF"/>
                </a:solidFill>
                <a:latin typeface="微软雅黑" panose="020b0503020204020204" pitchFamily="34" charset="-122"/>
                <a:ea typeface="微软雅黑" panose="020b0503020204020204" pitchFamily="34" charset="-122"/>
                <a:sym typeface="+mn-lt"/>
              </a:endParaRPr>
            </a:p>
          </p:txBody>
        </p:sp>
        <p:sp>
          <p:nvSpPr>
            <p:cNvPr id="38" name="TextBox 8"/>
            <p:cNvSpPr txBox="1"/>
            <p:nvPr/>
          </p:nvSpPr>
          <p:spPr>
            <a:xfrm>
              <a:off x="7564118" y="3297328"/>
              <a:ext cx="697627" cy="646331"/>
            </a:xfrm>
            <a:prstGeom prst="rect">
              <a:avLst/>
            </a:prstGeom>
            <a:noFill/>
          </p:spPr>
          <p:txBody>
            <a:bodyPr wrap="none">
              <a:normAutofit/>
            </a:bodyPr>
            <a:lstStyle/>
            <a:p>
              <a:pPr defTabSz="1217930">
                <a:defRPr/>
              </a:pPr>
              <a:r>
                <a:rPr lang="en-US" sz="3600" b="1">
                  <a:solidFill>
                    <a:srgbClr val="FFFFFF"/>
                  </a:solidFill>
                  <a:latin typeface="微软雅黑" panose="020b0503020204020204" pitchFamily="34" charset="-122"/>
                  <a:ea typeface="微软雅黑" panose="020b0503020204020204" pitchFamily="34" charset="-122"/>
                  <a:sym typeface="+mn-lt"/>
                </a:rPr>
                <a:t>01</a:t>
              </a:r>
              <a:endParaRPr lang="en-US" sz="3600" b="1">
                <a:solidFill>
                  <a:srgbClr val="FFFFFF"/>
                </a:solidFill>
                <a:latin typeface="微软雅黑" panose="020b0503020204020204" pitchFamily="34" charset="-122"/>
                <a:ea typeface="微软雅黑" panose="020b0503020204020204" pitchFamily="34" charset="-122"/>
                <a:sym typeface="+mn-lt"/>
              </a:endParaRPr>
            </a:p>
          </p:txBody>
        </p:sp>
        <p:sp>
          <p:nvSpPr>
            <p:cNvPr id="39" name="TextBox 9"/>
            <p:cNvSpPr txBox="1"/>
            <p:nvPr/>
          </p:nvSpPr>
          <p:spPr>
            <a:xfrm>
              <a:off x="10357463" y="3297327"/>
              <a:ext cx="697627" cy="646331"/>
            </a:xfrm>
            <a:prstGeom prst="rect">
              <a:avLst/>
            </a:prstGeom>
            <a:noFill/>
          </p:spPr>
          <p:txBody>
            <a:bodyPr wrap="none">
              <a:normAutofit/>
            </a:bodyPr>
            <a:lstStyle/>
            <a:p>
              <a:pPr defTabSz="1217930">
                <a:defRPr/>
              </a:pPr>
              <a:r>
                <a:rPr lang="en-US" sz="3600" b="1">
                  <a:solidFill>
                    <a:srgbClr val="FFFFFF"/>
                  </a:solidFill>
                  <a:latin typeface="微软雅黑" panose="020b0503020204020204" pitchFamily="34" charset="-122"/>
                  <a:ea typeface="微软雅黑" panose="020b0503020204020204" pitchFamily="34" charset="-122"/>
                  <a:sym typeface="+mn-lt"/>
                </a:rPr>
                <a:t>02</a:t>
              </a:r>
              <a:endParaRPr lang="en-US" sz="3600" b="1">
                <a:solidFill>
                  <a:srgbClr val="FFFFFF"/>
                </a:solidFill>
                <a:latin typeface="微软雅黑" panose="020b0503020204020204" pitchFamily="34" charset="-122"/>
                <a:ea typeface="微软雅黑" panose="020b0503020204020204" pitchFamily="34" charset="-122"/>
                <a:sym typeface="+mn-lt"/>
              </a:endParaRPr>
            </a:p>
          </p:txBody>
        </p:sp>
        <p:sp>
          <p:nvSpPr>
            <p:cNvPr id="40" name="TextBox 10"/>
            <p:cNvSpPr txBox="1"/>
            <p:nvPr/>
          </p:nvSpPr>
          <p:spPr>
            <a:xfrm>
              <a:off x="7564118" y="4057343"/>
              <a:ext cx="697627" cy="646331"/>
            </a:xfrm>
            <a:prstGeom prst="rect">
              <a:avLst/>
            </a:prstGeom>
            <a:noFill/>
          </p:spPr>
          <p:txBody>
            <a:bodyPr wrap="none">
              <a:normAutofit/>
            </a:bodyPr>
            <a:lstStyle/>
            <a:p>
              <a:pPr defTabSz="1217930">
                <a:defRPr/>
              </a:pPr>
              <a:r>
                <a:rPr lang="en-US" sz="3600" b="1">
                  <a:solidFill>
                    <a:srgbClr val="FFFFFF"/>
                  </a:solidFill>
                  <a:latin typeface="微软雅黑" panose="020b0503020204020204" pitchFamily="34" charset="-122"/>
                  <a:ea typeface="微软雅黑" panose="020b0503020204020204" pitchFamily="34" charset="-122"/>
                  <a:sym typeface="+mn-lt"/>
                </a:rPr>
                <a:t>04</a:t>
              </a:r>
              <a:endParaRPr lang="en-US" sz="3600" b="1">
                <a:solidFill>
                  <a:srgbClr val="FFFFFF"/>
                </a:solidFill>
                <a:latin typeface="微软雅黑" panose="020b0503020204020204" pitchFamily="34" charset="-122"/>
                <a:ea typeface="微软雅黑" panose="020b0503020204020204" pitchFamily="34" charset="-122"/>
                <a:sym typeface="+mn-lt"/>
              </a:endParaRPr>
            </a:p>
          </p:txBody>
        </p:sp>
        <p:sp>
          <p:nvSpPr>
            <p:cNvPr id="41" name="TextBox 11"/>
            <p:cNvSpPr txBox="1"/>
            <p:nvPr/>
          </p:nvSpPr>
          <p:spPr>
            <a:xfrm>
              <a:off x="10357463" y="4057343"/>
              <a:ext cx="697627" cy="646331"/>
            </a:xfrm>
            <a:prstGeom prst="rect">
              <a:avLst/>
            </a:prstGeom>
            <a:noFill/>
          </p:spPr>
          <p:txBody>
            <a:bodyPr wrap="none">
              <a:normAutofit/>
            </a:bodyPr>
            <a:lstStyle/>
            <a:p>
              <a:pPr defTabSz="1217930">
                <a:defRPr/>
              </a:pPr>
              <a:r>
                <a:rPr lang="en-US" sz="3600" b="1">
                  <a:solidFill>
                    <a:srgbClr val="FFFFFF"/>
                  </a:solidFill>
                  <a:latin typeface="微软雅黑" panose="020b0503020204020204" pitchFamily="34" charset="-122"/>
                  <a:ea typeface="微软雅黑" panose="020b0503020204020204" pitchFamily="34" charset="-122"/>
                  <a:sym typeface="+mn-lt"/>
                </a:rPr>
                <a:t>03</a:t>
              </a:r>
              <a:endParaRPr lang="en-US" sz="3600" b="1">
                <a:solidFill>
                  <a:srgbClr val="FFFFFF"/>
                </a:solidFill>
                <a:latin typeface="微软雅黑" panose="020b0503020204020204" pitchFamily="34" charset="-122"/>
                <a:ea typeface="微软雅黑" panose="020b0503020204020204" pitchFamily="34" charset="-122"/>
                <a:sym typeface="+mn-lt"/>
              </a:endParaRPr>
            </a:p>
          </p:txBody>
        </p:sp>
      </p:grpSp>
      <p:grpSp>
        <p:nvGrpSpPr>
          <p:cNvPr id="42" name="组合 41"/>
          <p:cNvGrpSpPr/>
          <p:nvPr/>
        </p:nvGrpSpPr>
        <p:grpSpPr>
          <a:xfrm>
            <a:off x="813490" y="2129162"/>
            <a:ext cx="2875951" cy="1227603"/>
            <a:chOff x="548738" y="4213143"/>
            <a:chExt cx="2876325" cy="1227763"/>
          </a:xfrm>
        </p:grpSpPr>
        <p:sp>
          <p:nvSpPr>
            <p:cNvPr id="43" name="矩形 42"/>
            <p:cNvSpPr/>
            <p:nvPr/>
          </p:nvSpPr>
          <p:spPr>
            <a:xfrm>
              <a:off x="548738" y="4594795"/>
              <a:ext cx="2876325" cy="846111"/>
            </a:xfrm>
            <a:prstGeom prst="rect">
              <a:avLst/>
            </a:prstGeom>
          </p:spPr>
          <p:txBody>
            <a:bodyPr wrap="square">
              <a:spAutoFit/>
              <a:scene3d>
                <a:camera prst="orthographicFront"/>
                <a:lightRig rig="threePt" dir="t"/>
              </a:scene3d>
              <a:sp3d contourW="6350"/>
            </a:bodyPr>
            <a:lstStyle/>
            <a:p>
              <a:pPr algn="r" defTabSz="1217930">
                <a:lnSpc>
                  <a:spcPct val="120000"/>
                </a:lnSpc>
                <a:defRPr/>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a:t>
              </a:r>
              <a:endPar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44" name="矩形 43"/>
            <p:cNvSpPr/>
            <p:nvPr/>
          </p:nvSpPr>
          <p:spPr>
            <a:xfrm>
              <a:off x="1183089" y="4213143"/>
              <a:ext cx="2241974" cy="396635"/>
            </a:xfrm>
            <a:prstGeom prst="rect">
              <a:avLst/>
            </a:prstGeom>
          </p:spPr>
          <p:txBody>
            <a:bodyPr wrap="square">
              <a:spAutoFit/>
              <a:scene3d>
                <a:camera prst="orthographicFront"/>
                <a:lightRig rig="threePt" dir="t"/>
              </a:scene3d>
              <a:sp3d contourW="6350"/>
            </a:bodyPr>
            <a:lstStyle/>
            <a:p>
              <a:pPr algn="r" defTabSz="1217930">
                <a:lnSpc>
                  <a:spcPct val="120000"/>
                </a:lnSpc>
                <a:defRPr/>
              </a:pPr>
              <a:r>
                <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标题文字添加</a:t>
              </a:r>
              <a:endPar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73" name="组合 72"/>
          <p:cNvGrpSpPr/>
          <p:nvPr/>
        </p:nvGrpSpPr>
        <p:grpSpPr>
          <a:xfrm>
            <a:off x="813490" y="4350762"/>
            <a:ext cx="2875951" cy="1227603"/>
            <a:chOff x="548738" y="4213143"/>
            <a:chExt cx="2876325" cy="1227763"/>
          </a:xfrm>
        </p:grpSpPr>
        <p:sp>
          <p:nvSpPr>
            <p:cNvPr id="74" name="矩形 73"/>
            <p:cNvSpPr/>
            <p:nvPr/>
          </p:nvSpPr>
          <p:spPr>
            <a:xfrm>
              <a:off x="548738" y="4594795"/>
              <a:ext cx="2876325" cy="846111"/>
            </a:xfrm>
            <a:prstGeom prst="rect">
              <a:avLst/>
            </a:prstGeom>
          </p:spPr>
          <p:txBody>
            <a:bodyPr wrap="square">
              <a:spAutoFit/>
              <a:scene3d>
                <a:camera prst="orthographicFront"/>
                <a:lightRig rig="threePt" dir="t"/>
              </a:scene3d>
              <a:sp3d contourW="6350"/>
            </a:bodyPr>
            <a:lstStyle/>
            <a:p>
              <a:pPr algn="r" defTabSz="1217930">
                <a:lnSpc>
                  <a:spcPct val="120000"/>
                </a:lnSpc>
                <a:defRPr/>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a:t>
              </a:r>
              <a:endPar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75" name="矩形 74"/>
            <p:cNvSpPr/>
            <p:nvPr/>
          </p:nvSpPr>
          <p:spPr>
            <a:xfrm>
              <a:off x="1183089" y="4213143"/>
              <a:ext cx="2241974" cy="396635"/>
            </a:xfrm>
            <a:prstGeom prst="rect">
              <a:avLst/>
            </a:prstGeom>
          </p:spPr>
          <p:txBody>
            <a:bodyPr wrap="square">
              <a:spAutoFit/>
              <a:scene3d>
                <a:camera prst="orthographicFront"/>
                <a:lightRig rig="threePt" dir="t"/>
              </a:scene3d>
              <a:sp3d contourW="6350"/>
            </a:bodyPr>
            <a:lstStyle/>
            <a:p>
              <a:pPr algn="r" defTabSz="1217930">
                <a:lnSpc>
                  <a:spcPct val="120000"/>
                </a:lnSpc>
                <a:defRPr/>
              </a:pPr>
              <a:r>
                <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标题文字添加</a:t>
              </a:r>
              <a:endPar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76" name="组合 75"/>
          <p:cNvGrpSpPr/>
          <p:nvPr/>
        </p:nvGrpSpPr>
        <p:grpSpPr>
          <a:xfrm>
            <a:off x="8620023" y="2129162"/>
            <a:ext cx="2875951" cy="1227603"/>
            <a:chOff x="548738" y="4213143"/>
            <a:chExt cx="2876325" cy="1227763"/>
          </a:xfrm>
        </p:grpSpPr>
        <p:sp>
          <p:nvSpPr>
            <p:cNvPr id="77" name="矩形 76"/>
            <p:cNvSpPr/>
            <p:nvPr/>
          </p:nvSpPr>
          <p:spPr>
            <a:xfrm>
              <a:off x="548738" y="4594795"/>
              <a:ext cx="2876325" cy="846111"/>
            </a:xfrm>
            <a:prstGeom prst="rect">
              <a:avLst/>
            </a:prstGeom>
          </p:spPr>
          <p:txBody>
            <a:bodyPr wrap="square">
              <a:spAutoFit/>
              <a:scene3d>
                <a:camera prst="orthographicFront"/>
                <a:lightRig rig="threePt" dir="t"/>
              </a:scene3d>
              <a:sp3d contourW="6350"/>
            </a:bodyPr>
            <a:lstStyle/>
            <a:p>
              <a:pPr defTabSz="1217930">
                <a:lnSpc>
                  <a:spcPct val="120000"/>
                </a:lnSpc>
                <a:defRPr/>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a:t>
              </a:r>
              <a:endPar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78" name="矩形 77"/>
            <p:cNvSpPr/>
            <p:nvPr/>
          </p:nvSpPr>
          <p:spPr>
            <a:xfrm>
              <a:off x="548738" y="4213143"/>
              <a:ext cx="2241974" cy="396635"/>
            </a:xfrm>
            <a:prstGeom prst="rect">
              <a:avLst/>
            </a:prstGeom>
          </p:spPr>
          <p:txBody>
            <a:bodyPr wrap="square">
              <a:spAutoFit/>
              <a:scene3d>
                <a:camera prst="orthographicFront"/>
                <a:lightRig rig="threePt" dir="t"/>
              </a:scene3d>
              <a:sp3d contourW="6350"/>
            </a:bodyPr>
            <a:lstStyle/>
            <a:p>
              <a:pPr defTabSz="1217930">
                <a:lnSpc>
                  <a:spcPct val="120000"/>
                </a:lnSpc>
                <a:defRPr/>
              </a:pPr>
              <a:r>
                <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标题文字添加</a:t>
              </a:r>
              <a:endPar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79" name="组合 78"/>
          <p:cNvGrpSpPr/>
          <p:nvPr/>
        </p:nvGrpSpPr>
        <p:grpSpPr>
          <a:xfrm>
            <a:off x="8620023" y="4350762"/>
            <a:ext cx="2875951" cy="1227603"/>
            <a:chOff x="548738" y="4213143"/>
            <a:chExt cx="2876325" cy="1227763"/>
          </a:xfrm>
        </p:grpSpPr>
        <p:sp>
          <p:nvSpPr>
            <p:cNvPr id="80" name="矩形 79"/>
            <p:cNvSpPr/>
            <p:nvPr/>
          </p:nvSpPr>
          <p:spPr>
            <a:xfrm>
              <a:off x="548738" y="4594795"/>
              <a:ext cx="2876325" cy="846111"/>
            </a:xfrm>
            <a:prstGeom prst="rect">
              <a:avLst/>
            </a:prstGeom>
          </p:spPr>
          <p:txBody>
            <a:bodyPr wrap="square">
              <a:spAutoFit/>
              <a:scene3d>
                <a:camera prst="orthographicFront"/>
                <a:lightRig rig="threePt" dir="t"/>
              </a:scene3d>
              <a:sp3d contourW="6350"/>
            </a:bodyPr>
            <a:lstStyle/>
            <a:p>
              <a:pPr defTabSz="1217930">
                <a:lnSpc>
                  <a:spcPct val="120000"/>
                </a:lnSpc>
                <a:defRPr/>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a:t>
              </a:r>
              <a:endPar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81" name="矩形 80"/>
            <p:cNvSpPr/>
            <p:nvPr/>
          </p:nvSpPr>
          <p:spPr>
            <a:xfrm>
              <a:off x="548738" y="4213143"/>
              <a:ext cx="2241974" cy="396635"/>
            </a:xfrm>
            <a:prstGeom prst="rect">
              <a:avLst/>
            </a:prstGeom>
          </p:spPr>
          <p:txBody>
            <a:bodyPr wrap="square">
              <a:spAutoFit/>
              <a:scene3d>
                <a:camera prst="orthographicFront"/>
                <a:lightRig rig="threePt" dir="t"/>
              </a:scene3d>
              <a:sp3d contourW="6350"/>
            </a:bodyPr>
            <a:lstStyle/>
            <a:p>
              <a:pPr defTabSz="1217930">
                <a:lnSpc>
                  <a:spcPct val="120000"/>
                </a:lnSpc>
                <a:defRPr/>
              </a:pPr>
              <a:r>
                <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标题文字添加</a:t>
              </a:r>
              <a:endPar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sp>
        <p:nvSpPr>
          <p:cNvPr id="82" name="矩形 81"/>
          <p:cNvSpPr/>
          <p:nvPr/>
        </p:nvSpPr>
        <p:spPr>
          <a:xfrm>
            <a:off x="5151943" y="3032758"/>
            <a:ext cx="1888115" cy="497957"/>
          </a:xfrm>
          <a:prstGeom prst="rect">
            <a:avLst/>
          </a:prstGeom>
        </p:spPr>
        <p:txBody>
          <a:bodyPr wrap="square">
            <a:spAutoFit/>
            <a:scene3d>
              <a:camera prst="orthographicFront"/>
              <a:lightRig rig="threePt" dir="t"/>
            </a:scene3d>
            <a:sp3d contourW="6350"/>
          </a:bodyPr>
          <a:lstStyle/>
          <a:p>
            <a:pPr algn="ctr" defTabSz="1217930">
              <a:lnSpc>
                <a:spcPct val="120000"/>
              </a:lnSpc>
              <a:defRPr/>
            </a:pPr>
            <a:r>
              <a:rPr lang="zh-CN" altLang="en-US" sz="2400" b="1">
                <a:solidFill>
                  <a:srgbClr val="0C0C0C"/>
                </a:solidFill>
                <a:latin typeface="微软雅黑" panose="020b0503020204020204" pitchFamily="34" charset="-122"/>
                <a:ea typeface="微软雅黑" panose="020b0503020204020204" pitchFamily="34" charset="-122"/>
                <a:cs typeface="+mn-ea"/>
                <a:sym typeface="+mn-lt"/>
              </a:rPr>
              <a:t>文字添加</a:t>
            </a:r>
            <a:endParaRPr lang="zh-CN" altLang="en-US" sz="2400" b="1">
              <a:solidFill>
                <a:srgbClr val="0C0C0C"/>
              </a:solidFill>
              <a:latin typeface="微软雅黑" panose="020b0503020204020204" pitchFamily="34" charset="-122"/>
              <a:ea typeface="微软雅黑" panose="020b0503020204020204" pitchFamily="34" charset="-122"/>
              <a:cs typeface="+mn-ea"/>
              <a:sym typeface="+mn-lt"/>
            </a:endParaRPr>
          </a:p>
        </p:txBody>
      </p:sp>
      <p:pic>
        <p:nvPicPr>
          <p:cNvPr id="28" name="图片 27"/>
          <p:cNvPicPr>
            <a:picLocks noChangeAspect="1"/>
          </p:cNvPicPr>
          <p:nvPr/>
        </p:nvPicPr>
        <p:blipFill>
          <a:blip r:embed="rId2">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pic>
        <p:nvPicPr>
          <p:cNvPr id="2" name="PA_图片 20"/>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0224495" y="894"/>
            <a:ext cx="2145659" cy="1536700"/>
          </a:xfrm>
          <a:prstGeom prst="rect">
            <a:avLst/>
          </a:prstGeom>
        </p:spPr>
      </p:pic>
    </p:spTree>
  </p:cSld>
  <p:clrMapOvr>
    <a:masterClrMapping/>
  </p:clrMapOvr>
  <p:transition advTm="702">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0-#ppt_w/2"/>
                                          </p:val>
                                        </p:tav>
                                        <p:tav tm="100000">
                                          <p:val>
                                            <p:strVal val="#ppt_x"/>
                                          </p:val>
                                        </p:tav>
                                      </p:tavLst>
                                    </p:anim>
                                    <p:anim calcmode="lin" valueType="num">
                                      <p:cBhvr additive="base">
                                        <p:cTn id="8" dur="500" fill="hold"/>
                                        <p:tgtEl>
                                          <p:spTgt spid="4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500" fill="hold"/>
                                        <p:tgtEl>
                                          <p:spTgt spid="73"/>
                                        </p:tgtEl>
                                        <p:attrNameLst>
                                          <p:attrName>ppt_x</p:attrName>
                                        </p:attrNameLst>
                                      </p:cBhvr>
                                      <p:tavLst>
                                        <p:tav tm="0">
                                          <p:val>
                                            <p:strVal val="0-#ppt_w/2"/>
                                          </p:val>
                                        </p:tav>
                                        <p:tav tm="100000">
                                          <p:val>
                                            <p:strVal val="#ppt_x"/>
                                          </p:val>
                                        </p:tav>
                                      </p:tavLst>
                                    </p:anim>
                                    <p:anim calcmode="lin" valueType="num">
                                      <p:cBhvr additive="base">
                                        <p:cTn id="12" dur="500" fill="hold"/>
                                        <p:tgtEl>
                                          <p:spTgt spid="7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additive="base">
                                        <p:cTn id="15" dur="500" fill="hold"/>
                                        <p:tgtEl>
                                          <p:spTgt spid="76"/>
                                        </p:tgtEl>
                                        <p:attrNameLst>
                                          <p:attrName>ppt_x</p:attrName>
                                        </p:attrNameLst>
                                      </p:cBhvr>
                                      <p:tavLst>
                                        <p:tav tm="0">
                                          <p:val>
                                            <p:strVal val="1+#ppt_w/2"/>
                                          </p:val>
                                        </p:tav>
                                        <p:tav tm="100000">
                                          <p:val>
                                            <p:strVal val="#ppt_x"/>
                                          </p:val>
                                        </p:tav>
                                      </p:tavLst>
                                    </p:anim>
                                    <p:anim calcmode="lin" valueType="num">
                                      <p:cBhvr additive="base">
                                        <p:cTn id="16" dur="500" fill="hold"/>
                                        <p:tgtEl>
                                          <p:spTgt spid="7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79"/>
                                        </p:tgtEl>
                                        <p:attrNameLst>
                                          <p:attrName>style.visibility</p:attrName>
                                        </p:attrNameLst>
                                      </p:cBhvr>
                                      <p:to>
                                        <p:strVal val="visible"/>
                                      </p:to>
                                    </p:set>
                                    <p:anim calcmode="lin" valueType="num">
                                      <p:cBhvr additive="base">
                                        <p:cTn id="19" dur="500" fill="hold"/>
                                        <p:tgtEl>
                                          <p:spTgt spid="79"/>
                                        </p:tgtEl>
                                        <p:attrNameLst>
                                          <p:attrName>ppt_x</p:attrName>
                                        </p:attrNameLst>
                                      </p:cBhvr>
                                      <p:tavLst>
                                        <p:tav tm="0">
                                          <p:val>
                                            <p:strVal val="1+#ppt_w/2"/>
                                          </p:val>
                                        </p:tav>
                                        <p:tav tm="100000">
                                          <p:val>
                                            <p:strVal val="#ppt_x"/>
                                          </p:val>
                                        </p:tav>
                                      </p:tavLst>
                                    </p:anim>
                                    <p:anim calcmode="lin" valueType="num">
                                      <p:cBhvr additive="base">
                                        <p:cTn id="20" dur="500" fill="hold"/>
                                        <p:tgtEl>
                                          <p:spTgt spid="79"/>
                                        </p:tgtEl>
                                        <p:attrNameLst>
                                          <p:attrName>ppt_y</p:attrName>
                                        </p:attrNameLst>
                                      </p:cBhvr>
                                      <p:tavLst>
                                        <p:tav tm="0">
                                          <p:val>
                                            <p:strVal val="#ppt_y"/>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anim calcmode="lin" valueType="num">
                                      <p:cBhvr>
                                        <p:cTn id="24" dur="500" fill="hold"/>
                                        <p:tgtEl>
                                          <p:spTgt spid="28"/>
                                        </p:tgtEl>
                                        <p:attrNameLst>
                                          <p:attrName>ppt_x</p:attrName>
                                        </p:attrNameLst>
                                      </p:cBhvr>
                                      <p:tavLst>
                                        <p:tav tm="0">
                                          <p:val>
                                            <p:strVal val="#ppt_x"/>
                                          </p:val>
                                        </p:tav>
                                        <p:tav tm="100000">
                                          <p:val>
                                            <p:strVal val="#ppt_x"/>
                                          </p:val>
                                        </p:tav>
                                      </p:tavLst>
                                    </p:anim>
                                    <p:anim calcmode="lin" valueType="num">
                                      <p:cBhvr>
                                        <p:cTn id="25"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451967" y="357259"/>
            <a:ext cx="4896544" cy="686939"/>
            <a:chOff x="338524" y="267494"/>
            <a:chExt cx="3672408" cy="515204"/>
          </a:xfrm>
        </p:grpSpPr>
        <p:sp>
          <p:nvSpPr>
            <p:cNvPr id="55" name="矩形 54"/>
            <p:cNvSpPr/>
            <p:nvPr/>
          </p:nvSpPr>
          <p:spPr>
            <a:xfrm>
              <a:off x="338524" y="294967"/>
              <a:ext cx="345044" cy="34186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755576" y="267494"/>
              <a:ext cx="1523494" cy="346249"/>
            </a:xfrm>
            <a:prstGeom prst="rect">
              <a:avLst/>
            </a:prstGeom>
            <a:noFill/>
          </p:spPr>
          <p:txBody>
            <a:bodyPr wrap="none" rtlCol="0">
              <a:spAutoFit/>
              <a:scene3d>
                <a:camera prst="orthographicFront"/>
                <a:lightRig rig="threePt" dir="t"/>
              </a:scene3d>
              <a:sp3d contourW="12700"/>
            </a:bodyPr>
            <a:lstStyle/>
            <a:p>
              <a:pPr defTabSz="1218565"/>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基本工作概述</a:t>
              </a: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55576" y="559608"/>
              <a:ext cx="3255356" cy="223090"/>
            </a:xfrm>
            <a:prstGeom prst="rect">
              <a:avLst/>
            </a:prstGeom>
            <a:noFill/>
          </p:spPr>
          <p:txBody>
            <a:bodyPr wrap="square" rtlCol="0">
              <a:spAutoFit/>
              <a:scene3d>
                <a:camera prst="orthographicFront"/>
                <a:lightRig rig="threePt" dir="t"/>
              </a:scene3d>
              <a:sp3d contourW="12700"/>
            </a:bodyPr>
            <a:lstStyle/>
            <a:p>
              <a:pPr defTabSz="1218565"/>
              <a:r>
                <a:rPr lang="en-US" altLang="zh-CN" sz="1335">
                  <a:solidFill>
                    <a:prstClr val="black">
                      <a:lumMod val="75000"/>
                      <a:lumOff val="25000"/>
                    </a:prstClr>
                  </a:solidFill>
                  <a:latin typeface="微软雅黑" panose="020b0503020204020204" pitchFamily="34" charset="-122"/>
                  <a:ea typeface="微软雅黑" panose="020b0503020204020204" pitchFamily="34" charset="-122"/>
                </a:rPr>
                <a:t>Year work summary Year work summary</a:t>
              </a:r>
              <a:endParaRPr lang="en-US" altLang="zh-CN"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 name="矩形 5"/>
            <p:cNvSpPr/>
            <p:nvPr/>
          </p:nvSpPr>
          <p:spPr>
            <a:xfrm>
              <a:off x="515550" y="483518"/>
              <a:ext cx="240025" cy="2378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42" name="63063d22-86d9-42e5-9f66-1a3d534d3c84"/>
          <p:cNvGrpSpPr>
            <a:grpSpLocks noChangeAspect="1"/>
          </p:cNvGrpSpPr>
          <p:nvPr/>
        </p:nvGrpSpPr>
        <p:grpSpPr>
          <a:xfrm>
            <a:off x="3596808" y="2907041"/>
            <a:ext cx="5000769" cy="2948963"/>
            <a:chOff x="3988773" y="2642408"/>
            <a:chExt cx="4216835" cy="2486677"/>
          </a:xfrm>
        </p:grpSpPr>
        <p:sp>
          <p:nvSpPr>
            <p:cNvPr id="43" name="Freeform: Shape 7"/>
            <p:cNvSpPr/>
            <p:nvPr/>
          </p:nvSpPr>
          <p:spPr>
            <a:xfrm rot="4680292" flipH="1" flipV="1">
              <a:off x="6561599" y="3485075"/>
              <a:ext cx="1157289" cy="2130729"/>
            </a:xfrm>
            <a:custGeom>
              <a:gdLst>
                <a:gd name="connsiteX0" fmla="*/ 578645 w 1157289"/>
                <a:gd name="connsiteY0" fmla="*/ 0 h 2130729"/>
                <a:gd name="connsiteX1" fmla="*/ 596658 w 1157289"/>
                <a:gd name="connsiteY1" fmla="*/ 10943 h 2130729"/>
                <a:gd name="connsiteX2" fmla="*/ 1157289 w 1157289"/>
                <a:gd name="connsiteY2" fmla="*/ 1065364 h 2130729"/>
                <a:gd name="connsiteX3" fmla="*/ 596658 w 1157289"/>
                <a:gd name="connsiteY3" fmla="*/ 2119785 h 2130729"/>
                <a:gd name="connsiteX4" fmla="*/ 578645 w 1157289"/>
                <a:gd name="connsiteY4" fmla="*/ 2130729 h 2130729"/>
                <a:gd name="connsiteX5" fmla="*/ 560631 w 1157289"/>
                <a:gd name="connsiteY5" fmla="*/ 2119785 h 2130729"/>
                <a:gd name="connsiteX6" fmla="*/ 0 w 1157289"/>
                <a:gd name="connsiteY6" fmla="*/ 1065364 h 2130729"/>
                <a:gd name="connsiteX7" fmla="*/ 560631 w 1157289"/>
                <a:gd name="connsiteY7" fmla="*/ 10943 h 213072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289" h="2130729">
                  <a:moveTo>
                    <a:pt x="578645" y="0"/>
                  </a:moveTo>
                  <a:lnTo>
                    <a:pt x="596658" y="10943"/>
                  </a:lnTo>
                  <a:cubicBezTo>
                    <a:pt x="934903" y="239457"/>
                    <a:pt x="1157289" y="626440"/>
                    <a:pt x="1157289" y="1065364"/>
                  </a:cubicBezTo>
                  <a:cubicBezTo>
                    <a:pt x="1157289" y="1504289"/>
                    <a:pt x="934903" y="1891272"/>
                    <a:pt x="596658" y="2119785"/>
                  </a:cubicBezTo>
                  <a:lnTo>
                    <a:pt x="578645" y="2130729"/>
                  </a:lnTo>
                  <a:lnTo>
                    <a:pt x="560631" y="2119785"/>
                  </a:lnTo>
                  <a:cubicBezTo>
                    <a:pt x="222387" y="1891272"/>
                    <a:pt x="0" y="1504289"/>
                    <a:pt x="0" y="1065364"/>
                  </a:cubicBezTo>
                  <a:cubicBezTo>
                    <a:pt x="0" y="626440"/>
                    <a:pt x="222387" y="239457"/>
                    <a:pt x="560631" y="10943"/>
                  </a:cubicBezTo>
                  <a:close/>
                </a:path>
              </a:pathLst>
            </a:custGeom>
            <a:solidFill>
              <a:schemeClr val="accent1">
                <a:alpha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930">
                <a:defRPr/>
              </a:pPr>
              <a:endParaRPr>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4" name="Freeform: Shape 6"/>
            <p:cNvSpPr/>
            <p:nvPr/>
          </p:nvSpPr>
          <p:spPr>
            <a:xfrm rot="2397114" flipH="1" flipV="1">
              <a:off x="6199983" y="2889098"/>
              <a:ext cx="1157289" cy="2130729"/>
            </a:xfrm>
            <a:custGeom>
              <a:gdLst>
                <a:gd name="connsiteX0" fmla="*/ 578645 w 1157289"/>
                <a:gd name="connsiteY0" fmla="*/ 0 h 2130729"/>
                <a:gd name="connsiteX1" fmla="*/ 596658 w 1157289"/>
                <a:gd name="connsiteY1" fmla="*/ 10943 h 2130729"/>
                <a:gd name="connsiteX2" fmla="*/ 1157289 w 1157289"/>
                <a:gd name="connsiteY2" fmla="*/ 1065364 h 2130729"/>
                <a:gd name="connsiteX3" fmla="*/ 596658 w 1157289"/>
                <a:gd name="connsiteY3" fmla="*/ 2119785 h 2130729"/>
                <a:gd name="connsiteX4" fmla="*/ 578645 w 1157289"/>
                <a:gd name="connsiteY4" fmla="*/ 2130729 h 2130729"/>
                <a:gd name="connsiteX5" fmla="*/ 560631 w 1157289"/>
                <a:gd name="connsiteY5" fmla="*/ 2119785 h 2130729"/>
                <a:gd name="connsiteX6" fmla="*/ 0 w 1157289"/>
                <a:gd name="connsiteY6" fmla="*/ 1065364 h 2130729"/>
                <a:gd name="connsiteX7" fmla="*/ 560631 w 1157289"/>
                <a:gd name="connsiteY7" fmla="*/ 10943 h 213072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289" h="2130729">
                  <a:moveTo>
                    <a:pt x="578645" y="0"/>
                  </a:moveTo>
                  <a:lnTo>
                    <a:pt x="596658" y="10943"/>
                  </a:lnTo>
                  <a:cubicBezTo>
                    <a:pt x="934903" y="239457"/>
                    <a:pt x="1157289" y="626440"/>
                    <a:pt x="1157289" y="1065364"/>
                  </a:cubicBezTo>
                  <a:cubicBezTo>
                    <a:pt x="1157289" y="1504289"/>
                    <a:pt x="934903" y="1891272"/>
                    <a:pt x="596658" y="2119785"/>
                  </a:cubicBezTo>
                  <a:lnTo>
                    <a:pt x="578645" y="2130729"/>
                  </a:lnTo>
                  <a:lnTo>
                    <a:pt x="560631" y="2119785"/>
                  </a:lnTo>
                  <a:cubicBezTo>
                    <a:pt x="222387" y="1891272"/>
                    <a:pt x="0" y="1504289"/>
                    <a:pt x="0" y="1065364"/>
                  </a:cubicBezTo>
                  <a:cubicBezTo>
                    <a:pt x="0" y="626440"/>
                    <a:pt x="222387" y="239457"/>
                    <a:pt x="560631" y="10943"/>
                  </a:cubicBezTo>
                  <a:close/>
                </a:path>
              </a:pathLst>
            </a:custGeom>
            <a:solidFill>
              <a:schemeClr val="accent2">
                <a:alpha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930">
                <a:defRPr/>
              </a:pPr>
              <a:endParaRPr>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5" name="Freeform: Shape 8"/>
            <p:cNvSpPr/>
            <p:nvPr/>
          </p:nvSpPr>
          <p:spPr>
            <a:xfrm rot="16919708" flipH="1">
              <a:off x="4475493" y="3485076"/>
              <a:ext cx="1157289" cy="2130729"/>
            </a:xfrm>
            <a:custGeom>
              <a:gdLst>
                <a:gd name="connsiteX0" fmla="*/ 578645 w 1157289"/>
                <a:gd name="connsiteY0" fmla="*/ 0 h 2130729"/>
                <a:gd name="connsiteX1" fmla="*/ 596658 w 1157289"/>
                <a:gd name="connsiteY1" fmla="*/ 10943 h 2130729"/>
                <a:gd name="connsiteX2" fmla="*/ 1157289 w 1157289"/>
                <a:gd name="connsiteY2" fmla="*/ 1065364 h 2130729"/>
                <a:gd name="connsiteX3" fmla="*/ 596658 w 1157289"/>
                <a:gd name="connsiteY3" fmla="*/ 2119785 h 2130729"/>
                <a:gd name="connsiteX4" fmla="*/ 578645 w 1157289"/>
                <a:gd name="connsiteY4" fmla="*/ 2130729 h 2130729"/>
                <a:gd name="connsiteX5" fmla="*/ 560631 w 1157289"/>
                <a:gd name="connsiteY5" fmla="*/ 2119785 h 2130729"/>
                <a:gd name="connsiteX6" fmla="*/ 0 w 1157289"/>
                <a:gd name="connsiteY6" fmla="*/ 1065364 h 2130729"/>
                <a:gd name="connsiteX7" fmla="*/ 560631 w 1157289"/>
                <a:gd name="connsiteY7" fmla="*/ 10943 h 213072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289" h="2130729">
                  <a:moveTo>
                    <a:pt x="578645" y="0"/>
                  </a:moveTo>
                  <a:lnTo>
                    <a:pt x="596658" y="10943"/>
                  </a:lnTo>
                  <a:cubicBezTo>
                    <a:pt x="934903" y="239457"/>
                    <a:pt x="1157289" y="626440"/>
                    <a:pt x="1157289" y="1065364"/>
                  </a:cubicBezTo>
                  <a:cubicBezTo>
                    <a:pt x="1157289" y="1504289"/>
                    <a:pt x="934903" y="1891272"/>
                    <a:pt x="596658" y="2119785"/>
                  </a:cubicBezTo>
                  <a:lnTo>
                    <a:pt x="578645" y="2130729"/>
                  </a:lnTo>
                  <a:lnTo>
                    <a:pt x="560631" y="2119785"/>
                  </a:lnTo>
                  <a:cubicBezTo>
                    <a:pt x="222387" y="1891272"/>
                    <a:pt x="0" y="1504289"/>
                    <a:pt x="0" y="1065364"/>
                  </a:cubicBezTo>
                  <a:cubicBezTo>
                    <a:pt x="0" y="626440"/>
                    <a:pt x="222387" y="239457"/>
                    <a:pt x="560631" y="10943"/>
                  </a:cubicBezTo>
                  <a:close/>
                </a:path>
              </a:pathLst>
            </a:custGeom>
            <a:solidFill>
              <a:schemeClr val="accent1">
                <a:alpha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930">
                <a:defRPr/>
              </a:pPr>
              <a:endParaRPr>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6" name="Freeform: Shape 3"/>
            <p:cNvSpPr/>
            <p:nvPr/>
          </p:nvSpPr>
          <p:spPr>
            <a:xfrm>
              <a:off x="5517355" y="2642408"/>
              <a:ext cx="1157289" cy="2130729"/>
            </a:xfrm>
            <a:custGeom>
              <a:gdLst>
                <a:gd name="connsiteX0" fmla="*/ 578645 w 1157289"/>
                <a:gd name="connsiteY0" fmla="*/ 0 h 2130729"/>
                <a:gd name="connsiteX1" fmla="*/ 596658 w 1157289"/>
                <a:gd name="connsiteY1" fmla="*/ 10943 h 2130729"/>
                <a:gd name="connsiteX2" fmla="*/ 1157289 w 1157289"/>
                <a:gd name="connsiteY2" fmla="*/ 1065364 h 2130729"/>
                <a:gd name="connsiteX3" fmla="*/ 596658 w 1157289"/>
                <a:gd name="connsiteY3" fmla="*/ 2119785 h 2130729"/>
                <a:gd name="connsiteX4" fmla="*/ 578645 w 1157289"/>
                <a:gd name="connsiteY4" fmla="*/ 2130729 h 2130729"/>
                <a:gd name="connsiteX5" fmla="*/ 560631 w 1157289"/>
                <a:gd name="connsiteY5" fmla="*/ 2119785 h 2130729"/>
                <a:gd name="connsiteX6" fmla="*/ 0 w 1157289"/>
                <a:gd name="connsiteY6" fmla="*/ 1065364 h 2130729"/>
                <a:gd name="connsiteX7" fmla="*/ 560631 w 1157289"/>
                <a:gd name="connsiteY7" fmla="*/ 10943 h 213072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289" h="2130729">
                  <a:moveTo>
                    <a:pt x="578645" y="0"/>
                  </a:moveTo>
                  <a:lnTo>
                    <a:pt x="596658" y="10943"/>
                  </a:lnTo>
                  <a:cubicBezTo>
                    <a:pt x="934903" y="239457"/>
                    <a:pt x="1157289" y="626440"/>
                    <a:pt x="1157289" y="1065364"/>
                  </a:cubicBezTo>
                  <a:cubicBezTo>
                    <a:pt x="1157289" y="1504289"/>
                    <a:pt x="934903" y="1891272"/>
                    <a:pt x="596658" y="2119785"/>
                  </a:cubicBezTo>
                  <a:lnTo>
                    <a:pt x="578645" y="2130729"/>
                  </a:lnTo>
                  <a:lnTo>
                    <a:pt x="560631" y="2119785"/>
                  </a:lnTo>
                  <a:cubicBezTo>
                    <a:pt x="222387" y="1891272"/>
                    <a:pt x="0" y="1504289"/>
                    <a:pt x="0" y="1065364"/>
                  </a:cubicBezTo>
                  <a:cubicBezTo>
                    <a:pt x="0" y="626440"/>
                    <a:pt x="222387" y="239457"/>
                    <a:pt x="560631" y="10943"/>
                  </a:cubicBezTo>
                  <a:close/>
                </a:path>
              </a:pathLst>
            </a:custGeom>
            <a:solidFill>
              <a:schemeClr val="accent1">
                <a:alpha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930">
                <a:defRPr/>
              </a:pPr>
              <a:endParaRPr>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7" name="Freeform: Shape 5"/>
            <p:cNvSpPr/>
            <p:nvPr/>
          </p:nvSpPr>
          <p:spPr>
            <a:xfrm rot="19202886" flipV="1">
              <a:off x="4834728" y="2889098"/>
              <a:ext cx="1157289" cy="2130729"/>
            </a:xfrm>
            <a:custGeom>
              <a:gdLst>
                <a:gd name="connsiteX0" fmla="*/ 578645 w 1157289"/>
                <a:gd name="connsiteY0" fmla="*/ 0 h 2130729"/>
                <a:gd name="connsiteX1" fmla="*/ 596658 w 1157289"/>
                <a:gd name="connsiteY1" fmla="*/ 10943 h 2130729"/>
                <a:gd name="connsiteX2" fmla="*/ 1157289 w 1157289"/>
                <a:gd name="connsiteY2" fmla="*/ 1065364 h 2130729"/>
                <a:gd name="connsiteX3" fmla="*/ 596658 w 1157289"/>
                <a:gd name="connsiteY3" fmla="*/ 2119785 h 2130729"/>
                <a:gd name="connsiteX4" fmla="*/ 578645 w 1157289"/>
                <a:gd name="connsiteY4" fmla="*/ 2130729 h 2130729"/>
                <a:gd name="connsiteX5" fmla="*/ 560631 w 1157289"/>
                <a:gd name="connsiteY5" fmla="*/ 2119785 h 2130729"/>
                <a:gd name="connsiteX6" fmla="*/ 0 w 1157289"/>
                <a:gd name="connsiteY6" fmla="*/ 1065364 h 2130729"/>
                <a:gd name="connsiteX7" fmla="*/ 560631 w 1157289"/>
                <a:gd name="connsiteY7" fmla="*/ 10943 h 213072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289" h="2130729">
                  <a:moveTo>
                    <a:pt x="578645" y="0"/>
                  </a:moveTo>
                  <a:lnTo>
                    <a:pt x="596658" y="10943"/>
                  </a:lnTo>
                  <a:cubicBezTo>
                    <a:pt x="934903" y="239457"/>
                    <a:pt x="1157289" y="626440"/>
                    <a:pt x="1157289" y="1065364"/>
                  </a:cubicBezTo>
                  <a:cubicBezTo>
                    <a:pt x="1157289" y="1504289"/>
                    <a:pt x="934903" y="1891272"/>
                    <a:pt x="596658" y="2119785"/>
                  </a:cubicBezTo>
                  <a:lnTo>
                    <a:pt x="578645" y="2130729"/>
                  </a:lnTo>
                  <a:lnTo>
                    <a:pt x="560631" y="2119785"/>
                  </a:lnTo>
                  <a:cubicBezTo>
                    <a:pt x="222387" y="1891272"/>
                    <a:pt x="0" y="1504289"/>
                    <a:pt x="0" y="1065364"/>
                  </a:cubicBezTo>
                  <a:cubicBezTo>
                    <a:pt x="0" y="626440"/>
                    <a:pt x="222387" y="239457"/>
                    <a:pt x="560631" y="10943"/>
                  </a:cubicBezTo>
                  <a:close/>
                </a:path>
              </a:pathLst>
            </a:custGeom>
            <a:solidFill>
              <a:schemeClr val="accent2">
                <a:alpha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930">
                <a:defRPr/>
              </a:pPr>
              <a:endParaRPr>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8" name="Freeform: Shape 62"/>
            <p:cNvSpPr/>
            <p:nvPr/>
          </p:nvSpPr>
          <p:spPr bwMode="auto">
            <a:xfrm>
              <a:off x="6891696" y="3320990"/>
              <a:ext cx="456434" cy="385719"/>
            </a:xfrm>
            <a:custGeom>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1217930">
                <a:defRPr/>
              </a:pPr>
              <a:endParaRPr>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49" name="Freeform: Shape 60"/>
            <p:cNvSpPr>
              <a:spLocks noChangeAspect="1"/>
            </p:cNvSpPr>
            <p:nvPr/>
          </p:nvSpPr>
          <p:spPr bwMode="auto">
            <a:xfrm>
              <a:off x="4864519" y="3340158"/>
              <a:ext cx="493232" cy="416816"/>
            </a:xfrm>
            <a:custGeom>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1217930">
                <a:defRPr/>
              </a:pPr>
              <a:endParaRPr>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50" name="Freeform: Shape 59"/>
            <p:cNvSpPr/>
            <p:nvPr/>
          </p:nvSpPr>
          <p:spPr bwMode="auto">
            <a:xfrm>
              <a:off x="4280236" y="4246742"/>
              <a:ext cx="424066" cy="358366"/>
            </a:xfrm>
            <a:custGeom>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1217930">
                <a:defRPr/>
              </a:pPr>
              <a:endParaRPr>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51" name="Freeform: Shape 63"/>
            <p:cNvSpPr/>
            <p:nvPr/>
          </p:nvSpPr>
          <p:spPr bwMode="auto">
            <a:xfrm>
              <a:off x="7350632" y="4203346"/>
              <a:ext cx="526769" cy="445158"/>
            </a:xfrm>
            <a:custGeom>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w="9525">
              <a:noFill/>
              <a:round/>
            </a:ln>
          </p:spPr>
          <p:txBody>
            <a:bodyPr anchor="ctr"/>
            <a:lstStyle/>
            <a:p>
              <a:pPr algn="ctr" defTabSz="1217930">
                <a:defRPr/>
              </a:pPr>
              <a:endParaRPr>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sp>
          <p:nvSpPr>
            <p:cNvPr id="2" name="Freeform: Shape 61"/>
            <p:cNvSpPr/>
            <p:nvPr/>
          </p:nvSpPr>
          <p:spPr bwMode="auto">
            <a:xfrm>
              <a:off x="5881934" y="3086535"/>
              <a:ext cx="428132" cy="361802"/>
            </a:xfrm>
            <a:custGeom>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1217930">
                <a:defRPr/>
              </a:pPr>
              <a:endParaRPr>
                <a:solidFill>
                  <a:prstClr val="black">
                    <a:lumMod val="75000"/>
                    <a:lumOff val="25000"/>
                  </a:prstClr>
                </a:solidFill>
                <a:latin typeface="微软雅黑" panose="020b0503020204020204" pitchFamily="34" charset="-122"/>
                <a:ea typeface="微软雅黑" panose="020b0503020204020204" pitchFamily="34" charset="-122"/>
                <a:sym typeface="+mn-lt"/>
              </a:endParaRPr>
            </a:p>
          </p:txBody>
        </p:sp>
      </p:grpSp>
      <p:grpSp>
        <p:nvGrpSpPr>
          <p:cNvPr id="3" name="组合 2"/>
          <p:cNvGrpSpPr/>
          <p:nvPr/>
        </p:nvGrpSpPr>
        <p:grpSpPr>
          <a:xfrm>
            <a:off x="1290195" y="4235976"/>
            <a:ext cx="2241683" cy="918278"/>
            <a:chOff x="548738" y="4213143"/>
            <a:chExt cx="2241974" cy="918397"/>
          </a:xfrm>
        </p:grpSpPr>
        <p:sp>
          <p:nvSpPr>
            <p:cNvPr id="54" name="矩形 53"/>
            <p:cNvSpPr/>
            <p:nvPr/>
          </p:nvSpPr>
          <p:spPr>
            <a:xfrm>
              <a:off x="637772" y="4543995"/>
              <a:ext cx="2063906" cy="587545"/>
            </a:xfrm>
            <a:prstGeom prst="rect">
              <a:avLst/>
            </a:prstGeom>
          </p:spPr>
          <p:txBody>
            <a:bodyPr wrap="square">
              <a:spAutoFit/>
              <a:scene3d>
                <a:camera prst="orthographicFront"/>
                <a:lightRig rig="threePt" dir="t"/>
              </a:scene3d>
              <a:sp3d contourW="6350"/>
            </a:bodyPr>
            <a:lstStyle/>
            <a:p>
              <a:pPr algn="ctr" defTabSz="1217930">
                <a:lnSpc>
                  <a:spcPct val="120000"/>
                </a:lnSpc>
                <a:defRPr/>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用户可以在投影仪或者计算机上进行演示</a:t>
              </a:r>
              <a:endPar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4" name="矩形 3"/>
            <p:cNvSpPr/>
            <p:nvPr/>
          </p:nvSpPr>
          <p:spPr>
            <a:xfrm>
              <a:off x="548738" y="4213143"/>
              <a:ext cx="2241974" cy="396634"/>
            </a:xfrm>
            <a:prstGeom prst="rect">
              <a:avLst/>
            </a:prstGeom>
          </p:spPr>
          <p:txBody>
            <a:bodyPr wrap="square">
              <a:spAutoFit/>
              <a:scene3d>
                <a:camera prst="orthographicFront"/>
                <a:lightRig rig="threePt" dir="t"/>
              </a:scene3d>
              <a:sp3d contourW="6350"/>
            </a:bodyPr>
            <a:lstStyle/>
            <a:p>
              <a:pPr algn="ctr" defTabSz="1217930">
                <a:lnSpc>
                  <a:spcPct val="120000"/>
                </a:lnSpc>
                <a:defRPr/>
              </a:pPr>
              <a:r>
                <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文字添加</a:t>
              </a:r>
              <a:endPar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56" name="组合 55"/>
          <p:cNvGrpSpPr/>
          <p:nvPr/>
        </p:nvGrpSpPr>
        <p:grpSpPr>
          <a:xfrm>
            <a:off x="8660124" y="4235976"/>
            <a:ext cx="2241683" cy="918278"/>
            <a:chOff x="548738" y="4213143"/>
            <a:chExt cx="2241974" cy="918397"/>
          </a:xfrm>
        </p:grpSpPr>
        <p:sp>
          <p:nvSpPr>
            <p:cNvPr id="57" name="矩形 56"/>
            <p:cNvSpPr/>
            <p:nvPr/>
          </p:nvSpPr>
          <p:spPr>
            <a:xfrm>
              <a:off x="637772" y="4543995"/>
              <a:ext cx="2063906" cy="587545"/>
            </a:xfrm>
            <a:prstGeom prst="rect">
              <a:avLst/>
            </a:prstGeom>
          </p:spPr>
          <p:txBody>
            <a:bodyPr wrap="square">
              <a:spAutoFit/>
              <a:scene3d>
                <a:camera prst="orthographicFront"/>
                <a:lightRig rig="threePt" dir="t"/>
              </a:scene3d>
              <a:sp3d contourW="6350"/>
            </a:bodyPr>
            <a:lstStyle/>
            <a:p>
              <a:pPr algn="ctr" defTabSz="1217930">
                <a:lnSpc>
                  <a:spcPct val="120000"/>
                </a:lnSpc>
                <a:defRPr/>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用户可以在投影仪或者计算机上进行演示</a:t>
              </a:r>
              <a:endPar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75" name="矩形 74"/>
            <p:cNvSpPr/>
            <p:nvPr/>
          </p:nvSpPr>
          <p:spPr>
            <a:xfrm>
              <a:off x="548738" y="4213143"/>
              <a:ext cx="2241974" cy="396634"/>
            </a:xfrm>
            <a:prstGeom prst="rect">
              <a:avLst/>
            </a:prstGeom>
          </p:spPr>
          <p:txBody>
            <a:bodyPr wrap="square">
              <a:spAutoFit/>
              <a:scene3d>
                <a:camera prst="orthographicFront"/>
                <a:lightRig rig="threePt" dir="t"/>
              </a:scene3d>
              <a:sp3d contourW="6350"/>
            </a:bodyPr>
            <a:lstStyle/>
            <a:p>
              <a:pPr algn="ctr" defTabSz="1217930">
                <a:lnSpc>
                  <a:spcPct val="120000"/>
                </a:lnSpc>
                <a:defRPr/>
              </a:pPr>
              <a:r>
                <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文字添加</a:t>
              </a:r>
              <a:endPar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76" name="组合 75"/>
          <p:cNvGrpSpPr/>
          <p:nvPr/>
        </p:nvGrpSpPr>
        <p:grpSpPr>
          <a:xfrm>
            <a:off x="1909461" y="2650645"/>
            <a:ext cx="2241683" cy="918278"/>
            <a:chOff x="548738" y="4213143"/>
            <a:chExt cx="2241974" cy="918397"/>
          </a:xfrm>
        </p:grpSpPr>
        <p:sp>
          <p:nvSpPr>
            <p:cNvPr id="77" name="矩形 76"/>
            <p:cNvSpPr/>
            <p:nvPr/>
          </p:nvSpPr>
          <p:spPr>
            <a:xfrm>
              <a:off x="637772" y="4543995"/>
              <a:ext cx="2063906" cy="587545"/>
            </a:xfrm>
            <a:prstGeom prst="rect">
              <a:avLst/>
            </a:prstGeom>
          </p:spPr>
          <p:txBody>
            <a:bodyPr wrap="square">
              <a:spAutoFit/>
              <a:scene3d>
                <a:camera prst="orthographicFront"/>
                <a:lightRig rig="threePt" dir="t"/>
              </a:scene3d>
              <a:sp3d contourW="6350"/>
            </a:bodyPr>
            <a:lstStyle/>
            <a:p>
              <a:pPr algn="ctr" defTabSz="1217930">
                <a:lnSpc>
                  <a:spcPct val="120000"/>
                </a:lnSpc>
                <a:defRPr/>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用户可以在投影仪或者计算机上进行演示</a:t>
              </a:r>
              <a:endPar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78" name="矩形 77"/>
            <p:cNvSpPr/>
            <p:nvPr/>
          </p:nvSpPr>
          <p:spPr>
            <a:xfrm>
              <a:off x="548738" y="4213143"/>
              <a:ext cx="2241974" cy="396634"/>
            </a:xfrm>
            <a:prstGeom prst="rect">
              <a:avLst/>
            </a:prstGeom>
          </p:spPr>
          <p:txBody>
            <a:bodyPr wrap="square">
              <a:spAutoFit/>
              <a:scene3d>
                <a:camera prst="orthographicFront"/>
                <a:lightRig rig="threePt" dir="t"/>
              </a:scene3d>
              <a:sp3d contourW="6350"/>
            </a:bodyPr>
            <a:lstStyle/>
            <a:p>
              <a:pPr algn="ctr" defTabSz="1217930">
                <a:lnSpc>
                  <a:spcPct val="120000"/>
                </a:lnSpc>
                <a:defRPr/>
              </a:pPr>
              <a:r>
                <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文字添加</a:t>
              </a:r>
              <a:endPar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79" name="组合 78"/>
          <p:cNvGrpSpPr/>
          <p:nvPr/>
        </p:nvGrpSpPr>
        <p:grpSpPr>
          <a:xfrm>
            <a:off x="8040857" y="2650645"/>
            <a:ext cx="2241683" cy="918278"/>
            <a:chOff x="548738" y="4213143"/>
            <a:chExt cx="2241974" cy="918397"/>
          </a:xfrm>
        </p:grpSpPr>
        <p:sp>
          <p:nvSpPr>
            <p:cNvPr id="80" name="矩形 79"/>
            <p:cNvSpPr/>
            <p:nvPr/>
          </p:nvSpPr>
          <p:spPr>
            <a:xfrm>
              <a:off x="637772" y="4543995"/>
              <a:ext cx="2063906" cy="587545"/>
            </a:xfrm>
            <a:prstGeom prst="rect">
              <a:avLst/>
            </a:prstGeom>
          </p:spPr>
          <p:txBody>
            <a:bodyPr wrap="square">
              <a:spAutoFit/>
              <a:scene3d>
                <a:camera prst="orthographicFront"/>
                <a:lightRig rig="threePt" dir="t"/>
              </a:scene3d>
              <a:sp3d contourW="6350"/>
            </a:bodyPr>
            <a:lstStyle/>
            <a:p>
              <a:pPr algn="ctr" defTabSz="1217930">
                <a:lnSpc>
                  <a:spcPct val="120000"/>
                </a:lnSpc>
                <a:defRPr/>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用户可以在投影仪或者计算机上进行演示</a:t>
              </a:r>
              <a:endPar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81" name="矩形 80"/>
            <p:cNvSpPr/>
            <p:nvPr/>
          </p:nvSpPr>
          <p:spPr>
            <a:xfrm>
              <a:off x="548738" y="4213143"/>
              <a:ext cx="2241974" cy="396634"/>
            </a:xfrm>
            <a:prstGeom prst="rect">
              <a:avLst/>
            </a:prstGeom>
          </p:spPr>
          <p:txBody>
            <a:bodyPr wrap="square">
              <a:spAutoFit/>
              <a:scene3d>
                <a:camera prst="orthographicFront"/>
                <a:lightRig rig="threePt" dir="t"/>
              </a:scene3d>
              <a:sp3d contourW="6350"/>
            </a:bodyPr>
            <a:lstStyle/>
            <a:p>
              <a:pPr algn="ctr" defTabSz="1217930">
                <a:lnSpc>
                  <a:spcPct val="120000"/>
                </a:lnSpc>
                <a:defRPr/>
              </a:pPr>
              <a:r>
                <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文字添加</a:t>
              </a:r>
              <a:endPar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grpSp>
        <p:nvGrpSpPr>
          <p:cNvPr id="82" name="组合 81"/>
          <p:cNvGrpSpPr/>
          <p:nvPr/>
        </p:nvGrpSpPr>
        <p:grpSpPr>
          <a:xfrm>
            <a:off x="4975159" y="1735913"/>
            <a:ext cx="2241683" cy="918278"/>
            <a:chOff x="548738" y="4213143"/>
            <a:chExt cx="2241974" cy="918397"/>
          </a:xfrm>
        </p:grpSpPr>
        <p:sp>
          <p:nvSpPr>
            <p:cNvPr id="83" name="矩形 82"/>
            <p:cNvSpPr/>
            <p:nvPr/>
          </p:nvSpPr>
          <p:spPr>
            <a:xfrm>
              <a:off x="637772" y="4543995"/>
              <a:ext cx="2063906" cy="587545"/>
            </a:xfrm>
            <a:prstGeom prst="rect">
              <a:avLst/>
            </a:prstGeom>
          </p:spPr>
          <p:txBody>
            <a:bodyPr wrap="square">
              <a:spAutoFit/>
              <a:scene3d>
                <a:camera prst="orthographicFront"/>
                <a:lightRig rig="threePt" dir="t"/>
              </a:scene3d>
              <a:sp3d contourW="6350"/>
            </a:bodyPr>
            <a:lstStyle/>
            <a:p>
              <a:pPr algn="ctr" defTabSz="1217930">
                <a:lnSpc>
                  <a:spcPct val="120000"/>
                </a:lnSpc>
                <a:defRPr/>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用户可以在投影仪或者计算机上进行演示</a:t>
              </a:r>
              <a:endParaRPr lang="zh-CN" altLang="en-US" sz="14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84" name="矩形 83"/>
            <p:cNvSpPr/>
            <p:nvPr/>
          </p:nvSpPr>
          <p:spPr>
            <a:xfrm>
              <a:off x="548738" y="4213143"/>
              <a:ext cx="2241974" cy="396634"/>
            </a:xfrm>
            <a:prstGeom prst="rect">
              <a:avLst/>
            </a:prstGeom>
          </p:spPr>
          <p:txBody>
            <a:bodyPr wrap="square">
              <a:spAutoFit/>
              <a:scene3d>
                <a:camera prst="orthographicFront"/>
                <a:lightRig rig="threePt" dir="t"/>
              </a:scene3d>
              <a:sp3d contourW="6350"/>
            </a:bodyPr>
            <a:lstStyle/>
            <a:p>
              <a:pPr algn="ctr" defTabSz="1217930">
                <a:lnSpc>
                  <a:spcPct val="120000"/>
                </a:lnSpc>
                <a:defRPr/>
              </a:pPr>
              <a:r>
                <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文字添加</a:t>
              </a:r>
              <a:endPar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grpSp>
      <p:pic>
        <p:nvPicPr>
          <p:cNvPr id="28" name="图片 27"/>
          <p:cNvPicPr>
            <a:picLocks noChangeAspect="1"/>
          </p:cNvPicPr>
          <p:nvPr/>
        </p:nvPicPr>
        <p:blipFill>
          <a:blip r:embed="rId2">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pic>
        <p:nvPicPr>
          <p:cNvPr id="39" name="PA_图片 20"/>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0224495" y="894"/>
            <a:ext cx="2145659" cy="1536700"/>
          </a:xfrm>
          <a:prstGeom prst="rect">
            <a:avLst/>
          </a:prstGeom>
        </p:spPr>
      </p:pic>
    </p:spTree>
  </p:cSld>
  <p:clrMapOvr>
    <a:masterClrMapping/>
  </p:clrMapOvr>
  <p:transition advTm="702">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par>
                                <p:cTn id="10" presetID="53" presetClass="entr" presetSubtype="528"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anim calcmode="lin" valueType="num">
                                      <p:cBhvr>
                                        <p:cTn id="15" dur="500" fill="hold"/>
                                        <p:tgtEl>
                                          <p:spTgt spid="3"/>
                                        </p:tgtEl>
                                        <p:attrNameLst>
                                          <p:attrName>ppt_x</p:attrName>
                                        </p:attrNameLst>
                                      </p:cBhvr>
                                      <p:tavLst>
                                        <p:tav tm="0">
                                          <p:val>
                                            <p:fltVal val="0.5"/>
                                          </p:val>
                                        </p:tav>
                                        <p:tav tm="100000">
                                          <p:val>
                                            <p:strVal val="#ppt_x"/>
                                          </p:val>
                                        </p:tav>
                                      </p:tavLst>
                                    </p:anim>
                                    <p:anim calcmode="lin" valueType="num">
                                      <p:cBhvr>
                                        <p:cTn id="16" dur="500" fill="hold"/>
                                        <p:tgtEl>
                                          <p:spTgt spid="3"/>
                                        </p:tgtEl>
                                        <p:attrNameLst>
                                          <p:attrName>ppt_y</p:attrName>
                                        </p:attrNameLst>
                                      </p:cBhvr>
                                      <p:tavLst>
                                        <p:tav tm="0">
                                          <p:val>
                                            <p:fltVal val="0.5"/>
                                          </p:val>
                                        </p:tav>
                                        <p:tav tm="100000">
                                          <p:val>
                                            <p:strVal val="#ppt_y"/>
                                          </p:val>
                                        </p:tav>
                                      </p:tavLst>
                                    </p:anim>
                                  </p:childTnLst>
                                </p:cTn>
                              </p:par>
                              <p:par>
                                <p:cTn id="17" presetID="53" presetClass="entr" presetSubtype="528" fill="hold" nodeType="withEffect">
                                  <p:stCondLst>
                                    <p:cond delay="0"/>
                                  </p:stCondLst>
                                  <p:childTnLst>
                                    <p:set>
                                      <p:cBhvr>
                                        <p:cTn id="18" dur="1" fill="hold">
                                          <p:stCondLst>
                                            <p:cond delay="0"/>
                                          </p:stCondLst>
                                        </p:cTn>
                                        <p:tgtEl>
                                          <p:spTgt spid="76"/>
                                        </p:tgtEl>
                                        <p:attrNameLst>
                                          <p:attrName>style.visibility</p:attrName>
                                        </p:attrNameLst>
                                      </p:cBhvr>
                                      <p:to>
                                        <p:strVal val="visible"/>
                                      </p:to>
                                    </p:set>
                                    <p:anim calcmode="lin" valueType="num">
                                      <p:cBhvr>
                                        <p:cTn id="19" dur="500" fill="hold"/>
                                        <p:tgtEl>
                                          <p:spTgt spid="76"/>
                                        </p:tgtEl>
                                        <p:attrNameLst>
                                          <p:attrName>ppt_w</p:attrName>
                                        </p:attrNameLst>
                                      </p:cBhvr>
                                      <p:tavLst>
                                        <p:tav tm="0">
                                          <p:val>
                                            <p:fltVal val="0"/>
                                          </p:val>
                                        </p:tav>
                                        <p:tav tm="100000">
                                          <p:val>
                                            <p:strVal val="#ppt_w"/>
                                          </p:val>
                                        </p:tav>
                                      </p:tavLst>
                                    </p:anim>
                                    <p:anim calcmode="lin" valueType="num">
                                      <p:cBhvr>
                                        <p:cTn id="20" dur="500" fill="hold"/>
                                        <p:tgtEl>
                                          <p:spTgt spid="76"/>
                                        </p:tgtEl>
                                        <p:attrNameLst>
                                          <p:attrName>ppt_h</p:attrName>
                                        </p:attrNameLst>
                                      </p:cBhvr>
                                      <p:tavLst>
                                        <p:tav tm="0">
                                          <p:val>
                                            <p:fltVal val="0"/>
                                          </p:val>
                                        </p:tav>
                                        <p:tav tm="100000">
                                          <p:val>
                                            <p:strVal val="#ppt_h"/>
                                          </p:val>
                                        </p:tav>
                                      </p:tavLst>
                                    </p:anim>
                                    <p:animEffect transition="in" filter="fade">
                                      <p:cBhvr>
                                        <p:cTn id="21" dur="500"/>
                                        <p:tgtEl>
                                          <p:spTgt spid="76"/>
                                        </p:tgtEl>
                                      </p:cBhvr>
                                    </p:animEffect>
                                    <p:anim calcmode="lin" valueType="num">
                                      <p:cBhvr>
                                        <p:cTn id="22" dur="500" fill="hold"/>
                                        <p:tgtEl>
                                          <p:spTgt spid="76"/>
                                        </p:tgtEl>
                                        <p:attrNameLst>
                                          <p:attrName>ppt_x</p:attrName>
                                        </p:attrNameLst>
                                      </p:cBhvr>
                                      <p:tavLst>
                                        <p:tav tm="0">
                                          <p:val>
                                            <p:fltVal val="0.5"/>
                                          </p:val>
                                        </p:tav>
                                        <p:tav tm="100000">
                                          <p:val>
                                            <p:strVal val="#ppt_x"/>
                                          </p:val>
                                        </p:tav>
                                      </p:tavLst>
                                    </p:anim>
                                    <p:anim calcmode="lin" valueType="num">
                                      <p:cBhvr>
                                        <p:cTn id="23" dur="500" fill="hold"/>
                                        <p:tgtEl>
                                          <p:spTgt spid="76"/>
                                        </p:tgtEl>
                                        <p:attrNameLst>
                                          <p:attrName>ppt_y</p:attrName>
                                        </p:attrNameLst>
                                      </p:cBhvr>
                                      <p:tavLst>
                                        <p:tav tm="0">
                                          <p:val>
                                            <p:fltVal val="0.5"/>
                                          </p:val>
                                        </p:tav>
                                        <p:tav tm="100000">
                                          <p:val>
                                            <p:strVal val="#ppt_y"/>
                                          </p:val>
                                        </p:tav>
                                      </p:tavLst>
                                    </p:anim>
                                  </p:childTnLst>
                                </p:cTn>
                              </p:par>
                              <p:par>
                                <p:cTn id="24" presetID="53" presetClass="entr" presetSubtype="528" fill="hold" nodeType="withEffect">
                                  <p:stCondLst>
                                    <p:cond delay="0"/>
                                  </p:stCondLst>
                                  <p:childTnLst>
                                    <p:set>
                                      <p:cBhvr>
                                        <p:cTn id="25" dur="1" fill="hold">
                                          <p:stCondLst>
                                            <p:cond delay="0"/>
                                          </p:stCondLst>
                                        </p:cTn>
                                        <p:tgtEl>
                                          <p:spTgt spid="82"/>
                                        </p:tgtEl>
                                        <p:attrNameLst>
                                          <p:attrName>style.visibility</p:attrName>
                                        </p:attrNameLst>
                                      </p:cBhvr>
                                      <p:to>
                                        <p:strVal val="visible"/>
                                      </p:to>
                                    </p:set>
                                    <p:anim calcmode="lin" valueType="num">
                                      <p:cBhvr>
                                        <p:cTn id="26" dur="500" fill="hold"/>
                                        <p:tgtEl>
                                          <p:spTgt spid="82"/>
                                        </p:tgtEl>
                                        <p:attrNameLst>
                                          <p:attrName>ppt_w</p:attrName>
                                        </p:attrNameLst>
                                      </p:cBhvr>
                                      <p:tavLst>
                                        <p:tav tm="0">
                                          <p:val>
                                            <p:fltVal val="0"/>
                                          </p:val>
                                        </p:tav>
                                        <p:tav tm="100000">
                                          <p:val>
                                            <p:strVal val="#ppt_w"/>
                                          </p:val>
                                        </p:tav>
                                      </p:tavLst>
                                    </p:anim>
                                    <p:anim calcmode="lin" valueType="num">
                                      <p:cBhvr>
                                        <p:cTn id="27" dur="500" fill="hold"/>
                                        <p:tgtEl>
                                          <p:spTgt spid="82"/>
                                        </p:tgtEl>
                                        <p:attrNameLst>
                                          <p:attrName>ppt_h</p:attrName>
                                        </p:attrNameLst>
                                      </p:cBhvr>
                                      <p:tavLst>
                                        <p:tav tm="0">
                                          <p:val>
                                            <p:fltVal val="0"/>
                                          </p:val>
                                        </p:tav>
                                        <p:tav tm="100000">
                                          <p:val>
                                            <p:strVal val="#ppt_h"/>
                                          </p:val>
                                        </p:tav>
                                      </p:tavLst>
                                    </p:anim>
                                    <p:animEffect transition="in" filter="fade">
                                      <p:cBhvr>
                                        <p:cTn id="28" dur="500"/>
                                        <p:tgtEl>
                                          <p:spTgt spid="82"/>
                                        </p:tgtEl>
                                      </p:cBhvr>
                                    </p:animEffect>
                                    <p:anim calcmode="lin" valueType="num">
                                      <p:cBhvr>
                                        <p:cTn id="29" dur="500" fill="hold"/>
                                        <p:tgtEl>
                                          <p:spTgt spid="82"/>
                                        </p:tgtEl>
                                        <p:attrNameLst>
                                          <p:attrName>ppt_x</p:attrName>
                                        </p:attrNameLst>
                                      </p:cBhvr>
                                      <p:tavLst>
                                        <p:tav tm="0">
                                          <p:val>
                                            <p:fltVal val="0.5"/>
                                          </p:val>
                                        </p:tav>
                                        <p:tav tm="100000">
                                          <p:val>
                                            <p:strVal val="#ppt_x"/>
                                          </p:val>
                                        </p:tav>
                                      </p:tavLst>
                                    </p:anim>
                                    <p:anim calcmode="lin" valueType="num">
                                      <p:cBhvr>
                                        <p:cTn id="30" dur="500" fill="hold"/>
                                        <p:tgtEl>
                                          <p:spTgt spid="82"/>
                                        </p:tgtEl>
                                        <p:attrNameLst>
                                          <p:attrName>ppt_y</p:attrName>
                                        </p:attrNameLst>
                                      </p:cBhvr>
                                      <p:tavLst>
                                        <p:tav tm="0">
                                          <p:val>
                                            <p:fltVal val="0.5"/>
                                          </p:val>
                                        </p:tav>
                                        <p:tav tm="100000">
                                          <p:val>
                                            <p:strVal val="#ppt_y"/>
                                          </p:val>
                                        </p:tav>
                                      </p:tavLst>
                                    </p:anim>
                                  </p:childTnLst>
                                </p:cTn>
                              </p:par>
                              <p:par>
                                <p:cTn id="31" presetID="53" presetClass="entr" presetSubtype="528" fill="hold" nodeType="withEffect">
                                  <p:stCondLst>
                                    <p:cond delay="0"/>
                                  </p:stCondLst>
                                  <p:childTnLst>
                                    <p:set>
                                      <p:cBhvr>
                                        <p:cTn id="32" dur="1" fill="hold">
                                          <p:stCondLst>
                                            <p:cond delay="0"/>
                                          </p:stCondLst>
                                        </p:cTn>
                                        <p:tgtEl>
                                          <p:spTgt spid="79"/>
                                        </p:tgtEl>
                                        <p:attrNameLst>
                                          <p:attrName>style.visibility</p:attrName>
                                        </p:attrNameLst>
                                      </p:cBhvr>
                                      <p:to>
                                        <p:strVal val="visible"/>
                                      </p:to>
                                    </p:set>
                                    <p:anim calcmode="lin" valueType="num">
                                      <p:cBhvr>
                                        <p:cTn id="33" dur="500" fill="hold"/>
                                        <p:tgtEl>
                                          <p:spTgt spid="79"/>
                                        </p:tgtEl>
                                        <p:attrNameLst>
                                          <p:attrName>ppt_w</p:attrName>
                                        </p:attrNameLst>
                                      </p:cBhvr>
                                      <p:tavLst>
                                        <p:tav tm="0">
                                          <p:val>
                                            <p:fltVal val="0"/>
                                          </p:val>
                                        </p:tav>
                                        <p:tav tm="100000">
                                          <p:val>
                                            <p:strVal val="#ppt_w"/>
                                          </p:val>
                                        </p:tav>
                                      </p:tavLst>
                                    </p:anim>
                                    <p:anim calcmode="lin" valueType="num">
                                      <p:cBhvr>
                                        <p:cTn id="34" dur="500" fill="hold"/>
                                        <p:tgtEl>
                                          <p:spTgt spid="79"/>
                                        </p:tgtEl>
                                        <p:attrNameLst>
                                          <p:attrName>ppt_h</p:attrName>
                                        </p:attrNameLst>
                                      </p:cBhvr>
                                      <p:tavLst>
                                        <p:tav tm="0">
                                          <p:val>
                                            <p:fltVal val="0"/>
                                          </p:val>
                                        </p:tav>
                                        <p:tav tm="100000">
                                          <p:val>
                                            <p:strVal val="#ppt_h"/>
                                          </p:val>
                                        </p:tav>
                                      </p:tavLst>
                                    </p:anim>
                                    <p:animEffect transition="in" filter="fade">
                                      <p:cBhvr>
                                        <p:cTn id="35" dur="500"/>
                                        <p:tgtEl>
                                          <p:spTgt spid="79"/>
                                        </p:tgtEl>
                                      </p:cBhvr>
                                    </p:animEffect>
                                    <p:anim calcmode="lin" valueType="num">
                                      <p:cBhvr>
                                        <p:cTn id="36" dur="500" fill="hold"/>
                                        <p:tgtEl>
                                          <p:spTgt spid="79"/>
                                        </p:tgtEl>
                                        <p:attrNameLst>
                                          <p:attrName>ppt_x</p:attrName>
                                        </p:attrNameLst>
                                      </p:cBhvr>
                                      <p:tavLst>
                                        <p:tav tm="0">
                                          <p:val>
                                            <p:fltVal val="0.5"/>
                                          </p:val>
                                        </p:tav>
                                        <p:tav tm="100000">
                                          <p:val>
                                            <p:strVal val="#ppt_x"/>
                                          </p:val>
                                        </p:tav>
                                      </p:tavLst>
                                    </p:anim>
                                    <p:anim calcmode="lin" valueType="num">
                                      <p:cBhvr>
                                        <p:cTn id="37" dur="500" fill="hold"/>
                                        <p:tgtEl>
                                          <p:spTgt spid="79"/>
                                        </p:tgtEl>
                                        <p:attrNameLst>
                                          <p:attrName>ppt_y</p:attrName>
                                        </p:attrNameLst>
                                      </p:cBhvr>
                                      <p:tavLst>
                                        <p:tav tm="0">
                                          <p:val>
                                            <p:fltVal val="0.5"/>
                                          </p:val>
                                        </p:tav>
                                        <p:tav tm="100000">
                                          <p:val>
                                            <p:strVal val="#ppt_y"/>
                                          </p:val>
                                        </p:tav>
                                      </p:tavLst>
                                    </p:anim>
                                  </p:childTnLst>
                                </p:cTn>
                              </p:par>
                              <p:par>
                                <p:cTn id="38" presetID="53" presetClass="entr" presetSubtype="528" fill="hold" nodeType="with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Effect transition="in" filter="fade">
                                      <p:cBhvr>
                                        <p:cTn id="42" dur="500"/>
                                        <p:tgtEl>
                                          <p:spTgt spid="56"/>
                                        </p:tgtEl>
                                      </p:cBhvr>
                                    </p:animEffect>
                                    <p:anim calcmode="lin" valueType="num">
                                      <p:cBhvr>
                                        <p:cTn id="43" dur="500" fill="hold"/>
                                        <p:tgtEl>
                                          <p:spTgt spid="56"/>
                                        </p:tgtEl>
                                        <p:attrNameLst>
                                          <p:attrName>ppt_x</p:attrName>
                                        </p:attrNameLst>
                                      </p:cBhvr>
                                      <p:tavLst>
                                        <p:tav tm="0">
                                          <p:val>
                                            <p:fltVal val="0.5"/>
                                          </p:val>
                                        </p:tav>
                                        <p:tav tm="100000">
                                          <p:val>
                                            <p:strVal val="#ppt_x"/>
                                          </p:val>
                                        </p:tav>
                                      </p:tavLst>
                                    </p:anim>
                                    <p:anim calcmode="lin" valueType="num">
                                      <p:cBhvr>
                                        <p:cTn id="44" dur="500" fill="hold"/>
                                        <p:tgtEl>
                                          <p:spTgt spid="56"/>
                                        </p:tgtEl>
                                        <p:attrNameLst>
                                          <p:attrName>ppt_y</p:attrName>
                                        </p:attrNameLst>
                                      </p:cBhvr>
                                      <p:tavLst>
                                        <p:tav tm="0">
                                          <p:val>
                                            <p:fltVal val="0.5"/>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451967" y="357259"/>
            <a:ext cx="4896544" cy="686939"/>
            <a:chOff x="338524" y="267494"/>
            <a:chExt cx="3672408" cy="515204"/>
          </a:xfrm>
        </p:grpSpPr>
        <p:sp>
          <p:nvSpPr>
            <p:cNvPr id="55" name="矩形 54"/>
            <p:cNvSpPr/>
            <p:nvPr/>
          </p:nvSpPr>
          <p:spPr>
            <a:xfrm>
              <a:off x="338524" y="294967"/>
              <a:ext cx="345044" cy="341860"/>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755576" y="267494"/>
              <a:ext cx="1523494" cy="346249"/>
            </a:xfrm>
            <a:prstGeom prst="rect">
              <a:avLst/>
            </a:prstGeom>
            <a:noFill/>
          </p:spPr>
          <p:txBody>
            <a:bodyPr wrap="none" rtlCol="0">
              <a:spAutoFit/>
              <a:scene3d>
                <a:camera prst="orthographicFront"/>
                <a:lightRig rig="threePt" dir="t"/>
              </a:scene3d>
              <a:sp3d contourW="12700"/>
            </a:bodyPr>
            <a:lstStyle/>
            <a:p>
              <a:pPr defTabSz="1218565"/>
              <a:r>
                <a:rPr lang="zh-CN" altLang="en-US" sz="2400">
                  <a:solidFill>
                    <a:prstClr val="black">
                      <a:lumMod val="75000"/>
                      <a:lumOff val="25000"/>
                    </a:prstClr>
                  </a:solidFill>
                  <a:latin typeface="微软雅黑" panose="020b0503020204020204" pitchFamily="34" charset="-122"/>
                  <a:ea typeface="微软雅黑" panose="020b0503020204020204" pitchFamily="34" charset="-122"/>
                </a:rPr>
                <a:t>基本工作概述</a:t>
              </a: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55576" y="559608"/>
              <a:ext cx="3255356" cy="223090"/>
            </a:xfrm>
            <a:prstGeom prst="rect">
              <a:avLst/>
            </a:prstGeom>
            <a:noFill/>
          </p:spPr>
          <p:txBody>
            <a:bodyPr wrap="square" rtlCol="0">
              <a:spAutoFit/>
              <a:scene3d>
                <a:camera prst="orthographicFront"/>
                <a:lightRig rig="threePt" dir="t"/>
              </a:scene3d>
              <a:sp3d contourW="12700"/>
            </a:bodyPr>
            <a:lstStyle/>
            <a:p>
              <a:pPr defTabSz="1218565"/>
              <a:r>
                <a:rPr lang="en-US" altLang="zh-CN" sz="1335">
                  <a:solidFill>
                    <a:prstClr val="black">
                      <a:lumMod val="75000"/>
                      <a:lumOff val="25000"/>
                    </a:prstClr>
                  </a:solidFill>
                  <a:latin typeface="微软雅黑" panose="020b0503020204020204" pitchFamily="34" charset="-122"/>
                  <a:ea typeface="微软雅黑" panose="020b0503020204020204" pitchFamily="34" charset="-122"/>
                </a:rPr>
                <a:t>Year work summary Year work summary</a:t>
              </a:r>
              <a:endParaRPr lang="en-US" altLang="zh-CN"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 name="矩形 5"/>
            <p:cNvSpPr/>
            <p:nvPr/>
          </p:nvSpPr>
          <p:spPr>
            <a:xfrm>
              <a:off x="515550" y="483518"/>
              <a:ext cx="240025" cy="2378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17" name="Text Box 30"/>
          <p:cNvSpPr>
            <a:spLocks noChangeArrowheads="1"/>
          </p:cNvSpPr>
          <p:nvPr/>
        </p:nvSpPr>
        <p:spPr bwMode="auto">
          <a:xfrm>
            <a:off x="3895814" y="3771019"/>
            <a:ext cx="33539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8565" latinLnBrk="1">
              <a:buClr>
                <a:srgbClr val="FF0000"/>
              </a:buClr>
              <a:buSzPct val="70000"/>
            </a:pPr>
            <a:r>
              <a:rPr lang="en-US" altLang="zh-CN" sz="24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10 </a:t>
            </a:r>
            <a:r>
              <a:rPr lang="zh-CN" altLang="en-US" sz="16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条成绩，点击添加文本</a:t>
            </a:r>
            <a:endParaRPr lang="zh-CN" altLang="en-US" sz="16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18" name="Freeform 7"/>
          <p:cNvSpPr>
            <a:spLocks noChangeArrowheads="1"/>
          </p:cNvSpPr>
          <p:nvPr/>
        </p:nvSpPr>
        <p:spPr bwMode="auto">
          <a:xfrm>
            <a:off x="939819" y="1270438"/>
            <a:ext cx="6483927" cy="4517809"/>
          </a:xfrm>
          <a:custGeom>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1"/>
          </a:solidFill>
          <a:ln>
            <a:noFill/>
          </a:ln>
        </p:spPr>
        <p:txBody>
          <a:bodyPr anchor="ctr"/>
          <a:lstStyle/>
          <a:p>
            <a:pPr defTabSz="1218565"/>
            <a:endParaRPr lang="zh-CN" altLang="en-US">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19" name="矩形 8"/>
          <p:cNvSpPr>
            <a:spLocks noChangeArrowheads="1"/>
          </p:cNvSpPr>
          <p:nvPr/>
        </p:nvSpPr>
        <p:spPr bwMode="auto">
          <a:xfrm>
            <a:off x="1023305" y="4912752"/>
            <a:ext cx="9861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8565"/>
            <a:r>
              <a:rPr lang="en-US" altLang="zh-CN"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2015</a:t>
            </a:r>
            <a:r>
              <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年</a:t>
            </a:r>
            <a:endPar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0" name="矩形 9"/>
          <p:cNvSpPr>
            <a:spLocks noChangeArrowheads="1"/>
          </p:cNvSpPr>
          <p:nvPr/>
        </p:nvSpPr>
        <p:spPr bwMode="auto">
          <a:xfrm>
            <a:off x="2155215" y="3862385"/>
            <a:ext cx="9861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8565" latinLnBrk="1">
              <a:buClr>
                <a:srgbClr val="FF0000"/>
              </a:buClr>
              <a:buSzPct val="70000"/>
            </a:pPr>
            <a:r>
              <a:rPr lang="en-US" altLang="zh-CN"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2016</a:t>
            </a:r>
            <a:r>
              <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年</a:t>
            </a:r>
            <a:endPar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2" name="矩形 10"/>
          <p:cNvSpPr>
            <a:spLocks noChangeArrowheads="1"/>
          </p:cNvSpPr>
          <p:nvPr/>
        </p:nvSpPr>
        <p:spPr bwMode="auto">
          <a:xfrm>
            <a:off x="3426270" y="2782405"/>
            <a:ext cx="9861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8565" latinLnBrk="1">
              <a:buClr>
                <a:srgbClr val="FF0000"/>
              </a:buClr>
              <a:buSzPct val="70000"/>
            </a:pPr>
            <a:r>
              <a:rPr lang="en-US" altLang="zh-CN"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2017</a:t>
            </a:r>
            <a:r>
              <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年</a:t>
            </a:r>
            <a:endPar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3" name="矩形 11"/>
          <p:cNvSpPr>
            <a:spLocks noChangeArrowheads="1"/>
          </p:cNvSpPr>
          <p:nvPr/>
        </p:nvSpPr>
        <p:spPr bwMode="auto">
          <a:xfrm>
            <a:off x="4722246" y="1672813"/>
            <a:ext cx="9861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8565" latinLnBrk="1">
              <a:buClr>
                <a:srgbClr val="FF0000"/>
              </a:buClr>
              <a:buSzPct val="70000"/>
            </a:pPr>
            <a:r>
              <a:rPr lang="en-US" altLang="zh-CN"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2018</a:t>
            </a:r>
            <a:r>
              <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年</a:t>
            </a:r>
            <a:endPar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4" name="Text Box 30"/>
          <p:cNvSpPr>
            <a:spLocks noChangeArrowheads="1"/>
          </p:cNvSpPr>
          <p:nvPr/>
        </p:nvSpPr>
        <p:spPr bwMode="auto">
          <a:xfrm>
            <a:off x="5119791" y="2691039"/>
            <a:ext cx="27793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8565" latinLnBrk="1">
              <a:buClr>
                <a:srgbClr val="FF0000"/>
              </a:buClr>
              <a:buSzPct val="70000"/>
            </a:pPr>
            <a:r>
              <a:rPr lang="en-US" altLang="zh-CN" sz="24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10 </a:t>
            </a:r>
            <a:r>
              <a:rPr lang="zh-CN" altLang="en-US" sz="16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条成绩，点击添加文本</a:t>
            </a:r>
            <a:endParaRPr lang="zh-CN" altLang="en-US" sz="16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5" name="Text Box 30"/>
          <p:cNvSpPr>
            <a:spLocks noChangeArrowheads="1"/>
          </p:cNvSpPr>
          <p:nvPr/>
        </p:nvSpPr>
        <p:spPr bwMode="auto">
          <a:xfrm>
            <a:off x="2671837" y="4844996"/>
            <a:ext cx="33523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8565" latinLnBrk="1">
              <a:buClr>
                <a:srgbClr val="FF0000"/>
              </a:buClr>
              <a:buSzPct val="70000"/>
            </a:pPr>
            <a:r>
              <a:rPr lang="en-US" altLang="zh-CN" sz="24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10 </a:t>
            </a:r>
            <a:r>
              <a:rPr lang="zh-CN" altLang="en-US" sz="16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条成绩，点击添加文本</a:t>
            </a:r>
            <a:endParaRPr lang="zh-CN" altLang="en-US" sz="16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26" name="Text Box 30"/>
          <p:cNvSpPr>
            <a:spLocks noChangeArrowheads="1"/>
          </p:cNvSpPr>
          <p:nvPr/>
        </p:nvSpPr>
        <p:spPr bwMode="auto">
          <a:xfrm>
            <a:off x="871872" y="5858979"/>
            <a:ext cx="33523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8565" latinLnBrk="1">
              <a:buClr>
                <a:srgbClr val="FF0000"/>
              </a:buClr>
              <a:buSzPct val="70000"/>
            </a:pPr>
            <a:r>
              <a:rPr lang="en-US" altLang="zh-CN" sz="2400" b="1">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10 </a:t>
            </a:r>
            <a:r>
              <a:rPr lang="zh-CN" altLang="en-US" sz="16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条成绩，点击添加文本</a:t>
            </a:r>
            <a:endParaRPr lang="zh-CN" altLang="en-US" sz="16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38" name="矩形 37"/>
          <p:cNvSpPr/>
          <p:nvPr/>
        </p:nvSpPr>
        <p:spPr>
          <a:xfrm>
            <a:off x="8331133" y="2278349"/>
            <a:ext cx="3023943" cy="3742178"/>
          </a:xfrm>
          <a:prstGeom prst="rect">
            <a:avLst/>
          </a:prstGeom>
        </p:spPr>
        <p:txBody>
          <a:bodyPr wrap="square">
            <a:spAutoFit/>
          </a:bodyPr>
          <a:lstStyle/>
          <a:p>
            <a:pPr defTabSz="1218565">
              <a:lnSpc>
                <a:spcPct val="150000"/>
              </a:lnSpc>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endParaRPr lang="zh-CN" altLang="en-US" sz="16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a:p>
            <a:pPr defTabSz="1218565">
              <a:lnSpc>
                <a:spcPct val="150000"/>
              </a:lnSpc>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endParaRPr lang="zh-CN" altLang="en-US" sz="16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a:p>
            <a:pPr defTabSz="1218565">
              <a:lnSpc>
                <a:spcPct val="150000"/>
              </a:lnSpc>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endParaRPr lang="zh-CN" altLang="en-US" sz="16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a:p>
            <a:pPr defTabSz="1218565">
              <a:lnSpc>
                <a:spcPct val="150000"/>
              </a:lnSpc>
            </a:pPr>
            <a:endParaRPr lang="zh-CN" altLang="en-US" sz="160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pic>
        <p:nvPicPr>
          <p:cNvPr id="28" name="图片 27"/>
          <p:cNvPicPr>
            <a:picLocks noChangeAspect="1"/>
          </p:cNvPicPr>
          <p:nvPr/>
        </p:nvPicPr>
        <p:blipFill>
          <a:blip r:embed="rId2">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pic>
        <p:nvPicPr>
          <p:cNvPr id="39" name="PA_图片 20"/>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0224495" y="894"/>
            <a:ext cx="2145659" cy="1536700"/>
          </a:xfrm>
          <a:prstGeom prst="rect">
            <a:avLst/>
          </a:prstGeom>
        </p:spPr>
      </p:pic>
    </p:spTree>
  </p:cSld>
  <p:clrMapOvr>
    <a:masterClrMapping/>
  </p:clrMapOvr>
  <p:transition advTm="983">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filter="">
                                      <p:cBhvr>
                                        <p:cTn id="7" dur="750"/>
                                        <p:tgtEl>
                                          <p:spTgt spid="18"/>
                                        </p:tgtEl>
                                      </p:cBhvr>
                                    </p:animEffect>
                                  </p:childTnLst>
                                </p:cTn>
                              </p:par>
                            </p:childTnLst>
                          </p:cTn>
                        </p:par>
                        <p:par>
                          <p:cTn id="8" fill="hold" nodeType="afterGroup">
                            <p:stCondLst>
                              <p:cond delay="750"/>
                            </p:stCondLst>
                            <p:childTnLst>
                              <p:par>
                                <p:cTn id="9" presetID="2" presetClass="entr" presetSubtype="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ppt_x</p:attrName>
                                        </p:attrNameLst>
                                      </p:cBhvr>
                                      <p:tavLst>
                                        <p:tav tm="0">
                                          <p:val>
                                            <p:strVal val="1+#ppt_w/2"/>
                                          </p:val>
                                        </p:tav>
                                        <p:tav tm="100000">
                                          <p:val>
                                            <p:strVal val="#ppt_x"/>
                                          </p:val>
                                        </p:tav>
                                      </p:tavLst>
                                    </p:anim>
                                    <p:anim calcmode="lin" valueType="num">
                                      <p:cBhvr>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ppt_x</p:attrName>
                                        </p:attrNameLst>
                                      </p:cBhvr>
                                      <p:tavLst>
                                        <p:tav tm="0">
                                          <p:val>
                                            <p:strVal val="1+#ppt_w/2"/>
                                          </p:val>
                                        </p:tav>
                                        <p:tav tm="100000">
                                          <p:val>
                                            <p:strVal val="#ppt_x"/>
                                          </p:val>
                                        </p:tav>
                                      </p:tavLst>
                                    </p:anim>
                                    <p:anim calcmode="lin" valueType="num">
                                      <p:cBhvr>
                                        <p:cTn id="16" dur="5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50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ppt_x</p:attrName>
                                        </p:attrNameLst>
                                      </p:cBhvr>
                                      <p:tavLst>
                                        <p:tav tm="0">
                                          <p:val>
                                            <p:strVal val="1+#ppt_w/2"/>
                                          </p:val>
                                        </p:tav>
                                        <p:tav tm="100000">
                                          <p:val>
                                            <p:strVal val="#ppt_x"/>
                                          </p:val>
                                        </p:tav>
                                      </p:tavLst>
                                    </p:anim>
                                    <p:anim calcmode="lin" valueType="num">
                                      <p:cBhvr>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75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ppt_x</p:attrName>
                                        </p:attrNameLst>
                                      </p:cBhvr>
                                      <p:tavLst>
                                        <p:tav tm="0">
                                          <p:val>
                                            <p:strVal val="1+#ppt_w/2"/>
                                          </p:val>
                                        </p:tav>
                                        <p:tav tm="100000">
                                          <p:val>
                                            <p:strVal val="#ppt_x"/>
                                          </p:val>
                                        </p:tav>
                                      </p:tavLst>
                                    </p:anim>
                                    <p:anim calcmode="lin" valueType="num">
                                      <p:cBhvr>
                                        <p:cTn id="24" dur="500" fill="hold"/>
                                        <p:tgtEl>
                                          <p:spTgt spid="26"/>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par>
                                <p:cTn id="29" presetID="42"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anim calcmode="lin" valueType="num">
                                      <p:cBhvr>
                                        <p:cTn id="32" dur="500" fill="hold"/>
                                        <p:tgtEl>
                                          <p:spTgt spid="28"/>
                                        </p:tgtEl>
                                        <p:attrNameLst>
                                          <p:attrName>ppt_x</p:attrName>
                                        </p:attrNameLst>
                                      </p:cBhvr>
                                      <p:tavLst>
                                        <p:tav tm="0">
                                          <p:val>
                                            <p:strVal val="#ppt_x"/>
                                          </p:val>
                                        </p:tav>
                                        <p:tav tm="100000">
                                          <p:val>
                                            <p:strVal val="#ppt_x"/>
                                          </p:val>
                                        </p:tav>
                                      </p:tavLst>
                                    </p:anim>
                                    <p:anim calcmode="lin" valueType="num">
                                      <p:cBhvr>
                                        <p:cTn id="33"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24" grpId="0"/>
      <p:bldP spid="25" grpId="0"/>
      <p:bldP spid="26" grpId="0"/>
      <p:bldP spid="3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 name="图片 4" descr="图片包含 树, 天空, 照片&#10;&#10;已生成高可信度的说明"/>
          <p:cNvPicPr>
            <a:picLocks noChangeAspect="1"/>
          </p:cNvPicPr>
          <p:nvPr/>
        </p:nvPicPr>
        <p:blipFill>
          <a:blip r:embed="rId2"/>
          <a:stretch>
            <a:fillRect/>
          </a:stretch>
        </p:blipFill>
        <p:spPr>
          <a:xfrm>
            <a:off x="7479027" y="3671809"/>
            <a:ext cx="4896152" cy="3199959"/>
          </a:xfrm>
          <a:prstGeom prst="rect">
            <a:avLst/>
          </a:prstGeom>
        </p:spPr>
      </p:pic>
      <p:pic>
        <p:nvPicPr>
          <p:cNvPr id="8" name="PA_图片 4"/>
          <p:cNvPicPr>
            <a:picLocks noChangeAspect="1"/>
          </p:cNvPicPr>
          <p:nvPr>
            <p:custDataLst>
              <p:tags r:id="rId4"/>
            </p:custDataLst>
          </p:nvPr>
        </p:nvPicPr>
        <p:blipFill>
          <a:blip r:embed="rId3"/>
          <a:stretch>
            <a:fillRect/>
          </a:stretch>
        </p:blipFill>
        <p:spPr>
          <a:xfrm flipH="1">
            <a:off x="685032" y="1481289"/>
            <a:ext cx="3580369" cy="3476743"/>
          </a:xfrm>
          <a:prstGeom prst="rect">
            <a:avLst/>
          </a:prstGeom>
        </p:spPr>
      </p:pic>
      <p:pic>
        <p:nvPicPr>
          <p:cNvPr id="9" name="PA_图片 8"/>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7431930" y="2210067"/>
            <a:ext cx="844053" cy="548795"/>
          </a:xfrm>
          <a:prstGeom prst="rect">
            <a:avLst/>
          </a:prstGeom>
        </p:spPr>
      </p:pic>
      <p:cxnSp>
        <p:nvCxnSpPr>
          <p:cNvPr id="13" name="PA_直接连接符 12"/>
          <p:cNvCxnSpPr/>
          <p:nvPr>
            <p:custDataLst>
              <p:tags r:id="rId7"/>
            </p:custDataLst>
          </p:nvPr>
        </p:nvCxnSpPr>
        <p:spPr>
          <a:xfrm flipH="1">
            <a:off x="2538783" y="140301"/>
            <a:ext cx="0" cy="1435100"/>
          </a:xfrm>
          <a:prstGeom prst="line">
            <a:avLst/>
          </a:prstGeom>
          <a:ln>
            <a:solidFill>
              <a:schemeClr val="accent3"/>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flipV="1">
            <a:off x="2538783" y="5144101"/>
            <a:ext cx="0" cy="1435100"/>
          </a:xfrm>
          <a:prstGeom prst="line">
            <a:avLst/>
          </a:prstGeom>
          <a:ln>
            <a:solidFill>
              <a:schemeClr val="accent3"/>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789483" y="2547388"/>
            <a:ext cx="1498600" cy="1733680"/>
          </a:xfrm>
          <a:prstGeom prst="rect">
            <a:avLst/>
          </a:prstGeom>
          <a:noFill/>
        </p:spPr>
        <p:txBody>
          <a:bodyPr wrap="square" rtlCol="0">
            <a:spAutoFit/>
          </a:bodyPr>
          <a:lstStyle/>
          <a:p>
            <a:pPr algn="ctr" defTabSz="1218565"/>
            <a:r>
              <a:rPr lang="zh-CN" altLang="en-US" sz="10665">
                <a:solidFill>
                  <a:prstClr val="black"/>
                </a:solidFill>
                <a:latin typeface="隶书" panose="02010509060101010101" charset="-122"/>
                <a:ea typeface="隶书" panose="02010509060101010101" charset="-122"/>
              </a:rPr>
              <a:t>贰</a:t>
            </a:r>
            <a:endParaRPr lang="zh-CN" altLang="en-US" sz="10665">
              <a:solidFill>
                <a:prstClr val="black"/>
              </a:solidFill>
              <a:latin typeface="隶书" panose="02010509060101010101" charset="-122"/>
              <a:ea typeface="隶书" panose="02010509060101010101" charset="-122"/>
            </a:endParaRPr>
          </a:p>
        </p:txBody>
      </p:sp>
      <p:pic>
        <p:nvPicPr>
          <p:cNvPr id="21" name="图片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9937629" y="140301"/>
            <a:ext cx="2642175" cy="1892300"/>
          </a:xfrm>
          <a:prstGeom prst="rect">
            <a:avLst/>
          </a:prstGeom>
        </p:spPr>
      </p:pic>
      <p:sp>
        <p:nvSpPr>
          <p:cNvPr id="22" name="PA_半闭框 7"/>
          <p:cNvSpPr/>
          <p:nvPr>
            <p:custDataLst>
              <p:tags r:id="rId9"/>
            </p:custDataLst>
          </p:nvPr>
        </p:nvSpPr>
        <p:spPr>
          <a:xfrm>
            <a:off x="4618258" y="3114829"/>
            <a:ext cx="309636" cy="309636"/>
          </a:xfrm>
          <a:prstGeom prst="halfFrame">
            <a:avLst>
              <a:gd name="adj1" fmla="val 5860"/>
              <a:gd name="adj2" fmla="val 5860"/>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solidFill>
              <a:latin typeface="隶书" panose="02010509060101010101" charset="-122"/>
              <a:ea typeface="隶书" panose="02010509060101010101" charset="-122"/>
            </a:endParaRPr>
          </a:p>
        </p:txBody>
      </p:sp>
      <p:sp>
        <p:nvSpPr>
          <p:cNvPr id="23" name="PA_半闭框 7"/>
          <p:cNvSpPr/>
          <p:nvPr>
            <p:custDataLst>
              <p:tags r:id="rId10"/>
            </p:custDataLst>
          </p:nvPr>
        </p:nvSpPr>
        <p:spPr>
          <a:xfrm flipH="1" flipV="1">
            <a:off x="8296721" y="4195842"/>
            <a:ext cx="309636" cy="309636"/>
          </a:xfrm>
          <a:prstGeom prst="halfFrame">
            <a:avLst>
              <a:gd name="adj1" fmla="val 5860"/>
              <a:gd name="adj2" fmla="val 5860"/>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solidFill>
              <a:latin typeface="隶书" panose="02010509060101010101" charset="-122"/>
              <a:ea typeface="隶书" panose="02010509060101010101" charset="-122"/>
            </a:endParaRPr>
          </a:p>
        </p:txBody>
      </p:sp>
      <p:sp>
        <p:nvSpPr>
          <p:cNvPr id="24" name="文本框 23"/>
          <p:cNvSpPr txBox="1"/>
          <p:nvPr/>
        </p:nvSpPr>
        <p:spPr>
          <a:xfrm>
            <a:off x="4927894" y="2431597"/>
            <a:ext cx="2702679" cy="584775"/>
          </a:xfrm>
          <a:prstGeom prst="rect">
            <a:avLst/>
          </a:prstGeom>
          <a:noFill/>
        </p:spPr>
        <p:txBody>
          <a:bodyPr wrap="square" rtlCol="0">
            <a:spAutoFit/>
          </a:bodyPr>
          <a:lstStyle/>
          <a:p>
            <a:pPr defTabSz="1218565"/>
            <a:r>
              <a:rPr lang="zh-CN" altLang="en-US" sz="3200">
                <a:solidFill>
                  <a:prstClr val="black"/>
                </a:solidFill>
                <a:latin typeface="隶书" panose="02010509060101010101" charset="-122"/>
                <a:ea typeface="隶书" panose="02010509060101010101" charset="-122"/>
              </a:rPr>
              <a:t>工作成绩展示</a:t>
            </a:r>
            <a:endParaRPr lang="zh-CN" altLang="en-US" sz="3200">
              <a:solidFill>
                <a:prstClr val="black"/>
              </a:solidFill>
              <a:latin typeface="隶书" panose="02010509060101010101" charset="-122"/>
              <a:ea typeface="隶书" panose="02010509060101010101" charset="-122"/>
            </a:endParaRPr>
          </a:p>
        </p:txBody>
      </p:sp>
      <p:sp>
        <p:nvSpPr>
          <p:cNvPr id="25" name="文本框 24"/>
          <p:cNvSpPr txBox="1"/>
          <p:nvPr/>
        </p:nvSpPr>
        <p:spPr>
          <a:xfrm>
            <a:off x="4738663" y="3232453"/>
            <a:ext cx="3818647" cy="1530419"/>
          </a:xfrm>
          <a:prstGeom prst="rect">
            <a:avLst/>
          </a:prstGeom>
          <a:noFill/>
        </p:spPr>
        <p:txBody>
          <a:bodyPr wrap="square" rtlCol="0">
            <a:spAutoFit/>
          </a:bodyPr>
          <a:lstStyle/>
          <a:p>
            <a:pPr defTabSz="1218565">
              <a:lnSpc>
                <a:spcPct val="120000"/>
              </a:lnSpc>
            </a:pPr>
            <a:r>
              <a:rPr lang="zh-CN" altLang="en-US" sz="1600">
                <a:solidFill>
                  <a:prstClr val="black">
                    <a:lumMod val="75000"/>
                    <a:lumOff val="25000"/>
                  </a:prstClr>
                </a:solidFill>
                <a:latin typeface="隶书" panose="02010509060101010101" charset="-122"/>
                <a:ea typeface="隶书" panose="02010509060101010101" charset="-122"/>
              </a:rPr>
              <a:t>此处添加详细文本描述，建议与标题相关并符合整体语言风格，语言描述尽量简洁生动。尽量将每页幻灯片的字数控制在</a:t>
            </a:r>
            <a:r>
              <a:rPr lang="en-US" altLang="zh-CN" sz="1600">
                <a:solidFill>
                  <a:prstClr val="black">
                    <a:lumMod val="75000"/>
                    <a:lumOff val="25000"/>
                  </a:prstClr>
                </a:solidFill>
                <a:latin typeface="隶书" panose="02010509060101010101" charset="-122"/>
                <a:ea typeface="隶书" panose="02010509060101010101" charset="-122"/>
              </a:rPr>
              <a:t>200</a:t>
            </a:r>
            <a:r>
              <a:rPr lang="zh-CN" altLang="en-US" sz="1600">
                <a:solidFill>
                  <a:prstClr val="black">
                    <a:lumMod val="75000"/>
                    <a:lumOff val="25000"/>
                  </a:prstClr>
                </a:solidFill>
                <a:latin typeface="隶书" panose="02010509060101010101" charset="-122"/>
                <a:ea typeface="隶书" panose="02010509060101010101" charset="-122"/>
              </a:rPr>
              <a:t>字以内，据统计每页幻灯片的最好控制在</a:t>
            </a:r>
            <a:r>
              <a:rPr lang="en-US" altLang="zh-CN" sz="1600">
                <a:solidFill>
                  <a:prstClr val="black">
                    <a:lumMod val="75000"/>
                    <a:lumOff val="25000"/>
                  </a:prstClr>
                </a:solidFill>
                <a:latin typeface="隶书" panose="02010509060101010101" charset="-122"/>
                <a:ea typeface="隶书" panose="02010509060101010101" charset="-122"/>
              </a:rPr>
              <a:t>5</a:t>
            </a:r>
            <a:r>
              <a:rPr lang="zh-CN" altLang="en-US" sz="1600">
                <a:solidFill>
                  <a:prstClr val="black">
                    <a:lumMod val="75000"/>
                    <a:lumOff val="25000"/>
                  </a:prstClr>
                </a:solidFill>
                <a:latin typeface="隶书" panose="02010509060101010101" charset="-122"/>
                <a:ea typeface="隶书" panose="02010509060101010101" charset="-122"/>
              </a:rPr>
              <a:t>分钟之内。</a:t>
            </a:r>
            <a:endParaRPr lang="zh-CN" altLang="en-US" sz="1600">
              <a:solidFill>
                <a:prstClr val="black">
                  <a:lumMod val="75000"/>
                  <a:lumOff val="25000"/>
                </a:prstClr>
              </a:solidFill>
              <a:latin typeface="隶书" panose="02010509060101010101" charset="-122"/>
              <a:ea typeface="隶书" panose="02010509060101010101" charset="-122"/>
            </a:endParaRPr>
          </a:p>
        </p:txBody>
      </p:sp>
      <p:pic>
        <p:nvPicPr>
          <p:cNvPr id="28" name="图片 27"/>
          <p:cNvPicPr>
            <a:picLocks noChangeAspect="1"/>
          </p:cNvPicPr>
          <p:nvPr/>
        </p:nvPicPr>
        <p:blipFill>
          <a:blip r:embed="rId11">
            <a:extLst>
              <a:ext uri="{28A0092B-C50C-407E-A947-70E740481C1C}">
                <a14:useLocalDpi xmlns:a14="http://schemas.microsoft.com/office/drawing/2010/main" val="0"/>
              </a:ext>
            </a:extLst>
          </a:blip>
          <a:srcRect t="92215"/>
          <a:stretch>
            <a:fillRect/>
          </a:stretch>
        </p:blipFill>
        <p:spPr>
          <a:xfrm>
            <a:off x="0" y="6248999"/>
            <a:ext cx="12192000" cy="658284"/>
          </a:xfrm>
          <a:prstGeom prst="rect">
            <a:avLst/>
          </a:prstGeom>
        </p:spPr>
      </p:pic>
    </p:spTree>
  </p:cSld>
  <p:clrMapOvr>
    <a:masterClrMapping/>
  </p:clrMapOvr>
  <p:transition advTm="936">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anim calcmode="lin" valueType="num">
                                      <p:cBhvr>
                                        <p:cTn id="19" dur="500" fill="hold"/>
                                        <p:tgtEl>
                                          <p:spTgt spid="21"/>
                                        </p:tgtEl>
                                        <p:attrNameLst>
                                          <p:attrName>ppt_x</p:attrName>
                                        </p:attrNameLst>
                                      </p:cBhvr>
                                      <p:tavLst>
                                        <p:tav tm="0">
                                          <p:val>
                                            <p:strVal val="#ppt_x"/>
                                          </p:val>
                                        </p:tav>
                                        <p:tav tm="100000">
                                          <p:val>
                                            <p:strVal val="#ppt_x"/>
                                          </p:val>
                                        </p:tav>
                                      </p:tavLst>
                                    </p:anim>
                                    <p:anim calcmode="lin" valueType="num">
                                      <p:cBhvr>
                                        <p:cTn id="20" dur="500" fill="hold"/>
                                        <p:tgtEl>
                                          <p:spTgt spid="21"/>
                                        </p:tgtEl>
                                        <p:attrNameLst>
                                          <p:attrName>ppt_y</p:attrName>
                                        </p:attrNameLst>
                                      </p:cBhvr>
                                      <p:tavLst>
                                        <p:tav tm="0">
                                          <p:val>
                                            <p:strVal val="#ppt_y-.1"/>
                                          </p:val>
                                        </p:tav>
                                        <p:tav tm="100000">
                                          <p:val>
                                            <p:strVal val="#ppt_y"/>
                                          </p:val>
                                        </p:tav>
                                      </p:tavLst>
                                    </p:anim>
                                  </p:childTnLst>
                                </p:cTn>
                              </p:par>
                              <p:par>
                                <p:cTn id="21" presetID="17" presetClass="entr" presetSubtype="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100000">
                                          <p:val>
                                            <p:strVal val="#ppt_x"/>
                                          </p:val>
                                        </p:tav>
                                      </p:tavLst>
                                    </p:anim>
                                    <p:anim calcmode="lin" valueType="num">
                                      <p:cBhvr>
                                        <p:cTn id="24" dur="500" fill="hold"/>
                                        <p:tgtEl>
                                          <p:spTgt spid="13"/>
                                        </p:tgtEl>
                                        <p:attrNameLst>
                                          <p:attrName>ppt_y</p:attrName>
                                        </p:attrNameLst>
                                      </p:cBhvr>
                                      <p:tavLst>
                                        <p:tav tm="0">
                                          <p:val>
                                            <p:strVal val="#ppt_y-#ppt_h/2"/>
                                          </p:val>
                                        </p:tav>
                                        <p:tav tm="100000">
                                          <p:val>
                                            <p:strVal val="#ppt_y"/>
                                          </p:val>
                                        </p:tav>
                                      </p:tavLst>
                                    </p:anim>
                                    <p:anim calcmode="lin" valueType="num">
                                      <p:cBhvr>
                                        <p:cTn id="25" dur="500" fill="hold"/>
                                        <p:tgtEl>
                                          <p:spTgt spid="13"/>
                                        </p:tgtEl>
                                        <p:attrNameLst>
                                          <p:attrName>ppt_w</p:attrName>
                                        </p:attrNameLst>
                                      </p:cBhvr>
                                      <p:tavLst>
                                        <p:tav tm="0">
                                          <p:val>
                                            <p:strVal val="#ppt_w"/>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7" presetClass="entr" presetSubtype="4"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ppt_h/2"/>
                                          </p:val>
                                        </p:tav>
                                        <p:tav tm="100000">
                                          <p:val>
                                            <p:strVal val="#ppt_y"/>
                                          </p:val>
                                        </p:tav>
                                      </p:tavLst>
                                    </p:anim>
                                    <p:anim calcmode="lin" valueType="num">
                                      <p:cBhvr>
                                        <p:cTn id="31" dur="500" fill="hold"/>
                                        <p:tgtEl>
                                          <p:spTgt spid="14"/>
                                        </p:tgtEl>
                                        <p:attrNameLst>
                                          <p:attrName>ppt_w</p:attrName>
                                        </p:attrNameLst>
                                      </p:cBhvr>
                                      <p:tavLst>
                                        <p:tav tm="0">
                                          <p:val>
                                            <p:strVal val="#ppt_w"/>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childTnLst>
                                </p:cTn>
                              </p:par>
                            </p:childTnLst>
                          </p:cTn>
                        </p:par>
                        <p:par>
                          <p:cTn id="33" fill="hold" nodeType="afterGroup">
                            <p:stCondLst>
                              <p:cond delay="1000"/>
                            </p:stCondLst>
                            <p:childTnLst>
                              <p:par>
                                <p:cTn id="34" presetID="22" presetClass="entr" presetSubtype="2"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right)">
                                      <p:cBhvr>
                                        <p:cTn id="36" dur="500"/>
                                        <p:tgtEl>
                                          <p:spTgt spid="8"/>
                                        </p:tgtEl>
                                      </p:cBhvr>
                                    </p:animEffect>
                                  </p:childTnLst>
                                </p:cTn>
                              </p:par>
                            </p:childTnLst>
                          </p:cTn>
                        </p:par>
                        <p:par>
                          <p:cTn id="37" fill="hold" nodeType="afterGroup">
                            <p:stCondLst>
                              <p:cond delay="1500"/>
                            </p:stCondLst>
                            <p:childTnLst>
                              <p:par>
                                <p:cTn id="38" presetID="38" presetClass="entr" presetSubtype="0" accel="50000" fill="hold" grpId="0" nodeType="afterEffect">
                                  <p:stCondLst>
                                    <p:cond delay="0"/>
                                  </p:stCondLst>
                                  <p:iterate type="lt">
                                    <p:tmPct val="50000"/>
                                  </p:iterate>
                                  <p:childTnLst>
                                    <p:set>
                                      <p:cBhvr>
                                        <p:cTn id="39" dur="1" fill="hold">
                                          <p:stCondLst>
                                            <p:cond delay="0"/>
                                          </p:stCondLst>
                                        </p:cTn>
                                        <p:tgtEl>
                                          <p:spTgt spid="17"/>
                                        </p:tgtEl>
                                        <p:attrNameLst>
                                          <p:attrName>style.visibility</p:attrName>
                                        </p:attrNameLst>
                                      </p:cBhvr>
                                      <p:to>
                                        <p:strVal val="visible"/>
                                      </p:to>
                                    </p:set>
                                    <p:set>
                                      <p:cBhvr>
                                        <p:cTn id="40" dur="341" fill="hold">
                                          <p:stCondLst>
                                            <p:cond delay="0"/>
                                          </p:stCondLst>
                                        </p:cTn>
                                        <p:tgtEl>
                                          <p:spTgt spid="17"/>
                                        </p:tgtEl>
                                        <p:attrNameLst>
                                          <p:attrName>style.rotation</p:attrName>
                                        </p:attrNameLst>
                                      </p:cBhvr>
                                      <p:to>
                                        <p:strVal val="-45.0"/>
                                      </p:to>
                                    </p:set>
                                    <p:anim calcmode="lin" valueType="num">
                                      <p:cBhvr>
                                        <p:cTn id="41" dur="341" fill="hold">
                                          <p:stCondLst>
                                            <p:cond delay="341"/>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42" dur="341"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43" dur="117" decel="50000" autoRev="1" fill="hold">
                                          <p:stCondLst>
                                            <p:cond delay="341"/>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44" dur="102" fill="hold">
                                          <p:stCondLst>
                                            <p:cond delay="648"/>
                                          </p:stCondLst>
                                        </p:cTn>
                                        <p:tgtEl>
                                          <p:spTgt spid="17"/>
                                        </p:tgtEl>
                                        <p:attrNameLst>
                                          <p:attrName>ppt_y</p:attrName>
                                        </p:attrNameLst>
                                      </p:cBhvr>
                                      <p:tavLst>
                                        <p:tav tm="0">
                                          <p:val>
                                            <p:strVal val="#ppt_y-(0.354*#ppt_w-0.172*#ppt_h)"/>
                                          </p:val>
                                        </p:tav>
                                        <p:tav tm="100000">
                                          <p:val>
                                            <p:strVal val="#ppt_y"/>
                                          </p:val>
                                        </p:tav>
                                      </p:tavLst>
                                    </p:anim>
                                  </p:childTnLst>
                                </p:cTn>
                              </p:par>
                            </p:childTnLst>
                          </p:cTn>
                        </p:par>
                        <p:par>
                          <p:cTn id="45" fill="hold" nodeType="afterGroup">
                            <p:stCondLst>
                              <p:cond delay="2250"/>
                            </p:stCondLst>
                            <p:childTnLst>
                              <p:par>
                                <p:cTn id="46" presetID="42"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1000"/>
                                        <p:tgtEl>
                                          <p:spTgt spid="9"/>
                                        </p:tgtEl>
                                      </p:cBhvr>
                                    </p:animEffect>
                                    <p:anim calcmode="lin" valueType="num">
                                      <p:cBhvr>
                                        <p:cTn id="49" dur="1000" fill="hold"/>
                                        <p:tgtEl>
                                          <p:spTgt spid="9"/>
                                        </p:tgtEl>
                                        <p:attrNameLst>
                                          <p:attrName>ppt_x</p:attrName>
                                        </p:attrNameLst>
                                      </p:cBhvr>
                                      <p:tavLst>
                                        <p:tav tm="0">
                                          <p:val>
                                            <p:strVal val="#ppt_x"/>
                                          </p:val>
                                        </p:tav>
                                        <p:tav tm="100000">
                                          <p:val>
                                            <p:strVal val="#ppt_x"/>
                                          </p:val>
                                        </p:tav>
                                      </p:tavLst>
                                    </p:anim>
                                    <p:anim calcmode="lin" valueType="num">
                                      <p:cBhvr>
                                        <p:cTn id="50" dur="1000" fill="hold"/>
                                        <p:tgtEl>
                                          <p:spTgt spid="9"/>
                                        </p:tgtEl>
                                        <p:attrNameLst>
                                          <p:attrName>ppt_y</p:attrName>
                                        </p:attrNameLst>
                                      </p:cBhvr>
                                      <p:tavLst>
                                        <p:tav tm="0">
                                          <p:val>
                                            <p:strVal val="#ppt_y+.1"/>
                                          </p:val>
                                        </p:tav>
                                        <p:tav tm="100000">
                                          <p:val>
                                            <p:strVal val="#ppt_y"/>
                                          </p:val>
                                        </p:tav>
                                      </p:tavLst>
                                    </p:anim>
                                  </p:childTnLst>
                                </p:cTn>
                              </p:par>
                              <p:par>
                                <p:cTn id="51" presetID="41" presetClass="entr" presetSubtype="0" fill="hold" grpId="0" nodeType="withEffect">
                                  <p:stCondLst>
                                    <p:cond delay="250"/>
                                  </p:stCondLst>
                                  <p:iterate type="lt">
                                    <p:tmPct val="10000"/>
                                  </p:iterate>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4"/>
                                        </p:tgtEl>
                                        <p:attrNameLst>
                                          <p:attrName>ppt_y</p:attrName>
                                        </p:attrNameLst>
                                      </p:cBhvr>
                                      <p:tavLst>
                                        <p:tav tm="0">
                                          <p:val>
                                            <p:strVal val="#ppt_y"/>
                                          </p:val>
                                        </p:tav>
                                        <p:tav tm="100000">
                                          <p:val>
                                            <p:strVal val="#ppt_y"/>
                                          </p:val>
                                        </p:tav>
                                      </p:tavLst>
                                    </p:anim>
                                    <p:anim calcmode="lin" valueType="num">
                                      <p:cBhvr>
                                        <p:cTn id="5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4"/>
                                        </p:tgtEl>
                                      </p:cBhvr>
                                    </p:animEffect>
                                  </p:childTnLst>
                                </p:cTn>
                              </p:par>
                            </p:childTnLst>
                          </p:cTn>
                        </p:par>
                        <p:par>
                          <p:cTn id="58" fill="hold" nodeType="afterGroup">
                            <p:stCondLst>
                              <p:cond delay="3250"/>
                            </p:stCondLst>
                            <p:childTnLst>
                              <p:par>
                                <p:cTn id="59" presetID="12" presetClass="entr" presetSubtype="8"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p:tgtEl>
                                          <p:spTgt spid="23"/>
                                        </p:tgtEl>
                                        <p:attrNameLst>
                                          <p:attrName>ppt_x</p:attrName>
                                        </p:attrNameLst>
                                      </p:cBhvr>
                                      <p:tavLst>
                                        <p:tav tm="0">
                                          <p:val>
                                            <p:strVal val="#ppt_x-#ppt_w*1.125000"/>
                                          </p:val>
                                        </p:tav>
                                        <p:tav tm="100000">
                                          <p:val>
                                            <p:strVal val="#ppt_x"/>
                                          </p:val>
                                        </p:tav>
                                      </p:tavLst>
                                    </p:anim>
                                    <p:animEffect transition="in" filter="wipe(right)">
                                      <p:cBhvr>
                                        <p:cTn id="62" dur="500"/>
                                        <p:tgtEl>
                                          <p:spTgt spid="23"/>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500"/>
                                        <p:tgtEl>
                                          <p:spTgt spid="22"/>
                                        </p:tgtEl>
                                        <p:attrNameLst>
                                          <p:attrName>ppt_x</p:attrName>
                                        </p:attrNameLst>
                                      </p:cBhvr>
                                      <p:tavLst>
                                        <p:tav tm="0">
                                          <p:val>
                                            <p:strVal val="#ppt_x+#ppt_w*1.125000"/>
                                          </p:val>
                                        </p:tav>
                                        <p:tav tm="100000">
                                          <p:val>
                                            <p:strVal val="#ppt_x"/>
                                          </p:val>
                                        </p:tav>
                                      </p:tavLst>
                                    </p:anim>
                                    <p:animEffect transition="in" filter="wipe(left)">
                                      <p:cBhvr>
                                        <p:cTn id="66" dur="500"/>
                                        <p:tgtEl>
                                          <p:spTgt spid="22"/>
                                        </p:tgtEl>
                                      </p:cBhvr>
                                    </p:animEffect>
                                  </p:childTnLst>
                                </p:cTn>
                              </p:par>
                            </p:childTnLst>
                          </p:cTn>
                        </p:par>
                        <p:par>
                          <p:cTn id="67" fill="hold" nodeType="afterGroup">
                            <p:stCondLst>
                              <p:cond delay="3750"/>
                            </p:stCondLst>
                            <p:childTnLst>
                              <p:par>
                                <p:cTn id="68" presetID="21" presetClass="entr" presetSubtype="2"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heel(2)">
                                      <p:cBhvr>
                                        <p:cTn id="7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animBg="1"/>
      <p:bldP spid="23" grpId="0" animBg="1"/>
      <p:bldP spid="24" grpId="0"/>
      <p:bldP spid="25"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2.0"/>
</p:tagLst>
</file>

<file path=ppt/tags/tag11.xml><?xml version="1.0" encoding="utf-8"?>
<p:tagLst xmlns:p="http://schemas.openxmlformats.org/presentationml/2006/main">
  <p:tag name="PA" val="v3.2.0"/>
</p:tagLst>
</file>

<file path=ppt/tags/tag12.xml><?xml version="1.0" encoding="utf-8"?>
<p:tagLst xmlns:p="http://schemas.openxmlformats.org/presentationml/2006/main">
  <p:tag name="PA" val="v3.2.0"/>
</p:tagLst>
</file>

<file path=ppt/tags/tag13.xml><?xml version="1.0" encoding="utf-8"?>
<p:tagLst xmlns:p="http://schemas.openxmlformats.org/presentationml/2006/main">
  <p:tag name="PA" val="v3.2.0"/>
</p:tagLst>
</file>

<file path=ppt/tags/tag14.xml><?xml version="1.0" encoding="utf-8"?>
<p:tagLst xmlns:p="http://schemas.openxmlformats.org/presentationml/2006/main">
  <p:tag name="PA" val="v3.2.0"/>
</p:tagLst>
</file>

<file path=ppt/tags/tag15.xml><?xml version="1.0" encoding="utf-8"?>
<p:tagLst xmlns:p="http://schemas.openxmlformats.org/presentationml/2006/main">
  <p:tag name="PA" val="v3.2.0"/>
</p:tagLst>
</file>

<file path=ppt/tags/tag16.xml><?xml version="1.0" encoding="utf-8"?>
<p:tagLst xmlns:p="http://schemas.openxmlformats.org/presentationml/2006/main">
  <p:tag name="PA" val="v3.2.0"/>
</p:tagLst>
</file>

<file path=ppt/tags/tag17.xml><?xml version="1.0" encoding="utf-8"?>
<p:tagLst xmlns:p="http://schemas.openxmlformats.org/presentationml/2006/main">
  <p:tag name="PA" val="v3.2.0"/>
</p:tagLst>
</file>

<file path=ppt/tags/tag18.xml><?xml version="1.0" encoding="utf-8"?>
<p:tagLst xmlns:p="http://schemas.openxmlformats.org/presentationml/2006/main">
  <p:tag name="PA" val="v3.2.0"/>
</p:tagLst>
</file>

<file path=ppt/tags/tag19.xml><?xml version="1.0" encoding="utf-8"?>
<p:tagLst xmlns:p="http://schemas.openxmlformats.org/presentationml/2006/main">
  <p:tag name="PA" val="v3.2.0"/>
</p:tagLst>
</file>

<file path=ppt/tags/tag2.xml><?xml version="1.0" encoding="utf-8"?>
<p:tagLst xmlns:p="http://schemas.openxmlformats.org/presentationml/2006/main">
  <p:tag name="KSO_WM_TEMPLATE_JOB_ID" val="2"/>
  <p:tag name="KSO_WM_TEMPLATE_OUTLINE_ID" val="15"/>
  <p:tag name="KSO_WM_TEMPLATE_SCENE_ID" val="1"/>
  <p:tag name="KSO_WM_TEMPLATE_TOPIC_DEFAULT" val="1"/>
  <p:tag name="KSO_WM_TEMPLATE_TOPIC_ID" val="2869567"/>
</p:tagLst>
</file>

<file path=ppt/tags/tag20.xml><?xml version="1.0" encoding="utf-8"?>
<p:tagLst xmlns:p="http://schemas.openxmlformats.org/presentationml/2006/main">
  <p:tag name="PA" val="v3.2.0"/>
</p:tagLst>
</file>

<file path=ppt/tags/tag21.xml><?xml version="1.0" encoding="utf-8"?>
<p:tagLst xmlns:p="http://schemas.openxmlformats.org/presentationml/2006/main">
  <p:tag name="PA" val="v3.2.0"/>
</p:tagLst>
</file>

<file path=ppt/tags/tag22.xml><?xml version="1.0" encoding="utf-8"?>
<p:tagLst xmlns:p="http://schemas.openxmlformats.org/presentationml/2006/main">
  <p:tag name="PA" val="v3.2.0"/>
</p:tagLst>
</file>

<file path=ppt/tags/tag23.xml><?xml version="1.0" encoding="utf-8"?>
<p:tagLst xmlns:p="http://schemas.openxmlformats.org/presentationml/2006/main">
  <p:tag name="PA" val="v3.2.0"/>
</p:tagLst>
</file>

<file path=ppt/tags/tag24.xml><?xml version="1.0" encoding="utf-8"?>
<p:tagLst xmlns:p="http://schemas.openxmlformats.org/presentationml/2006/main">
  <p:tag name="PA" val="v3.2.0"/>
</p:tagLst>
</file>

<file path=ppt/tags/tag25.xml><?xml version="1.0" encoding="utf-8"?>
<p:tagLst xmlns:p="http://schemas.openxmlformats.org/presentationml/2006/main">
  <p:tag name="PA" val="v3.2.0"/>
</p:tagLst>
</file>

<file path=ppt/tags/tag26.xml><?xml version="1.0" encoding="utf-8"?>
<p:tagLst xmlns:p="http://schemas.openxmlformats.org/presentationml/2006/main">
  <p:tag name="PA" val="v3.2.0"/>
</p:tagLst>
</file>

<file path=ppt/tags/tag27.xml><?xml version="1.0" encoding="utf-8"?>
<p:tagLst xmlns:p="http://schemas.openxmlformats.org/presentationml/2006/main">
  <p:tag name="PA" val="v3.2.0"/>
</p:tagLst>
</file>

<file path=ppt/tags/tag28.xml><?xml version="1.0" encoding="utf-8"?>
<p:tagLst xmlns:p="http://schemas.openxmlformats.org/presentationml/2006/main">
  <p:tag name="PA" val="v3.2.0"/>
</p:tagLst>
</file>

<file path=ppt/tags/tag29.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PA" val="v3.2.0"/>
</p:tagLst>
</file>

<file path=ppt/tags/tag31.xml><?xml version="1.0" encoding="utf-8"?>
<p:tagLst xmlns:p="http://schemas.openxmlformats.org/presentationml/2006/main">
  <p:tag name="PA" val="v3.2.0"/>
</p:tagLst>
</file>

<file path=ppt/tags/tag32.xml><?xml version="1.0" encoding="utf-8"?>
<p:tagLst xmlns:p="http://schemas.openxmlformats.org/presentationml/2006/main">
  <p:tag name="PA" val="v3.2.0"/>
</p:tagLst>
</file>

<file path=ppt/tags/tag33.xml><?xml version="1.0" encoding="utf-8"?>
<p:tagLst xmlns:p="http://schemas.openxmlformats.org/presentationml/2006/main">
  <p:tag name="PA" val="v3.2.0"/>
</p:tagLst>
</file>

<file path=ppt/tags/tag34.xml><?xml version="1.0" encoding="utf-8"?>
<p:tagLst xmlns:p="http://schemas.openxmlformats.org/presentationml/2006/main">
  <p:tag name="PA" val="v3.2.0"/>
</p:tagLst>
</file>

<file path=ppt/tags/tag35.xml><?xml version="1.0" encoding="utf-8"?>
<p:tagLst xmlns:p="http://schemas.openxmlformats.org/presentationml/2006/main">
  <p:tag name="PA" val="v3.2.0"/>
</p:tagLst>
</file>

<file path=ppt/tags/tag36.xml><?xml version="1.0" encoding="utf-8"?>
<p:tagLst xmlns:p="http://schemas.openxmlformats.org/presentationml/2006/main">
  <p:tag name="PA" val="v3.2.0"/>
</p:tagLst>
</file>

<file path=ppt/tags/tag37.xml><?xml version="1.0" encoding="utf-8"?>
<p:tagLst xmlns:p="http://schemas.openxmlformats.org/presentationml/2006/main">
  <p:tag name="PA" val="v3.2.0"/>
</p:tagLst>
</file>

<file path=ppt/tags/tag38.xml><?xml version="1.0" encoding="utf-8"?>
<p:tagLst xmlns:p="http://schemas.openxmlformats.org/presentationml/2006/main">
  <p:tag name="PA" val="v3.2.0"/>
</p:tagLst>
</file>

<file path=ppt/tags/tag39.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PA" val="v3.2.0"/>
</p:tagLst>
</file>

<file path=ppt/tags/tag41.xml><?xml version="1.0" encoding="utf-8"?>
<p:tagLst xmlns:p="http://schemas.openxmlformats.org/presentationml/2006/main">
  <p:tag name="PA" val="v3.2.0"/>
</p:tagLst>
</file>

<file path=ppt/tags/tag42.xml><?xml version="1.0" encoding="utf-8"?>
<p:tagLst xmlns:p="http://schemas.openxmlformats.org/presentationml/2006/main">
  <p:tag name="PA" val="v3.2.0"/>
</p:tagLst>
</file>

<file path=ppt/tags/tag43.xml><?xml version="1.0" encoding="utf-8"?>
<p:tagLst xmlns:p="http://schemas.openxmlformats.org/presentationml/2006/main">
  <p:tag name="PA" val="v3.2.0"/>
</p:tagLst>
</file>

<file path=ppt/tags/tag44.xml><?xml version="1.0" encoding="utf-8"?>
<p:tagLst xmlns:p="http://schemas.openxmlformats.org/presentationml/2006/main">
  <p:tag name="PA" val="v3.2.0"/>
</p:tagLst>
</file>

<file path=ppt/tags/tag45.xml><?xml version="1.0" encoding="utf-8"?>
<p:tagLst xmlns:p="http://schemas.openxmlformats.org/presentationml/2006/main">
  <p:tag name="PA" val="v3.2.0"/>
</p:tagLst>
</file>

<file path=ppt/tags/tag46.xml><?xml version="1.0" encoding="utf-8"?>
<p:tagLst xmlns:p="http://schemas.openxmlformats.org/presentationml/2006/main">
  <p:tag name="PA" val="v3.0.1"/>
</p:tagLst>
</file>

<file path=ppt/tags/tag47.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ags/tag5.xml><?xml version="1.0" encoding="utf-8"?>
<p:tagLst xmlns:p="http://schemas.openxmlformats.org/presentationml/2006/main">
  <p:tag name="PA" val="v3.2.0"/>
</p:tagLst>
</file>

<file path=ppt/tags/tag6.xml><?xml version="1.0" encoding="utf-8"?>
<p:tagLst xmlns:p="http://schemas.openxmlformats.org/presentationml/2006/main">
  <p:tag name="PA" val="v3.2.0"/>
</p:tagLst>
</file>

<file path=ppt/tags/tag7.xml><?xml version="1.0" encoding="utf-8"?>
<p:tagLst xmlns:p="http://schemas.openxmlformats.org/presentationml/2006/main">
  <p:tag name="PA" val="v3.2.0"/>
</p:tagLst>
</file>

<file path=ppt/tags/tag8.xml><?xml version="1.0" encoding="utf-8"?>
<p:tagLst xmlns:p="http://schemas.openxmlformats.org/presentationml/2006/main">
  <p:tag name="PA" val="v3.2.0"/>
</p:tagLst>
</file>

<file path=ppt/tags/tag9.xml><?xml version="1.0" encoding="utf-8"?>
<p:tagLst xmlns:p="http://schemas.openxmlformats.org/presentationml/2006/main">
  <p:tag name="PA" val="v3.2.0"/>
</p:tagLst>
</file>

<file path=ppt/theme/theme1.xml><?xml version="1.0" encoding="utf-8"?>
<a:theme xmlns:r="http://schemas.openxmlformats.org/officeDocument/2006/relationships" xmlns:a="http://schemas.openxmlformats.org/drawingml/2006/main" name="Office 主题">
  <a:themeElements>
    <a:clrScheme name="自定义 531">
      <a:dk1>
        <a:sysClr val="windowText" lastClr="000000"/>
      </a:dk1>
      <a:lt1>
        <a:sysClr val="window" lastClr="FFFFFF"/>
      </a:lt1>
      <a:dk2>
        <a:srgbClr val="646B86"/>
      </a:dk2>
      <a:lt2>
        <a:srgbClr val="C5D1D7"/>
      </a:lt2>
      <a:accent1>
        <a:srgbClr val="0C0C0C"/>
      </a:accent1>
      <a:accent2>
        <a:srgbClr val="262626"/>
      </a:accent2>
      <a:accent3>
        <a:srgbClr val="3F3F3F"/>
      </a:accent3>
      <a:accent4>
        <a:srgbClr val="0C0C0C"/>
      </a:accent4>
      <a:accent5>
        <a:srgbClr val="262626"/>
      </a:accent5>
      <a:accent6>
        <a:srgbClr val="3F3F3F"/>
      </a:accent6>
      <a:hlink>
        <a:srgbClr val="0C0C0C"/>
      </a:hlink>
      <a:folHlink>
        <a:srgbClr val="262626"/>
      </a:folHlink>
    </a:clrScheme>
    <a:fontScheme name="Office">
      <a:majorFont>
        <a:latin typeface="Calibri Light"/>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262</Paragraphs>
  <Slides>25</Slides>
  <Notes>0</Notes>
  <TotalTime>0</TotalTime>
  <HiddenSlides>0</HiddenSlides>
  <MMClips>1</MMClips>
  <ScaleCrop>0</ScaleCrop>
  <HeadingPairs>
    <vt:vector baseType="variant" size="6">
      <vt:variant>
        <vt:lpstr>Fonts used</vt:lpstr>
      </vt:variant>
      <vt:variant>
        <vt:i4>18</vt:i4>
      </vt:variant>
      <vt:variant>
        <vt:lpstr>Theme</vt:lpstr>
      </vt:variant>
      <vt:variant>
        <vt:i4>1</vt:i4>
      </vt:variant>
      <vt:variant>
        <vt:lpstr>Slide Titles</vt:lpstr>
      </vt:variant>
      <vt:variant>
        <vt:i4>25</vt:i4>
      </vt:variant>
    </vt:vector>
  </HeadingPairs>
  <TitlesOfParts>
    <vt:vector baseType="lpstr" size="44">
      <vt:lpstr>Arial</vt:lpstr>
      <vt:lpstr>Calibri Light</vt:lpstr>
      <vt:lpstr>宋体</vt:lpstr>
      <vt:lpstr>Calibri</vt:lpstr>
      <vt:lpstr>Lato Regular</vt:lpstr>
      <vt:lpstr>Lato Hairline</vt:lpstr>
      <vt:lpstr>Lato Light</vt:lpstr>
      <vt:lpstr>等线 Light</vt:lpstr>
      <vt:lpstr>等线</vt:lpstr>
      <vt:lpstr>隶书</vt:lpstr>
      <vt:lpstr>书体坊郭沫若字体</vt:lpstr>
      <vt:lpstr>微软雅黑</vt:lpstr>
      <vt:lpstr>方正仿郭简体</vt:lpstr>
      <vt:lpstr>Segoe UI</vt:lpstr>
      <vt:lpstr>Helvetica Light</vt:lpstr>
      <vt:lpstr>Kontrapunkt Bob Bold</vt:lpstr>
      <vt:lpstr>Agency FB</vt:lpstr>
      <vt:lpstr>Gill Sans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cp:lastModifiedBy>Administrator</cp:lastModifiedBy>
  <cp:revision>4</cp:revision>
  <dcterms:created xsi:type="dcterms:W3CDTF">2018-04-04T06:53:00Z</dcterms:created>
  <dcterms:modified xsi:type="dcterms:W3CDTF">2023-10-16T16:17:25Z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2052-10.1.0.7469</vt:lpwstr>
  </property>
  <property fmtid="{D5CDD505-2E9C-101B-9397-08002B2CF9AE}" pid="3" name="KSORubyTemplateID">
    <vt:lpwstr>2</vt:lpwstr>
  </property>
</Properties>
</file>