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7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0815"/>
    <a:srgbClr val="431720"/>
    <a:srgbClr val="3D0F19"/>
    <a:srgbClr val="1D0815"/>
    <a:srgbClr val="170712"/>
    <a:srgbClr val="E63432"/>
    <a:srgbClr val="7D2821"/>
    <a:srgbClr val="FEFEFE"/>
    <a:srgbClr val="5E0C1B"/>
    <a:srgbClr val="230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6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675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5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8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43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72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996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50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19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7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B94C5-14CB-487D-A19E-35A678269769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1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4094967" y="4577813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5449983" y="1360140"/>
            <a:ext cx="12923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2019</a:t>
            </a:r>
            <a:endParaRPr lang="zh-CN" altLang="en-US" sz="44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052" y="57497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93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716261" y="2623621"/>
            <a:ext cx="1413802" cy="141380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67226" y="2623621"/>
            <a:ext cx="1413802" cy="141380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18191" y="2012853"/>
            <a:ext cx="2556799" cy="2556799"/>
          </a:xfrm>
          <a:prstGeom prst="ellipse">
            <a:avLst/>
          </a:prstGeom>
          <a:solidFill>
            <a:srgbClr val="FEFEFE">
              <a:alpha val="3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2153" y="2623621"/>
            <a:ext cx="1413802" cy="141380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63118" y="2623621"/>
            <a:ext cx="1413802" cy="141380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39393" y="2456336"/>
            <a:ext cx="1986441" cy="153888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  </a:t>
            </a:r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  <a:p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</a:t>
            </a:r>
          </a:p>
        </p:txBody>
      </p:sp>
      <p:sp>
        <p:nvSpPr>
          <p:cNvPr id="11" name="文本框 60"/>
          <p:cNvSpPr>
            <a:spLocks noChangeArrowheads="1"/>
          </p:cNvSpPr>
          <p:nvPr/>
        </p:nvSpPr>
        <p:spPr bwMode="auto">
          <a:xfrm>
            <a:off x="1663758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60"/>
          <p:cNvSpPr>
            <a:spLocks noChangeArrowheads="1"/>
          </p:cNvSpPr>
          <p:nvPr/>
        </p:nvSpPr>
        <p:spPr bwMode="auto">
          <a:xfrm>
            <a:off x="4035455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60"/>
          <p:cNvSpPr>
            <a:spLocks noChangeArrowheads="1"/>
          </p:cNvSpPr>
          <p:nvPr/>
        </p:nvSpPr>
        <p:spPr bwMode="auto">
          <a:xfrm>
            <a:off x="6238343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60"/>
          <p:cNvSpPr>
            <a:spLocks noChangeArrowheads="1"/>
          </p:cNvSpPr>
          <p:nvPr/>
        </p:nvSpPr>
        <p:spPr bwMode="auto">
          <a:xfrm>
            <a:off x="8564217" y="4922845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33449" y="5040871"/>
            <a:ext cx="0" cy="365754"/>
          </a:xfrm>
          <a:prstGeom prst="line">
            <a:avLst/>
          </a:prstGeom>
          <a:ln w="381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79462" y="5057228"/>
            <a:ext cx="0" cy="365754"/>
          </a:xfrm>
          <a:prstGeom prst="line">
            <a:avLst/>
          </a:prstGeom>
          <a:ln w="381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303462" y="5045449"/>
            <a:ext cx="0" cy="365754"/>
          </a:xfrm>
          <a:prstGeom prst="line">
            <a:avLst/>
          </a:prstGeom>
          <a:ln w="381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140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2170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02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249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414028" y="2346973"/>
            <a:ext cx="1405549" cy="1633230"/>
            <a:chOff x="5414028" y="2346973"/>
            <a:chExt cx="1405549" cy="1633230"/>
          </a:xfrm>
        </p:grpSpPr>
        <p:sp>
          <p:nvSpPr>
            <p:cNvPr id="6" name="任意多边形 5"/>
            <p:cNvSpPr/>
            <p:nvPr/>
          </p:nvSpPr>
          <p:spPr>
            <a:xfrm>
              <a:off x="5414028" y="2346973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90771" y="2879859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68735" y="3349908"/>
            <a:ext cx="1633230" cy="1405549"/>
            <a:chOff x="6468735" y="3349908"/>
            <a:chExt cx="1633230" cy="1405549"/>
          </a:xfrm>
        </p:grpSpPr>
        <p:sp>
          <p:nvSpPr>
            <p:cNvPr id="9" name="任意多边形 8"/>
            <p:cNvSpPr/>
            <p:nvPr/>
          </p:nvSpPr>
          <p:spPr>
            <a:xfrm rot="4297007">
              <a:off x="6582575" y="323606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035096" y="3769828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1209" y="4626211"/>
            <a:ext cx="1405549" cy="1633230"/>
            <a:chOff x="6091209" y="4626211"/>
            <a:chExt cx="1405549" cy="1633230"/>
          </a:xfrm>
        </p:grpSpPr>
        <p:sp>
          <p:nvSpPr>
            <p:cNvPr id="12" name="任意多边形 11"/>
            <p:cNvSpPr/>
            <p:nvPr/>
          </p:nvSpPr>
          <p:spPr>
            <a:xfrm rot="8672092">
              <a:off x="6091209" y="4626211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24405" y="5254071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0989" y="4583945"/>
            <a:ext cx="1405549" cy="1633230"/>
            <a:chOff x="4620989" y="4583945"/>
            <a:chExt cx="1405549" cy="1633230"/>
          </a:xfrm>
        </p:grpSpPr>
        <p:sp>
          <p:nvSpPr>
            <p:cNvPr id="15" name="任意多边形 14"/>
            <p:cNvSpPr/>
            <p:nvPr/>
          </p:nvSpPr>
          <p:spPr>
            <a:xfrm rot="12968292">
              <a:off x="4620989" y="4583945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071344" y="5169727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0035" y="3299338"/>
            <a:ext cx="1633230" cy="1405549"/>
            <a:chOff x="4090035" y="3299338"/>
            <a:chExt cx="1633230" cy="1405549"/>
          </a:xfrm>
        </p:grpSpPr>
        <p:sp>
          <p:nvSpPr>
            <p:cNvPr id="18" name="任意多边形 17"/>
            <p:cNvSpPr/>
            <p:nvPr/>
          </p:nvSpPr>
          <p:spPr>
            <a:xfrm rot="17278449">
              <a:off x="4203875" y="318549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587974" y="3764058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88846" y="158426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28672" y="346083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41581" y="561541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00306" y="5536651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2354" y="3488038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744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640905" y="2282046"/>
            <a:ext cx="341391" cy="34139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0905" y="3470455"/>
            <a:ext cx="341391" cy="34139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0905" y="4658864"/>
            <a:ext cx="341391" cy="34139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0905" y="5847272"/>
            <a:ext cx="341391" cy="34139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618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3929953" y="81968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>
            <a:spLocks noChangeAspect="1"/>
          </p:cNvSpPr>
          <p:nvPr/>
        </p:nvSpPr>
        <p:spPr>
          <a:xfrm>
            <a:off x="2163984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1144650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1291786" y="2919562"/>
            <a:ext cx="1688123" cy="168812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4871441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/>
        </p:nvSpPr>
        <p:spPr>
          <a:xfrm flipH="1">
            <a:off x="3852107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3999243" y="2919562"/>
            <a:ext cx="1688123" cy="168812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>
            <a:spLocks noChangeAspect="1"/>
          </p:cNvSpPr>
          <p:nvPr/>
        </p:nvSpPr>
        <p:spPr>
          <a:xfrm>
            <a:off x="7578898" y="2716155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>
            <a:spLocks noChangeAspect="1"/>
          </p:cNvSpPr>
          <p:nvPr/>
        </p:nvSpPr>
        <p:spPr>
          <a:xfrm flipH="1">
            <a:off x="6559564" y="2933630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6706700" y="2933630"/>
            <a:ext cx="1688123" cy="168812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>
            <a:spLocks noChangeAspect="1"/>
          </p:cNvSpPr>
          <p:nvPr/>
        </p:nvSpPr>
        <p:spPr>
          <a:xfrm>
            <a:off x="10139219" y="2730223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>
            <a:spLocks noChangeAspect="1"/>
          </p:cNvSpPr>
          <p:nvPr/>
        </p:nvSpPr>
        <p:spPr>
          <a:xfrm flipH="1">
            <a:off x="9119885" y="2947698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9267021" y="2947698"/>
            <a:ext cx="1688123" cy="168812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44650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789253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564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19885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>
              <a:solidFill>
                <a:schemeClr val="bg1"/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879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560117" y="1990724"/>
            <a:ext cx="3236987" cy="3943930"/>
          </a:xfrm>
          <a:custGeom>
            <a:avLst/>
            <a:gdLst>
              <a:gd name="connsiteX0" fmla="*/ 591995 w 3236987"/>
              <a:gd name="connsiteY0" fmla="*/ 0 h 3943930"/>
              <a:gd name="connsiteX1" fmla="*/ 664004 w 3236987"/>
              <a:gd name="connsiteY1" fmla="*/ 0 h 3943930"/>
              <a:gd name="connsiteX2" fmla="*/ 664004 w 3236987"/>
              <a:gd name="connsiteY2" fmla="*/ 1496908 h 3943930"/>
              <a:gd name="connsiteX3" fmla="*/ 3236987 w 3236987"/>
              <a:gd name="connsiteY3" fmla="*/ 2433397 h 3943930"/>
              <a:gd name="connsiteX4" fmla="*/ 2687198 w 3236987"/>
              <a:gd name="connsiteY4" fmla="*/ 3943930 h 3943930"/>
              <a:gd name="connsiteX5" fmla="*/ 206442 w 3236987"/>
              <a:gd name="connsiteY5" fmla="*/ 3041008 h 3943930"/>
              <a:gd name="connsiteX6" fmla="*/ 205512 w 3236987"/>
              <a:gd name="connsiteY6" fmla="*/ 3043564 h 3943930"/>
              <a:gd name="connsiteX7" fmla="*/ 0 w 3236987"/>
              <a:gd name="connsiteY7" fmla="*/ 2968764 h 3943930"/>
              <a:gd name="connsiteX8" fmla="*/ 392060 w 3236987"/>
              <a:gd name="connsiteY8" fmla="*/ 1891588 h 3943930"/>
              <a:gd name="connsiteX9" fmla="*/ 81377 w 3236987"/>
              <a:gd name="connsiteY9" fmla="*/ 1778508 h 3943930"/>
              <a:gd name="connsiteX10" fmla="*/ 143321 w 3236987"/>
              <a:gd name="connsiteY10" fmla="*/ 1608318 h 3943930"/>
              <a:gd name="connsiteX11" fmla="*/ 556383 w 3236987"/>
              <a:gd name="connsiteY11" fmla="*/ 1529099 h 3943930"/>
              <a:gd name="connsiteX12" fmla="*/ 589187 w 3236987"/>
              <a:gd name="connsiteY12" fmla="*/ 1469676 h 3943930"/>
              <a:gd name="connsiteX13" fmla="*/ 591995 w 3236987"/>
              <a:gd name="connsiteY13" fmla="*/ 1470699 h 394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36987" h="3943930">
                <a:moveTo>
                  <a:pt x="591995" y="0"/>
                </a:moveTo>
                <a:lnTo>
                  <a:pt x="664004" y="0"/>
                </a:lnTo>
                <a:lnTo>
                  <a:pt x="664004" y="1496908"/>
                </a:lnTo>
                <a:lnTo>
                  <a:pt x="3236987" y="2433397"/>
                </a:lnTo>
                <a:lnTo>
                  <a:pt x="2687198" y="3943930"/>
                </a:lnTo>
                <a:lnTo>
                  <a:pt x="206442" y="3041008"/>
                </a:lnTo>
                <a:lnTo>
                  <a:pt x="205512" y="3043564"/>
                </a:lnTo>
                <a:lnTo>
                  <a:pt x="0" y="2968764"/>
                </a:lnTo>
                <a:lnTo>
                  <a:pt x="392060" y="1891588"/>
                </a:lnTo>
                <a:lnTo>
                  <a:pt x="81377" y="1778508"/>
                </a:lnTo>
                <a:lnTo>
                  <a:pt x="143321" y="1608318"/>
                </a:lnTo>
                <a:cubicBezTo>
                  <a:pt x="330879" y="1686708"/>
                  <a:pt x="468565" y="1660302"/>
                  <a:pt x="556383" y="1529099"/>
                </a:cubicBezTo>
                <a:lnTo>
                  <a:pt x="589187" y="1469676"/>
                </a:lnTo>
                <a:lnTo>
                  <a:pt x="591995" y="1470699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0" name="任意多边形 29"/>
          <p:cNvSpPr>
            <a:spLocks noChangeArrowheads="1"/>
          </p:cNvSpPr>
          <p:nvPr/>
        </p:nvSpPr>
        <p:spPr bwMode="auto">
          <a:xfrm rot="1200000">
            <a:off x="4514532" y="2462544"/>
            <a:ext cx="3419641" cy="2979442"/>
          </a:xfrm>
          <a:custGeom>
            <a:avLst/>
            <a:gdLst>
              <a:gd name="connsiteX0" fmla="*/ 0 w 3419641"/>
              <a:gd name="connsiteY0" fmla="*/ 24617 h 2979442"/>
              <a:gd name="connsiteX1" fmla="*/ 67633 w 3419641"/>
              <a:gd name="connsiteY1" fmla="*/ 0 h 2979442"/>
              <a:gd name="connsiteX2" fmla="*/ 569576 w 3419641"/>
              <a:gd name="connsiteY2" fmla="*/ 1379077 h 2979442"/>
              <a:gd name="connsiteX3" fmla="*/ 574552 w 3419641"/>
              <a:gd name="connsiteY3" fmla="*/ 1377622 h 2979442"/>
              <a:gd name="connsiteX4" fmla="*/ 670243 w 3419641"/>
              <a:gd name="connsiteY4" fmla="*/ 1369246 h 2979442"/>
              <a:gd name="connsiteX5" fmla="*/ 687571 w 3419641"/>
              <a:gd name="connsiteY5" fmla="*/ 1371195 h 2979442"/>
              <a:gd name="connsiteX6" fmla="*/ 3419641 w 3419641"/>
              <a:gd name="connsiteY6" fmla="*/ 1371195 h 2979442"/>
              <a:gd name="connsiteX7" fmla="*/ 3419641 w 3419641"/>
              <a:gd name="connsiteY7" fmla="*/ 2979442 h 2979442"/>
              <a:gd name="connsiteX8" fmla="*/ 231941 w 3419641"/>
              <a:gd name="connsiteY8" fmla="*/ 2979442 h 2979442"/>
              <a:gd name="connsiteX9" fmla="*/ 239110 w 3419641"/>
              <a:gd name="connsiteY9" fmla="*/ 2864053 h 2979442"/>
              <a:gd name="connsiteX10" fmla="*/ 297916 w 3419641"/>
              <a:gd name="connsiteY10" fmla="*/ 2614212 h 2979442"/>
              <a:gd name="connsiteX11" fmla="*/ 417359 w 3419641"/>
              <a:gd name="connsiteY11" fmla="*/ 2453626 h 2979442"/>
              <a:gd name="connsiteX12" fmla="*/ 721488 w 3419641"/>
              <a:gd name="connsiteY12" fmla="*/ 2160064 h 2979442"/>
              <a:gd name="connsiteX13" fmla="*/ 876634 w 3419641"/>
              <a:gd name="connsiteY13" fmla="*/ 1819877 h 2979442"/>
              <a:gd name="connsiteX14" fmla="*/ 667674 w 3419641"/>
              <a:gd name="connsiteY14" fmla="*/ 1566170 h 2979442"/>
              <a:gd name="connsiteX15" fmla="*/ 466677 w 3419641"/>
              <a:gd name="connsiteY15" fmla="*/ 1942173 h 2979442"/>
              <a:gd name="connsiteX16" fmla="*/ 248084 w 3419641"/>
              <a:gd name="connsiteY16" fmla="*/ 1942173 h 2979442"/>
              <a:gd name="connsiteX17" fmla="*/ 248084 w 3419641"/>
              <a:gd name="connsiteY17" fmla="*/ 1828343 h 2979442"/>
              <a:gd name="connsiteX18" fmla="*/ 345951 w 3419641"/>
              <a:gd name="connsiteY18" fmla="*/ 1503263 h 2979442"/>
              <a:gd name="connsiteX19" fmla="*/ 488606 w 3419641"/>
              <a:gd name="connsiteY19" fmla="*/ 1402751 h 2979442"/>
              <a:gd name="connsiteX20" fmla="*/ 500350 w 3419641"/>
              <a:gd name="connsiteY20" fmla="*/ 1399317 h 297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19641" h="2979442">
                <a:moveTo>
                  <a:pt x="0" y="24617"/>
                </a:moveTo>
                <a:lnTo>
                  <a:pt x="67633" y="0"/>
                </a:lnTo>
                <a:lnTo>
                  <a:pt x="569576" y="1379077"/>
                </a:lnTo>
                <a:lnTo>
                  <a:pt x="574552" y="1377622"/>
                </a:lnTo>
                <a:cubicBezTo>
                  <a:pt x="604825" y="1372038"/>
                  <a:pt x="636722" y="1369246"/>
                  <a:pt x="670243" y="1369246"/>
                </a:cubicBezTo>
                <a:lnTo>
                  <a:pt x="687571" y="1371195"/>
                </a:lnTo>
                <a:lnTo>
                  <a:pt x="3419641" y="1371195"/>
                </a:lnTo>
                <a:lnTo>
                  <a:pt x="3419641" y="2979442"/>
                </a:lnTo>
                <a:lnTo>
                  <a:pt x="231941" y="2979442"/>
                </a:lnTo>
                <a:lnTo>
                  <a:pt x="239110" y="2864053"/>
                </a:lnTo>
                <a:cubicBezTo>
                  <a:pt x="249417" y="2756232"/>
                  <a:pt x="269019" y="2672951"/>
                  <a:pt x="297916" y="2614212"/>
                </a:cubicBezTo>
                <a:cubicBezTo>
                  <a:pt x="314270" y="2570104"/>
                  <a:pt x="354084" y="2516576"/>
                  <a:pt x="417359" y="2453626"/>
                </a:cubicBezTo>
                <a:lnTo>
                  <a:pt x="721488" y="2160064"/>
                </a:lnTo>
                <a:cubicBezTo>
                  <a:pt x="830312" y="2070894"/>
                  <a:pt x="882028" y="1957498"/>
                  <a:pt x="876634" y="1819877"/>
                </a:cubicBezTo>
                <a:cubicBezTo>
                  <a:pt x="871839" y="1655687"/>
                  <a:pt x="802186" y="1571118"/>
                  <a:pt x="667674" y="1566170"/>
                </a:cubicBezTo>
                <a:cubicBezTo>
                  <a:pt x="522888" y="1566170"/>
                  <a:pt x="455889" y="1691504"/>
                  <a:pt x="466677" y="1942173"/>
                </a:cubicBezTo>
                <a:lnTo>
                  <a:pt x="248084" y="1942173"/>
                </a:lnTo>
                <a:lnTo>
                  <a:pt x="248084" y="1828343"/>
                </a:lnTo>
                <a:cubicBezTo>
                  <a:pt x="242690" y="1694369"/>
                  <a:pt x="275312" y="1586009"/>
                  <a:pt x="345951" y="1503263"/>
                </a:cubicBezTo>
                <a:cubicBezTo>
                  <a:pt x="387006" y="1458591"/>
                  <a:pt x="434558" y="1425087"/>
                  <a:pt x="488606" y="1402751"/>
                </a:cubicBezTo>
                <a:lnTo>
                  <a:pt x="500350" y="1399317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任意多边形 30"/>
          <p:cNvSpPr>
            <a:spLocks noChangeArrowheads="1"/>
          </p:cNvSpPr>
          <p:nvPr/>
        </p:nvSpPr>
        <p:spPr bwMode="auto">
          <a:xfrm rot="1200000">
            <a:off x="8475679" y="2453109"/>
            <a:ext cx="3367931" cy="2998733"/>
          </a:xfrm>
          <a:custGeom>
            <a:avLst/>
            <a:gdLst>
              <a:gd name="connsiteX0" fmla="*/ 576329 w 3367931"/>
              <a:gd name="connsiteY0" fmla="*/ 1397539 h 2998733"/>
              <a:gd name="connsiteX1" fmla="*/ 576654 w 3367931"/>
              <a:gd name="connsiteY1" fmla="*/ 1398433 h 2998733"/>
              <a:gd name="connsiteX2" fmla="*/ 580005 w 3367931"/>
              <a:gd name="connsiteY2" fmla="*/ 1398031 h 2998733"/>
              <a:gd name="connsiteX3" fmla="*/ 0 w 3367931"/>
              <a:gd name="connsiteY3" fmla="*/ 24628 h 2998733"/>
              <a:gd name="connsiteX4" fmla="*/ 67666 w 3367931"/>
              <a:gd name="connsiteY4" fmla="*/ 0 h 2998733"/>
              <a:gd name="connsiteX5" fmla="*/ 575621 w 3367931"/>
              <a:gd name="connsiteY5" fmla="*/ 1395595 h 2998733"/>
              <a:gd name="connsiteX6" fmla="*/ 600306 w 3367931"/>
              <a:gd name="connsiteY6" fmla="*/ 1395595 h 2998733"/>
              <a:gd name="connsiteX7" fmla="*/ 614982 w 3367931"/>
              <a:gd name="connsiteY7" fmla="*/ 1393834 h 2998733"/>
              <a:gd name="connsiteX8" fmla="*/ 628299 w 3367931"/>
              <a:gd name="connsiteY8" fmla="*/ 1395595 h 2998733"/>
              <a:gd name="connsiteX9" fmla="*/ 3367931 w 3367931"/>
              <a:gd name="connsiteY9" fmla="*/ 1395595 h 2998733"/>
              <a:gd name="connsiteX10" fmla="*/ 3367931 w 3367931"/>
              <a:gd name="connsiteY10" fmla="*/ 2997515 h 2998733"/>
              <a:gd name="connsiteX11" fmla="*/ 681065 w 3367931"/>
              <a:gd name="connsiteY11" fmla="*/ 2997515 h 2998733"/>
              <a:gd name="connsiteX12" fmla="*/ 737525 w 3367931"/>
              <a:gd name="connsiteY12" fmla="*/ 2982210 h 2998733"/>
              <a:gd name="connsiteX13" fmla="*/ 737526 w 3367931"/>
              <a:gd name="connsiteY13" fmla="*/ 2982209 h 2998733"/>
              <a:gd name="connsiteX14" fmla="*/ 711812 w 3367931"/>
              <a:gd name="connsiteY14" fmla="*/ 2989102 h 2998733"/>
              <a:gd name="connsiteX15" fmla="*/ 605731 w 3367931"/>
              <a:gd name="connsiteY15" fmla="*/ 2998733 h 2998733"/>
              <a:gd name="connsiteX16" fmla="*/ 179250 w 3367931"/>
              <a:gd name="connsiteY16" fmla="*/ 2490104 h 2998733"/>
              <a:gd name="connsiteX17" fmla="*/ 397309 w 3367931"/>
              <a:gd name="connsiteY17" fmla="*/ 2490104 h 2998733"/>
              <a:gd name="connsiteX18" fmla="*/ 622692 w 3367931"/>
              <a:gd name="connsiteY18" fmla="*/ 2820668 h 2998733"/>
              <a:gd name="connsiteX19" fmla="*/ 847946 w 3367931"/>
              <a:gd name="connsiteY19" fmla="*/ 2554341 h 2998733"/>
              <a:gd name="connsiteX20" fmla="*/ 485071 w 3367931"/>
              <a:gd name="connsiteY20" fmla="*/ 2265146 h 2998733"/>
              <a:gd name="connsiteX21" fmla="*/ 485072 w 3367931"/>
              <a:gd name="connsiteY21" fmla="*/ 2062799 h 2998733"/>
              <a:gd name="connsiteX22" fmla="*/ 557159 w 3367931"/>
              <a:gd name="connsiteY22" fmla="*/ 2062799 h 2998733"/>
              <a:gd name="connsiteX23" fmla="*/ 807599 w 3367931"/>
              <a:gd name="connsiteY23" fmla="*/ 1821268 h 2998733"/>
              <a:gd name="connsiteX24" fmla="*/ 614597 w 3367931"/>
              <a:gd name="connsiteY24" fmla="*/ 1587958 h 2998733"/>
              <a:gd name="connsiteX25" fmla="*/ 421595 w 3367931"/>
              <a:gd name="connsiteY25" fmla="*/ 1894370 h 2998733"/>
              <a:gd name="connsiteX26" fmla="*/ 202893 w 3367931"/>
              <a:gd name="connsiteY26" fmla="*/ 1894370 h 2998733"/>
              <a:gd name="connsiteX27" fmla="*/ 444453 w 3367931"/>
              <a:gd name="connsiteY27" fmla="*/ 1427508 h 2998733"/>
              <a:gd name="connsiteX28" fmla="*/ 504120 w 3367931"/>
              <a:gd name="connsiteY28" fmla="*/ 1409686 h 299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67931" h="2998733">
                <a:moveTo>
                  <a:pt x="576329" y="1397539"/>
                </a:moveTo>
                <a:lnTo>
                  <a:pt x="576654" y="1398433"/>
                </a:lnTo>
                <a:lnTo>
                  <a:pt x="580005" y="1398031"/>
                </a:lnTo>
                <a:close/>
                <a:moveTo>
                  <a:pt x="0" y="24628"/>
                </a:moveTo>
                <a:lnTo>
                  <a:pt x="67666" y="0"/>
                </a:lnTo>
                <a:lnTo>
                  <a:pt x="575621" y="1395595"/>
                </a:lnTo>
                <a:lnTo>
                  <a:pt x="600306" y="1395595"/>
                </a:lnTo>
                <a:lnTo>
                  <a:pt x="614982" y="1393834"/>
                </a:lnTo>
                <a:lnTo>
                  <a:pt x="628299" y="1395595"/>
                </a:lnTo>
                <a:lnTo>
                  <a:pt x="3367931" y="1395595"/>
                </a:lnTo>
                <a:lnTo>
                  <a:pt x="3367931" y="2997515"/>
                </a:lnTo>
                <a:lnTo>
                  <a:pt x="681065" y="2997515"/>
                </a:lnTo>
                <a:lnTo>
                  <a:pt x="737525" y="2982210"/>
                </a:lnTo>
                <a:lnTo>
                  <a:pt x="737526" y="2982209"/>
                </a:lnTo>
                <a:lnTo>
                  <a:pt x="711812" y="2989102"/>
                </a:lnTo>
                <a:cubicBezTo>
                  <a:pt x="678762" y="2994827"/>
                  <a:pt x="643402" y="2998037"/>
                  <a:pt x="605731" y="2998733"/>
                </a:cubicBezTo>
                <a:cubicBezTo>
                  <a:pt x="310274" y="2993080"/>
                  <a:pt x="168114" y="2823538"/>
                  <a:pt x="179250" y="2490104"/>
                </a:cubicBezTo>
                <a:lnTo>
                  <a:pt x="397309" y="2490104"/>
                </a:lnTo>
                <a:cubicBezTo>
                  <a:pt x="381204" y="2710480"/>
                  <a:pt x="456332" y="2820668"/>
                  <a:pt x="622692" y="2820668"/>
                </a:cubicBezTo>
                <a:cubicBezTo>
                  <a:pt x="762667" y="2820668"/>
                  <a:pt x="837753" y="2731892"/>
                  <a:pt x="847946" y="2554341"/>
                </a:cubicBezTo>
                <a:cubicBezTo>
                  <a:pt x="858655" y="2340047"/>
                  <a:pt x="737697" y="2243648"/>
                  <a:pt x="485071" y="2265146"/>
                </a:cubicBezTo>
                <a:lnTo>
                  <a:pt x="485072" y="2062799"/>
                </a:lnTo>
                <a:cubicBezTo>
                  <a:pt x="506916" y="2062799"/>
                  <a:pt x="530945" y="2062799"/>
                  <a:pt x="557159" y="2062799"/>
                </a:cubicBezTo>
                <a:cubicBezTo>
                  <a:pt x="729515" y="2073420"/>
                  <a:pt x="812996" y="1992909"/>
                  <a:pt x="807599" y="1821268"/>
                </a:cubicBezTo>
                <a:cubicBezTo>
                  <a:pt x="807599" y="1665728"/>
                  <a:pt x="743266" y="1587958"/>
                  <a:pt x="614597" y="1587958"/>
                </a:cubicBezTo>
                <a:cubicBezTo>
                  <a:pt x="475135" y="1587958"/>
                  <a:pt x="410801" y="1690096"/>
                  <a:pt x="421595" y="1894370"/>
                </a:cubicBezTo>
                <a:lnTo>
                  <a:pt x="202893" y="1894370"/>
                </a:lnTo>
                <a:cubicBezTo>
                  <a:pt x="202894" y="1647675"/>
                  <a:pt x="283412" y="1492055"/>
                  <a:pt x="444453" y="1427508"/>
                </a:cubicBezTo>
                <a:lnTo>
                  <a:pt x="504120" y="1409686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pic>
        <p:nvPicPr>
          <p:cNvPr id="32" name="图片 2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562475" y="1992313"/>
            <a:ext cx="11890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2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8520113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2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598488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24"/>
          <p:cNvGrpSpPr>
            <a:grpSpLocks/>
          </p:cNvGrpSpPr>
          <p:nvPr/>
        </p:nvGrpSpPr>
        <p:grpSpPr bwMode="auto">
          <a:xfrm rot="1200000">
            <a:off x="2201863" y="4148138"/>
            <a:ext cx="344487" cy="385762"/>
            <a:chOff x="0" y="0"/>
            <a:chExt cx="402656" cy="450303"/>
          </a:xfrm>
        </p:grpSpPr>
        <p:sp>
          <p:nvSpPr>
            <p:cNvPr id="3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1" name="组合 30"/>
          <p:cNvGrpSpPr>
            <a:grpSpLocks/>
          </p:cNvGrpSpPr>
          <p:nvPr/>
        </p:nvGrpSpPr>
        <p:grpSpPr bwMode="auto">
          <a:xfrm rot="1200000">
            <a:off x="6343650" y="4156075"/>
            <a:ext cx="355600" cy="382588"/>
            <a:chOff x="0" y="0"/>
            <a:chExt cx="466184" cy="501686"/>
          </a:xfrm>
        </p:grpSpPr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7" name="组合 36"/>
          <p:cNvGrpSpPr>
            <a:grpSpLocks/>
          </p:cNvGrpSpPr>
          <p:nvPr/>
        </p:nvGrpSpPr>
        <p:grpSpPr bwMode="auto">
          <a:xfrm rot="1200000">
            <a:off x="10220325" y="4133850"/>
            <a:ext cx="319088" cy="409575"/>
            <a:chOff x="0" y="0"/>
            <a:chExt cx="563562" cy="720725"/>
          </a:xfrm>
        </p:grpSpPr>
        <p:sp>
          <p:nvSpPr>
            <p:cNvPr id="4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51" name="文本框 40"/>
          <p:cNvSpPr>
            <a:spLocks noChangeArrowheads="1"/>
          </p:cNvSpPr>
          <p:nvPr/>
        </p:nvSpPr>
        <p:spPr bwMode="auto">
          <a:xfrm rot="1200000">
            <a:off x="92154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2" name="文本框 41"/>
          <p:cNvSpPr>
            <a:spLocks noChangeArrowheads="1"/>
          </p:cNvSpPr>
          <p:nvPr/>
        </p:nvSpPr>
        <p:spPr bwMode="auto">
          <a:xfrm rot="1200000">
            <a:off x="52149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3" name="文本框 42"/>
          <p:cNvSpPr>
            <a:spLocks noChangeArrowheads="1"/>
          </p:cNvSpPr>
          <p:nvPr/>
        </p:nvSpPr>
        <p:spPr bwMode="auto">
          <a:xfrm rot="1200000">
            <a:off x="1084263" y="4649788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473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7"/>
          <p:cNvSpPr>
            <a:spLocks noChangeArrowheads="1"/>
          </p:cNvSpPr>
          <p:nvPr/>
        </p:nvSpPr>
        <p:spPr bwMode="auto">
          <a:xfrm>
            <a:off x="3808413" y="5005047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Freeform 8"/>
          <p:cNvSpPr>
            <a:spLocks noChangeArrowheads="1"/>
          </p:cNvSpPr>
          <p:nvPr/>
        </p:nvSpPr>
        <p:spPr bwMode="auto">
          <a:xfrm>
            <a:off x="5688013" y="2188822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Freeform 10"/>
          <p:cNvSpPr>
            <a:spLocks noChangeArrowheads="1"/>
          </p:cNvSpPr>
          <p:nvPr/>
        </p:nvSpPr>
        <p:spPr bwMode="auto">
          <a:xfrm>
            <a:off x="5162550" y="3093697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" name="Freeform 12"/>
          <p:cNvSpPr>
            <a:spLocks noChangeArrowheads="1"/>
          </p:cNvSpPr>
          <p:nvPr/>
        </p:nvSpPr>
        <p:spPr bwMode="auto">
          <a:xfrm>
            <a:off x="4640263" y="3996984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" name="Freeform 5"/>
          <p:cNvSpPr>
            <a:spLocks noChangeArrowheads="1"/>
          </p:cNvSpPr>
          <p:nvPr/>
        </p:nvSpPr>
        <p:spPr bwMode="auto">
          <a:xfrm>
            <a:off x="4452938" y="4725647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472 w 3061"/>
              <a:gd name="T3" fmla="*/ 0 h 274"/>
              <a:gd name="T4" fmla="*/ 0 w 3061"/>
              <a:gd name="T5" fmla="*/ 274 h 274"/>
              <a:gd name="T6" fmla="*/ 2592 w 3061"/>
              <a:gd name="T7" fmla="*/ 274 h 274"/>
              <a:gd name="T8" fmla="*/ 3061 w 3061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472" y="0"/>
                  <a:pt x="472" y="0"/>
                  <a:pt x="472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59" y="0"/>
                  <a:pt x="3061" y="0"/>
                </a:cubicBez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Freeform 6"/>
          <p:cNvSpPr>
            <a:spLocks noChangeArrowheads="1"/>
          </p:cNvSpPr>
          <p:nvPr/>
        </p:nvSpPr>
        <p:spPr bwMode="auto">
          <a:xfrm>
            <a:off x="4452938" y="4725647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" name="Freeform 13"/>
          <p:cNvSpPr>
            <a:spLocks noChangeArrowheads="1"/>
          </p:cNvSpPr>
          <p:nvPr/>
        </p:nvSpPr>
        <p:spPr bwMode="auto">
          <a:xfrm>
            <a:off x="5053013" y="3822359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Freeform 14"/>
          <p:cNvSpPr>
            <a:spLocks noChangeArrowheads="1"/>
          </p:cNvSpPr>
          <p:nvPr/>
        </p:nvSpPr>
        <p:spPr bwMode="auto">
          <a:xfrm>
            <a:off x="5053013" y="3822359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Freeform 15"/>
          <p:cNvSpPr>
            <a:spLocks noChangeArrowheads="1"/>
          </p:cNvSpPr>
          <p:nvPr/>
        </p:nvSpPr>
        <p:spPr bwMode="auto">
          <a:xfrm>
            <a:off x="5578475" y="2912722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" name="Freeform 16"/>
          <p:cNvSpPr>
            <a:spLocks noChangeArrowheads="1"/>
          </p:cNvSpPr>
          <p:nvPr/>
        </p:nvSpPr>
        <p:spPr bwMode="auto">
          <a:xfrm>
            <a:off x="5578475" y="2912722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59070" y="2430323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35" name="Freeform 13"/>
          <p:cNvSpPr>
            <a:spLocks noEditPoints="1"/>
          </p:cNvSpPr>
          <p:nvPr/>
        </p:nvSpPr>
        <p:spPr bwMode="auto">
          <a:xfrm>
            <a:off x="5991225" y="3265147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6" name="Freeform 19"/>
          <p:cNvSpPr>
            <a:spLocks noEditPoints="1"/>
          </p:cNvSpPr>
          <p:nvPr/>
        </p:nvSpPr>
        <p:spPr bwMode="auto">
          <a:xfrm>
            <a:off x="5934075" y="4209709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86426" y="5271990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38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9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60"/>
          <p:cNvSpPr>
            <a:spLocks noChangeArrowheads="1"/>
          </p:cNvSpPr>
          <p:nvPr/>
        </p:nvSpPr>
        <p:spPr bwMode="auto">
          <a:xfrm>
            <a:off x="938213" y="2738097"/>
            <a:ext cx="25527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框 60"/>
          <p:cNvSpPr>
            <a:spLocks noChangeArrowheads="1"/>
          </p:cNvSpPr>
          <p:nvPr/>
        </p:nvSpPr>
        <p:spPr bwMode="auto">
          <a:xfrm>
            <a:off x="938213" y="5165384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框 60"/>
          <p:cNvSpPr>
            <a:spLocks noChangeArrowheads="1"/>
          </p:cNvSpPr>
          <p:nvPr/>
        </p:nvSpPr>
        <p:spPr bwMode="auto">
          <a:xfrm>
            <a:off x="8961438" y="27555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8961438" y="51812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377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8"/>
          <p:cNvSpPr>
            <a:spLocks noChangeArrowheads="1"/>
          </p:cNvSpPr>
          <p:nvPr/>
        </p:nvSpPr>
        <p:spPr bwMode="auto">
          <a:xfrm>
            <a:off x="1330325" y="2184400"/>
            <a:ext cx="4770438" cy="1309688"/>
          </a:xfrm>
          <a:custGeom>
            <a:avLst/>
            <a:gdLst>
              <a:gd name="T0" fmla="*/ 1682690 w 5285686"/>
              <a:gd name="T1" fmla="*/ 75642 h 1450730"/>
              <a:gd name="T2" fmla="*/ 1486848 w 5285686"/>
              <a:gd name="T3" fmla="*/ 184380 h 1450730"/>
              <a:gd name="T4" fmla="*/ 1440622 w 5285686"/>
              <a:gd name="T5" fmla="*/ 261698 h 1450730"/>
              <a:gd name="T6" fmla="*/ 1403668 w 5285686"/>
              <a:gd name="T7" fmla="*/ 323510 h 1450730"/>
              <a:gd name="T8" fmla="*/ 1416107 w 5285686"/>
              <a:gd name="T9" fmla="*/ 345056 h 1450730"/>
              <a:gd name="T10" fmla="*/ 1566076 w 5285686"/>
              <a:gd name="T11" fmla="*/ 604809 h 1450730"/>
              <a:gd name="T12" fmla="*/ 1566202 w 5285686"/>
              <a:gd name="T13" fmla="*/ 845505 h 1450730"/>
              <a:gd name="T14" fmla="*/ 1404639 w 5285686"/>
              <a:gd name="T15" fmla="*/ 1125431 h 1450730"/>
              <a:gd name="T16" fmla="*/ 1399807 w 5285686"/>
              <a:gd name="T17" fmla="*/ 1133804 h 1450730"/>
              <a:gd name="T18" fmla="*/ 1401513 w 5285686"/>
              <a:gd name="T19" fmla="*/ 1136649 h 1450730"/>
              <a:gd name="T20" fmla="*/ 1486848 w 5285686"/>
              <a:gd name="T21" fmla="*/ 1278918 h 1450730"/>
              <a:gd name="T22" fmla="*/ 1682690 w 5285686"/>
              <a:gd name="T23" fmla="*/ 1387655 h 1450730"/>
              <a:gd name="T24" fmla="*/ 4728641 w 5285686"/>
              <a:gd name="T25" fmla="*/ 1387655 h 1450730"/>
              <a:gd name="T26" fmla="*/ 4923000 w 5285686"/>
              <a:gd name="T27" fmla="*/ 1278918 h 1450730"/>
              <a:gd name="T28" fmla="*/ 5187091 w 5285686"/>
              <a:gd name="T29" fmla="*/ 841103 h 1450730"/>
              <a:gd name="T30" fmla="*/ 5187091 w 5285686"/>
              <a:gd name="T31" fmla="*/ 623626 h 1450730"/>
              <a:gd name="T32" fmla="*/ 4923000 w 5285686"/>
              <a:gd name="T33" fmla="*/ 184380 h 1450730"/>
              <a:gd name="T34" fmla="*/ 4728641 w 5285686"/>
              <a:gd name="T35" fmla="*/ 75642 h 1450730"/>
              <a:gd name="T36" fmla="*/ 1682690 w 5285686"/>
              <a:gd name="T37" fmla="*/ 75642 h 1450730"/>
              <a:gd name="T38" fmla="*/ 519038 w 5285686"/>
              <a:gd name="T39" fmla="*/ 0 h 1450730"/>
              <a:gd name="T40" fmla="*/ 1078094 w 5285686"/>
              <a:gd name="T41" fmla="*/ 78 h 1450730"/>
              <a:gd name="T42" fmla="*/ 1286480 w 5285686"/>
              <a:gd name="T43" fmla="*/ 120535 h 1450730"/>
              <a:gd name="T44" fmla="*/ 1335696 w 5285686"/>
              <a:gd name="T45" fmla="*/ 205780 h 1450730"/>
              <a:gd name="T46" fmla="*/ 1363074 w 5285686"/>
              <a:gd name="T47" fmla="*/ 253199 h 1450730"/>
              <a:gd name="T48" fmla="*/ 1378497 w 5285686"/>
              <a:gd name="T49" fmla="*/ 226409 h 1450730"/>
              <a:gd name="T50" fmla="*/ 1426350 w 5285686"/>
              <a:gd name="T51" fmla="*/ 143284 h 1450730"/>
              <a:gd name="T52" fmla="*/ 1629089 w 5285686"/>
              <a:gd name="T53" fmla="*/ 26380 h 1450730"/>
              <a:gd name="T54" fmla="*/ 4782295 w 5285686"/>
              <a:gd name="T55" fmla="*/ 26380 h 1450730"/>
              <a:gd name="T56" fmla="*/ 4983498 w 5285686"/>
              <a:gd name="T57" fmla="*/ 143284 h 1450730"/>
              <a:gd name="T58" fmla="*/ 5256889 w 5285686"/>
              <a:gd name="T59" fmla="*/ 615514 h 1450730"/>
              <a:gd name="T60" fmla="*/ 5256889 w 5285686"/>
              <a:gd name="T61" fmla="*/ 849322 h 1450730"/>
              <a:gd name="T62" fmla="*/ 4983498 w 5285686"/>
              <a:gd name="T63" fmla="*/ 1320014 h 1450730"/>
              <a:gd name="T64" fmla="*/ 4782295 w 5285686"/>
              <a:gd name="T65" fmla="*/ 1436918 h 1450730"/>
              <a:gd name="T66" fmla="*/ 1629089 w 5285686"/>
              <a:gd name="T67" fmla="*/ 1436918 h 1450730"/>
              <a:gd name="T68" fmla="*/ 1426350 w 5285686"/>
              <a:gd name="T69" fmla="*/ 1320014 h 1450730"/>
              <a:gd name="T70" fmla="*/ 1359979 w 5285686"/>
              <a:gd name="T71" fmla="*/ 1205099 h 1450730"/>
              <a:gd name="T72" fmla="*/ 1359318 w 5285686"/>
              <a:gd name="T73" fmla="*/ 1203954 h 1450730"/>
              <a:gd name="T74" fmla="*/ 1354969 w 5285686"/>
              <a:gd name="T75" fmla="*/ 1211489 h 1450730"/>
              <a:gd name="T76" fmla="*/ 1286741 w 5285686"/>
              <a:gd name="T77" fmla="*/ 1329701 h 1450730"/>
              <a:gd name="T78" fmla="*/ 1077112 w 5285686"/>
              <a:gd name="T79" fmla="*/ 1450730 h 1450730"/>
              <a:gd name="T80" fmla="*/ 518056 w 5285686"/>
              <a:gd name="T81" fmla="*/ 1450653 h 1450730"/>
              <a:gd name="T82" fmla="*/ 309670 w 5285686"/>
              <a:gd name="T83" fmla="*/ 1330195 h 1450730"/>
              <a:gd name="T84" fmla="*/ 30075 w 5285686"/>
              <a:gd name="T85" fmla="*/ 845921 h 1450730"/>
              <a:gd name="T86" fmla="*/ 29948 w 5285686"/>
              <a:gd name="T87" fmla="*/ 605225 h 1450730"/>
              <a:gd name="T88" fmla="*/ 309409 w 5285686"/>
              <a:gd name="T89" fmla="*/ 121029 h 1450730"/>
              <a:gd name="T90" fmla="*/ 519038 w 5285686"/>
              <a:gd name="T91" fmla="*/ 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1682690" y="75642"/>
                </a:moveTo>
                <a:cubicBezTo>
                  <a:pt x="1607024" y="75642"/>
                  <a:pt x="1523940" y="121426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6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8"/>
                  <a:pt x="1078094" y="78"/>
                  <a:pt x="1078094" y="78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8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5"/>
          <p:cNvSpPr>
            <a:spLocks noChangeArrowheads="1"/>
          </p:cNvSpPr>
          <p:nvPr/>
        </p:nvSpPr>
        <p:spPr bwMode="auto">
          <a:xfrm rot="9000000">
            <a:off x="1452563" y="2303463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7" name="任意多边形 11"/>
          <p:cNvSpPr>
            <a:spLocks noChangeArrowheads="1"/>
          </p:cNvSpPr>
          <p:nvPr/>
        </p:nvSpPr>
        <p:spPr bwMode="auto">
          <a:xfrm rot="10800000">
            <a:off x="5967413" y="2925763"/>
            <a:ext cx="4770437" cy="1309687"/>
          </a:xfrm>
          <a:custGeom>
            <a:avLst/>
            <a:gdLst>
              <a:gd name="T0" fmla="*/ 4728641 w 5285686"/>
              <a:gd name="T1" fmla="*/ 1387655 h 1450730"/>
              <a:gd name="T2" fmla="*/ 4923000 w 5285686"/>
              <a:gd name="T3" fmla="*/ 1278917 h 1450730"/>
              <a:gd name="T4" fmla="*/ 5187091 w 5285686"/>
              <a:gd name="T5" fmla="*/ 841103 h 1450730"/>
              <a:gd name="T6" fmla="*/ 5187091 w 5285686"/>
              <a:gd name="T7" fmla="*/ 623626 h 1450730"/>
              <a:gd name="T8" fmla="*/ 4923000 w 5285686"/>
              <a:gd name="T9" fmla="*/ 184380 h 1450730"/>
              <a:gd name="T10" fmla="*/ 4728641 w 5285686"/>
              <a:gd name="T11" fmla="*/ 75642 h 1450730"/>
              <a:gd name="T12" fmla="*/ 1682690 w 5285686"/>
              <a:gd name="T13" fmla="*/ 75642 h 1450730"/>
              <a:gd name="T14" fmla="*/ 1486848 w 5285686"/>
              <a:gd name="T15" fmla="*/ 184380 h 1450730"/>
              <a:gd name="T16" fmla="*/ 1440622 w 5285686"/>
              <a:gd name="T17" fmla="*/ 261698 h 1450730"/>
              <a:gd name="T18" fmla="*/ 1403668 w 5285686"/>
              <a:gd name="T19" fmla="*/ 323510 h 1450730"/>
              <a:gd name="T20" fmla="*/ 1416107 w 5285686"/>
              <a:gd name="T21" fmla="*/ 345056 h 1450730"/>
              <a:gd name="T22" fmla="*/ 1566076 w 5285686"/>
              <a:gd name="T23" fmla="*/ 604809 h 1450730"/>
              <a:gd name="T24" fmla="*/ 1566202 w 5285686"/>
              <a:gd name="T25" fmla="*/ 845505 h 1450730"/>
              <a:gd name="T26" fmla="*/ 1404639 w 5285686"/>
              <a:gd name="T27" fmla="*/ 1125431 h 1450730"/>
              <a:gd name="T28" fmla="*/ 1399806 w 5285686"/>
              <a:gd name="T29" fmla="*/ 1133803 h 1450730"/>
              <a:gd name="T30" fmla="*/ 1401513 w 5285686"/>
              <a:gd name="T31" fmla="*/ 1136649 h 1450730"/>
              <a:gd name="T32" fmla="*/ 1486848 w 5285686"/>
              <a:gd name="T33" fmla="*/ 1278918 h 1450730"/>
              <a:gd name="T34" fmla="*/ 1682690 w 5285686"/>
              <a:gd name="T35" fmla="*/ 1387655 h 1450730"/>
              <a:gd name="T36" fmla="*/ 4728641 w 5285686"/>
              <a:gd name="T37" fmla="*/ 1387655 h 1450730"/>
              <a:gd name="T38" fmla="*/ 1077112 w 5285686"/>
              <a:gd name="T39" fmla="*/ 1450730 h 1450730"/>
              <a:gd name="T40" fmla="*/ 518056 w 5285686"/>
              <a:gd name="T41" fmla="*/ 1450653 h 1450730"/>
              <a:gd name="T42" fmla="*/ 309670 w 5285686"/>
              <a:gd name="T43" fmla="*/ 1330195 h 1450730"/>
              <a:gd name="T44" fmla="*/ 30075 w 5285686"/>
              <a:gd name="T45" fmla="*/ 845921 h 1450730"/>
              <a:gd name="T46" fmla="*/ 29948 w 5285686"/>
              <a:gd name="T47" fmla="*/ 605225 h 1450730"/>
              <a:gd name="T48" fmla="*/ 309409 w 5285686"/>
              <a:gd name="T49" fmla="*/ 121029 h 1450730"/>
              <a:gd name="T50" fmla="*/ 519038 w 5285686"/>
              <a:gd name="T51" fmla="*/ 0 h 1450730"/>
              <a:gd name="T52" fmla="*/ 1078094 w 5285686"/>
              <a:gd name="T53" fmla="*/ 77 h 1450730"/>
              <a:gd name="T54" fmla="*/ 1286480 w 5285686"/>
              <a:gd name="T55" fmla="*/ 120535 h 1450730"/>
              <a:gd name="T56" fmla="*/ 1335696 w 5285686"/>
              <a:gd name="T57" fmla="*/ 205780 h 1450730"/>
              <a:gd name="T58" fmla="*/ 1363074 w 5285686"/>
              <a:gd name="T59" fmla="*/ 253199 h 1450730"/>
              <a:gd name="T60" fmla="*/ 1378497 w 5285686"/>
              <a:gd name="T61" fmla="*/ 226409 h 1450730"/>
              <a:gd name="T62" fmla="*/ 1426350 w 5285686"/>
              <a:gd name="T63" fmla="*/ 143284 h 1450730"/>
              <a:gd name="T64" fmla="*/ 1629089 w 5285686"/>
              <a:gd name="T65" fmla="*/ 26380 h 1450730"/>
              <a:gd name="T66" fmla="*/ 4782295 w 5285686"/>
              <a:gd name="T67" fmla="*/ 26380 h 1450730"/>
              <a:gd name="T68" fmla="*/ 4983498 w 5285686"/>
              <a:gd name="T69" fmla="*/ 143284 h 1450730"/>
              <a:gd name="T70" fmla="*/ 5256889 w 5285686"/>
              <a:gd name="T71" fmla="*/ 615514 h 1450730"/>
              <a:gd name="T72" fmla="*/ 5256889 w 5285686"/>
              <a:gd name="T73" fmla="*/ 849322 h 1450730"/>
              <a:gd name="T74" fmla="*/ 4983498 w 5285686"/>
              <a:gd name="T75" fmla="*/ 1320014 h 1450730"/>
              <a:gd name="T76" fmla="*/ 4782295 w 5285686"/>
              <a:gd name="T77" fmla="*/ 1436918 h 1450730"/>
              <a:gd name="T78" fmla="*/ 1629089 w 5285686"/>
              <a:gd name="T79" fmla="*/ 1436918 h 1450730"/>
              <a:gd name="T80" fmla="*/ 1426350 w 5285686"/>
              <a:gd name="T81" fmla="*/ 1320014 h 1450730"/>
              <a:gd name="T82" fmla="*/ 1359979 w 5285686"/>
              <a:gd name="T83" fmla="*/ 1205099 h 1450730"/>
              <a:gd name="T84" fmla="*/ 1359318 w 5285686"/>
              <a:gd name="T85" fmla="*/ 1203954 h 1450730"/>
              <a:gd name="T86" fmla="*/ 1354969 w 5285686"/>
              <a:gd name="T87" fmla="*/ 1211489 h 1450730"/>
              <a:gd name="T88" fmla="*/ 1286741 w 5285686"/>
              <a:gd name="T89" fmla="*/ 1329701 h 1450730"/>
              <a:gd name="T90" fmla="*/ 1077112 w 5285686"/>
              <a:gd name="T91" fmla="*/ 145073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4728641" y="1387655"/>
                </a:moveTo>
                <a:cubicBezTo>
                  <a:pt x="4804308" y="1387655"/>
                  <a:pt x="4885908" y="1341871"/>
                  <a:pt x="4923000" y="1278917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ubicBezTo>
                  <a:pt x="1607024" y="75642"/>
                  <a:pt x="1523939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6" y="1133803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39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lose/>
                <a:moveTo>
                  <a:pt x="1077112" y="1450730"/>
                </a:move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5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5"/>
          <p:cNvSpPr>
            <a:spLocks noChangeArrowheads="1"/>
          </p:cNvSpPr>
          <p:nvPr/>
        </p:nvSpPr>
        <p:spPr bwMode="auto">
          <a:xfrm rot="19800000">
            <a:off x="9418638" y="3043238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9" name="任意多边形 16"/>
          <p:cNvSpPr>
            <a:spLocks noChangeArrowheads="1"/>
          </p:cNvSpPr>
          <p:nvPr/>
        </p:nvSpPr>
        <p:spPr bwMode="auto">
          <a:xfrm>
            <a:off x="1463675" y="4121150"/>
            <a:ext cx="4772025" cy="1308100"/>
          </a:xfrm>
          <a:custGeom>
            <a:avLst/>
            <a:gdLst>
              <a:gd name="T0" fmla="*/ 1682690 w 5285686"/>
              <a:gd name="T1" fmla="*/ 75642 h 1450731"/>
              <a:gd name="T2" fmla="*/ 1486848 w 5285686"/>
              <a:gd name="T3" fmla="*/ 184380 h 1450731"/>
              <a:gd name="T4" fmla="*/ 1440622 w 5285686"/>
              <a:gd name="T5" fmla="*/ 261698 h 1450731"/>
              <a:gd name="T6" fmla="*/ 1403668 w 5285686"/>
              <a:gd name="T7" fmla="*/ 323510 h 1450731"/>
              <a:gd name="T8" fmla="*/ 1416107 w 5285686"/>
              <a:gd name="T9" fmla="*/ 345056 h 1450731"/>
              <a:gd name="T10" fmla="*/ 1566076 w 5285686"/>
              <a:gd name="T11" fmla="*/ 604809 h 1450731"/>
              <a:gd name="T12" fmla="*/ 1566202 w 5285686"/>
              <a:gd name="T13" fmla="*/ 845505 h 1450731"/>
              <a:gd name="T14" fmla="*/ 1404639 w 5285686"/>
              <a:gd name="T15" fmla="*/ 1125431 h 1450731"/>
              <a:gd name="T16" fmla="*/ 1399807 w 5285686"/>
              <a:gd name="T17" fmla="*/ 1133804 h 1450731"/>
              <a:gd name="T18" fmla="*/ 1401513 w 5285686"/>
              <a:gd name="T19" fmla="*/ 1136649 h 1450731"/>
              <a:gd name="T20" fmla="*/ 1486848 w 5285686"/>
              <a:gd name="T21" fmla="*/ 1278918 h 1450731"/>
              <a:gd name="T22" fmla="*/ 1682690 w 5285686"/>
              <a:gd name="T23" fmla="*/ 1387655 h 1450731"/>
              <a:gd name="T24" fmla="*/ 4728641 w 5285686"/>
              <a:gd name="T25" fmla="*/ 1387655 h 1450731"/>
              <a:gd name="T26" fmla="*/ 4923000 w 5285686"/>
              <a:gd name="T27" fmla="*/ 1278918 h 1450731"/>
              <a:gd name="T28" fmla="*/ 5187091 w 5285686"/>
              <a:gd name="T29" fmla="*/ 841103 h 1450731"/>
              <a:gd name="T30" fmla="*/ 5187091 w 5285686"/>
              <a:gd name="T31" fmla="*/ 623626 h 1450731"/>
              <a:gd name="T32" fmla="*/ 4923000 w 5285686"/>
              <a:gd name="T33" fmla="*/ 184380 h 1450731"/>
              <a:gd name="T34" fmla="*/ 4728641 w 5285686"/>
              <a:gd name="T35" fmla="*/ 75642 h 1450731"/>
              <a:gd name="T36" fmla="*/ 1682690 w 5285686"/>
              <a:gd name="T37" fmla="*/ 75642 h 1450731"/>
              <a:gd name="T38" fmla="*/ 519038 w 5285686"/>
              <a:gd name="T39" fmla="*/ 0 h 1450731"/>
              <a:gd name="T40" fmla="*/ 1078094 w 5285686"/>
              <a:gd name="T41" fmla="*/ 77 h 1450731"/>
              <a:gd name="T42" fmla="*/ 1286480 w 5285686"/>
              <a:gd name="T43" fmla="*/ 120535 h 1450731"/>
              <a:gd name="T44" fmla="*/ 1335696 w 5285686"/>
              <a:gd name="T45" fmla="*/ 205780 h 1450731"/>
              <a:gd name="T46" fmla="*/ 1363074 w 5285686"/>
              <a:gd name="T47" fmla="*/ 253199 h 1450731"/>
              <a:gd name="T48" fmla="*/ 1378497 w 5285686"/>
              <a:gd name="T49" fmla="*/ 226409 h 1450731"/>
              <a:gd name="T50" fmla="*/ 1426350 w 5285686"/>
              <a:gd name="T51" fmla="*/ 143284 h 1450731"/>
              <a:gd name="T52" fmla="*/ 1629089 w 5285686"/>
              <a:gd name="T53" fmla="*/ 26380 h 1450731"/>
              <a:gd name="T54" fmla="*/ 4782295 w 5285686"/>
              <a:gd name="T55" fmla="*/ 26380 h 1450731"/>
              <a:gd name="T56" fmla="*/ 4983498 w 5285686"/>
              <a:gd name="T57" fmla="*/ 143284 h 1450731"/>
              <a:gd name="T58" fmla="*/ 5256889 w 5285686"/>
              <a:gd name="T59" fmla="*/ 615514 h 1450731"/>
              <a:gd name="T60" fmla="*/ 5256889 w 5285686"/>
              <a:gd name="T61" fmla="*/ 849322 h 1450731"/>
              <a:gd name="T62" fmla="*/ 4983498 w 5285686"/>
              <a:gd name="T63" fmla="*/ 1320014 h 1450731"/>
              <a:gd name="T64" fmla="*/ 4782295 w 5285686"/>
              <a:gd name="T65" fmla="*/ 1436918 h 1450731"/>
              <a:gd name="T66" fmla="*/ 1629089 w 5285686"/>
              <a:gd name="T67" fmla="*/ 1436918 h 1450731"/>
              <a:gd name="T68" fmla="*/ 1426350 w 5285686"/>
              <a:gd name="T69" fmla="*/ 1320014 h 1450731"/>
              <a:gd name="T70" fmla="*/ 1359979 w 5285686"/>
              <a:gd name="T71" fmla="*/ 1205099 h 1450731"/>
              <a:gd name="T72" fmla="*/ 1359318 w 5285686"/>
              <a:gd name="T73" fmla="*/ 1203954 h 1450731"/>
              <a:gd name="T74" fmla="*/ 1354969 w 5285686"/>
              <a:gd name="T75" fmla="*/ 1211489 h 1450731"/>
              <a:gd name="T76" fmla="*/ 1286741 w 5285686"/>
              <a:gd name="T77" fmla="*/ 1329701 h 1450731"/>
              <a:gd name="T78" fmla="*/ 1077112 w 5285686"/>
              <a:gd name="T79" fmla="*/ 1450731 h 1450731"/>
              <a:gd name="T80" fmla="*/ 518056 w 5285686"/>
              <a:gd name="T81" fmla="*/ 1450653 h 1450731"/>
              <a:gd name="T82" fmla="*/ 309670 w 5285686"/>
              <a:gd name="T83" fmla="*/ 1330195 h 1450731"/>
              <a:gd name="T84" fmla="*/ 30075 w 5285686"/>
              <a:gd name="T85" fmla="*/ 845921 h 1450731"/>
              <a:gd name="T86" fmla="*/ 29948 w 5285686"/>
              <a:gd name="T87" fmla="*/ 605225 h 1450731"/>
              <a:gd name="T88" fmla="*/ 309409 w 5285686"/>
              <a:gd name="T89" fmla="*/ 121029 h 1450731"/>
              <a:gd name="T90" fmla="*/ 519038 w 5285686"/>
              <a:gd name="T91" fmla="*/ 0 h 14507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1"/>
              <a:gd name="T140" fmla="*/ 5285686 w 5285686"/>
              <a:gd name="T141" fmla="*/ 1450731 h 14507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1">
                <a:moveTo>
                  <a:pt x="1682690" y="75642"/>
                </a:moveTo>
                <a:cubicBezTo>
                  <a:pt x="1607024" y="75642"/>
                  <a:pt x="1523940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9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1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 noChangeArrowheads="1"/>
          </p:cNvSpPr>
          <p:nvPr/>
        </p:nvSpPr>
        <p:spPr bwMode="auto">
          <a:xfrm rot="9000000">
            <a:off x="1585913" y="4238625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1" name="任意多边形 18"/>
          <p:cNvSpPr>
            <a:spLocks noChangeArrowheads="1"/>
          </p:cNvSpPr>
          <p:nvPr/>
        </p:nvSpPr>
        <p:spPr bwMode="auto">
          <a:xfrm rot="10800000">
            <a:off x="6100763" y="4860925"/>
            <a:ext cx="4770437" cy="1309688"/>
          </a:xfrm>
          <a:custGeom>
            <a:avLst/>
            <a:gdLst>
              <a:gd name="T0" fmla="*/ 4728641 w 5285686"/>
              <a:gd name="T1" fmla="*/ 1387656 h 1450732"/>
              <a:gd name="T2" fmla="*/ 4923000 w 5285686"/>
              <a:gd name="T3" fmla="*/ 1278919 h 1450732"/>
              <a:gd name="T4" fmla="*/ 5187091 w 5285686"/>
              <a:gd name="T5" fmla="*/ 841104 h 1450732"/>
              <a:gd name="T6" fmla="*/ 5187091 w 5285686"/>
              <a:gd name="T7" fmla="*/ 623627 h 1450732"/>
              <a:gd name="T8" fmla="*/ 4923000 w 5285686"/>
              <a:gd name="T9" fmla="*/ 184381 h 1450732"/>
              <a:gd name="T10" fmla="*/ 4728641 w 5285686"/>
              <a:gd name="T11" fmla="*/ 75643 h 1450732"/>
              <a:gd name="T12" fmla="*/ 1682690 w 5285686"/>
              <a:gd name="T13" fmla="*/ 75643 h 1450732"/>
              <a:gd name="T14" fmla="*/ 1486848 w 5285686"/>
              <a:gd name="T15" fmla="*/ 184381 h 1450732"/>
              <a:gd name="T16" fmla="*/ 1440622 w 5285686"/>
              <a:gd name="T17" fmla="*/ 261699 h 1450732"/>
              <a:gd name="T18" fmla="*/ 1403668 w 5285686"/>
              <a:gd name="T19" fmla="*/ 323511 h 1450732"/>
              <a:gd name="T20" fmla="*/ 1416107 w 5285686"/>
              <a:gd name="T21" fmla="*/ 345057 h 1450732"/>
              <a:gd name="T22" fmla="*/ 1566076 w 5285686"/>
              <a:gd name="T23" fmla="*/ 604810 h 1450732"/>
              <a:gd name="T24" fmla="*/ 1566202 w 5285686"/>
              <a:gd name="T25" fmla="*/ 845506 h 1450732"/>
              <a:gd name="T26" fmla="*/ 1404639 w 5285686"/>
              <a:gd name="T27" fmla="*/ 1125432 h 1450732"/>
              <a:gd name="T28" fmla="*/ 1399806 w 5285686"/>
              <a:gd name="T29" fmla="*/ 1133805 h 1450732"/>
              <a:gd name="T30" fmla="*/ 1401513 w 5285686"/>
              <a:gd name="T31" fmla="*/ 1136650 h 1450732"/>
              <a:gd name="T32" fmla="*/ 1486848 w 5285686"/>
              <a:gd name="T33" fmla="*/ 1278919 h 1450732"/>
              <a:gd name="T34" fmla="*/ 1682690 w 5285686"/>
              <a:gd name="T35" fmla="*/ 1387656 h 1450732"/>
              <a:gd name="T36" fmla="*/ 4728641 w 5285686"/>
              <a:gd name="T37" fmla="*/ 1387656 h 1450732"/>
              <a:gd name="T38" fmla="*/ 1077112 w 5285686"/>
              <a:gd name="T39" fmla="*/ 1450732 h 1450732"/>
              <a:gd name="T40" fmla="*/ 518056 w 5285686"/>
              <a:gd name="T41" fmla="*/ 1450654 h 1450732"/>
              <a:gd name="T42" fmla="*/ 309670 w 5285686"/>
              <a:gd name="T43" fmla="*/ 1330196 h 1450732"/>
              <a:gd name="T44" fmla="*/ 30075 w 5285686"/>
              <a:gd name="T45" fmla="*/ 845922 h 1450732"/>
              <a:gd name="T46" fmla="*/ 29948 w 5285686"/>
              <a:gd name="T47" fmla="*/ 605226 h 1450732"/>
              <a:gd name="T48" fmla="*/ 309409 w 5285686"/>
              <a:gd name="T49" fmla="*/ 121030 h 1450732"/>
              <a:gd name="T50" fmla="*/ 519038 w 5285686"/>
              <a:gd name="T51" fmla="*/ 0 h 1450732"/>
              <a:gd name="T52" fmla="*/ 1078094 w 5285686"/>
              <a:gd name="T53" fmla="*/ 78 h 1450732"/>
              <a:gd name="T54" fmla="*/ 1286480 w 5285686"/>
              <a:gd name="T55" fmla="*/ 120536 h 1450732"/>
              <a:gd name="T56" fmla="*/ 1335696 w 5285686"/>
              <a:gd name="T57" fmla="*/ 205781 h 1450732"/>
              <a:gd name="T58" fmla="*/ 1363074 w 5285686"/>
              <a:gd name="T59" fmla="*/ 253200 h 1450732"/>
              <a:gd name="T60" fmla="*/ 1378497 w 5285686"/>
              <a:gd name="T61" fmla="*/ 226410 h 1450732"/>
              <a:gd name="T62" fmla="*/ 1426350 w 5285686"/>
              <a:gd name="T63" fmla="*/ 143285 h 1450732"/>
              <a:gd name="T64" fmla="*/ 1629089 w 5285686"/>
              <a:gd name="T65" fmla="*/ 26381 h 1450732"/>
              <a:gd name="T66" fmla="*/ 4782295 w 5285686"/>
              <a:gd name="T67" fmla="*/ 26381 h 1450732"/>
              <a:gd name="T68" fmla="*/ 4983498 w 5285686"/>
              <a:gd name="T69" fmla="*/ 143285 h 1450732"/>
              <a:gd name="T70" fmla="*/ 5256889 w 5285686"/>
              <a:gd name="T71" fmla="*/ 615515 h 1450732"/>
              <a:gd name="T72" fmla="*/ 5256889 w 5285686"/>
              <a:gd name="T73" fmla="*/ 849323 h 1450732"/>
              <a:gd name="T74" fmla="*/ 4983498 w 5285686"/>
              <a:gd name="T75" fmla="*/ 1320015 h 1450732"/>
              <a:gd name="T76" fmla="*/ 4782295 w 5285686"/>
              <a:gd name="T77" fmla="*/ 1436919 h 1450732"/>
              <a:gd name="T78" fmla="*/ 1629089 w 5285686"/>
              <a:gd name="T79" fmla="*/ 1436919 h 1450732"/>
              <a:gd name="T80" fmla="*/ 1426350 w 5285686"/>
              <a:gd name="T81" fmla="*/ 1320015 h 1450732"/>
              <a:gd name="T82" fmla="*/ 1359979 w 5285686"/>
              <a:gd name="T83" fmla="*/ 1205100 h 1450732"/>
              <a:gd name="T84" fmla="*/ 1359318 w 5285686"/>
              <a:gd name="T85" fmla="*/ 1203955 h 1450732"/>
              <a:gd name="T86" fmla="*/ 1354969 w 5285686"/>
              <a:gd name="T87" fmla="*/ 1211490 h 1450732"/>
              <a:gd name="T88" fmla="*/ 1286741 w 5285686"/>
              <a:gd name="T89" fmla="*/ 1329702 h 1450732"/>
              <a:gd name="T90" fmla="*/ 1077112 w 5285686"/>
              <a:gd name="T91" fmla="*/ 1450732 h 14507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2"/>
              <a:gd name="T140" fmla="*/ 5285686 w 5285686"/>
              <a:gd name="T141" fmla="*/ 1450732 h 14507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2">
                <a:moveTo>
                  <a:pt x="4728641" y="1387656"/>
                </a:moveTo>
                <a:cubicBezTo>
                  <a:pt x="4804308" y="1387656"/>
                  <a:pt x="4885908" y="1341872"/>
                  <a:pt x="4923000" y="1278919"/>
                </a:cubicBezTo>
                <a:cubicBezTo>
                  <a:pt x="5187091" y="841104"/>
                  <a:pt x="5187091" y="841104"/>
                  <a:pt x="5187091" y="841104"/>
                </a:cubicBezTo>
                <a:cubicBezTo>
                  <a:pt x="5224182" y="778150"/>
                  <a:pt x="5224182" y="686580"/>
                  <a:pt x="5187091" y="623627"/>
                </a:cubicBezTo>
                <a:cubicBezTo>
                  <a:pt x="4923000" y="184381"/>
                  <a:pt x="4923000" y="184381"/>
                  <a:pt x="4923000" y="184381"/>
                </a:cubicBezTo>
                <a:cubicBezTo>
                  <a:pt x="4885908" y="121428"/>
                  <a:pt x="4804308" y="75643"/>
                  <a:pt x="4728641" y="75643"/>
                </a:cubicBezTo>
                <a:cubicBezTo>
                  <a:pt x="1682690" y="75643"/>
                  <a:pt x="1682690" y="75643"/>
                  <a:pt x="1682690" y="75643"/>
                </a:cubicBezTo>
                <a:cubicBezTo>
                  <a:pt x="1607024" y="75643"/>
                  <a:pt x="1523939" y="121428"/>
                  <a:pt x="1486848" y="184381"/>
                </a:cubicBezTo>
                <a:cubicBezTo>
                  <a:pt x="1470435" y="211834"/>
                  <a:pt x="1455048" y="237571"/>
                  <a:pt x="1440622" y="261699"/>
                </a:cubicBezTo>
                <a:lnTo>
                  <a:pt x="1403668" y="323511"/>
                </a:lnTo>
                <a:lnTo>
                  <a:pt x="1416107" y="345057"/>
                </a:lnTo>
                <a:cubicBezTo>
                  <a:pt x="1566076" y="604810"/>
                  <a:pt x="1566076" y="604810"/>
                  <a:pt x="1566076" y="604810"/>
                </a:cubicBezTo>
                <a:cubicBezTo>
                  <a:pt x="1606356" y="674578"/>
                  <a:pt x="1606742" y="776500"/>
                  <a:pt x="1566202" y="845506"/>
                </a:cubicBezTo>
                <a:cubicBezTo>
                  <a:pt x="1496337" y="966555"/>
                  <a:pt x="1443938" y="1057342"/>
                  <a:pt x="1404639" y="1125432"/>
                </a:cubicBezTo>
                <a:lnTo>
                  <a:pt x="1399806" y="1133805"/>
                </a:lnTo>
                <a:lnTo>
                  <a:pt x="1401513" y="1136650"/>
                </a:lnTo>
                <a:cubicBezTo>
                  <a:pt x="1486848" y="1278919"/>
                  <a:pt x="1486848" y="1278919"/>
                  <a:pt x="1486848" y="1278919"/>
                </a:cubicBezTo>
                <a:cubicBezTo>
                  <a:pt x="1523939" y="1341872"/>
                  <a:pt x="1607024" y="1387656"/>
                  <a:pt x="1682690" y="1387656"/>
                </a:cubicBezTo>
                <a:cubicBezTo>
                  <a:pt x="4728641" y="1387656"/>
                  <a:pt x="4728641" y="1387656"/>
                  <a:pt x="4728641" y="1387656"/>
                </a:cubicBezTo>
                <a:close/>
                <a:moveTo>
                  <a:pt x="1077112" y="1450732"/>
                </a:moveTo>
                <a:cubicBezTo>
                  <a:pt x="518056" y="1450654"/>
                  <a:pt x="518056" y="1450654"/>
                  <a:pt x="518056" y="1450654"/>
                </a:cubicBezTo>
                <a:cubicBezTo>
                  <a:pt x="438025" y="1451259"/>
                  <a:pt x="349951" y="1399964"/>
                  <a:pt x="309670" y="1330196"/>
                </a:cubicBezTo>
                <a:lnTo>
                  <a:pt x="30075" y="845922"/>
                </a:lnTo>
                <a:cubicBezTo>
                  <a:pt x="-10206" y="776154"/>
                  <a:pt x="-9802" y="675600"/>
                  <a:pt x="29948" y="605226"/>
                </a:cubicBezTo>
                <a:cubicBezTo>
                  <a:pt x="309409" y="121030"/>
                  <a:pt x="309409" y="121030"/>
                  <a:pt x="309409" y="121030"/>
                </a:cubicBezTo>
                <a:cubicBezTo>
                  <a:pt x="351319" y="51233"/>
                  <a:pt x="439007" y="606"/>
                  <a:pt x="519038" y="0"/>
                </a:cubicBezTo>
                <a:cubicBezTo>
                  <a:pt x="1078094" y="78"/>
                  <a:pt x="1078094" y="78"/>
                  <a:pt x="1078094" y="78"/>
                </a:cubicBezTo>
                <a:cubicBezTo>
                  <a:pt x="1158915" y="841"/>
                  <a:pt x="1246199" y="50768"/>
                  <a:pt x="1286480" y="120536"/>
                </a:cubicBezTo>
                <a:cubicBezTo>
                  <a:pt x="1303955" y="150803"/>
                  <a:pt x="1320337" y="179179"/>
                  <a:pt x="1335696" y="205781"/>
                </a:cubicBezTo>
                <a:lnTo>
                  <a:pt x="1363074" y="253200"/>
                </a:lnTo>
                <a:lnTo>
                  <a:pt x="1378497" y="226410"/>
                </a:lnTo>
                <a:cubicBezTo>
                  <a:pt x="1393430" y="200469"/>
                  <a:pt x="1409359" y="172800"/>
                  <a:pt x="1426350" y="143285"/>
                </a:cubicBezTo>
                <a:cubicBezTo>
                  <a:pt x="1464748" y="75604"/>
                  <a:pt x="1550758" y="26381"/>
                  <a:pt x="1629089" y="26381"/>
                </a:cubicBezTo>
                <a:cubicBezTo>
                  <a:pt x="1629089" y="26381"/>
                  <a:pt x="1629089" y="26381"/>
                  <a:pt x="4782295" y="26381"/>
                </a:cubicBezTo>
                <a:cubicBezTo>
                  <a:pt x="4860626" y="26381"/>
                  <a:pt x="4945100" y="75604"/>
                  <a:pt x="4983498" y="143285"/>
                </a:cubicBezTo>
                <a:cubicBezTo>
                  <a:pt x="4983498" y="143285"/>
                  <a:pt x="4983498" y="143285"/>
                  <a:pt x="5256889" y="615515"/>
                </a:cubicBezTo>
                <a:cubicBezTo>
                  <a:pt x="5295286" y="683196"/>
                  <a:pt x="5295286" y="781642"/>
                  <a:pt x="5256889" y="849323"/>
                </a:cubicBezTo>
                <a:cubicBezTo>
                  <a:pt x="5256889" y="849323"/>
                  <a:pt x="5256889" y="849323"/>
                  <a:pt x="4983498" y="1320015"/>
                </a:cubicBezTo>
                <a:cubicBezTo>
                  <a:pt x="4945100" y="1387697"/>
                  <a:pt x="4860626" y="1436919"/>
                  <a:pt x="4782295" y="1436919"/>
                </a:cubicBezTo>
                <a:cubicBezTo>
                  <a:pt x="4782295" y="1436919"/>
                  <a:pt x="4782295" y="1436919"/>
                  <a:pt x="1629089" y="1436919"/>
                </a:cubicBezTo>
                <a:cubicBezTo>
                  <a:pt x="1550758" y="1436919"/>
                  <a:pt x="1464748" y="1387697"/>
                  <a:pt x="1426350" y="1320015"/>
                </a:cubicBezTo>
                <a:cubicBezTo>
                  <a:pt x="1426350" y="1320015"/>
                  <a:pt x="1426350" y="1320015"/>
                  <a:pt x="1359979" y="1205100"/>
                </a:cubicBezTo>
                <a:lnTo>
                  <a:pt x="1359318" y="1203955"/>
                </a:lnTo>
                <a:lnTo>
                  <a:pt x="1354969" y="1211490"/>
                </a:lnTo>
                <a:cubicBezTo>
                  <a:pt x="1286741" y="1329702"/>
                  <a:pt x="1286741" y="1329702"/>
                  <a:pt x="1286741" y="1329702"/>
                </a:cubicBezTo>
                <a:cubicBezTo>
                  <a:pt x="1246991" y="1400076"/>
                  <a:pt x="1159303" y="1450703"/>
                  <a:pt x="1077112" y="145073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5"/>
          <p:cNvSpPr>
            <a:spLocks noChangeArrowheads="1"/>
          </p:cNvSpPr>
          <p:nvPr/>
        </p:nvSpPr>
        <p:spPr bwMode="auto">
          <a:xfrm rot="19800000">
            <a:off x="9551988" y="4978400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文本框 32"/>
          <p:cNvSpPr>
            <a:spLocks noChangeArrowheads="1"/>
          </p:cNvSpPr>
          <p:nvPr/>
        </p:nvSpPr>
        <p:spPr bwMode="auto">
          <a:xfrm>
            <a:off x="3011488" y="2413000"/>
            <a:ext cx="27654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4" name="文本框 33"/>
          <p:cNvSpPr>
            <a:spLocks noChangeArrowheads="1"/>
          </p:cNvSpPr>
          <p:nvPr/>
        </p:nvSpPr>
        <p:spPr bwMode="auto">
          <a:xfrm>
            <a:off x="6499225" y="3138488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文本框 34"/>
          <p:cNvSpPr>
            <a:spLocks noChangeArrowheads="1"/>
          </p:cNvSpPr>
          <p:nvPr/>
        </p:nvSpPr>
        <p:spPr bwMode="auto">
          <a:xfrm>
            <a:off x="3054350" y="4346575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文本框 35"/>
          <p:cNvSpPr>
            <a:spLocks noChangeArrowheads="1"/>
          </p:cNvSpPr>
          <p:nvPr/>
        </p:nvSpPr>
        <p:spPr bwMode="auto">
          <a:xfrm>
            <a:off x="6499225" y="5105400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1217613" y="2544763"/>
            <a:ext cx="130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1F071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2012</a:t>
            </a:r>
            <a:endParaRPr lang="en-US" sz="2800" dirty="0">
              <a:solidFill>
                <a:srgbClr val="1F071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9201150" y="3290888"/>
            <a:ext cx="1301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1D0714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  <a:endParaRPr lang="en-US" sz="2800" dirty="0">
              <a:solidFill>
                <a:srgbClr val="1D0714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9" name="文本框 38"/>
          <p:cNvSpPr>
            <a:spLocks noChangeArrowheads="1"/>
          </p:cNvSpPr>
          <p:nvPr/>
        </p:nvSpPr>
        <p:spPr bwMode="auto">
          <a:xfrm>
            <a:off x="1327150" y="4484688"/>
            <a:ext cx="130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08041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  <a:endParaRPr lang="en-US" sz="2800" dirty="0">
              <a:solidFill>
                <a:srgbClr val="08041B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39"/>
          <p:cNvSpPr>
            <a:spLocks noChangeArrowheads="1"/>
          </p:cNvSpPr>
          <p:nvPr/>
        </p:nvSpPr>
        <p:spPr bwMode="auto">
          <a:xfrm>
            <a:off x="9318625" y="5238750"/>
            <a:ext cx="130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>
                <a:solidFill>
                  <a:srgbClr val="2307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  <a:endParaRPr lang="en-US" sz="2800" dirty="0">
              <a:solidFill>
                <a:srgbClr val="230712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440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V="1">
            <a:off x="5569794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7294188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9018582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3839540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2109286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5563934" y="3100196"/>
            <a:ext cx="1081676" cy="1190449"/>
          </a:xfrm>
          <a:custGeom>
            <a:avLst/>
            <a:gdLst>
              <a:gd name="connsiteX0" fmla="*/ 523748 w 1051979"/>
              <a:gd name="connsiteY0" fmla="*/ 1190449 h 1190449"/>
              <a:gd name="connsiteX1" fmla="*/ 1051979 w 1051979"/>
              <a:gd name="connsiteY1" fmla="*/ 0 h 1190449"/>
              <a:gd name="connsiteX2" fmla="*/ 0 w 1051979"/>
              <a:gd name="connsiteY2" fmla="*/ 0 h 1190449"/>
              <a:gd name="connsiteX3" fmla="*/ 0 w 1051979"/>
              <a:gd name="connsiteY3" fmla="*/ 10102 h 119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53"/>
          <p:cNvSpPr/>
          <p:nvPr/>
        </p:nvSpPr>
        <p:spPr>
          <a:xfrm flipV="1">
            <a:off x="6407923" y="3367841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54"/>
          <p:cNvSpPr/>
          <p:nvPr/>
        </p:nvSpPr>
        <p:spPr>
          <a:xfrm flipV="1">
            <a:off x="6447650" y="3241232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53"/>
          <p:cNvSpPr/>
          <p:nvPr/>
        </p:nvSpPr>
        <p:spPr>
          <a:xfrm flipH="1" flipV="1">
            <a:off x="3836991" y="3367840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4"/>
          <p:cNvSpPr/>
          <p:nvPr/>
        </p:nvSpPr>
        <p:spPr>
          <a:xfrm flipH="1" flipV="1">
            <a:off x="2086810" y="3241231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100450" y="4734949"/>
            <a:ext cx="534417" cy="406055"/>
            <a:chOff x="4268086" y="4221191"/>
            <a:chExt cx="509646" cy="387231"/>
          </a:xfrm>
          <a:solidFill>
            <a:srgbClr val="FFFFFF"/>
          </a:solidFill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9422" y="4747848"/>
            <a:ext cx="429883" cy="411131"/>
            <a:chOff x="1004888" y="993775"/>
            <a:chExt cx="2438400" cy="2332038"/>
          </a:xfrm>
          <a:solidFill>
            <a:srgbClr val="FFFFFF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88690" y="4701072"/>
            <a:ext cx="359886" cy="460253"/>
            <a:chOff x="1605186" y="572440"/>
            <a:chExt cx="563562" cy="720725"/>
          </a:xfrm>
          <a:solidFill>
            <a:srgbClr val="FFFFFF"/>
          </a:solidFill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9358298" y="4672581"/>
            <a:ext cx="418859" cy="468423"/>
            <a:chOff x="5999255" y="3275006"/>
            <a:chExt cx="402656" cy="450303"/>
          </a:xfrm>
          <a:solidFill>
            <a:srgbClr val="FFFFFF"/>
          </a:solidFill>
          <a:effectLst/>
        </p:grpSpPr>
        <p:sp>
          <p:nvSpPr>
            <p:cNvPr id="2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223"/>
          <p:cNvSpPr>
            <a:spLocks noChangeAspect="1"/>
          </p:cNvSpPr>
          <p:nvPr/>
        </p:nvSpPr>
        <p:spPr bwMode="auto">
          <a:xfrm>
            <a:off x="7604788" y="4772699"/>
            <a:ext cx="477091" cy="386931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200064" y="1935277"/>
            <a:ext cx="1769966" cy="176996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52264" y="5822554"/>
            <a:ext cx="159851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5263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4882" y="5832245"/>
            <a:ext cx="159851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80894" y="5822554"/>
            <a:ext cx="1630575" cy="61555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12029" y="5832245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21119" y="5841587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TEMPLATE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rgbClr val="1526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11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03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512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8234269" y="1910890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95884" y="2750485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8696" y="3590080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4269" y="4429675"/>
            <a:ext cx="65114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 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4.</a:t>
            </a:r>
            <a:endParaRPr lang="en-US" altLang="zh-CN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065613" y="1910890"/>
            <a:ext cx="0" cy="3056549"/>
          </a:xfrm>
          <a:prstGeom prst="line">
            <a:avLst/>
          </a:prstGeom>
          <a:ln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6"/>
          <p:cNvSpPr>
            <a:spLocks noChangeArrowheads="1"/>
          </p:cNvSpPr>
          <p:nvPr/>
        </p:nvSpPr>
        <p:spPr bwMode="auto">
          <a:xfrm>
            <a:off x="9278955" y="194213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7"/>
          <p:cNvSpPr>
            <a:spLocks noChangeArrowheads="1"/>
          </p:cNvSpPr>
          <p:nvPr/>
        </p:nvSpPr>
        <p:spPr bwMode="auto">
          <a:xfrm>
            <a:off x="9278955" y="278093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8"/>
          <p:cNvSpPr>
            <a:spLocks noChangeArrowheads="1"/>
          </p:cNvSpPr>
          <p:nvPr/>
        </p:nvSpPr>
        <p:spPr bwMode="auto">
          <a:xfrm>
            <a:off x="9285048" y="362132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9278955" y="446012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2141481" y="2943282"/>
            <a:ext cx="2858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45213" y="4268503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046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92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8102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11875" y="2490495"/>
            <a:ext cx="5053013" cy="2159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1058863" y="2490495"/>
            <a:ext cx="5053012" cy="2159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703" r="10960" b="15460"/>
          <a:stretch>
            <a:fillRect/>
          </a:stretch>
        </p:blipFill>
        <p:spPr bwMode="auto">
          <a:xfrm>
            <a:off x="5211763" y="2698457"/>
            <a:ext cx="183197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78450" y="3214395"/>
            <a:ext cx="1498600" cy="2603500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622425" y="2642895"/>
            <a:ext cx="32591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7594600" y="2630195"/>
            <a:ext cx="3259138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2344738" y="4928895"/>
            <a:ext cx="1674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67%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8139113" y="4917782"/>
            <a:ext cx="1804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33%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989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21278113">
            <a:off x="3236522" y="5149418"/>
            <a:ext cx="5907478" cy="305589"/>
          </a:xfrm>
          <a:prstGeom prst="rect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527652" y="5538005"/>
            <a:ext cx="1325217" cy="879890"/>
          </a:xfrm>
          <a:prstGeom prst="triangle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21294243">
            <a:off x="3241232" y="4273667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1294243">
            <a:off x="3114681" y="3253816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21294243">
            <a:off x="2988129" y="2233964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1294243">
            <a:off x="6882277" y="3991387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1294243">
            <a:off x="6755726" y="2971536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 rot="21300000">
            <a:off x="3326730" y="231750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3" name="文本框 32"/>
          <p:cNvSpPr txBox="1"/>
          <p:nvPr/>
        </p:nvSpPr>
        <p:spPr>
          <a:xfrm rot="21300000">
            <a:off x="3453281" y="3366161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4" name="文本框 33"/>
          <p:cNvSpPr txBox="1"/>
          <p:nvPr/>
        </p:nvSpPr>
        <p:spPr>
          <a:xfrm rot="21300000">
            <a:off x="3579832" y="4380828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5" name="文本框 34"/>
          <p:cNvSpPr txBox="1"/>
          <p:nvPr/>
        </p:nvSpPr>
        <p:spPr>
          <a:xfrm rot="21300000">
            <a:off x="7094325" y="307925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6" name="文本框 35"/>
          <p:cNvSpPr txBox="1"/>
          <p:nvPr/>
        </p:nvSpPr>
        <p:spPr>
          <a:xfrm rot="21300000">
            <a:off x="7220878" y="4079325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</a:t>
            </a:r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</p:spTree>
    <p:extLst>
      <p:ext uri="{BB962C8B-B14F-4D97-AF65-F5344CB8AC3E}">
        <p14:creationId xmlns:p14="http://schemas.microsoft.com/office/powerpoint/2010/main" val="597417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04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881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57971" y="2063629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873830" y="3529925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189850" y="4941711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上箭头 19"/>
          <p:cNvSpPr/>
          <p:nvPr/>
        </p:nvSpPr>
        <p:spPr>
          <a:xfrm rot="5400000">
            <a:off x="1857224" y="3071258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上箭头 20"/>
          <p:cNvSpPr/>
          <p:nvPr/>
        </p:nvSpPr>
        <p:spPr>
          <a:xfrm rot="5400000">
            <a:off x="4136506" y="4502643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149942" y="2284010"/>
            <a:ext cx="452404" cy="50593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2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1350" y="5218076"/>
            <a:ext cx="414933" cy="410654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57836" y="3779065"/>
            <a:ext cx="432189" cy="465103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87045" y="202175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46105" y="3561185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06306" y="484597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center of the narrative thought  Click here to add  you to the center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583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17375E"/>
          </a:solidFill>
        </p:grpSpPr>
        <p:sp>
          <p:nvSpPr>
            <p:cNvPr id="29" name="任意多边形 28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FF3F3F"/>
          </a:solidFill>
        </p:grpSpPr>
        <p:sp>
          <p:nvSpPr>
            <p:cNvPr id="32" name="任意多边形 3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FFC000"/>
          </a:solidFill>
        </p:grpSpPr>
        <p:sp>
          <p:nvSpPr>
            <p:cNvPr id="35" name="任意多边形 3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92D050"/>
          </a:solidFill>
        </p:grpSpPr>
        <p:sp>
          <p:nvSpPr>
            <p:cNvPr id="53" name="任意多边形 52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59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4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720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任意多边形 85"/>
          <p:cNvSpPr>
            <a:spLocks noChangeArrowheads="1"/>
          </p:cNvSpPr>
          <p:nvPr/>
        </p:nvSpPr>
        <p:spPr bwMode="auto">
          <a:xfrm>
            <a:off x="4721225" y="2035176"/>
            <a:ext cx="1374775" cy="1442121"/>
          </a:xfrm>
          <a:custGeom>
            <a:avLst/>
            <a:gdLst>
              <a:gd name="connsiteX0" fmla="*/ 0 w 1374775"/>
              <a:gd name="connsiteY0" fmla="*/ 0 h 1442121"/>
              <a:gd name="connsiteX1" fmla="*/ 1374775 w 1374775"/>
              <a:gd name="connsiteY1" fmla="*/ 1124504 h 1442121"/>
              <a:gd name="connsiteX2" fmla="*/ 1374775 w 1374775"/>
              <a:gd name="connsiteY2" fmla="*/ 1192205 h 1442121"/>
              <a:gd name="connsiteX3" fmla="*/ 1374775 w 1374775"/>
              <a:gd name="connsiteY3" fmla="*/ 1442121 h 1442121"/>
              <a:gd name="connsiteX4" fmla="*/ 0 w 1374775"/>
              <a:gd name="connsiteY4" fmla="*/ 885825 h 1442121"/>
              <a:gd name="connsiteX5" fmla="*/ 0 w 1374775"/>
              <a:gd name="connsiteY5" fmla="*/ 871490 h 1442121"/>
              <a:gd name="connsiteX6" fmla="*/ 0 w 1374775"/>
              <a:gd name="connsiteY6" fmla="*/ 67701 h 144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4775" h="1442121">
                <a:moveTo>
                  <a:pt x="0" y="0"/>
                </a:moveTo>
                <a:lnTo>
                  <a:pt x="1374775" y="1124504"/>
                </a:lnTo>
                <a:lnTo>
                  <a:pt x="1374775" y="1192205"/>
                </a:lnTo>
                <a:lnTo>
                  <a:pt x="1374775" y="1442121"/>
                </a:lnTo>
                <a:lnTo>
                  <a:pt x="0" y="885825"/>
                </a:lnTo>
                <a:lnTo>
                  <a:pt x="0" y="871490"/>
                </a:lnTo>
                <a:lnTo>
                  <a:pt x="0" y="677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4" name="任意多边形 83"/>
          <p:cNvSpPr>
            <a:spLocks noChangeArrowheads="1"/>
          </p:cNvSpPr>
          <p:nvPr/>
        </p:nvSpPr>
        <p:spPr bwMode="auto">
          <a:xfrm flipV="1">
            <a:off x="4721225" y="4138932"/>
            <a:ext cx="1374775" cy="1442718"/>
          </a:xfrm>
          <a:custGeom>
            <a:avLst/>
            <a:gdLst>
              <a:gd name="connsiteX0" fmla="*/ 1374775 w 1374775"/>
              <a:gd name="connsiteY0" fmla="*/ 1442718 h 1442718"/>
              <a:gd name="connsiteX1" fmla="*/ 1374775 w 1374775"/>
              <a:gd name="connsiteY1" fmla="*/ 1124841 h 1442718"/>
              <a:gd name="connsiteX2" fmla="*/ 3 w 1374775"/>
              <a:gd name="connsiteY2" fmla="*/ 0 h 1442718"/>
              <a:gd name="connsiteX3" fmla="*/ 3 w 1374775"/>
              <a:gd name="connsiteY3" fmla="*/ 167233 h 1442718"/>
              <a:gd name="connsiteX4" fmla="*/ 0 w 1374775"/>
              <a:gd name="connsiteY4" fmla="*/ 167230 h 1442718"/>
              <a:gd name="connsiteX5" fmla="*/ 0 w 1374775"/>
              <a:gd name="connsiteY5" fmla="*/ 887412 h 144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4775" h="1442718">
                <a:moveTo>
                  <a:pt x="1374775" y="1442718"/>
                </a:moveTo>
                <a:lnTo>
                  <a:pt x="1374775" y="1124841"/>
                </a:lnTo>
                <a:lnTo>
                  <a:pt x="3" y="0"/>
                </a:lnTo>
                <a:lnTo>
                  <a:pt x="3" y="167233"/>
                </a:lnTo>
                <a:lnTo>
                  <a:pt x="0" y="167230"/>
                </a:lnTo>
                <a:lnTo>
                  <a:pt x="0" y="88741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9" name="矩形 11"/>
          <p:cNvSpPr>
            <a:spLocks noChangeArrowheads="1"/>
          </p:cNvSpPr>
          <p:nvPr/>
        </p:nvSpPr>
        <p:spPr bwMode="auto">
          <a:xfrm>
            <a:off x="0" y="2028825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13"/>
          <p:cNvSpPr>
            <a:spLocks noChangeArrowheads="1"/>
          </p:cNvSpPr>
          <p:nvPr/>
        </p:nvSpPr>
        <p:spPr bwMode="auto">
          <a:xfrm>
            <a:off x="0" y="2921000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17"/>
          <p:cNvSpPr>
            <a:spLocks noChangeArrowheads="1"/>
          </p:cNvSpPr>
          <p:nvPr/>
        </p:nvSpPr>
        <p:spPr bwMode="auto">
          <a:xfrm flipV="1">
            <a:off x="0" y="4695825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3" name="矩形 18"/>
          <p:cNvSpPr>
            <a:spLocks noChangeArrowheads="1"/>
          </p:cNvSpPr>
          <p:nvPr/>
        </p:nvSpPr>
        <p:spPr bwMode="auto">
          <a:xfrm flipV="1">
            <a:off x="0" y="3803650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5" name="任意多边形 20"/>
          <p:cNvSpPr>
            <a:spLocks noChangeArrowheads="1"/>
          </p:cNvSpPr>
          <p:nvPr/>
        </p:nvSpPr>
        <p:spPr bwMode="auto">
          <a:xfrm>
            <a:off x="6096000" y="3165475"/>
            <a:ext cx="6096000" cy="307975"/>
          </a:xfrm>
          <a:custGeom>
            <a:avLst/>
            <a:gdLst>
              <a:gd name="T0" fmla="*/ 0 w 6095998"/>
              <a:gd name="T1" fmla="*/ 0 h 308220"/>
              <a:gd name="T2" fmla="*/ 6095998 w 6095998"/>
              <a:gd name="T3" fmla="*/ 0 h 308220"/>
              <a:gd name="T4" fmla="*/ 6095998 w 6095998"/>
              <a:gd name="T5" fmla="*/ 308220 h 308220"/>
              <a:gd name="T6" fmla="*/ 0 w 6095998"/>
              <a:gd name="T7" fmla="*/ 308220 h 308220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08220"/>
              <a:gd name="T14" fmla="*/ 6095998 w 6095998"/>
              <a:gd name="T15" fmla="*/ 308220 h 3082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08220">
                <a:moveTo>
                  <a:pt x="0" y="0"/>
                </a:moveTo>
                <a:lnTo>
                  <a:pt x="6095998" y="0"/>
                </a:lnTo>
                <a:lnTo>
                  <a:pt x="6095998" y="308220"/>
                </a:lnTo>
                <a:lnTo>
                  <a:pt x="0" y="30822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6" name="任意多边形 21"/>
          <p:cNvSpPr>
            <a:spLocks noChangeArrowheads="1"/>
          </p:cNvSpPr>
          <p:nvPr/>
        </p:nvSpPr>
        <p:spPr bwMode="auto">
          <a:xfrm>
            <a:off x="6096000" y="3471863"/>
            <a:ext cx="6096000" cy="325437"/>
          </a:xfrm>
          <a:custGeom>
            <a:avLst/>
            <a:gdLst>
              <a:gd name="T0" fmla="*/ 0 w 6096001"/>
              <a:gd name="T1" fmla="*/ 0 h 325464"/>
              <a:gd name="T2" fmla="*/ 6096001 w 6096001"/>
              <a:gd name="T3" fmla="*/ 0 h 325464"/>
              <a:gd name="T4" fmla="*/ 6096001 w 6096001"/>
              <a:gd name="T5" fmla="*/ 325464 h 325464"/>
              <a:gd name="T6" fmla="*/ 0 w 6096001"/>
              <a:gd name="T7" fmla="*/ 325464 h 325464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5464"/>
              <a:gd name="T14" fmla="*/ 6096001 w 6096001"/>
              <a:gd name="T15" fmla="*/ 325464 h 3254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5464">
                <a:moveTo>
                  <a:pt x="0" y="0"/>
                </a:moveTo>
                <a:lnTo>
                  <a:pt x="6096001" y="0"/>
                </a:lnTo>
                <a:lnTo>
                  <a:pt x="6096001" y="325464"/>
                </a:lnTo>
                <a:lnTo>
                  <a:pt x="0" y="32546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7" name="任意多边形 22"/>
          <p:cNvSpPr>
            <a:spLocks noChangeArrowheads="1"/>
          </p:cNvSpPr>
          <p:nvPr/>
        </p:nvSpPr>
        <p:spPr bwMode="auto">
          <a:xfrm>
            <a:off x="6096000" y="3797300"/>
            <a:ext cx="6096000" cy="346075"/>
          </a:xfrm>
          <a:custGeom>
            <a:avLst/>
            <a:gdLst>
              <a:gd name="T0" fmla="*/ 0 w 6095998"/>
              <a:gd name="T1" fmla="*/ 0 h 344546"/>
              <a:gd name="T2" fmla="*/ 6095998 w 6095998"/>
              <a:gd name="T3" fmla="*/ 0 h 344546"/>
              <a:gd name="T4" fmla="*/ 6095998 w 6095998"/>
              <a:gd name="T5" fmla="*/ 344546 h 344546"/>
              <a:gd name="T6" fmla="*/ 0 w 6095998"/>
              <a:gd name="T7" fmla="*/ 344546 h 344546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44546"/>
              <a:gd name="T14" fmla="*/ 6095998 w 6095998"/>
              <a:gd name="T15" fmla="*/ 344546 h 3445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44546">
                <a:moveTo>
                  <a:pt x="0" y="0"/>
                </a:moveTo>
                <a:lnTo>
                  <a:pt x="6095998" y="0"/>
                </a:lnTo>
                <a:lnTo>
                  <a:pt x="6095998" y="344546"/>
                </a:lnTo>
                <a:lnTo>
                  <a:pt x="0" y="34454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8" name="任意多边形 23"/>
          <p:cNvSpPr>
            <a:spLocks noChangeArrowheads="1"/>
          </p:cNvSpPr>
          <p:nvPr/>
        </p:nvSpPr>
        <p:spPr bwMode="auto">
          <a:xfrm>
            <a:off x="6096000" y="4133850"/>
            <a:ext cx="6096000" cy="323850"/>
          </a:xfrm>
          <a:custGeom>
            <a:avLst/>
            <a:gdLst>
              <a:gd name="T0" fmla="*/ 0 w 6096001"/>
              <a:gd name="T1" fmla="*/ 0 h 324108"/>
              <a:gd name="T2" fmla="*/ 6096001 w 6096001"/>
              <a:gd name="T3" fmla="*/ 0 h 324108"/>
              <a:gd name="T4" fmla="*/ 6096001 w 6096001"/>
              <a:gd name="T5" fmla="*/ 324108 h 324108"/>
              <a:gd name="T6" fmla="*/ 0 w 6096001"/>
              <a:gd name="T7" fmla="*/ 324108 h 324108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4108"/>
              <a:gd name="T14" fmla="*/ 6096001 w 6096001"/>
              <a:gd name="T15" fmla="*/ 324108 h 324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4108">
                <a:moveTo>
                  <a:pt x="0" y="0"/>
                </a:moveTo>
                <a:lnTo>
                  <a:pt x="6096001" y="0"/>
                </a:lnTo>
                <a:lnTo>
                  <a:pt x="6096001" y="324108"/>
                </a:lnTo>
                <a:lnTo>
                  <a:pt x="0" y="3241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9" name="椭圆 24"/>
          <p:cNvSpPr>
            <a:spLocks noChangeArrowheads="1"/>
          </p:cNvSpPr>
          <p:nvPr/>
        </p:nvSpPr>
        <p:spPr bwMode="auto">
          <a:xfrm>
            <a:off x="7281863" y="2776538"/>
            <a:ext cx="2071687" cy="20716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50" name="文本框 48"/>
          <p:cNvSpPr>
            <a:spLocks noChangeArrowheads="1"/>
          </p:cNvSpPr>
          <p:nvPr/>
        </p:nvSpPr>
        <p:spPr bwMode="auto">
          <a:xfrm>
            <a:off x="119063" y="218757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2012</a:t>
            </a:r>
            <a:endParaRPr lang="zh-CN" altLang="en-US" sz="28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51" name="文本框 52"/>
          <p:cNvSpPr>
            <a:spLocks noChangeArrowheads="1"/>
          </p:cNvSpPr>
          <p:nvPr/>
        </p:nvSpPr>
        <p:spPr bwMode="auto">
          <a:xfrm>
            <a:off x="1028700" y="221297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56"/>
          <p:cNvSpPr>
            <a:spLocks noChangeArrowheads="1"/>
          </p:cNvSpPr>
          <p:nvPr/>
        </p:nvSpPr>
        <p:spPr bwMode="auto">
          <a:xfrm>
            <a:off x="119063" y="3041650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5" name="文本框 57"/>
          <p:cNvSpPr>
            <a:spLocks noChangeArrowheads="1"/>
          </p:cNvSpPr>
          <p:nvPr/>
        </p:nvSpPr>
        <p:spPr bwMode="auto">
          <a:xfrm>
            <a:off x="1028700" y="3067050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58"/>
          <p:cNvSpPr>
            <a:spLocks noChangeArrowheads="1"/>
          </p:cNvSpPr>
          <p:nvPr/>
        </p:nvSpPr>
        <p:spPr bwMode="auto">
          <a:xfrm>
            <a:off x="125413" y="393382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7" name="文本框 59"/>
          <p:cNvSpPr>
            <a:spLocks noChangeArrowheads="1"/>
          </p:cNvSpPr>
          <p:nvPr/>
        </p:nvSpPr>
        <p:spPr bwMode="auto">
          <a:xfrm>
            <a:off x="1035050" y="39592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文本框 60"/>
          <p:cNvSpPr>
            <a:spLocks noChangeArrowheads="1"/>
          </p:cNvSpPr>
          <p:nvPr/>
        </p:nvSpPr>
        <p:spPr bwMode="auto">
          <a:xfrm>
            <a:off x="125413" y="4797425"/>
            <a:ext cx="9096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9" name="文本框 61"/>
          <p:cNvSpPr>
            <a:spLocks noChangeArrowheads="1"/>
          </p:cNvSpPr>
          <p:nvPr/>
        </p:nvSpPr>
        <p:spPr bwMode="auto">
          <a:xfrm>
            <a:off x="1035050" y="48228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62"/>
          <p:cNvSpPr>
            <a:spLocks noChangeArrowheads="1"/>
          </p:cNvSpPr>
          <p:nvPr/>
        </p:nvSpPr>
        <p:spPr bwMode="auto">
          <a:xfrm>
            <a:off x="3019425" y="2146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1" name="文本框 63"/>
          <p:cNvSpPr>
            <a:spLocks noChangeArrowheads="1"/>
          </p:cNvSpPr>
          <p:nvPr/>
        </p:nvSpPr>
        <p:spPr bwMode="auto">
          <a:xfrm>
            <a:off x="2879725" y="4819650"/>
            <a:ext cx="146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12,591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2" name="文本框 64"/>
          <p:cNvSpPr>
            <a:spLocks noChangeArrowheads="1"/>
          </p:cNvSpPr>
          <p:nvPr/>
        </p:nvSpPr>
        <p:spPr bwMode="auto">
          <a:xfrm>
            <a:off x="3019425" y="3903663"/>
            <a:ext cx="123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5,674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3" name="文本框 65"/>
          <p:cNvSpPr>
            <a:spLocks noChangeArrowheads="1"/>
          </p:cNvSpPr>
          <p:nvPr/>
        </p:nvSpPr>
        <p:spPr bwMode="auto">
          <a:xfrm>
            <a:off x="3019425" y="3035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2,345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5" name="任意多边形 19"/>
          <p:cNvSpPr>
            <a:spLocks noChangeArrowheads="1"/>
          </p:cNvSpPr>
          <p:nvPr/>
        </p:nvSpPr>
        <p:spPr bwMode="auto">
          <a:xfrm flipV="1">
            <a:off x="4721225" y="3803650"/>
            <a:ext cx="1374775" cy="890588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7" name="任意多边形 16"/>
          <p:cNvSpPr>
            <a:spLocks noChangeArrowheads="1"/>
          </p:cNvSpPr>
          <p:nvPr/>
        </p:nvSpPr>
        <p:spPr bwMode="auto">
          <a:xfrm>
            <a:off x="4721225" y="2921000"/>
            <a:ext cx="1374775" cy="892175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205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6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417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>
            <a:spLocks noChangeAspect="1"/>
          </p:cNvSpPr>
          <p:nvPr/>
        </p:nvSpPr>
        <p:spPr>
          <a:xfrm>
            <a:off x="5380286" y="426939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500695" y="5026439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 rot="18095796">
            <a:off x="6385452" y="371767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 rot="18095796">
            <a:off x="6774537" y="4324551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3504204" flipV="1">
            <a:off x="6344253" y="2595637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 rot="3504204" flipV="1">
            <a:off x="6733338" y="2871978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 rot="18095796" flipH="1" flipV="1">
            <a:off x="4388651" y="2579431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rot="18095796" flipH="1" flipV="1">
            <a:off x="4240384" y="2855772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 rot="3504204" flipH="1">
            <a:off x="4371090" y="3701115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rot="3504204" flipH="1">
            <a:off x="4222823" y="4307993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V="1">
            <a:off x="5380286" y="201573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V="1">
            <a:off x="5500695" y="2141906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5842035" y="5341169"/>
            <a:ext cx="432109" cy="452990"/>
            <a:chOff x="7002627" y="828237"/>
            <a:chExt cx="444697" cy="466185"/>
          </a:xfrm>
          <a:solidFill>
            <a:srgbClr val="170712"/>
          </a:solidFill>
          <a:effectLst/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53785" y="3242471"/>
            <a:ext cx="386508" cy="415943"/>
            <a:chOff x="7005429" y="4859473"/>
            <a:chExt cx="466184" cy="501686"/>
          </a:xfrm>
          <a:solidFill>
            <a:srgbClr val="7D2821"/>
          </a:solidFill>
          <a:effectLst/>
        </p:grpSpPr>
        <p:sp>
          <p:nvSpPr>
            <p:cNvPr id="27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00805" y="2508276"/>
            <a:ext cx="548654" cy="416868"/>
            <a:chOff x="4268086" y="4221191"/>
            <a:chExt cx="509646" cy="387231"/>
          </a:xfrm>
          <a:solidFill>
            <a:srgbClr val="431720"/>
          </a:solidFill>
          <a:effectLst/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7158635" y="4719588"/>
            <a:ext cx="464195" cy="391227"/>
            <a:chOff x="3526102" y="915987"/>
            <a:chExt cx="560236" cy="472172"/>
          </a:xfrm>
          <a:solidFill>
            <a:srgbClr val="2E0815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77221" y="3269358"/>
            <a:ext cx="384987" cy="368196"/>
            <a:chOff x="1004888" y="993775"/>
            <a:chExt cx="2438400" cy="2332038"/>
          </a:xfrm>
          <a:solidFill>
            <a:srgbClr val="3D0F19"/>
          </a:solidFill>
          <a:effectLst/>
        </p:grpSpPr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223"/>
          <p:cNvSpPr>
            <a:spLocks/>
          </p:cNvSpPr>
          <p:nvPr/>
        </p:nvSpPr>
        <p:spPr bwMode="auto">
          <a:xfrm>
            <a:off x="4580786" y="4719020"/>
            <a:ext cx="402158" cy="32615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D081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08894" y="2113671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2518" y="372783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312" y="539472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01580" y="212773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85204" y="3741905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97998" y="540879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6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6455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1806905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01</a:t>
            </a:r>
            <a:endParaRPr lang="zh-CN" altLang="en-US" sz="13800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382002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386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4157160" y="4445078"/>
            <a:ext cx="38779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谢谢聆听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5449983" y="1360140"/>
            <a:ext cx="12923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2019</a:t>
            </a:r>
            <a:endParaRPr lang="zh-CN" altLang="en-US" sz="44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052" y="57497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69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400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09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" name="圆角矩形 38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" name="圆角矩形 39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" name="圆角矩形 40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2" name="矩形 41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729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1"/>
          <p:cNvSpPr>
            <a:spLocks/>
          </p:cNvSpPr>
          <p:nvPr/>
        </p:nvSpPr>
        <p:spPr bwMode="auto">
          <a:xfrm>
            <a:off x="152137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108322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212939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137056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21889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78074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82690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06808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92593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48778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53394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677512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962344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918529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1023146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947263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45634" y="4181410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18894" y="4184463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09686" y="41798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38373" y="4179817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60"/>
          <p:cNvSpPr>
            <a:spLocks noChangeArrowheads="1"/>
          </p:cNvSpPr>
          <p:nvPr/>
        </p:nvSpPr>
        <p:spPr bwMode="auto">
          <a:xfrm>
            <a:off x="1037649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3702466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0"/>
          <p:cNvSpPr>
            <a:spLocks noChangeArrowheads="1"/>
          </p:cNvSpPr>
          <p:nvPr/>
        </p:nvSpPr>
        <p:spPr bwMode="auto">
          <a:xfrm>
            <a:off x="6523937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60"/>
          <p:cNvSpPr>
            <a:spLocks noChangeArrowheads="1"/>
          </p:cNvSpPr>
          <p:nvPr/>
        </p:nvSpPr>
        <p:spPr bwMode="auto">
          <a:xfrm>
            <a:off x="9177839" y="5535542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740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 rot="2700000">
            <a:off x="2502764" y="3095714"/>
            <a:ext cx="2047613" cy="2047613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 rot="2700000">
            <a:off x="7708770" y="3095715"/>
            <a:ext cx="2047613" cy="2047613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 rot="2700000">
            <a:off x="415540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 rot="2700000">
            <a:off x="4155408" y="445878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 rot="2700000">
            <a:off x="647201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 rot="2700000">
            <a:off x="6472016" y="4458782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2883" y="299265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6345" y="2942300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6345" y="5336569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883" y="530926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56661" y="4521471"/>
            <a:ext cx="421720" cy="539326"/>
            <a:chOff x="1605186" y="572440"/>
            <a:chExt cx="563562" cy="720725"/>
          </a:xfrm>
          <a:solidFill>
            <a:schemeClr val="bg1"/>
          </a:solidFill>
          <a:effectLst/>
        </p:grpSpPr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3"/>
          <p:cNvSpPr>
            <a:spLocks/>
          </p:cNvSpPr>
          <p:nvPr/>
        </p:nvSpPr>
        <p:spPr bwMode="auto">
          <a:xfrm>
            <a:off x="4708324" y="2340118"/>
            <a:ext cx="532256" cy="43167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20431" y="2212222"/>
            <a:ext cx="494182" cy="491807"/>
            <a:chOff x="-136302" y="1682102"/>
            <a:chExt cx="660401" cy="657225"/>
          </a:xfrm>
          <a:solidFill>
            <a:schemeClr val="bg1"/>
          </a:solidFill>
          <a:effectLst/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97697" y="4527479"/>
            <a:ext cx="493548" cy="474638"/>
            <a:chOff x="9791183" y="5224434"/>
            <a:chExt cx="645684" cy="620945"/>
          </a:xfrm>
          <a:effectLst/>
        </p:grpSpPr>
        <p:sp>
          <p:nvSpPr>
            <p:cNvPr id="24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537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33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54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72529" y="1969478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002113" y="1969477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8231697" y="1969476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1667" y="2216481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2084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1251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165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1506</Words>
  <Application>Microsoft Office PowerPoint</Application>
  <PresentationFormat>宽屏</PresentationFormat>
  <Paragraphs>371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 Unicode MS</vt:lpstr>
      <vt:lpstr>方正姚体</vt:lpstr>
      <vt:lpstr>方正姚体</vt:lpstr>
      <vt:lpstr>SimSun</vt:lpstr>
      <vt:lpstr>微软雅黑</vt:lpstr>
      <vt:lpstr>Agency FB</vt:lpstr>
      <vt:lpstr>Arial</vt:lpstr>
      <vt:lpstr>Calibri</vt:lpstr>
      <vt:lpstr>Calibri Light</vt:lpstr>
      <vt:lpstr>Haettenschweiler</vt:lpstr>
      <vt:lpstr>Impact</vt:lpstr>
      <vt:lpstr>Kartika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98</cp:revision>
  <dcterms:created xsi:type="dcterms:W3CDTF">2016-03-04T06:22:57Z</dcterms:created>
  <dcterms:modified xsi:type="dcterms:W3CDTF">2019-01-10T15:30:13Z</dcterms:modified>
</cp:coreProperties>
</file>