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5.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6.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8.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9.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0.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1.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12.xml" ContentType="application/vnd.openxmlformats-officedocument.presentationml.notesSlide+xml"/>
  <Override PartName="/ppt/charts/chart1.xml" ContentType="application/vnd.openxmlformats-officedocument.drawingml.chart+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3.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4.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5.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6.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7.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18.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19.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notesSlides/notesSlide20.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21.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22.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23.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24.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20" r:id="rId2"/>
    <p:sldId id="452" r:id="rId3"/>
    <p:sldId id="2522" r:id="rId4"/>
    <p:sldId id="1078" r:id="rId5"/>
    <p:sldId id="813" r:id="rId6"/>
    <p:sldId id="2519" r:id="rId7"/>
    <p:sldId id="1255" r:id="rId8"/>
    <p:sldId id="1563" r:id="rId9"/>
    <p:sldId id="2523" r:id="rId10"/>
    <p:sldId id="1495" r:id="rId11"/>
    <p:sldId id="2366" r:id="rId12"/>
    <p:sldId id="1019" r:id="rId13"/>
    <p:sldId id="1735" r:id="rId14"/>
    <p:sldId id="2524" r:id="rId15"/>
    <p:sldId id="733" r:id="rId16"/>
    <p:sldId id="1801" r:id="rId17"/>
    <p:sldId id="769" r:id="rId18"/>
    <p:sldId id="2425" r:id="rId19"/>
    <p:sldId id="934" r:id="rId20"/>
    <p:sldId id="2525" r:id="rId21"/>
    <p:sldId id="1458" r:id="rId22"/>
    <p:sldId id="1651" r:id="rId23"/>
    <p:sldId id="265" r:id="rId24"/>
    <p:sldId id="2521" r:id="rId25"/>
    <p:sldId id="28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3"/>
    <p:restoredTop sz="94674"/>
  </p:normalViewPr>
  <p:slideViewPr>
    <p:cSldViewPr snapToGrid="0">
      <p:cViewPr varScale="1">
        <p:scale>
          <a:sx n="87" d="100"/>
          <a:sy n="87" d="100"/>
        </p:scale>
        <p:origin x="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A9E-42C2-AE37-DD8BA17DC7B6}"/>
                </c:ext>
              </c:extLst>
            </c:dLbl>
            <c:spPr>
              <a:noFill/>
              <a:ln>
                <a:noFill/>
              </a:ln>
              <a:effectLst/>
            </c:spPr>
            <c:txPr>
              <a:bodyPr rot="0" vert="horz"/>
              <a:lstStyle/>
              <a:p>
                <a:pPr>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c:ext xmlns:c16="http://schemas.microsoft.com/office/drawing/2014/chart" uri="{C3380CC4-5D6E-409C-BE32-E72D297353CC}">
              <c16:uniqueId val="{00000001-0A9E-42C2-AE37-DD8BA17DC7B6}"/>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2-0A9E-42C2-AE37-DD8BA17DC7B6}"/>
              </c:ext>
            </c:extLst>
          </c:dPt>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extLst>
            <c:ext xmlns:c16="http://schemas.microsoft.com/office/drawing/2014/chart" uri="{C3380CC4-5D6E-409C-BE32-E72D297353CC}">
              <c16:uniqueId val="{00000003-0A9E-42C2-AE37-DD8BA17DC7B6}"/>
            </c:ext>
          </c:extLst>
        </c:ser>
        <c:ser>
          <c:idx val="2"/>
          <c:order val="2"/>
          <c:tx>
            <c:strRef>
              <c:f>Sheet1!$D$1</c:f>
              <c:strCache>
                <c:ptCount val="1"/>
                <c:pt idx="0">
                  <c:v>类别 3</c:v>
                </c:pt>
              </c:strCache>
            </c:strRef>
          </c:tx>
          <c:spPr>
            <a:solidFill>
              <a:schemeClr val="accent1"/>
            </a:solidFill>
            <a:effectLst/>
          </c:spPr>
          <c:invertIfNegative val="0"/>
          <c:dPt>
            <c:idx val="0"/>
            <c:invertIfNegative val="0"/>
            <c:bubble3D val="0"/>
            <c:extLst>
              <c:ext xmlns:c16="http://schemas.microsoft.com/office/drawing/2014/chart" uri="{C3380CC4-5D6E-409C-BE32-E72D297353CC}">
                <c16:uniqueId val="{00000004-0A9E-42C2-AE37-DD8BA17DC7B6}"/>
              </c:ext>
            </c:extLst>
          </c:dPt>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extLst>
            <c:ext xmlns:c16="http://schemas.microsoft.com/office/drawing/2014/chart" uri="{C3380CC4-5D6E-409C-BE32-E72D297353CC}">
              <c16:uniqueId val="{00000005-0A9E-42C2-AE37-DD8BA17DC7B6}"/>
            </c:ext>
          </c:extLst>
        </c:ser>
        <c:ser>
          <c:idx val="3"/>
          <c:order val="3"/>
          <c:tx>
            <c:strRef>
              <c:f>Sheet1!$E$1</c:f>
              <c:strCache>
                <c:ptCount val="1"/>
                <c:pt idx="0">
                  <c:v>类别 4</c:v>
                </c:pt>
              </c:strCache>
            </c:strRef>
          </c:tx>
          <c:spPr>
            <a:solidFill>
              <a:schemeClr val="accent2"/>
            </a:solidFill>
          </c:spPr>
          <c:invertIfNegative val="0"/>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c:ext xmlns:c16="http://schemas.microsoft.com/office/drawing/2014/chart" uri="{C3380CC4-5D6E-409C-BE32-E72D297353CC}">
              <c16:uniqueId val="{00000007-0A9E-42C2-AE37-DD8BA17DC7B6}"/>
            </c:ext>
          </c:extLst>
        </c:ser>
        <c:dLbls>
          <c:showLegendKey val="0"/>
          <c:showVal val="0"/>
          <c:showCatName val="0"/>
          <c:showSerName val="0"/>
          <c:showPercent val="0"/>
          <c:showBubbleSize val="0"/>
        </c:dLbls>
        <c:gapWidth val="0"/>
        <c:overlap val="-20"/>
        <c:axId val="247682176"/>
        <c:axId val="247683712"/>
      </c:barChart>
      <c:catAx>
        <c:axId val="247682176"/>
        <c:scaling>
          <c:orientation val="maxMin"/>
        </c:scaling>
        <c:delete val="1"/>
        <c:axPos val="l"/>
        <c:minorGridlines>
          <c:spPr>
            <a:ln w="6350" cap="flat" cmpd="sng" algn="ctr">
              <a:solidFill>
                <a:prstClr val="black">
                  <a:tint val="50000"/>
                  <a:shade val="95000"/>
                  <a:satMod val="105000"/>
                </a:prstClr>
              </a:solidFill>
              <a:prstDash val="dash"/>
              <a:round/>
            </a:ln>
          </c:spPr>
        </c:minorGridlines>
        <c:numFmt formatCode="General" sourceLinked="0"/>
        <c:majorTickMark val="out"/>
        <c:minorTickMark val="none"/>
        <c:tickLblPos val="none"/>
        <c:crossAx val="247683712"/>
        <c:crosses val="autoZero"/>
        <c:auto val="0"/>
        <c:lblAlgn val="ctr"/>
        <c:lblOffset val="100"/>
        <c:noMultiLvlLbl val="0"/>
      </c:catAx>
      <c:valAx>
        <c:axId val="247683712"/>
        <c:scaling>
          <c:orientation val="minMax"/>
        </c:scaling>
        <c:delete val="1"/>
        <c:axPos val="t"/>
        <c:majorGridlines>
          <c:spPr>
            <a:ln w="6350" cap="flat" cmpd="sng" algn="ctr">
              <a:solidFill>
                <a:schemeClr val="bg1"/>
              </a:solidFill>
              <a:prstDash val="solid"/>
              <a:round/>
            </a:ln>
          </c:spPr>
        </c:majorGridlines>
        <c:numFmt formatCode="0.00%" sourceLinked="0"/>
        <c:majorTickMark val="cross"/>
        <c:minorTickMark val="none"/>
        <c:tickLblPos val="none"/>
        <c:crossAx val="247682176"/>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lang="zh-CN" sz="1000" b="1">
          <a:solidFill>
            <a:schemeClr val="tx1">
              <a:lumMod val="65000"/>
              <a:lumOff val="35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5BD87-FF27-47B8-B5C6-79CA19421CA7}" type="datetimeFigureOut">
              <a:rPr lang="zh-CN" altLang="en-US" smtClean="0"/>
              <a:t>2020/5/7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97CCCA-C907-42F4-B759-0FDE8DBE4030}" type="slidenum">
              <a:rPr lang="zh-CN" altLang="en-US" smtClean="0"/>
              <a:t>‹#›</a:t>
            </a:fld>
            <a:endParaRPr lang="zh-CN" altLang="en-US"/>
          </a:p>
        </p:txBody>
      </p:sp>
    </p:spTree>
    <p:extLst>
      <p:ext uri="{BB962C8B-B14F-4D97-AF65-F5344CB8AC3E}">
        <p14:creationId xmlns:p14="http://schemas.microsoft.com/office/powerpoint/2010/main" val="1131021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a:t>
            </a:fld>
            <a:endParaRPr lang="zh-CN" altLang="en-US"/>
          </a:p>
        </p:txBody>
      </p:sp>
    </p:spTree>
    <p:extLst>
      <p:ext uri="{BB962C8B-B14F-4D97-AF65-F5344CB8AC3E}">
        <p14:creationId xmlns:p14="http://schemas.microsoft.com/office/powerpoint/2010/main" val="922317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10</a:t>
            </a:fld>
            <a:endParaRPr lang="zh-CN" altLang="en-US"/>
          </a:p>
        </p:txBody>
      </p:sp>
    </p:spTree>
    <p:extLst>
      <p:ext uri="{BB962C8B-B14F-4D97-AF65-F5344CB8AC3E}">
        <p14:creationId xmlns:p14="http://schemas.microsoft.com/office/powerpoint/2010/main" val="175912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11</a:t>
            </a:fld>
            <a:endParaRPr lang="zh-CN" altLang="en-US"/>
          </a:p>
        </p:txBody>
      </p:sp>
    </p:spTree>
    <p:extLst>
      <p:ext uri="{BB962C8B-B14F-4D97-AF65-F5344CB8AC3E}">
        <p14:creationId xmlns:p14="http://schemas.microsoft.com/office/powerpoint/2010/main" val="2986557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12</a:t>
            </a:fld>
            <a:endParaRPr lang="zh-CN" altLang="en-US"/>
          </a:p>
        </p:txBody>
      </p:sp>
    </p:spTree>
    <p:extLst>
      <p:ext uri="{BB962C8B-B14F-4D97-AF65-F5344CB8AC3E}">
        <p14:creationId xmlns:p14="http://schemas.microsoft.com/office/powerpoint/2010/main" val="526617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13</a:t>
            </a:fld>
            <a:endParaRPr lang="zh-CN" altLang="en-US"/>
          </a:p>
        </p:txBody>
      </p:sp>
    </p:spTree>
    <p:extLst>
      <p:ext uri="{BB962C8B-B14F-4D97-AF65-F5344CB8AC3E}">
        <p14:creationId xmlns:p14="http://schemas.microsoft.com/office/powerpoint/2010/main" val="904567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14</a:t>
            </a:fld>
            <a:endParaRPr lang="zh-CN" altLang="en-US"/>
          </a:p>
        </p:txBody>
      </p:sp>
    </p:spTree>
    <p:extLst>
      <p:ext uri="{BB962C8B-B14F-4D97-AF65-F5344CB8AC3E}">
        <p14:creationId xmlns:p14="http://schemas.microsoft.com/office/powerpoint/2010/main" val="3127216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15</a:t>
            </a:fld>
            <a:endParaRPr lang="zh-CN" altLang="en-US"/>
          </a:p>
        </p:txBody>
      </p:sp>
    </p:spTree>
    <p:extLst>
      <p:ext uri="{BB962C8B-B14F-4D97-AF65-F5344CB8AC3E}">
        <p14:creationId xmlns:p14="http://schemas.microsoft.com/office/powerpoint/2010/main" val="3048565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16</a:t>
            </a:fld>
            <a:endParaRPr lang="zh-CN" altLang="en-US"/>
          </a:p>
        </p:txBody>
      </p:sp>
    </p:spTree>
    <p:extLst>
      <p:ext uri="{BB962C8B-B14F-4D97-AF65-F5344CB8AC3E}">
        <p14:creationId xmlns:p14="http://schemas.microsoft.com/office/powerpoint/2010/main" val="131377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17</a:t>
            </a:fld>
            <a:endParaRPr lang="zh-CN" altLang="en-US"/>
          </a:p>
        </p:txBody>
      </p:sp>
    </p:spTree>
    <p:extLst>
      <p:ext uri="{BB962C8B-B14F-4D97-AF65-F5344CB8AC3E}">
        <p14:creationId xmlns:p14="http://schemas.microsoft.com/office/powerpoint/2010/main" val="4017117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18</a:t>
            </a:fld>
            <a:endParaRPr lang="zh-CN" altLang="en-US"/>
          </a:p>
        </p:txBody>
      </p:sp>
    </p:spTree>
    <p:extLst>
      <p:ext uri="{BB962C8B-B14F-4D97-AF65-F5344CB8AC3E}">
        <p14:creationId xmlns:p14="http://schemas.microsoft.com/office/powerpoint/2010/main" val="2151362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19</a:t>
            </a:fld>
            <a:endParaRPr lang="zh-CN" altLang="en-US"/>
          </a:p>
        </p:txBody>
      </p:sp>
    </p:spTree>
    <p:extLst>
      <p:ext uri="{BB962C8B-B14F-4D97-AF65-F5344CB8AC3E}">
        <p14:creationId xmlns:p14="http://schemas.microsoft.com/office/powerpoint/2010/main" val="2000921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a:t>
            </a:fld>
            <a:endParaRPr lang="zh-CN" altLang="en-US"/>
          </a:p>
        </p:txBody>
      </p:sp>
    </p:spTree>
    <p:extLst>
      <p:ext uri="{BB962C8B-B14F-4D97-AF65-F5344CB8AC3E}">
        <p14:creationId xmlns:p14="http://schemas.microsoft.com/office/powerpoint/2010/main" val="852867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20</a:t>
            </a:fld>
            <a:endParaRPr lang="zh-CN" altLang="en-US"/>
          </a:p>
        </p:txBody>
      </p:sp>
    </p:spTree>
    <p:extLst>
      <p:ext uri="{BB962C8B-B14F-4D97-AF65-F5344CB8AC3E}">
        <p14:creationId xmlns:p14="http://schemas.microsoft.com/office/powerpoint/2010/main" val="1492902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21</a:t>
            </a:fld>
            <a:endParaRPr lang="zh-CN" altLang="en-US"/>
          </a:p>
        </p:txBody>
      </p:sp>
    </p:spTree>
    <p:extLst>
      <p:ext uri="{BB962C8B-B14F-4D97-AF65-F5344CB8AC3E}">
        <p14:creationId xmlns:p14="http://schemas.microsoft.com/office/powerpoint/2010/main" val="1062948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22</a:t>
            </a:fld>
            <a:endParaRPr lang="zh-CN" altLang="en-US"/>
          </a:p>
        </p:txBody>
      </p:sp>
    </p:spTree>
    <p:extLst>
      <p:ext uri="{BB962C8B-B14F-4D97-AF65-F5344CB8AC3E}">
        <p14:creationId xmlns:p14="http://schemas.microsoft.com/office/powerpoint/2010/main" val="348003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23</a:t>
            </a:fld>
            <a:endParaRPr lang="zh-CN" altLang="en-US"/>
          </a:p>
        </p:txBody>
      </p:sp>
    </p:spTree>
    <p:extLst>
      <p:ext uri="{BB962C8B-B14F-4D97-AF65-F5344CB8AC3E}">
        <p14:creationId xmlns:p14="http://schemas.microsoft.com/office/powerpoint/2010/main" val="1727887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24</a:t>
            </a:fld>
            <a:endParaRPr lang="zh-CN" altLang="en-US"/>
          </a:p>
        </p:txBody>
      </p:sp>
    </p:spTree>
    <p:extLst>
      <p:ext uri="{BB962C8B-B14F-4D97-AF65-F5344CB8AC3E}">
        <p14:creationId xmlns:p14="http://schemas.microsoft.com/office/powerpoint/2010/main" val="30650561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25</a:t>
            </a:fld>
            <a:endParaRPr lang="zh-CN" altLang="en-US"/>
          </a:p>
        </p:txBody>
      </p:sp>
    </p:spTree>
    <p:extLst>
      <p:ext uri="{BB962C8B-B14F-4D97-AF65-F5344CB8AC3E}">
        <p14:creationId xmlns:p14="http://schemas.microsoft.com/office/powerpoint/2010/main" val="1617326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3</a:t>
            </a:fld>
            <a:endParaRPr lang="zh-CN" altLang="en-US"/>
          </a:p>
        </p:txBody>
      </p:sp>
    </p:spTree>
    <p:extLst>
      <p:ext uri="{BB962C8B-B14F-4D97-AF65-F5344CB8AC3E}">
        <p14:creationId xmlns:p14="http://schemas.microsoft.com/office/powerpoint/2010/main" val="1499344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4</a:t>
            </a:fld>
            <a:endParaRPr lang="zh-CN" altLang="en-US"/>
          </a:p>
        </p:txBody>
      </p:sp>
    </p:spTree>
    <p:extLst>
      <p:ext uri="{BB962C8B-B14F-4D97-AF65-F5344CB8AC3E}">
        <p14:creationId xmlns:p14="http://schemas.microsoft.com/office/powerpoint/2010/main" val="4133724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5</a:t>
            </a:fld>
            <a:endParaRPr lang="zh-CN" altLang="en-US"/>
          </a:p>
        </p:txBody>
      </p:sp>
    </p:spTree>
    <p:extLst>
      <p:ext uri="{BB962C8B-B14F-4D97-AF65-F5344CB8AC3E}">
        <p14:creationId xmlns:p14="http://schemas.microsoft.com/office/powerpoint/2010/main" val="153171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6</a:t>
            </a:fld>
            <a:endParaRPr lang="zh-CN" altLang="en-US"/>
          </a:p>
        </p:txBody>
      </p:sp>
    </p:spTree>
    <p:extLst>
      <p:ext uri="{BB962C8B-B14F-4D97-AF65-F5344CB8AC3E}">
        <p14:creationId xmlns:p14="http://schemas.microsoft.com/office/powerpoint/2010/main" val="3463747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7</a:t>
            </a:fld>
            <a:endParaRPr lang="zh-CN" altLang="en-US"/>
          </a:p>
        </p:txBody>
      </p:sp>
    </p:spTree>
    <p:extLst>
      <p:ext uri="{BB962C8B-B14F-4D97-AF65-F5344CB8AC3E}">
        <p14:creationId xmlns:p14="http://schemas.microsoft.com/office/powerpoint/2010/main" val="160681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8</a:t>
            </a:fld>
            <a:endParaRPr lang="zh-CN" altLang="en-US"/>
          </a:p>
        </p:txBody>
      </p:sp>
    </p:spTree>
    <p:extLst>
      <p:ext uri="{BB962C8B-B14F-4D97-AF65-F5344CB8AC3E}">
        <p14:creationId xmlns:p14="http://schemas.microsoft.com/office/powerpoint/2010/main" val="3432886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97CCCA-C907-42F4-B759-0FDE8DBE4030}" type="slidenum">
              <a:rPr lang="zh-CN" altLang="en-US" smtClean="0"/>
              <a:t>9</a:t>
            </a:fld>
            <a:endParaRPr lang="zh-CN" altLang="en-US"/>
          </a:p>
        </p:txBody>
      </p:sp>
    </p:spTree>
    <p:extLst>
      <p:ext uri="{BB962C8B-B14F-4D97-AF65-F5344CB8AC3E}">
        <p14:creationId xmlns:p14="http://schemas.microsoft.com/office/powerpoint/2010/main" val="685873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A8FC1B-CC35-4CCB-851F-A03F4EFE948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5FF9252-558F-474B-A1D8-389864EB9B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86A2713-972B-4B54-B6B1-DB0D38016106}"/>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12D8FA6F-0BD6-4240-AE9C-3DF5508DE9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DC53E1-DA7E-4FDB-93C6-446674374C05}"/>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1989691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B341EA-62D1-4227-B16E-F33A92AC53D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7E56E49-A34C-4525-98D1-041D3E1F440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55512F-F483-4C31-B186-33B08D470E2F}"/>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779F323C-1B63-47DE-9DCF-C44F661FBB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EFA2FB-4991-4898-9B92-BED63CA6F1FE}"/>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1632795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ED625D1-8303-4960-BB91-969BCA2E04B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A428C36-B3A0-4340-AAF7-5B055AA45350}"/>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B3298E4-27EE-48AA-9A87-CF5CC89C3AC0}"/>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2DF9136D-6DDA-49CF-B0E2-D0CCBB5C83B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77E124-EDB4-4AA3-83D3-28D3360D3030}"/>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1334055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F0BC2C-1645-4113-871D-F90F2D23C04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EAC9D17-EDB7-4BB2-A9BE-16B2B77A3C4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721D668-1A3A-4103-86D5-4B8F7E01BA7B}"/>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FCA24ECA-3EAB-4809-B055-CAF5AC913F0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15462A-E63F-4AF4-9E97-C1019B9D5C0C}"/>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995666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AF31BA-9E14-41A7-B924-4A7726061D5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2DFBEA4-9807-4FF7-AE5A-15CFAAFC17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35309E4-0891-4C4E-968F-FC5611BC85B8}"/>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7B692C0B-17FF-406F-8230-43567FBC46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8FF7FB-7710-4047-B984-8B6B085F4BE8}"/>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1123215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C62DD5-4459-4F85-AE74-9C649D0A24F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5EBB907-B4BD-4AD6-B57C-63F630DA66E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2744503-85E8-44C3-8BB0-5D35265AA71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9E2677D-5ACA-41DD-8BC3-D89020E007A7}"/>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6" name="页脚占位符 5">
            <a:extLst>
              <a:ext uri="{FF2B5EF4-FFF2-40B4-BE49-F238E27FC236}">
                <a16:creationId xmlns:a16="http://schemas.microsoft.com/office/drawing/2014/main" id="{6665422C-1DCA-4CB3-A2EA-DC77DE870F6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066C704-1657-4EF6-AE24-3922801BB3CA}"/>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3501284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D6E743-B208-4494-A00B-5324777CAFA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9ADC427-C290-41F7-B2FF-940144F154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817FD19-AA69-4FB9-9A32-44241DA90E5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F40309D-D3AF-441A-A7A4-11B9EAC426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3C57943-A9EE-4AC5-B106-DFDFC35EFEB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22586FB-B9A6-4A8C-B6EC-6FE03E1C8FB0}"/>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8" name="页脚占位符 7">
            <a:extLst>
              <a:ext uri="{FF2B5EF4-FFF2-40B4-BE49-F238E27FC236}">
                <a16:creationId xmlns:a16="http://schemas.microsoft.com/office/drawing/2014/main" id="{A943902A-2371-4BAE-BFE9-D8FCB745E89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33C68DA-46C3-46CC-A016-CACBC7728496}"/>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618825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7D35E6-F474-4454-ABD4-EBF883C8E4B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E0D2A30-2465-4879-AC73-FFC08659A9FE}"/>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4" name="页脚占位符 3">
            <a:extLst>
              <a:ext uri="{FF2B5EF4-FFF2-40B4-BE49-F238E27FC236}">
                <a16:creationId xmlns:a16="http://schemas.microsoft.com/office/drawing/2014/main" id="{1B0B820A-DE37-45C4-B8EB-E7EE8FFDAC0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3539DC9-AE54-4348-A0FE-A6BBD9AFE894}"/>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2066682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041893B-63C0-4E4A-934F-BBA62CA4A575}"/>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3" name="页脚占位符 2">
            <a:extLst>
              <a:ext uri="{FF2B5EF4-FFF2-40B4-BE49-F238E27FC236}">
                <a16:creationId xmlns:a16="http://schemas.microsoft.com/office/drawing/2014/main" id="{00770406-2317-49C0-9DD2-4F4672951E1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3FE7482-441B-4127-B4F4-598FFD9F38A4}"/>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3880918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57A43B-11B0-4E2A-988D-B376F26579F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0EC72FA-2C2F-4D90-9712-B245F21DCC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076F112-49CA-4B42-9C3C-14763706EF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071A287-1A9D-4AD2-840F-ADD35D8456B6}"/>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6" name="页脚占位符 5">
            <a:extLst>
              <a:ext uri="{FF2B5EF4-FFF2-40B4-BE49-F238E27FC236}">
                <a16:creationId xmlns:a16="http://schemas.microsoft.com/office/drawing/2014/main" id="{9E4A81E1-63C3-41EE-B3AB-34DD42A77CD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EDA319-FA52-437B-A00A-004B804FD4AB}"/>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2793614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4C21B1-6BA1-4D81-919C-50E46D50D47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5538507-41CA-40B9-A863-8B43065111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4650839-1E67-477D-93BB-B868F1250A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D0F61B2-7F1C-436A-B64F-8E10EE5DAFE2}"/>
              </a:ext>
            </a:extLst>
          </p:cNvPr>
          <p:cNvSpPr>
            <a:spLocks noGrp="1"/>
          </p:cNvSpPr>
          <p:nvPr>
            <p:ph type="dt" sz="half" idx="10"/>
          </p:nvPr>
        </p:nvSpPr>
        <p:spPr/>
        <p:txBody>
          <a:bodyPr/>
          <a:lstStyle/>
          <a:p>
            <a:fld id="{650852EF-45EA-4F77-9A70-B11A505EACC1}" type="datetimeFigureOut">
              <a:rPr lang="zh-CN" altLang="en-US" smtClean="0"/>
              <a:t>2020/5/7</a:t>
            </a:fld>
            <a:endParaRPr lang="zh-CN" altLang="en-US"/>
          </a:p>
        </p:txBody>
      </p:sp>
      <p:sp>
        <p:nvSpPr>
          <p:cNvPr id="6" name="页脚占位符 5">
            <a:extLst>
              <a:ext uri="{FF2B5EF4-FFF2-40B4-BE49-F238E27FC236}">
                <a16:creationId xmlns:a16="http://schemas.microsoft.com/office/drawing/2014/main" id="{02C091F6-E58E-4B36-AFAA-9AF2C8C6E1E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D9FF002-1686-4F48-99C7-E777D811DED2}"/>
              </a:ext>
            </a:extLst>
          </p:cNvPr>
          <p:cNvSpPr>
            <a:spLocks noGrp="1"/>
          </p:cNvSpPr>
          <p:nvPr>
            <p:ph type="sldNum" sz="quarter" idx="12"/>
          </p:nvPr>
        </p:nvSpPr>
        <p:spPr/>
        <p:txBody>
          <a:body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2221029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728BEA1-FF21-4C00-AEB3-C47ECC6C8D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2A04D36-7352-42FA-B683-B4C7A45A92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9A64AB-B10D-4B46-8679-5D09CDC421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0852EF-45EA-4F77-9A70-B11A505EACC1}" type="datetimeFigureOut">
              <a:rPr lang="zh-CN" altLang="en-US" smtClean="0"/>
              <a:t>2020/5/7</a:t>
            </a:fld>
            <a:endParaRPr lang="zh-CN" altLang="en-US"/>
          </a:p>
        </p:txBody>
      </p:sp>
      <p:sp>
        <p:nvSpPr>
          <p:cNvPr id="5" name="页脚占位符 4">
            <a:extLst>
              <a:ext uri="{FF2B5EF4-FFF2-40B4-BE49-F238E27FC236}">
                <a16:creationId xmlns:a16="http://schemas.microsoft.com/office/drawing/2014/main" id="{2E34A2DE-2319-4538-826A-14E1684306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D2C8099-6B44-4D60-AC56-D5BBC0D3A0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263B5A-830D-472B-BA3D-98EA71D006E7}" type="slidenum">
              <a:rPr lang="zh-CN" altLang="en-US" smtClean="0"/>
              <a:t>‹#›</a:t>
            </a:fld>
            <a:endParaRPr lang="zh-CN" altLang="en-US"/>
          </a:p>
        </p:txBody>
      </p:sp>
    </p:spTree>
    <p:extLst>
      <p:ext uri="{BB962C8B-B14F-4D97-AF65-F5344CB8AC3E}">
        <p14:creationId xmlns:p14="http://schemas.microsoft.com/office/powerpoint/2010/main" val="2177630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audio" Target="../media/media1.mp3"/><Relationship Id="rId5" Type="http://schemas.openxmlformats.org/officeDocument/2006/relationships/tags" Target="../tags/tag6.xml"/><Relationship Id="rId10" Type="http://schemas.microsoft.com/office/2007/relationships/media" Target="../media/media1.mp3"/><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18" Type="http://schemas.openxmlformats.org/officeDocument/2006/relationships/tags" Target="../tags/tag90.xml"/><Relationship Id="rId3" Type="http://schemas.openxmlformats.org/officeDocument/2006/relationships/tags" Target="../tags/tag75.xml"/><Relationship Id="rId21" Type="http://schemas.openxmlformats.org/officeDocument/2006/relationships/notesSlide" Target="../notesSlides/notesSlide10.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slideLayout" Target="../slideLayouts/slideLayout7.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5" Type="http://schemas.openxmlformats.org/officeDocument/2006/relationships/tags" Target="../tags/tag77.xml"/><Relationship Id="rId15" Type="http://schemas.openxmlformats.org/officeDocument/2006/relationships/tags" Target="../tags/tag87.xml"/><Relationship Id="rId10" Type="http://schemas.openxmlformats.org/officeDocument/2006/relationships/tags" Target="../tags/tag82.xml"/><Relationship Id="rId19" Type="http://schemas.openxmlformats.org/officeDocument/2006/relationships/tags" Target="../tags/tag91.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s>
</file>

<file path=ppt/slides/_rels/slide11.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26" Type="http://schemas.openxmlformats.org/officeDocument/2006/relationships/tags" Target="../tags/tag117.xml"/><Relationship Id="rId3" Type="http://schemas.openxmlformats.org/officeDocument/2006/relationships/tags" Target="../tags/tag94.xml"/><Relationship Id="rId21" Type="http://schemas.openxmlformats.org/officeDocument/2006/relationships/tags" Target="../tags/tag112.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tags" Target="../tags/tag111.xml"/><Relationship Id="rId29" Type="http://schemas.openxmlformats.org/officeDocument/2006/relationships/notesSlide" Target="../notesSlides/notesSlide11.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24" Type="http://schemas.openxmlformats.org/officeDocument/2006/relationships/tags" Target="../tags/tag115.xml"/><Relationship Id="rId5" Type="http://schemas.openxmlformats.org/officeDocument/2006/relationships/tags" Target="../tags/tag96.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slideLayout" Target="../slideLayouts/slideLayout7.xml"/><Relationship Id="rId10" Type="http://schemas.openxmlformats.org/officeDocument/2006/relationships/tags" Target="../tags/tag101.xml"/><Relationship Id="rId19" Type="http://schemas.openxmlformats.org/officeDocument/2006/relationships/tags" Target="../tags/tag110.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chart" Target="../charts/chart1.xml"/><Relationship Id="rId4" Type="http://schemas.openxmlformats.org/officeDocument/2006/relationships/tags" Target="../tags/tag122.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28.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media/image2.png"/><Relationship Id="rId5" Type="http://schemas.openxmlformats.org/officeDocument/2006/relationships/tags" Target="../tags/tag130.xml"/><Relationship Id="rId10" Type="http://schemas.openxmlformats.org/officeDocument/2006/relationships/image" Target="../media/image4.png"/><Relationship Id="rId4" Type="http://schemas.openxmlformats.org/officeDocument/2006/relationships/tags" Target="../tags/tag129.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tags" Target="../tags/tag139.xml"/><Relationship Id="rId3" Type="http://schemas.openxmlformats.org/officeDocument/2006/relationships/tags" Target="../tags/tag134.xml"/><Relationship Id="rId7" Type="http://schemas.openxmlformats.org/officeDocument/2006/relationships/tags" Target="../tags/tag138.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notesSlide" Target="../notesSlides/notesSlide14.xml"/><Relationship Id="rId4" Type="http://schemas.openxmlformats.org/officeDocument/2006/relationships/tags" Target="../tags/tag135.xml"/><Relationship Id="rId9"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6.pn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notesSlide" Target="../notesSlides/notesSlide15.xml"/><Relationship Id="rId2" Type="http://schemas.openxmlformats.org/officeDocument/2006/relationships/tags" Target="../tags/tag141.xml"/><Relationship Id="rId16" Type="http://schemas.openxmlformats.org/officeDocument/2006/relationships/image" Target="../media/image4.pn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slideLayout" Target="../slideLayouts/slideLayout7.xml"/><Relationship Id="rId5" Type="http://schemas.openxmlformats.org/officeDocument/2006/relationships/tags" Target="../tags/tag144.xml"/><Relationship Id="rId15" Type="http://schemas.openxmlformats.org/officeDocument/2006/relationships/image" Target="../media/image2.png"/><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52.xml"/><Relationship Id="rId7" Type="http://schemas.openxmlformats.org/officeDocument/2006/relationships/slideLayout" Target="../slideLayouts/slideLayout7.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s>
</file>

<file path=ppt/slides/_rels/slide17.xml.rels><?xml version="1.0" encoding="UTF-8" standalone="yes"?>
<Relationships xmlns="http://schemas.openxmlformats.org/package/2006/relationships"><Relationship Id="rId8" Type="http://schemas.openxmlformats.org/officeDocument/2006/relationships/tags" Target="../tags/tag163.xml"/><Relationship Id="rId13" Type="http://schemas.openxmlformats.org/officeDocument/2006/relationships/tags" Target="../tags/tag168.xml"/><Relationship Id="rId18" Type="http://schemas.openxmlformats.org/officeDocument/2006/relationships/tags" Target="../tags/tag173.xml"/><Relationship Id="rId26" Type="http://schemas.openxmlformats.org/officeDocument/2006/relationships/notesSlide" Target="../notesSlides/notesSlide17.xml"/><Relationship Id="rId3" Type="http://schemas.openxmlformats.org/officeDocument/2006/relationships/tags" Target="../tags/tag158.xml"/><Relationship Id="rId21" Type="http://schemas.openxmlformats.org/officeDocument/2006/relationships/tags" Target="../tags/tag176.xml"/><Relationship Id="rId7" Type="http://schemas.openxmlformats.org/officeDocument/2006/relationships/tags" Target="../tags/tag162.xml"/><Relationship Id="rId12" Type="http://schemas.openxmlformats.org/officeDocument/2006/relationships/tags" Target="../tags/tag167.xml"/><Relationship Id="rId17" Type="http://schemas.openxmlformats.org/officeDocument/2006/relationships/tags" Target="../tags/tag172.xml"/><Relationship Id="rId25" Type="http://schemas.openxmlformats.org/officeDocument/2006/relationships/slideLayout" Target="../slideLayouts/slideLayout7.xml"/><Relationship Id="rId2" Type="http://schemas.openxmlformats.org/officeDocument/2006/relationships/tags" Target="../tags/tag157.xml"/><Relationship Id="rId16" Type="http://schemas.openxmlformats.org/officeDocument/2006/relationships/tags" Target="../tags/tag171.xml"/><Relationship Id="rId20" Type="http://schemas.openxmlformats.org/officeDocument/2006/relationships/tags" Target="../tags/tag175.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tags" Target="../tags/tag166.xml"/><Relationship Id="rId24" Type="http://schemas.openxmlformats.org/officeDocument/2006/relationships/tags" Target="../tags/tag179.xml"/><Relationship Id="rId5" Type="http://schemas.openxmlformats.org/officeDocument/2006/relationships/tags" Target="../tags/tag160.xml"/><Relationship Id="rId15" Type="http://schemas.openxmlformats.org/officeDocument/2006/relationships/tags" Target="../tags/tag170.xml"/><Relationship Id="rId23" Type="http://schemas.openxmlformats.org/officeDocument/2006/relationships/tags" Target="../tags/tag178.xml"/><Relationship Id="rId10" Type="http://schemas.openxmlformats.org/officeDocument/2006/relationships/tags" Target="../tags/tag165.xml"/><Relationship Id="rId19" Type="http://schemas.openxmlformats.org/officeDocument/2006/relationships/tags" Target="../tags/tag174.xml"/><Relationship Id="rId4" Type="http://schemas.openxmlformats.org/officeDocument/2006/relationships/tags" Target="../tags/tag159.xml"/><Relationship Id="rId9" Type="http://schemas.openxmlformats.org/officeDocument/2006/relationships/tags" Target="../tags/tag164.xml"/><Relationship Id="rId14" Type="http://schemas.openxmlformats.org/officeDocument/2006/relationships/tags" Target="../tags/tag169.xml"/><Relationship Id="rId22" Type="http://schemas.openxmlformats.org/officeDocument/2006/relationships/tags" Target="../tags/tag17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182.xml"/><Relationship Id="rId7" Type="http://schemas.openxmlformats.org/officeDocument/2006/relationships/slideLayout" Target="../slideLayouts/slideLayout7.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s>
</file>

<file path=ppt/slides/_rels/slide19.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slideLayout" Target="../slideLayouts/slideLayout7.xml"/><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tags" Target="../tags/tag197.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0" Type="http://schemas.openxmlformats.org/officeDocument/2006/relationships/tags" Target="../tags/tag195.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tags" Target="../tags/tag205.xml"/><Relationship Id="rId3" Type="http://schemas.openxmlformats.org/officeDocument/2006/relationships/tags" Target="../tags/tag200.xml"/><Relationship Id="rId7" Type="http://schemas.openxmlformats.org/officeDocument/2006/relationships/tags" Target="../tags/tag204.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5" Type="http://schemas.openxmlformats.org/officeDocument/2006/relationships/tags" Target="../tags/tag202.xml"/><Relationship Id="rId10" Type="http://schemas.openxmlformats.org/officeDocument/2006/relationships/notesSlide" Target="../notesSlides/notesSlide20.xml"/><Relationship Id="rId4" Type="http://schemas.openxmlformats.org/officeDocument/2006/relationships/tags" Target="../tags/tag201.xml"/><Relationship Id="rId9"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208.xml"/><Relationship Id="rId7" Type="http://schemas.openxmlformats.org/officeDocument/2006/relationships/slideLayout" Target="../slideLayouts/slideLayout7.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tags" Target="../tags/tag224.xml"/><Relationship Id="rId18" Type="http://schemas.openxmlformats.org/officeDocument/2006/relationships/tags" Target="../tags/tag229.xml"/><Relationship Id="rId3" Type="http://schemas.openxmlformats.org/officeDocument/2006/relationships/tags" Target="../tags/tag214.xml"/><Relationship Id="rId7" Type="http://schemas.openxmlformats.org/officeDocument/2006/relationships/tags" Target="../tags/tag218.xml"/><Relationship Id="rId12" Type="http://schemas.openxmlformats.org/officeDocument/2006/relationships/tags" Target="../tags/tag223.xml"/><Relationship Id="rId17" Type="http://schemas.openxmlformats.org/officeDocument/2006/relationships/tags" Target="../tags/tag228.xml"/><Relationship Id="rId2" Type="http://schemas.openxmlformats.org/officeDocument/2006/relationships/tags" Target="../tags/tag213.xml"/><Relationship Id="rId16" Type="http://schemas.openxmlformats.org/officeDocument/2006/relationships/tags" Target="../tags/tag227.xml"/><Relationship Id="rId20" Type="http://schemas.openxmlformats.org/officeDocument/2006/relationships/notesSlide" Target="../notesSlides/notesSlide22.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5" Type="http://schemas.openxmlformats.org/officeDocument/2006/relationships/tags" Target="../tags/tag216.xml"/><Relationship Id="rId15" Type="http://schemas.openxmlformats.org/officeDocument/2006/relationships/tags" Target="../tags/tag226.xml"/><Relationship Id="rId10" Type="http://schemas.openxmlformats.org/officeDocument/2006/relationships/tags" Target="../tags/tag221.xml"/><Relationship Id="rId19" Type="http://schemas.openxmlformats.org/officeDocument/2006/relationships/slideLayout" Target="../slideLayouts/slideLayout7.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tags" Target="../tags/tag225.xml"/></Relationships>
</file>

<file path=ppt/slides/_rels/slide23.xml.rels><?xml version="1.0" encoding="UTF-8" standalone="yes"?>
<Relationships xmlns="http://schemas.openxmlformats.org/package/2006/relationships"><Relationship Id="rId8" Type="http://schemas.openxmlformats.org/officeDocument/2006/relationships/tags" Target="../tags/tag237.xml"/><Relationship Id="rId13" Type="http://schemas.openxmlformats.org/officeDocument/2006/relationships/tags" Target="../tags/tag242.xml"/><Relationship Id="rId18" Type="http://schemas.openxmlformats.org/officeDocument/2006/relationships/tags" Target="../tags/tag247.xml"/><Relationship Id="rId26" Type="http://schemas.openxmlformats.org/officeDocument/2006/relationships/image" Target="../media/image5.png"/><Relationship Id="rId3" Type="http://schemas.openxmlformats.org/officeDocument/2006/relationships/tags" Target="../tags/tag232.xml"/><Relationship Id="rId21" Type="http://schemas.openxmlformats.org/officeDocument/2006/relationships/tags" Target="../tags/tag250.xml"/><Relationship Id="rId7" Type="http://schemas.openxmlformats.org/officeDocument/2006/relationships/tags" Target="../tags/tag236.xml"/><Relationship Id="rId12" Type="http://schemas.openxmlformats.org/officeDocument/2006/relationships/tags" Target="../tags/tag241.xml"/><Relationship Id="rId17" Type="http://schemas.openxmlformats.org/officeDocument/2006/relationships/tags" Target="../tags/tag246.xml"/><Relationship Id="rId25" Type="http://schemas.openxmlformats.org/officeDocument/2006/relationships/image" Target="../media/image3.png"/><Relationship Id="rId2" Type="http://schemas.openxmlformats.org/officeDocument/2006/relationships/tags" Target="../tags/tag231.xml"/><Relationship Id="rId16" Type="http://schemas.openxmlformats.org/officeDocument/2006/relationships/tags" Target="../tags/tag245.xml"/><Relationship Id="rId20" Type="http://schemas.openxmlformats.org/officeDocument/2006/relationships/tags" Target="../tags/tag249.xml"/><Relationship Id="rId1" Type="http://schemas.openxmlformats.org/officeDocument/2006/relationships/tags" Target="../tags/tag230.xml"/><Relationship Id="rId6" Type="http://schemas.openxmlformats.org/officeDocument/2006/relationships/tags" Target="../tags/tag235.xml"/><Relationship Id="rId11" Type="http://schemas.openxmlformats.org/officeDocument/2006/relationships/tags" Target="../tags/tag240.xml"/><Relationship Id="rId24" Type="http://schemas.openxmlformats.org/officeDocument/2006/relationships/image" Target="../media/image2.png"/><Relationship Id="rId5" Type="http://schemas.openxmlformats.org/officeDocument/2006/relationships/tags" Target="../tags/tag234.xml"/><Relationship Id="rId15" Type="http://schemas.openxmlformats.org/officeDocument/2006/relationships/tags" Target="../tags/tag244.xml"/><Relationship Id="rId23" Type="http://schemas.openxmlformats.org/officeDocument/2006/relationships/notesSlide" Target="../notesSlides/notesSlide23.xml"/><Relationship Id="rId10" Type="http://schemas.openxmlformats.org/officeDocument/2006/relationships/tags" Target="../tags/tag239.xml"/><Relationship Id="rId19" Type="http://schemas.openxmlformats.org/officeDocument/2006/relationships/tags" Target="../tags/tag248.xml"/><Relationship Id="rId4" Type="http://schemas.openxmlformats.org/officeDocument/2006/relationships/tags" Target="../tags/tag233.xml"/><Relationship Id="rId9" Type="http://schemas.openxmlformats.org/officeDocument/2006/relationships/tags" Target="../tags/tag238.xml"/><Relationship Id="rId14" Type="http://schemas.openxmlformats.org/officeDocument/2006/relationships/tags" Target="../tags/tag243.xml"/><Relationship Id="rId2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tags" Target="../tags/tag258.xml"/><Relationship Id="rId3" Type="http://schemas.openxmlformats.org/officeDocument/2006/relationships/tags" Target="../tags/tag253.xml"/><Relationship Id="rId7" Type="http://schemas.openxmlformats.org/officeDocument/2006/relationships/tags" Target="../tags/tag257.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notesSlide" Target="../notesSlides/notesSlide24.xml"/><Relationship Id="rId5" Type="http://schemas.openxmlformats.org/officeDocument/2006/relationships/tags" Target="../tags/tag255.xml"/><Relationship Id="rId10" Type="http://schemas.openxmlformats.org/officeDocument/2006/relationships/slideLayout" Target="../slideLayouts/slideLayout7.xml"/><Relationship Id="rId4" Type="http://schemas.openxmlformats.org/officeDocument/2006/relationships/tags" Target="../tags/tag254.xml"/><Relationship Id="rId9" Type="http://schemas.openxmlformats.org/officeDocument/2006/relationships/tags" Target="../tags/tag259.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262.xml"/><Relationship Id="rId7" Type="http://schemas.openxmlformats.org/officeDocument/2006/relationships/slideLayout" Target="../slideLayouts/slideLayout7.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s>
</file>

<file path=ppt/slides/_rels/slide3.xml.rels><?xml version="1.0" encoding="UTF-8" standalone="yes"?>
<Relationships xmlns="http://schemas.openxmlformats.org/package/2006/relationships"><Relationship Id="rId8" Type="http://schemas.openxmlformats.org/officeDocument/2006/relationships/tags" Target="../tags/tag25.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10" Type="http://schemas.openxmlformats.org/officeDocument/2006/relationships/notesSlide" Target="../notesSlides/notesSlide3.xml"/><Relationship Id="rId4" Type="http://schemas.openxmlformats.org/officeDocument/2006/relationships/tags" Target="../tags/tag21.xml"/><Relationship Id="rId9"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8.xml"/><Relationship Id="rId7"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4.png"/><Relationship Id="rId5" Type="http://schemas.openxmlformats.org/officeDocument/2006/relationships/tags" Target="../tags/tag30.xml"/><Relationship Id="rId10" Type="http://schemas.openxmlformats.org/officeDocument/2006/relationships/image" Target="../media/image3.png"/><Relationship Id="rId4" Type="http://schemas.openxmlformats.org/officeDocument/2006/relationships/tags" Target="../tags/tag29.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notesSlide" Target="../notesSlides/notesSlide5.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slideLayout" Target="../slideLayouts/slideLayout7.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44.xml"/><Relationship Id="rId7"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s/_rels/slide7.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image" Target="../media/image5.png"/><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notesSlide" Target="../notesSlides/notesSlide7.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slideLayout" Target="../slideLayouts/slideLayout7.xml"/><Relationship Id="rId5" Type="http://schemas.openxmlformats.org/officeDocument/2006/relationships/tags" Target="../tags/tag52.xml"/><Relationship Id="rId10" Type="http://schemas.openxmlformats.org/officeDocument/2006/relationships/tags" Target="../tags/tag57.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tags" Target="../tags/tag7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10" Type="http://schemas.openxmlformats.org/officeDocument/2006/relationships/notesSlide" Target="../notesSlides/notesSlide9.xml"/><Relationship Id="rId4" Type="http://schemas.openxmlformats.org/officeDocument/2006/relationships/tags" Target="../tags/tag68.xml"/><Relationship Id="rId9"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
            <a:extLst>
              <a:ext uri="{FF2B5EF4-FFF2-40B4-BE49-F238E27FC236}">
                <a16:creationId xmlns:a16="http://schemas.microsoft.com/office/drawing/2014/main" id="{4FE40A76-AD07-524A-8E09-44F646CB1360}"/>
              </a:ext>
            </a:extLst>
          </p:cNvPr>
          <p:cNvSpPr/>
          <p:nvPr>
            <p:custDataLst>
              <p:tags r:id="rId1"/>
            </p:custDataLst>
          </p:nvPr>
        </p:nvSpPr>
        <p:spPr bwMode="auto">
          <a:xfrm>
            <a:off x="2566670" y="252792"/>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 name="PA-1">
            <a:extLst>
              <a:ext uri="{FF2B5EF4-FFF2-40B4-BE49-F238E27FC236}">
                <a16:creationId xmlns:a16="http://schemas.microsoft.com/office/drawing/2014/main" id="{E1E443BD-261A-074E-ADD4-823ACCC1EC85}"/>
              </a:ext>
            </a:extLst>
          </p:cNvPr>
          <p:cNvSpPr/>
          <p:nvPr>
            <p:custDataLst>
              <p:tags r:id="rId2"/>
            </p:custDataLst>
          </p:nvPr>
        </p:nvSpPr>
        <p:spPr bwMode="auto">
          <a:xfrm>
            <a:off x="3339794" y="1023829"/>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PA-1">
            <a:extLst>
              <a:ext uri="{FF2B5EF4-FFF2-40B4-BE49-F238E27FC236}">
                <a16:creationId xmlns:a16="http://schemas.microsoft.com/office/drawing/2014/main" id="{DE59E413-C773-B742-8B94-FD51272A9B38}"/>
              </a:ext>
            </a:extLst>
          </p:cNvPr>
          <p:cNvSpPr/>
          <p:nvPr>
            <p:custDataLst>
              <p:tags r:id="rId3"/>
            </p:custDataLst>
          </p:nvPr>
        </p:nvSpPr>
        <p:spPr bwMode="auto">
          <a:xfrm>
            <a:off x="4095495" y="1777493"/>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6" name="PA-椭圆 21">
            <a:extLst>
              <a:ext uri="{FF2B5EF4-FFF2-40B4-BE49-F238E27FC236}">
                <a16:creationId xmlns:a16="http://schemas.microsoft.com/office/drawing/2014/main" id="{6913148F-11A4-EB4C-9675-839D7A0F3E2E}"/>
              </a:ext>
            </a:extLst>
          </p:cNvPr>
          <p:cNvSpPr/>
          <p:nvPr>
            <p:custDataLst>
              <p:tags r:id="rId4"/>
            </p:custDataLst>
          </p:nvPr>
        </p:nvSpPr>
        <p:spPr>
          <a:xfrm>
            <a:off x="10425962" y="914434"/>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椭圆 21">
            <a:extLst>
              <a:ext uri="{FF2B5EF4-FFF2-40B4-BE49-F238E27FC236}">
                <a16:creationId xmlns:a16="http://schemas.microsoft.com/office/drawing/2014/main" id="{6FBBDFE6-89E6-C64F-969D-BEA46334439E}"/>
              </a:ext>
            </a:extLst>
          </p:cNvPr>
          <p:cNvSpPr/>
          <p:nvPr>
            <p:custDataLst>
              <p:tags r:id="rId5"/>
            </p:custDataLst>
          </p:nvPr>
        </p:nvSpPr>
        <p:spPr>
          <a:xfrm>
            <a:off x="10452796" y="5422900"/>
            <a:ext cx="796683" cy="796683"/>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PA-椭圆 21">
            <a:extLst>
              <a:ext uri="{FF2B5EF4-FFF2-40B4-BE49-F238E27FC236}">
                <a16:creationId xmlns:a16="http://schemas.microsoft.com/office/drawing/2014/main" id="{4ED040A5-C57B-8E45-8BCE-F323684E4EB0}"/>
              </a:ext>
            </a:extLst>
          </p:cNvPr>
          <p:cNvSpPr/>
          <p:nvPr>
            <p:custDataLst>
              <p:tags r:id="rId6"/>
            </p:custDataLst>
          </p:nvPr>
        </p:nvSpPr>
        <p:spPr>
          <a:xfrm>
            <a:off x="654959" y="5422900"/>
            <a:ext cx="287562" cy="287562"/>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椭圆 21">
            <a:extLst>
              <a:ext uri="{FF2B5EF4-FFF2-40B4-BE49-F238E27FC236}">
                <a16:creationId xmlns:a16="http://schemas.microsoft.com/office/drawing/2014/main" id="{6A5D278E-AB10-D342-9222-C5737618CA59}"/>
              </a:ext>
            </a:extLst>
          </p:cNvPr>
          <p:cNvSpPr/>
          <p:nvPr>
            <p:custDataLst>
              <p:tags r:id="rId7"/>
            </p:custDataLst>
          </p:nvPr>
        </p:nvSpPr>
        <p:spPr>
          <a:xfrm>
            <a:off x="2878666" y="5035038"/>
            <a:ext cx="548760" cy="548760"/>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PA-椭圆 21">
            <a:extLst>
              <a:ext uri="{FF2B5EF4-FFF2-40B4-BE49-F238E27FC236}">
                <a16:creationId xmlns:a16="http://schemas.microsoft.com/office/drawing/2014/main" id="{FC7E0C00-8C68-D341-9609-72614291BC5E}"/>
              </a:ext>
            </a:extLst>
          </p:cNvPr>
          <p:cNvSpPr/>
          <p:nvPr>
            <p:custDataLst>
              <p:tags r:id="rId8"/>
            </p:custDataLst>
          </p:nvPr>
        </p:nvSpPr>
        <p:spPr>
          <a:xfrm>
            <a:off x="906355" y="186556"/>
            <a:ext cx="745219" cy="745219"/>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PA-椭圆 21">
            <a:extLst>
              <a:ext uri="{FF2B5EF4-FFF2-40B4-BE49-F238E27FC236}">
                <a16:creationId xmlns:a16="http://schemas.microsoft.com/office/drawing/2014/main" id="{816353F8-3A97-F34E-9E8A-4DCB6CEA15B1}"/>
              </a:ext>
            </a:extLst>
          </p:cNvPr>
          <p:cNvSpPr/>
          <p:nvPr>
            <p:custDataLst>
              <p:tags r:id="rId9"/>
            </p:custDataLst>
          </p:nvPr>
        </p:nvSpPr>
        <p:spPr>
          <a:xfrm>
            <a:off x="11518899" y="2433198"/>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3" name="直接连接符 10">
            <a:extLst>
              <a:ext uri="{FF2B5EF4-FFF2-40B4-BE49-F238E27FC236}">
                <a16:creationId xmlns:a16="http://schemas.microsoft.com/office/drawing/2014/main" id="{E74AEC22-BD3E-5942-B6B3-18CCD065B41C}"/>
              </a:ext>
            </a:extLst>
          </p:cNvPr>
          <p:cNvCxnSpPr>
            <a:cxnSpLocks/>
          </p:cNvCxnSpPr>
          <p:nvPr/>
        </p:nvCxnSpPr>
        <p:spPr>
          <a:xfrm>
            <a:off x="4720247" y="4497378"/>
            <a:ext cx="2467953" cy="0"/>
          </a:xfrm>
          <a:prstGeom prst="line">
            <a:avLst/>
          </a:prstGeom>
          <a:ln>
            <a:gradFill>
              <a:gsLst>
                <a:gs pos="0">
                  <a:schemeClr val="bg1">
                    <a:alpha val="0"/>
                  </a:schemeClr>
                </a:gs>
                <a:gs pos="50000">
                  <a:schemeClr val="accent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C6A66E5C-AC7E-3442-A485-7C79C6521F6E}"/>
              </a:ext>
            </a:extLst>
          </p:cNvPr>
          <p:cNvSpPr/>
          <p:nvPr/>
        </p:nvSpPr>
        <p:spPr>
          <a:xfrm>
            <a:off x="4720245" y="1148988"/>
            <a:ext cx="2467956" cy="1015663"/>
          </a:xfrm>
          <a:prstGeom prst="rect">
            <a:avLst/>
          </a:prstGeom>
        </p:spPr>
        <p:txBody>
          <a:bodyPr wrap="square">
            <a:spAutoFit/>
          </a:bodyPr>
          <a:lstStyle/>
          <a:p>
            <a:pPr algn="dist"/>
            <a:r>
              <a:rPr lang="en-US" altLang="zh-CN" sz="6000" dirty="0">
                <a:solidFill>
                  <a:schemeClr val="accent2"/>
                </a:solidFill>
                <a:latin typeface="字魂143号-正酷超级黑" panose="00000500000000000000" pitchFamily="2" charset="-122"/>
                <a:ea typeface="字魂143号-正酷超级黑" panose="00000500000000000000" pitchFamily="2" charset="-122"/>
                <a:sym typeface="思源黑体" panose="020B0500000000000000" pitchFamily="34" charset="-122"/>
              </a:rPr>
              <a:t>20XX</a:t>
            </a:r>
          </a:p>
        </p:txBody>
      </p:sp>
      <p:sp>
        <p:nvSpPr>
          <p:cNvPr id="16" name="文本框 15">
            <a:extLst>
              <a:ext uri="{FF2B5EF4-FFF2-40B4-BE49-F238E27FC236}">
                <a16:creationId xmlns:a16="http://schemas.microsoft.com/office/drawing/2014/main" id="{C2152DA9-DE79-A44D-B197-2BB075F8D8D9}"/>
              </a:ext>
            </a:extLst>
          </p:cNvPr>
          <p:cNvSpPr txBox="1"/>
          <p:nvPr/>
        </p:nvSpPr>
        <p:spPr>
          <a:xfrm>
            <a:off x="2893086" y="2401384"/>
            <a:ext cx="6420248" cy="523220"/>
          </a:xfrm>
          <a:prstGeom prst="rect">
            <a:avLst/>
          </a:prstGeom>
          <a:noFill/>
        </p:spPr>
        <p:txBody>
          <a:bodyPr wrap="square" rtlCol="0">
            <a:spAutoFit/>
            <a:scene3d>
              <a:camera prst="orthographicFront"/>
              <a:lightRig rig="threePt" dir="t"/>
            </a:scene3d>
            <a:sp3d contourW="12700"/>
          </a:bodyPr>
          <a:lstStyle/>
          <a:p>
            <a:pPr algn="dist"/>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rPr>
              <a:t>BUSINESS</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7" name="文本框 16">
            <a:extLst>
              <a:ext uri="{FF2B5EF4-FFF2-40B4-BE49-F238E27FC236}">
                <a16:creationId xmlns:a16="http://schemas.microsoft.com/office/drawing/2014/main" id="{0B7C14C2-D988-C547-AD0C-9598B844F596}"/>
              </a:ext>
            </a:extLst>
          </p:cNvPr>
          <p:cNvSpPr txBox="1"/>
          <p:nvPr/>
        </p:nvSpPr>
        <p:spPr>
          <a:xfrm>
            <a:off x="1659875" y="2695165"/>
            <a:ext cx="8872250" cy="1246495"/>
          </a:xfrm>
          <a:prstGeom prst="rect">
            <a:avLst/>
          </a:prstGeom>
          <a:noFill/>
        </p:spPr>
        <p:txBody>
          <a:bodyPr wrap="square" rtlCol="0">
            <a:spAutoFit/>
            <a:scene3d>
              <a:camera prst="orthographicFront"/>
              <a:lightRig rig="threePt" dir="t"/>
            </a:scene3d>
            <a:sp3d contourW="12700"/>
          </a:bodyPr>
          <a:lstStyle/>
          <a:p>
            <a:pPr algn="dist">
              <a:defRPr/>
            </a:pPr>
            <a:r>
              <a:rPr lang="zh-CN" altLang="en-US" sz="7500" dirty="0">
                <a:solidFill>
                  <a:schemeClr val="tx1">
                    <a:lumMod val="75000"/>
                    <a:lumOff val="25000"/>
                  </a:schemeClr>
                </a:solidFill>
                <a:latin typeface="字魂143号-正酷超级黑" panose="00000500000000000000" pitchFamily="2" charset="-122"/>
                <a:ea typeface="字魂143号-正酷超级黑" panose="00000500000000000000" pitchFamily="2" charset="-122"/>
                <a:cs typeface="OPPOSans B" panose="00020600040101010101" pitchFamily="18" charset="-122"/>
                <a:sym typeface="思源黑体" panose="020B0500000000000000" pitchFamily="34" charset="-122"/>
              </a:rPr>
              <a:t>莫兰迪色工作汇报</a:t>
            </a:r>
          </a:p>
        </p:txBody>
      </p:sp>
      <p:sp>
        <p:nvSpPr>
          <p:cNvPr id="18" name="文本框 17">
            <a:extLst>
              <a:ext uri="{FF2B5EF4-FFF2-40B4-BE49-F238E27FC236}">
                <a16:creationId xmlns:a16="http://schemas.microsoft.com/office/drawing/2014/main" id="{25545FA2-1ECE-3847-A09B-44864F851A88}"/>
              </a:ext>
            </a:extLst>
          </p:cNvPr>
          <p:cNvSpPr txBox="1"/>
          <p:nvPr/>
        </p:nvSpPr>
        <p:spPr>
          <a:xfrm>
            <a:off x="3353439" y="3915960"/>
            <a:ext cx="5499542" cy="372090"/>
          </a:xfrm>
          <a:prstGeom prst="rect">
            <a:avLst/>
          </a:prstGeom>
          <a:noFill/>
        </p:spPr>
        <p:txBody>
          <a:bodyPr wrap="square" rtlCol="0">
            <a:spAutoFit/>
            <a:scene3d>
              <a:camera prst="orthographicFront"/>
              <a:lightRig rig="threePt" dir="t"/>
            </a:scene3d>
            <a:sp3d contourW="12700"/>
          </a:bodyPr>
          <a:lstStyle>
            <a:defPPr>
              <a:defRPr lang="zh-CN"/>
            </a:defPPr>
            <a:lvl1pPr>
              <a:lnSpc>
                <a:spcPct val="120000"/>
              </a:lnSpc>
              <a:buFont typeface="Arial" panose="020B0604020202020204" pitchFamily="34" charset="0"/>
              <a:buNone/>
              <a:defRPr sz="1200">
                <a:solidFill>
                  <a:schemeClr val="bg1"/>
                </a:solidFill>
                <a:latin typeface="字魂58号-创中黑" panose="00000500000000000000" pitchFamily="2" charset="-122"/>
                <a:ea typeface="字魂58号-创中黑" panose="00000500000000000000" pitchFamily="2" charset="-122"/>
                <a:cs typeface="+mn-ea"/>
              </a:defRPr>
            </a:lvl1pPr>
          </a:lstStyle>
          <a:p>
            <a:pPr algn="dist"/>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rPr>
              <a:t>COMPANY PROFILE</a:t>
            </a:r>
            <a:endPar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nvGrpSpPr>
          <p:cNvPr id="19" name="组合 18">
            <a:extLst>
              <a:ext uri="{FF2B5EF4-FFF2-40B4-BE49-F238E27FC236}">
                <a16:creationId xmlns:a16="http://schemas.microsoft.com/office/drawing/2014/main" id="{A29FE1F8-3FA1-7341-8E0C-8CB2B08D9BB7}"/>
              </a:ext>
            </a:extLst>
          </p:cNvPr>
          <p:cNvGrpSpPr/>
          <p:nvPr/>
        </p:nvGrpSpPr>
        <p:grpSpPr>
          <a:xfrm>
            <a:off x="5057622" y="4849436"/>
            <a:ext cx="2091176" cy="446005"/>
            <a:chOff x="5788110" y="5439312"/>
            <a:chExt cx="2091176" cy="446005"/>
          </a:xfrm>
        </p:grpSpPr>
        <p:sp>
          <p:nvSpPr>
            <p:cNvPr id="20" name="透明图层">
              <a:extLst>
                <a:ext uri="{FF2B5EF4-FFF2-40B4-BE49-F238E27FC236}">
                  <a16:creationId xmlns:a16="http://schemas.microsoft.com/office/drawing/2014/main" id="{EE940C48-B84A-B348-8C03-5DA5B4DE8270}"/>
                </a:ext>
              </a:extLst>
            </p:cNvPr>
            <p:cNvSpPr/>
            <p:nvPr/>
          </p:nvSpPr>
          <p:spPr>
            <a:xfrm>
              <a:off x="5788110" y="5439312"/>
              <a:ext cx="2091176" cy="446005"/>
            </a:xfrm>
            <a:prstGeom prst="roundRect">
              <a:avLst>
                <a:gd name="adj" fmla="val 50000"/>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endParaRPr lang="zh-CN" altLang="en-US" sz="1000" dirty="0">
                <a:solidFill>
                  <a:schemeClr val="bg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1" name="文本框 20">
              <a:extLst>
                <a:ext uri="{FF2B5EF4-FFF2-40B4-BE49-F238E27FC236}">
                  <a16:creationId xmlns:a16="http://schemas.microsoft.com/office/drawing/2014/main" id="{CF958476-958D-7D42-9367-0842D4743786}"/>
                </a:ext>
              </a:extLst>
            </p:cNvPr>
            <p:cNvSpPr txBox="1"/>
            <p:nvPr/>
          </p:nvSpPr>
          <p:spPr>
            <a:xfrm>
              <a:off x="6244008" y="5493037"/>
              <a:ext cx="117938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rPr>
                <a:t>千图网</a:t>
              </a:r>
            </a:p>
          </p:txBody>
        </p:sp>
      </p:grpSp>
      <p:pic>
        <p:nvPicPr>
          <p:cNvPr id="2" name="秋天的钢琴">
            <a:hlinkClick r:id="" action="ppaction://media"/>
            <a:extLst>
              <a:ext uri="{FF2B5EF4-FFF2-40B4-BE49-F238E27FC236}">
                <a16:creationId xmlns:a16="http://schemas.microsoft.com/office/drawing/2014/main" id="{39E08860-F446-4A90-9F31-E3449D66C610}"/>
              </a:ext>
            </a:extLst>
          </p:cNvPr>
          <p:cNvPicPr>
            <a:picLocks noChangeAspect="1"/>
          </p:cNvPicPr>
          <p:nvPr>
            <a:audioFile r:link="rId11"/>
            <p:extLst>
              <p:ext uri="{DAA4B4D4-6D71-4841-9C94-3DE7FCFB9230}">
                <p14:media xmlns:p14="http://schemas.microsoft.com/office/powerpoint/2010/main" r:embed="rId10"/>
              </p:ext>
            </p:extLst>
          </p:nvPr>
        </p:nvPicPr>
        <p:blipFill>
          <a:blip r:embed="rId14"/>
          <a:stretch>
            <a:fillRect/>
          </a:stretch>
        </p:blipFill>
        <p:spPr>
          <a:xfrm>
            <a:off x="12858750" y="0"/>
            <a:ext cx="609600" cy="609600"/>
          </a:xfrm>
          <a:prstGeom prst="rect">
            <a:avLst/>
          </a:prstGeom>
        </p:spPr>
      </p:pic>
    </p:spTree>
    <p:extLst>
      <p:ext uri="{BB962C8B-B14F-4D97-AF65-F5344CB8AC3E}">
        <p14:creationId xmlns:p14="http://schemas.microsoft.com/office/powerpoint/2010/main" val="1741270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7235F033-5211-443B-BD81-77FDBBACAB26}"/>
              </a:ext>
            </a:extLst>
          </p:cNvPr>
          <p:cNvGrpSpPr/>
          <p:nvPr/>
        </p:nvGrpSpPr>
        <p:grpSpPr>
          <a:xfrm>
            <a:off x="-278512" y="-304800"/>
            <a:ext cx="15594330" cy="9725644"/>
            <a:chOff x="-278512" y="-304800"/>
            <a:chExt cx="15594330" cy="9725644"/>
          </a:xfrm>
        </p:grpSpPr>
        <p:grpSp>
          <p:nvGrpSpPr>
            <p:cNvPr id="28" name="组合 27">
              <a:extLst>
                <a:ext uri="{FF2B5EF4-FFF2-40B4-BE49-F238E27FC236}">
                  <a16:creationId xmlns:a16="http://schemas.microsoft.com/office/drawing/2014/main" id="{2DA933EE-E008-471B-ADD9-B0BCD7D422B8}"/>
                </a:ext>
              </a:extLst>
            </p:cNvPr>
            <p:cNvGrpSpPr/>
            <p:nvPr/>
          </p:nvGrpSpPr>
          <p:grpSpPr>
            <a:xfrm>
              <a:off x="-278512" y="-304800"/>
              <a:ext cx="1713230" cy="1708609"/>
              <a:chOff x="-214630" y="0"/>
              <a:chExt cx="6971030" cy="6952226"/>
            </a:xfrm>
          </p:grpSpPr>
          <p:sp>
            <p:nvSpPr>
              <p:cNvPr id="35" name="PA-1">
                <a:extLst>
                  <a:ext uri="{FF2B5EF4-FFF2-40B4-BE49-F238E27FC236}">
                    <a16:creationId xmlns:a16="http://schemas.microsoft.com/office/drawing/2014/main" id="{7200AE4B-FF32-4E51-90AB-496009D3A43E}"/>
                  </a:ext>
                </a:extLst>
              </p:cNvPr>
              <p:cNvSpPr/>
              <p:nvPr>
                <p:custDataLst>
                  <p:tags r:id="rId17"/>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6" name="PA-1">
                <a:extLst>
                  <a:ext uri="{FF2B5EF4-FFF2-40B4-BE49-F238E27FC236}">
                    <a16:creationId xmlns:a16="http://schemas.microsoft.com/office/drawing/2014/main" id="{2BB63827-4328-47B5-96E5-CF3268F72485}"/>
                  </a:ext>
                </a:extLst>
              </p:cNvPr>
              <p:cNvSpPr/>
              <p:nvPr>
                <p:custDataLst>
                  <p:tags r:id="rId18"/>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7" name="PA-1">
                <a:extLst>
                  <a:ext uri="{FF2B5EF4-FFF2-40B4-BE49-F238E27FC236}">
                    <a16:creationId xmlns:a16="http://schemas.microsoft.com/office/drawing/2014/main" id="{2EF97957-C8EE-4348-B4FE-D6DAFA334D41}"/>
                  </a:ext>
                </a:extLst>
              </p:cNvPr>
              <p:cNvSpPr/>
              <p:nvPr>
                <p:custDataLst>
                  <p:tags r:id="rId19"/>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29" name="文本框 28">
              <a:extLst>
                <a:ext uri="{FF2B5EF4-FFF2-40B4-BE49-F238E27FC236}">
                  <a16:creationId xmlns:a16="http://schemas.microsoft.com/office/drawing/2014/main" id="{F0A4C32A-F907-4A90-975B-0A4250481B5A}"/>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30" name="组合 29">
              <a:extLst>
                <a:ext uri="{FF2B5EF4-FFF2-40B4-BE49-F238E27FC236}">
                  <a16:creationId xmlns:a16="http://schemas.microsoft.com/office/drawing/2014/main" id="{355AB846-DB00-4100-867B-4A63756D54CB}"/>
                </a:ext>
              </a:extLst>
            </p:cNvPr>
            <p:cNvGrpSpPr/>
            <p:nvPr/>
          </p:nvGrpSpPr>
          <p:grpSpPr>
            <a:xfrm>
              <a:off x="7277100" y="1403809"/>
              <a:ext cx="8038718" cy="8017035"/>
              <a:chOff x="-214630" y="0"/>
              <a:chExt cx="6971030" cy="6952226"/>
            </a:xfrm>
          </p:grpSpPr>
          <p:sp>
            <p:nvSpPr>
              <p:cNvPr id="32" name="PA-1">
                <a:extLst>
                  <a:ext uri="{FF2B5EF4-FFF2-40B4-BE49-F238E27FC236}">
                    <a16:creationId xmlns:a16="http://schemas.microsoft.com/office/drawing/2014/main" id="{3FC0CF38-B6F4-41B3-98F1-42C82D7D6C74}"/>
                  </a:ext>
                </a:extLst>
              </p:cNvPr>
              <p:cNvSpPr/>
              <p:nvPr>
                <p:custDataLst>
                  <p:tags r:id="rId14"/>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3" name="PA-1">
                <a:extLst>
                  <a:ext uri="{FF2B5EF4-FFF2-40B4-BE49-F238E27FC236}">
                    <a16:creationId xmlns:a16="http://schemas.microsoft.com/office/drawing/2014/main" id="{18A04137-D5CA-4FCF-AAE3-72CFA3B42CA1}"/>
                  </a:ext>
                </a:extLst>
              </p:cNvPr>
              <p:cNvSpPr/>
              <p:nvPr>
                <p:custDataLst>
                  <p:tags r:id="rId15"/>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4" name="PA-1">
                <a:extLst>
                  <a:ext uri="{FF2B5EF4-FFF2-40B4-BE49-F238E27FC236}">
                    <a16:creationId xmlns:a16="http://schemas.microsoft.com/office/drawing/2014/main" id="{430FA3A5-0054-456D-81B6-8F1D84AA6265}"/>
                  </a:ext>
                </a:extLst>
              </p:cNvPr>
              <p:cNvSpPr/>
              <p:nvPr>
                <p:custDataLst>
                  <p:tags r:id="rId16"/>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1" name="矩形 30">
              <a:extLst>
                <a:ext uri="{FF2B5EF4-FFF2-40B4-BE49-F238E27FC236}">
                  <a16:creationId xmlns:a16="http://schemas.microsoft.com/office/drawing/2014/main" id="{549CC262-D9CF-4ED1-97E6-32A450139EC8}"/>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22204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4D4015B-3593-4238-A106-CD75F0900B99}"/>
              </a:ext>
            </a:extLst>
          </p:cNvPr>
          <p:cNvGrpSpPr>
            <a:grpSpLocks noChangeAspect="1"/>
          </p:cNvGrpSpPr>
          <p:nvPr>
            <p:custDataLst>
              <p:tags r:id="rId1"/>
            </p:custDataLst>
          </p:nvPr>
        </p:nvGrpSpPr>
        <p:grpSpPr>
          <a:xfrm>
            <a:off x="732284" y="1580254"/>
            <a:ext cx="10727431" cy="4116592"/>
            <a:chOff x="732284" y="1580254"/>
            <a:chExt cx="10727431" cy="4116592"/>
          </a:xfrm>
        </p:grpSpPr>
        <p:sp>
          <p:nvSpPr>
            <p:cNvPr id="3" name="ïSľiḓê">
              <a:extLst>
                <a:ext uri="{FF2B5EF4-FFF2-40B4-BE49-F238E27FC236}">
                  <a16:creationId xmlns:a16="http://schemas.microsoft.com/office/drawing/2014/main" id="{345B8F54-8858-4CC2-BF64-77D3BFD60B62}"/>
                </a:ext>
              </a:extLst>
            </p:cNvPr>
            <p:cNvSpPr/>
            <p:nvPr/>
          </p:nvSpPr>
          <p:spPr bwMode="auto">
            <a:xfrm>
              <a:off x="4490313" y="2648021"/>
              <a:ext cx="532762" cy="494587"/>
            </a:xfrm>
            <a:custGeom>
              <a:avLst/>
              <a:gdLst>
                <a:gd name="connsiteX0" fmla="*/ 331621 w 608704"/>
                <a:gd name="connsiteY0" fmla="*/ 496781 h 565088"/>
                <a:gd name="connsiteX1" fmla="*/ 441006 w 608704"/>
                <a:gd name="connsiteY1" fmla="*/ 496781 h 565088"/>
                <a:gd name="connsiteX2" fmla="*/ 446506 w 608704"/>
                <a:gd name="connsiteY2" fmla="*/ 497758 h 565088"/>
                <a:gd name="connsiteX3" fmla="*/ 454289 w 608704"/>
                <a:gd name="connsiteY3" fmla="*/ 504273 h 565088"/>
                <a:gd name="connsiteX4" fmla="*/ 456526 w 608704"/>
                <a:gd name="connsiteY4" fmla="*/ 512276 h 565088"/>
                <a:gd name="connsiteX5" fmla="*/ 456526 w 608704"/>
                <a:gd name="connsiteY5" fmla="*/ 517999 h 565088"/>
                <a:gd name="connsiteX6" fmla="*/ 456526 w 608704"/>
                <a:gd name="connsiteY6" fmla="*/ 549547 h 565088"/>
                <a:gd name="connsiteX7" fmla="*/ 441006 w 608704"/>
                <a:gd name="connsiteY7" fmla="*/ 565088 h 565088"/>
                <a:gd name="connsiteX8" fmla="*/ 331621 w 608704"/>
                <a:gd name="connsiteY8" fmla="*/ 565088 h 565088"/>
                <a:gd name="connsiteX9" fmla="*/ 316101 w 608704"/>
                <a:gd name="connsiteY9" fmla="*/ 549547 h 565088"/>
                <a:gd name="connsiteX10" fmla="*/ 316101 w 608704"/>
                <a:gd name="connsiteY10" fmla="*/ 517627 h 565088"/>
                <a:gd name="connsiteX11" fmla="*/ 316101 w 608704"/>
                <a:gd name="connsiteY11" fmla="*/ 512276 h 565088"/>
                <a:gd name="connsiteX12" fmla="*/ 318525 w 608704"/>
                <a:gd name="connsiteY12" fmla="*/ 503947 h 565088"/>
                <a:gd name="connsiteX13" fmla="*/ 326401 w 608704"/>
                <a:gd name="connsiteY13" fmla="*/ 497712 h 565088"/>
                <a:gd name="connsiteX14" fmla="*/ 331621 w 608704"/>
                <a:gd name="connsiteY14" fmla="*/ 496781 h 565088"/>
                <a:gd name="connsiteX15" fmla="*/ 166349 w 608704"/>
                <a:gd name="connsiteY15" fmla="*/ 496640 h 565088"/>
                <a:gd name="connsiteX16" fmla="*/ 275680 w 608704"/>
                <a:gd name="connsiteY16" fmla="*/ 496640 h 565088"/>
                <a:gd name="connsiteX17" fmla="*/ 282109 w 608704"/>
                <a:gd name="connsiteY17" fmla="*/ 498083 h 565088"/>
                <a:gd name="connsiteX18" fmla="*/ 289515 w 608704"/>
                <a:gd name="connsiteY18" fmla="*/ 505202 h 565088"/>
                <a:gd name="connsiteX19" fmla="*/ 291192 w 608704"/>
                <a:gd name="connsiteY19" fmla="*/ 512181 h 565088"/>
                <a:gd name="connsiteX20" fmla="*/ 291192 w 608704"/>
                <a:gd name="connsiteY20" fmla="*/ 518928 h 565088"/>
                <a:gd name="connsiteX21" fmla="*/ 291192 w 608704"/>
                <a:gd name="connsiteY21" fmla="*/ 549453 h 565088"/>
                <a:gd name="connsiteX22" fmla="*/ 275680 w 608704"/>
                <a:gd name="connsiteY22" fmla="*/ 564947 h 565088"/>
                <a:gd name="connsiteX23" fmla="*/ 166349 w 608704"/>
                <a:gd name="connsiteY23" fmla="*/ 564947 h 565088"/>
                <a:gd name="connsiteX24" fmla="*/ 150884 w 608704"/>
                <a:gd name="connsiteY24" fmla="*/ 549406 h 565088"/>
                <a:gd name="connsiteX25" fmla="*/ 150884 w 608704"/>
                <a:gd name="connsiteY25" fmla="*/ 516276 h 565088"/>
                <a:gd name="connsiteX26" fmla="*/ 150884 w 608704"/>
                <a:gd name="connsiteY26" fmla="*/ 512181 h 565088"/>
                <a:gd name="connsiteX27" fmla="*/ 153912 w 608704"/>
                <a:gd name="connsiteY27" fmla="*/ 502922 h 565088"/>
                <a:gd name="connsiteX28" fmla="*/ 162064 w 608704"/>
                <a:gd name="connsiteY28" fmla="*/ 497292 h 565088"/>
                <a:gd name="connsiteX29" fmla="*/ 166349 w 608704"/>
                <a:gd name="connsiteY29" fmla="*/ 496640 h 565088"/>
                <a:gd name="connsiteX30" fmla="*/ 560321 w 608704"/>
                <a:gd name="connsiteY30" fmla="*/ 169851 h 565088"/>
                <a:gd name="connsiteX31" fmla="*/ 572108 w 608704"/>
                <a:gd name="connsiteY31" fmla="*/ 175247 h 565088"/>
                <a:gd name="connsiteX32" fmla="*/ 577884 w 608704"/>
                <a:gd name="connsiteY32" fmla="*/ 346298 h 565088"/>
                <a:gd name="connsiteX33" fmla="*/ 535489 w 608704"/>
                <a:gd name="connsiteY33" fmla="*/ 388677 h 565088"/>
                <a:gd name="connsiteX34" fmla="*/ 492862 w 608704"/>
                <a:gd name="connsiteY34" fmla="*/ 424822 h 565088"/>
                <a:gd name="connsiteX35" fmla="*/ 455964 w 608704"/>
                <a:gd name="connsiteY35" fmla="*/ 451292 h 565088"/>
                <a:gd name="connsiteX36" fmla="*/ 446972 w 608704"/>
                <a:gd name="connsiteY36" fmla="*/ 468876 h 565088"/>
                <a:gd name="connsiteX37" fmla="*/ 446879 w 608704"/>
                <a:gd name="connsiteY37" fmla="*/ 478645 h 565088"/>
                <a:gd name="connsiteX38" fmla="*/ 441056 w 608704"/>
                <a:gd name="connsiteY38" fmla="*/ 478180 h 565088"/>
                <a:gd name="connsiteX39" fmla="*/ 331714 w 608704"/>
                <a:gd name="connsiteY39" fmla="*/ 478180 h 565088"/>
                <a:gd name="connsiteX40" fmla="*/ 326263 w 608704"/>
                <a:gd name="connsiteY40" fmla="*/ 478598 h 565088"/>
                <a:gd name="connsiteX41" fmla="*/ 326263 w 608704"/>
                <a:gd name="connsiteY41" fmla="*/ 409517 h 565088"/>
                <a:gd name="connsiteX42" fmla="*/ 327148 w 608704"/>
                <a:gd name="connsiteY42" fmla="*/ 404307 h 565088"/>
                <a:gd name="connsiteX43" fmla="*/ 434301 w 608704"/>
                <a:gd name="connsiteY43" fmla="*/ 313130 h 565088"/>
                <a:gd name="connsiteX44" fmla="*/ 441568 w 608704"/>
                <a:gd name="connsiteY44" fmla="*/ 309036 h 565088"/>
                <a:gd name="connsiteX45" fmla="*/ 476136 w 608704"/>
                <a:gd name="connsiteY45" fmla="*/ 274472 h 565088"/>
                <a:gd name="connsiteX46" fmla="*/ 487131 w 608704"/>
                <a:gd name="connsiteY46" fmla="*/ 269960 h 565088"/>
                <a:gd name="connsiteX47" fmla="*/ 498126 w 608704"/>
                <a:gd name="connsiteY47" fmla="*/ 274472 h 565088"/>
                <a:gd name="connsiteX48" fmla="*/ 510612 w 608704"/>
                <a:gd name="connsiteY48" fmla="*/ 286986 h 565088"/>
                <a:gd name="connsiteX49" fmla="*/ 513873 w 608704"/>
                <a:gd name="connsiteY49" fmla="*/ 290242 h 565088"/>
                <a:gd name="connsiteX50" fmla="*/ 513873 w 608704"/>
                <a:gd name="connsiteY50" fmla="*/ 312199 h 565088"/>
                <a:gd name="connsiteX51" fmla="*/ 445948 w 608704"/>
                <a:gd name="connsiteY51" fmla="*/ 379978 h 565088"/>
                <a:gd name="connsiteX52" fmla="*/ 445948 w 608704"/>
                <a:gd name="connsiteY52" fmla="*/ 388723 h 565088"/>
                <a:gd name="connsiteX53" fmla="*/ 447159 w 608704"/>
                <a:gd name="connsiteY53" fmla="*/ 389886 h 565088"/>
                <a:gd name="connsiteX54" fmla="*/ 451538 w 608704"/>
                <a:gd name="connsiteY54" fmla="*/ 391700 h 565088"/>
                <a:gd name="connsiteX55" fmla="*/ 455964 w 608704"/>
                <a:gd name="connsiteY55" fmla="*/ 389886 h 565088"/>
                <a:gd name="connsiteX56" fmla="*/ 533626 w 608704"/>
                <a:gd name="connsiteY56" fmla="*/ 312292 h 565088"/>
                <a:gd name="connsiteX57" fmla="*/ 533999 w 608704"/>
                <a:gd name="connsiteY57" fmla="*/ 209345 h 565088"/>
                <a:gd name="connsiteX58" fmla="*/ 535024 w 608704"/>
                <a:gd name="connsiteY58" fmla="*/ 188644 h 565088"/>
                <a:gd name="connsiteX59" fmla="*/ 535909 w 608704"/>
                <a:gd name="connsiteY59" fmla="*/ 187761 h 565088"/>
                <a:gd name="connsiteX60" fmla="*/ 549326 w 608704"/>
                <a:gd name="connsiteY60" fmla="*/ 174363 h 565088"/>
                <a:gd name="connsiteX61" fmla="*/ 560321 w 608704"/>
                <a:gd name="connsiteY61" fmla="*/ 169851 h 565088"/>
                <a:gd name="connsiteX62" fmla="*/ 48337 w 608704"/>
                <a:gd name="connsiteY62" fmla="*/ 169851 h 565088"/>
                <a:gd name="connsiteX63" fmla="*/ 59331 w 608704"/>
                <a:gd name="connsiteY63" fmla="*/ 174364 h 565088"/>
                <a:gd name="connsiteX64" fmla="*/ 72749 w 608704"/>
                <a:gd name="connsiteY64" fmla="*/ 187763 h 565088"/>
                <a:gd name="connsiteX65" fmla="*/ 73587 w 608704"/>
                <a:gd name="connsiteY65" fmla="*/ 188647 h 565088"/>
                <a:gd name="connsiteX66" fmla="*/ 74659 w 608704"/>
                <a:gd name="connsiteY66" fmla="*/ 209352 h 565088"/>
                <a:gd name="connsiteX67" fmla="*/ 75031 w 608704"/>
                <a:gd name="connsiteY67" fmla="*/ 312361 h 565088"/>
                <a:gd name="connsiteX68" fmla="*/ 152601 w 608704"/>
                <a:gd name="connsiteY68" fmla="*/ 389874 h 565088"/>
                <a:gd name="connsiteX69" fmla="*/ 157027 w 608704"/>
                <a:gd name="connsiteY69" fmla="*/ 391688 h 565088"/>
                <a:gd name="connsiteX70" fmla="*/ 161452 w 608704"/>
                <a:gd name="connsiteY70" fmla="*/ 389874 h 565088"/>
                <a:gd name="connsiteX71" fmla="*/ 162617 w 608704"/>
                <a:gd name="connsiteY71" fmla="*/ 388711 h 565088"/>
                <a:gd name="connsiteX72" fmla="*/ 162617 w 608704"/>
                <a:gd name="connsiteY72" fmla="*/ 379964 h 565088"/>
                <a:gd name="connsiteX73" fmla="*/ 94738 w 608704"/>
                <a:gd name="connsiteY73" fmla="*/ 312175 h 565088"/>
                <a:gd name="connsiteX74" fmla="*/ 94738 w 608704"/>
                <a:gd name="connsiteY74" fmla="*/ 290214 h 565088"/>
                <a:gd name="connsiteX75" fmla="*/ 97953 w 608704"/>
                <a:gd name="connsiteY75" fmla="*/ 286958 h 565088"/>
                <a:gd name="connsiteX76" fmla="*/ 110485 w 608704"/>
                <a:gd name="connsiteY76" fmla="*/ 274442 h 565088"/>
                <a:gd name="connsiteX77" fmla="*/ 121480 w 608704"/>
                <a:gd name="connsiteY77" fmla="*/ 269929 h 565088"/>
                <a:gd name="connsiteX78" fmla="*/ 132474 w 608704"/>
                <a:gd name="connsiteY78" fmla="*/ 274442 h 565088"/>
                <a:gd name="connsiteX79" fmla="*/ 167136 w 608704"/>
                <a:gd name="connsiteY79" fmla="*/ 309011 h 565088"/>
                <a:gd name="connsiteX80" fmla="*/ 174404 w 608704"/>
                <a:gd name="connsiteY80" fmla="*/ 313105 h 565088"/>
                <a:gd name="connsiteX81" fmla="*/ 281556 w 608704"/>
                <a:gd name="connsiteY81" fmla="*/ 404297 h 565088"/>
                <a:gd name="connsiteX82" fmla="*/ 282441 w 608704"/>
                <a:gd name="connsiteY82" fmla="*/ 409508 h 565088"/>
                <a:gd name="connsiteX83" fmla="*/ 282441 w 608704"/>
                <a:gd name="connsiteY83" fmla="*/ 478786 h 565088"/>
                <a:gd name="connsiteX84" fmla="*/ 275686 w 608704"/>
                <a:gd name="connsiteY84" fmla="*/ 478088 h 565088"/>
                <a:gd name="connsiteX85" fmla="*/ 166344 w 608704"/>
                <a:gd name="connsiteY85" fmla="*/ 478088 h 565088"/>
                <a:gd name="connsiteX86" fmla="*/ 161825 w 608704"/>
                <a:gd name="connsiteY86" fmla="*/ 478414 h 565088"/>
                <a:gd name="connsiteX87" fmla="*/ 161732 w 608704"/>
                <a:gd name="connsiteY87" fmla="*/ 468783 h 565088"/>
                <a:gd name="connsiteX88" fmla="*/ 152741 w 608704"/>
                <a:gd name="connsiteY88" fmla="*/ 451242 h 565088"/>
                <a:gd name="connsiteX89" fmla="*/ 115842 w 608704"/>
                <a:gd name="connsiteY89" fmla="*/ 424769 h 565088"/>
                <a:gd name="connsiteX90" fmla="*/ 73215 w 608704"/>
                <a:gd name="connsiteY90" fmla="*/ 388711 h 565088"/>
                <a:gd name="connsiteX91" fmla="*/ 30820 w 608704"/>
                <a:gd name="connsiteY91" fmla="*/ 346325 h 565088"/>
                <a:gd name="connsiteX92" fmla="*/ 36596 w 608704"/>
                <a:gd name="connsiteY92" fmla="*/ 175248 h 565088"/>
                <a:gd name="connsiteX93" fmla="*/ 48337 w 608704"/>
                <a:gd name="connsiteY93" fmla="*/ 169851 h 565088"/>
                <a:gd name="connsiteX94" fmla="*/ 101464 w 608704"/>
                <a:gd name="connsiteY94" fmla="*/ 164593 h 565088"/>
                <a:gd name="connsiteX95" fmla="*/ 112641 w 608704"/>
                <a:gd name="connsiteY95" fmla="*/ 169193 h 565088"/>
                <a:gd name="connsiteX96" fmla="*/ 131324 w 608704"/>
                <a:gd name="connsiteY96" fmla="*/ 188128 h 565088"/>
                <a:gd name="connsiteX97" fmla="*/ 131557 w 608704"/>
                <a:gd name="connsiteY97" fmla="*/ 209667 h 565088"/>
                <a:gd name="connsiteX98" fmla="*/ 117486 w 608704"/>
                <a:gd name="connsiteY98" fmla="*/ 224601 h 565088"/>
                <a:gd name="connsiteX99" fmla="*/ 94656 w 608704"/>
                <a:gd name="connsiteY99" fmla="*/ 264005 h 565088"/>
                <a:gd name="connsiteX100" fmla="*/ 81564 w 608704"/>
                <a:gd name="connsiteY100" fmla="*/ 277078 h 565088"/>
                <a:gd name="connsiteX101" fmla="*/ 77091 w 608704"/>
                <a:gd name="connsiteY101" fmla="*/ 282614 h 565088"/>
                <a:gd name="connsiteX102" fmla="*/ 74435 w 608704"/>
                <a:gd name="connsiteY102" fmla="*/ 275542 h 565088"/>
                <a:gd name="connsiteX103" fmla="*/ 73224 w 608704"/>
                <a:gd name="connsiteY103" fmla="*/ 252188 h 565088"/>
                <a:gd name="connsiteX104" fmla="*/ 89158 w 608704"/>
                <a:gd name="connsiteY104" fmla="*/ 221205 h 565088"/>
                <a:gd name="connsiteX105" fmla="*/ 96799 w 608704"/>
                <a:gd name="connsiteY105" fmla="*/ 197851 h 565088"/>
                <a:gd name="connsiteX106" fmla="*/ 86782 w 608704"/>
                <a:gd name="connsiteY106" fmla="*/ 175520 h 565088"/>
                <a:gd name="connsiteX107" fmla="*/ 85617 w 608704"/>
                <a:gd name="connsiteY107" fmla="*/ 174357 h 565088"/>
                <a:gd name="connsiteX108" fmla="*/ 90323 w 608704"/>
                <a:gd name="connsiteY108" fmla="*/ 169379 h 565088"/>
                <a:gd name="connsiteX109" fmla="*/ 101464 w 608704"/>
                <a:gd name="connsiteY109" fmla="*/ 164593 h 565088"/>
                <a:gd name="connsiteX110" fmla="*/ 507200 w 608704"/>
                <a:gd name="connsiteY110" fmla="*/ 164524 h 565088"/>
                <a:gd name="connsiteX111" fmla="*/ 518327 w 608704"/>
                <a:gd name="connsiteY111" fmla="*/ 169311 h 565088"/>
                <a:gd name="connsiteX112" fmla="*/ 523035 w 608704"/>
                <a:gd name="connsiteY112" fmla="*/ 174289 h 565088"/>
                <a:gd name="connsiteX113" fmla="*/ 521870 w 608704"/>
                <a:gd name="connsiteY113" fmla="*/ 175453 h 565088"/>
                <a:gd name="connsiteX114" fmla="*/ 511895 w 608704"/>
                <a:gd name="connsiteY114" fmla="*/ 197788 h 565088"/>
                <a:gd name="connsiteX115" fmla="*/ 519539 w 608704"/>
                <a:gd name="connsiteY115" fmla="*/ 221100 h 565088"/>
                <a:gd name="connsiteX116" fmla="*/ 535387 w 608704"/>
                <a:gd name="connsiteY116" fmla="*/ 252183 h 565088"/>
                <a:gd name="connsiteX117" fmla="*/ 534221 w 608704"/>
                <a:gd name="connsiteY117" fmla="*/ 275542 h 565088"/>
                <a:gd name="connsiteX118" fmla="*/ 531565 w 608704"/>
                <a:gd name="connsiteY118" fmla="*/ 282615 h 565088"/>
                <a:gd name="connsiteX119" fmla="*/ 527090 w 608704"/>
                <a:gd name="connsiteY119" fmla="*/ 277078 h 565088"/>
                <a:gd name="connsiteX120" fmla="*/ 513946 w 608704"/>
                <a:gd name="connsiteY120" fmla="*/ 264002 h 565088"/>
                <a:gd name="connsiteX121" fmla="*/ 491154 w 608704"/>
                <a:gd name="connsiteY121" fmla="*/ 224590 h 565088"/>
                <a:gd name="connsiteX122" fmla="*/ 477032 w 608704"/>
                <a:gd name="connsiteY122" fmla="*/ 209653 h 565088"/>
                <a:gd name="connsiteX123" fmla="*/ 477311 w 608704"/>
                <a:gd name="connsiteY123" fmla="*/ 188109 h 565088"/>
                <a:gd name="connsiteX124" fmla="*/ 496002 w 608704"/>
                <a:gd name="connsiteY124" fmla="*/ 169124 h 565088"/>
                <a:gd name="connsiteX125" fmla="*/ 507200 w 608704"/>
                <a:gd name="connsiteY125" fmla="*/ 164524 h 565088"/>
                <a:gd name="connsiteX126" fmla="*/ 255331 w 608704"/>
                <a:gd name="connsiteY126" fmla="*/ 53303 h 565088"/>
                <a:gd name="connsiteX127" fmla="*/ 244789 w 608704"/>
                <a:gd name="connsiteY127" fmla="*/ 55176 h 565088"/>
                <a:gd name="connsiteX128" fmla="*/ 240503 w 608704"/>
                <a:gd name="connsiteY128" fmla="*/ 74437 h 565088"/>
                <a:gd name="connsiteX129" fmla="*/ 282110 w 608704"/>
                <a:gd name="connsiteY129" fmla="*/ 139662 h 565088"/>
                <a:gd name="connsiteX130" fmla="*/ 268132 w 608704"/>
                <a:gd name="connsiteY130" fmla="*/ 139662 h 565088"/>
                <a:gd name="connsiteX131" fmla="*/ 254154 w 608704"/>
                <a:gd name="connsiteY131" fmla="*/ 153619 h 565088"/>
                <a:gd name="connsiteX132" fmla="*/ 268132 w 608704"/>
                <a:gd name="connsiteY132" fmla="*/ 167576 h 565088"/>
                <a:gd name="connsiteX133" fmla="*/ 292174 w 608704"/>
                <a:gd name="connsiteY133" fmla="*/ 167576 h 565088"/>
                <a:gd name="connsiteX134" fmla="*/ 292174 w 608704"/>
                <a:gd name="connsiteY134" fmla="*/ 177346 h 565088"/>
                <a:gd name="connsiteX135" fmla="*/ 268132 w 608704"/>
                <a:gd name="connsiteY135" fmla="*/ 177346 h 565088"/>
                <a:gd name="connsiteX136" fmla="*/ 254154 w 608704"/>
                <a:gd name="connsiteY136" fmla="*/ 191302 h 565088"/>
                <a:gd name="connsiteX137" fmla="*/ 268132 w 608704"/>
                <a:gd name="connsiteY137" fmla="*/ 205259 h 565088"/>
                <a:gd name="connsiteX138" fmla="*/ 292174 w 608704"/>
                <a:gd name="connsiteY138" fmla="*/ 205259 h 565088"/>
                <a:gd name="connsiteX139" fmla="*/ 292174 w 608704"/>
                <a:gd name="connsiteY139" fmla="*/ 224706 h 565088"/>
                <a:gd name="connsiteX140" fmla="*/ 306151 w 608704"/>
                <a:gd name="connsiteY140" fmla="*/ 238663 h 565088"/>
                <a:gd name="connsiteX141" fmla="*/ 320129 w 608704"/>
                <a:gd name="connsiteY141" fmla="*/ 224706 h 565088"/>
                <a:gd name="connsiteX142" fmla="*/ 320129 w 608704"/>
                <a:gd name="connsiteY142" fmla="*/ 205259 h 565088"/>
                <a:gd name="connsiteX143" fmla="*/ 344171 w 608704"/>
                <a:gd name="connsiteY143" fmla="*/ 205259 h 565088"/>
                <a:gd name="connsiteX144" fmla="*/ 358149 w 608704"/>
                <a:gd name="connsiteY144" fmla="*/ 191302 h 565088"/>
                <a:gd name="connsiteX145" fmla="*/ 344171 w 608704"/>
                <a:gd name="connsiteY145" fmla="*/ 177346 h 565088"/>
                <a:gd name="connsiteX146" fmla="*/ 320129 w 608704"/>
                <a:gd name="connsiteY146" fmla="*/ 177346 h 565088"/>
                <a:gd name="connsiteX147" fmla="*/ 320129 w 608704"/>
                <a:gd name="connsiteY147" fmla="*/ 167576 h 565088"/>
                <a:gd name="connsiteX148" fmla="*/ 344264 w 608704"/>
                <a:gd name="connsiteY148" fmla="*/ 167576 h 565088"/>
                <a:gd name="connsiteX149" fmla="*/ 358242 w 608704"/>
                <a:gd name="connsiteY149" fmla="*/ 153619 h 565088"/>
                <a:gd name="connsiteX150" fmla="*/ 344264 w 608704"/>
                <a:gd name="connsiteY150" fmla="*/ 139662 h 565088"/>
                <a:gd name="connsiteX151" fmla="*/ 330286 w 608704"/>
                <a:gd name="connsiteY151" fmla="*/ 139662 h 565088"/>
                <a:gd name="connsiteX152" fmla="*/ 371893 w 608704"/>
                <a:gd name="connsiteY152" fmla="*/ 74437 h 565088"/>
                <a:gd name="connsiteX153" fmla="*/ 367793 w 608704"/>
                <a:gd name="connsiteY153" fmla="*/ 55176 h 565088"/>
                <a:gd name="connsiteX154" fmla="*/ 348457 w 608704"/>
                <a:gd name="connsiteY154" fmla="*/ 59456 h 565088"/>
                <a:gd name="connsiteX155" fmla="*/ 306291 w 608704"/>
                <a:gd name="connsiteY155" fmla="*/ 125426 h 565088"/>
                <a:gd name="connsiteX156" fmla="*/ 264125 w 608704"/>
                <a:gd name="connsiteY156" fmla="*/ 59456 h 565088"/>
                <a:gd name="connsiteX157" fmla="*/ 255331 w 608704"/>
                <a:gd name="connsiteY157" fmla="*/ 53303 h 565088"/>
                <a:gd name="connsiteX158" fmla="*/ 304940 w 608704"/>
                <a:gd name="connsiteY158" fmla="*/ 0 h 565088"/>
                <a:gd name="connsiteX159" fmla="*/ 447000 w 608704"/>
                <a:gd name="connsiteY159" fmla="*/ 141895 h 565088"/>
                <a:gd name="connsiteX160" fmla="*/ 304940 w 608704"/>
                <a:gd name="connsiteY160" fmla="*/ 283744 h 565088"/>
                <a:gd name="connsiteX161" fmla="*/ 162833 w 608704"/>
                <a:gd name="connsiteY161" fmla="*/ 141895 h 565088"/>
                <a:gd name="connsiteX162" fmla="*/ 304940 w 608704"/>
                <a:gd name="connsiteY162" fmla="*/ 0 h 56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608704" h="565088">
                  <a:moveTo>
                    <a:pt x="331621" y="496781"/>
                  </a:moveTo>
                  <a:lnTo>
                    <a:pt x="441006" y="496781"/>
                  </a:lnTo>
                  <a:cubicBezTo>
                    <a:pt x="442917" y="496781"/>
                    <a:pt x="444781" y="497060"/>
                    <a:pt x="446506" y="497758"/>
                  </a:cubicBezTo>
                  <a:cubicBezTo>
                    <a:pt x="449815" y="499015"/>
                    <a:pt x="452565" y="501341"/>
                    <a:pt x="454289" y="504273"/>
                  </a:cubicBezTo>
                  <a:cubicBezTo>
                    <a:pt x="455734" y="506646"/>
                    <a:pt x="456526" y="509345"/>
                    <a:pt x="456526" y="512276"/>
                  </a:cubicBezTo>
                  <a:lnTo>
                    <a:pt x="456526" y="517999"/>
                  </a:lnTo>
                  <a:lnTo>
                    <a:pt x="456526" y="549547"/>
                  </a:lnTo>
                  <a:cubicBezTo>
                    <a:pt x="456526" y="558109"/>
                    <a:pt x="449582" y="565088"/>
                    <a:pt x="441006" y="565088"/>
                  </a:cubicBezTo>
                  <a:lnTo>
                    <a:pt x="331621" y="565088"/>
                  </a:lnTo>
                  <a:cubicBezTo>
                    <a:pt x="323046" y="565088"/>
                    <a:pt x="316101" y="558109"/>
                    <a:pt x="316101" y="549547"/>
                  </a:cubicBezTo>
                  <a:lnTo>
                    <a:pt x="316101" y="517627"/>
                  </a:lnTo>
                  <a:lnTo>
                    <a:pt x="316101" y="512276"/>
                  </a:lnTo>
                  <a:cubicBezTo>
                    <a:pt x="316101" y="509251"/>
                    <a:pt x="316940" y="506367"/>
                    <a:pt x="318525" y="503947"/>
                  </a:cubicBezTo>
                  <a:cubicBezTo>
                    <a:pt x="320389" y="501109"/>
                    <a:pt x="323092" y="498875"/>
                    <a:pt x="326401" y="497712"/>
                  </a:cubicBezTo>
                  <a:cubicBezTo>
                    <a:pt x="328032" y="497060"/>
                    <a:pt x="329757" y="496781"/>
                    <a:pt x="331621" y="496781"/>
                  </a:cubicBezTo>
                  <a:close/>
                  <a:moveTo>
                    <a:pt x="166349" y="496640"/>
                  </a:moveTo>
                  <a:lnTo>
                    <a:pt x="275680" y="496640"/>
                  </a:lnTo>
                  <a:cubicBezTo>
                    <a:pt x="277963" y="496640"/>
                    <a:pt x="280152" y="497152"/>
                    <a:pt x="282109" y="498083"/>
                  </a:cubicBezTo>
                  <a:cubicBezTo>
                    <a:pt x="285276" y="499572"/>
                    <a:pt x="287978" y="502038"/>
                    <a:pt x="289515" y="505202"/>
                  </a:cubicBezTo>
                  <a:cubicBezTo>
                    <a:pt x="290587" y="507249"/>
                    <a:pt x="291192" y="509669"/>
                    <a:pt x="291192" y="512181"/>
                  </a:cubicBezTo>
                  <a:lnTo>
                    <a:pt x="291192" y="518928"/>
                  </a:lnTo>
                  <a:lnTo>
                    <a:pt x="291192" y="549453"/>
                  </a:lnTo>
                  <a:cubicBezTo>
                    <a:pt x="291192" y="558014"/>
                    <a:pt x="284251" y="564947"/>
                    <a:pt x="275680" y="564947"/>
                  </a:cubicBezTo>
                  <a:lnTo>
                    <a:pt x="166349" y="564947"/>
                  </a:lnTo>
                  <a:cubicBezTo>
                    <a:pt x="157732" y="564947"/>
                    <a:pt x="150837" y="558014"/>
                    <a:pt x="150884" y="549406"/>
                  </a:cubicBezTo>
                  <a:lnTo>
                    <a:pt x="150884" y="516276"/>
                  </a:lnTo>
                  <a:lnTo>
                    <a:pt x="150884" y="512181"/>
                  </a:lnTo>
                  <a:cubicBezTo>
                    <a:pt x="150884" y="508692"/>
                    <a:pt x="152002" y="505528"/>
                    <a:pt x="153912" y="502922"/>
                  </a:cubicBezTo>
                  <a:cubicBezTo>
                    <a:pt x="155915" y="500270"/>
                    <a:pt x="158756" y="498222"/>
                    <a:pt x="162064" y="497292"/>
                  </a:cubicBezTo>
                  <a:cubicBezTo>
                    <a:pt x="163415" y="496826"/>
                    <a:pt x="164859" y="496640"/>
                    <a:pt x="166349" y="496640"/>
                  </a:cubicBezTo>
                  <a:close/>
                  <a:moveTo>
                    <a:pt x="560321" y="169851"/>
                  </a:moveTo>
                  <a:cubicBezTo>
                    <a:pt x="564653" y="169851"/>
                    <a:pt x="569033" y="171618"/>
                    <a:pt x="572108" y="175247"/>
                  </a:cubicBezTo>
                  <a:cubicBezTo>
                    <a:pt x="650934" y="266843"/>
                    <a:pt x="577884" y="346298"/>
                    <a:pt x="577884" y="346298"/>
                  </a:cubicBezTo>
                  <a:lnTo>
                    <a:pt x="535489" y="388677"/>
                  </a:lnTo>
                  <a:cubicBezTo>
                    <a:pt x="522258" y="401795"/>
                    <a:pt x="508003" y="413890"/>
                    <a:pt x="492862" y="424822"/>
                  </a:cubicBezTo>
                  <a:lnTo>
                    <a:pt x="455964" y="451292"/>
                  </a:lnTo>
                  <a:cubicBezTo>
                    <a:pt x="450373" y="455385"/>
                    <a:pt x="446972" y="461898"/>
                    <a:pt x="446972" y="468876"/>
                  </a:cubicBezTo>
                  <a:lnTo>
                    <a:pt x="446879" y="478645"/>
                  </a:lnTo>
                  <a:cubicBezTo>
                    <a:pt x="445016" y="478366"/>
                    <a:pt x="443059" y="478180"/>
                    <a:pt x="441056" y="478180"/>
                  </a:cubicBezTo>
                  <a:lnTo>
                    <a:pt x="331714" y="478180"/>
                  </a:lnTo>
                  <a:cubicBezTo>
                    <a:pt x="329851" y="478180"/>
                    <a:pt x="328080" y="478273"/>
                    <a:pt x="326263" y="478598"/>
                  </a:cubicBezTo>
                  <a:lnTo>
                    <a:pt x="326263" y="409517"/>
                  </a:lnTo>
                  <a:cubicBezTo>
                    <a:pt x="326263" y="407703"/>
                    <a:pt x="326589" y="405982"/>
                    <a:pt x="327148" y="404307"/>
                  </a:cubicBezTo>
                  <a:cubicBezTo>
                    <a:pt x="350489" y="337599"/>
                    <a:pt x="417063" y="317316"/>
                    <a:pt x="434301" y="313130"/>
                  </a:cubicBezTo>
                  <a:cubicBezTo>
                    <a:pt x="437003" y="312432"/>
                    <a:pt x="439565" y="310990"/>
                    <a:pt x="441568" y="309036"/>
                  </a:cubicBezTo>
                  <a:lnTo>
                    <a:pt x="476136" y="274472"/>
                  </a:lnTo>
                  <a:cubicBezTo>
                    <a:pt x="479211" y="271449"/>
                    <a:pt x="483171" y="269960"/>
                    <a:pt x="487131" y="269960"/>
                  </a:cubicBezTo>
                  <a:cubicBezTo>
                    <a:pt x="491138" y="269960"/>
                    <a:pt x="495098" y="271449"/>
                    <a:pt x="498126" y="274472"/>
                  </a:cubicBezTo>
                  <a:lnTo>
                    <a:pt x="510612" y="286986"/>
                  </a:lnTo>
                  <a:lnTo>
                    <a:pt x="513873" y="290242"/>
                  </a:lnTo>
                  <a:cubicBezTo>
                    <a:pt x="519929" y="296290"/>
                    <a:pt x="519929" y="306105"/>
                    <a:pt x="513873" y="312199"/>
                  </a:cubicBezTo>
                  <a:lnTo>
                    <a:pt x="445948" y="379978"/>
                  </a:lnTo>
                  <a:cubicBezTo>
                    <a:pt x="443525" y="382397"/>
                    <a:pt x="443525" y="386304"/>
                    <a:pt x="445948" y="388723"/>
                  </a:cubicBezTo>
                  <a:lnTo>
                    <a:pt x="447159" y="389886"/>
                  </a:lnTo>
                  <a:cubicBezTo>
                    <a:pt x="448370" y="391096"/>
                    <a:pt x="449954" y="391700"/>
                    <a:pt x="451538" y="391700"/>
                  </a:cubicBezTo>
                  <a:cubicBezTo>
                    <a:pt x="453169" y="391700"/>
                    <a:pt x="454706" y="391142"/>
                    <a:pt x="455964" y="389886"/>
                  </a:cubicBezTo>
                  <a:lnTo>
                    <a:pt x="533626" y="312292"/>
                  </a:lnTo>
                  <a:cubicBezTo>
                    <a:pt x="533626" y="312292"/>
                    <a:pt x="581379" y="266983"/>
                    <a:pt x="533999" y="209345"/>
                  </a:cubicBezTo>
                  <a:cubicBezTo>
                    <a:pt x="528874" y="203205"/>
                    <a:pt x="529386" y="194273"/>
                    <a:pt x="535024" y="188644"/>
                  </a:cubicBezTo>
                  <a:lnTo>
                    <a:pt x="535909" y="187761"/>
                  </a:lnTo>
                  <a:lnTo>
                    <a:pt x="549326" y="174363"/>
                  </a:lnTo>
                  <a:cubicBezTo>
                    <a:pt x="552354" y="171339"/>
                    <a:pt x="556361" y="169851"/>
                    <a:pt x="560321" y="169851"/>
                  </a:cubicBezTo>
                  <a:close/>
                  <a:moveTo>
                    <a:pt x="48337" y="169851"/>
                  </a:moveTo>
                  <a:cubicBezTo>
                    <a:pt x="52297" y="169851"/>
                    <a:pt x="56257" y="171340"/>
                    <a:pt x="59331" y="174364"/>
                  </a:cubicBezTo>
                  <a:lnTo>
                    <a:pt x="72749" y="187763"/>
                  </a:lnTo>
                  <a:lnTo>
                    <a:pt x="73587" y="188647"/>
                  </a:lnTo>
                  <a:cubicBezTo>
                    <a:pt x="79178" y="194231"/>
                    <a:pt x="79690" y="203210"/>
                    <a:pt x="74659" y="209352"/>
                  </a:cubicBezTo>
                  <a:cubicBezTo>
                    <a:pt x="27279" y="266998"/>
                    <a:pt x="75031" y="312361"/>
                    <a:pt x="75031" y="312361"/>
                  </a:cubicBezTo>
                  <a:lnTo>
                    <a:pt x="152601" y="389874"/>
                  </a:lnTo>
                  <a:cubicBezTo>
                    <a:pt x="153859" y="391084"/>
                    <a:pt x="155396" y="391688"/>
                    <a:pt x="157027" y="391688"/>
                  </a:cubicBezTo>
                  <a:cubicBezTo>
                    <a:pt x="158657" y="391688"/>
                    <a:pt x="160195" y="391130"/>
                    <a:pt x="161452" y="389874"/>
                  </a:cubicBezTo>
                  <a:lnTo>
                    <a:pt x="162617" y="388711"/>
                  </a:lnTo>
                  <a:cubicBezTo>
                    <a:pt x="165040" y="386291"/>
                    <a:pt x="165040" y="382383"/>
                    <a:pt x="162617" y="379964"/>
                  </a:cubicBezTo>
                  <a:lnTo>
                    <a:pt x="94738" y="312175"/>
                  </a:lnTo>
                  <a:cubicBezTo>
                    <a:pt x="88635" y="306080"/>
                    <a:pt x="88635" y="296263"/>
                    <a:pt x="94738" y="290214"/>
                  </a:cubicBezTo>
                  <a:lnTo>
                    <a:pt x="97953" y="286958"/>
                  </a:lnTo>
                  <a:lnTo>
                    <a:pt x="110485" y="274442"/>
                  </a:lnTo>
                  <a:cubicBezTo>
                    <a:pt x="113560" y="271418"/>
                    <a:pt x="117520" y="269929"/>
                    <a:pt x="121480" y="269929"/>
                  </a:cubicBezTo>
                  <a:cubicBezTo>
                    <a:pt x="125486" y="269929"/>
                    <a:pt x="129446" y="271418"/>
                    <a:pt x="132474" y="274442"/>
                  </a:cubicBezTo>
                  <a:lnTo>
                    <a:pt x="167136" y="309011"/>
                  </a:lnTo>
                  <a:cubicBezTo>
                    <a:pt x="169139" y="310965"/>
                    <a:pt x="171702" y="312408"/>
                    <a:pt x="174404" y="313105"/>
                  </a:cubicBezTo>
                  <a:cubicBezTo>
                    <a:pt x="191641" y="317293"/>
                    <a:pt x="258216" y="337578"/>
                    <a:pt x="281556" y="404297"/>
                  </a:cubicBezTo>
                  <a:cubicBezTo>
                    <a:pt x="282115" y="405972"/>
                    <a:pt x="282441" y="407740"/>
                    <a:pt x="282441" y="409508"/>
                  </a:cubicBezTo>
                  <a:lnTo>
                    <a:pt x="282441" y="478786"/>
                  </a:lnTo>
                  <a:cubicBezTo>
                    <a:pt x="280252" y="478367"/>
                    <a:pt x="277969" y="478088"/>
                    <a:pt x="275686" y="478088"/>
                  </a:cubicBezTo>
                  <a:lnTo>
                    <a:pt x="166344" y="478088"/>
                  </a:lnTo>
                  <a:cubicBezTo>
                    <a:pt x="164807" y="478088"/>
                    <a:pt x="163316" y="478227"/>
                    <a:pt x="161825" y="478414"/>
                  </a:cubicBezTo>
                  <a:lnTo>
                    <a:pt x="161732" y="468783"/>
                  </a:lnTo>
                  <a:cubicBezTo>
                    <a:pt x="161732" y="461850"/>
                    <a:pt x="158378" y="455290"/>
                    <a:pt x="152741" y="451242"/>
                  </a:cubicBezTo>
                  <a:lnTo>
                    <a:pt x="115842" y="424769"/>
                  </a:lnTo>
                  <a:cubicBezTo>
                    <a:pt x="100701" y="413881"/>
                    <a:pt x="86399" y="401785"/>
                    <a:pt x="73215" y="388711"/>
                  </a:cubicBezTo>
                  <a:lnTo>
                    <a:pt x="30820" y="346325"/>
                  </a:lnTo>
                  <a:cubicBezTo>
                    <a:pt x="30820" y="346325"/>
                    <a:pt x="-42230" y="266858"/>
                    <a:pt x="36596" y="175248"/>
                  </a:cubicBezTo>
                  <a:cubicBezTo>
                    <a:pt x="39625" y="171665"/>
                    <a:pt x="43957" y="169851"/>
                    <a:pt x="48337" y="169851"/>
                  </a:cubicBezTo>
                  <a:close/>
                  <a:moveTo>
                    <a:pt x="101464" y="164593"/>
                  </a:moveTo>
                  <a:cubicBezTo>
                    <a:pt x="105512" y="164564"/>
                    <a:pt x="109566" y="166100"/>
                    <a:pt x="112641" y="169193"/>
                  </a:cubicBezTo>
                  <a:lnTo>
                    <a:pt x="131324" y="188128"/>
                  </a:lnTo>
                  <a:cubicBezTo>
                    <a:pt x="137148" y="194082"/>
                    <a:pt x="137288" y="203573"/>
                    <a:pt x="131557" y="209667"/>
                  </a:cubicBezTo>
                  <a:lnTo>
                    <a:pt x="117486" y="224601"/>
                  </a:lnTo>
                  <a:cubicBezTo>
                    <a:pt x="102483" y="238790"/>
                    <a:pt x="96100" y="252142"/>
                    <a:pt x="94656" y="264005"/>
                  </a:cubicBezTo>
                  <a:lnTo>
                    <a:pt x="81564" y="277078"/>
                  </a:lnTo>
                  <a:cubicBezTo>
                    <a:pt x="79886" y="278799"/>
                    <a:pt x="78395" y="280613"/>
                    <a:pt x="77091" y="282614"/>
                  </a:cubicBezTo>
                  <a:cubicBezTo>
                    <a:pt x="76112" y="280427"/>
                    <a:pt x="75181" y="278055"/>
                    <a:pt x="74435" y="275542"/>
                  </a:cubicBezTo>
                  <a:cubicBezTo>
                    <a:pt x="72105" y="267820"/>
                    <a:pt x="71733" y="259958"/>
                    <a:pt x="73224" y="252188"/>
                  </a:cubicBezTo>
                  <a:cubicBezTo>
                    <a:pt x="75227" y="242047"/>
                    <a:pt x="80492" y="231533"/>
                    <a:pt x="89158" y="221205"/>
                  </a:cubicBezTo>
                  <a:cubicBezTo>
                    <a:pt x="94470" y="214692"/>
                    <a:pt x="97219" y="206364"/>
                    <a:pt x="96799" y="197851"/>
                  </a:cubicBezTo>
                  <a:cubicBezTo>
                    <a:pt x="96287" y="189430"/>
                    <a:pt x="92746" y="181475"/>
                    <a:pt x="86782" y="175520"/>
                  </a:cubicBezTo>
                  <a:lnTo>
                    <a:pt x="85617" y="174357"/>
                  </a:lnTo>
                  <a:lnTo>
                    <a:pt x="90323" y="169379"/>
                  </a:lnTo>
                  <a:cubicBezTo>
                    <a:pt x="93375" y="166216"/>
                    <a:pt x="97417" y="164622"/>
                    <a:pt x="101464" y="164593"/>
                  </a:cubicBezTo>
                  <a:close/>
                  <a:moveTo>
                    <a:pt x="507200" y="164524"/>
                  </a:moveTo>
                  <a:cubicBezTo>
                    <a:pt x="511255" y="164553"/>
                    <a:pt x="515298" y="166147"/>
                    <a:pt x="518327" y="169311"/>
                  </a:cubicBezTo>
                  <a:lnTo>
                    <a:pt x="523035" y="174289"/>
                  </a:lnTo>
                  <a:lnTo>
                    <a:pt x="521870" y="175453"/>
                  </a:lnTo>
                  <a:cubicBezTo>
                    <a:pt x="515904" y="181409"/>
                    <a:pt x="512361" y="189366"/>
                    <a:pt x="511895" y="197788"/>
                  </a:cubicBezTo>
                  <a:cubicBezTo>
                    <a:pt x="511429" y="206210"/>
                    <a:pt x="514133" y="214539"/>
                    <a:pt x="519539" y="221100"/>
                  </a:cubicBezTo>
                  <a:cubicBezTo>
                    <a:pt x="528069" y="231523"/>
                    <a:pt x="533429" y="241946"/>
                    <a:pt x="535387" y="252183"/>
                  </a:cubicBezTo>
                  <a:cubicBezTo>
                    <a:pt x="536971" y="259954"/>
                    <a:pt x="536505" y="267818"/>
                    <a:pt x="534221" y="275542"/>
                  </a:cubicBezTo>
                  <a:cubicBezTo>
                    <a:pt x="533476" y="278055"/>
                    <a:pt x="532543" y="280428"/>
                    <a:pt x="531565" y="282615"/>
                  </a:cubicBezTo>
                  <a:cubicBezTo>
                    <a:pt x="530306" y="280614"/>
                    <a:pt x="528815" y="278799"/>
                    <a:pt x="527090" y="277078"/>
                  </a:cubicBezTo>
                  <a:lnTo>
                    <a:pt x="513946" y="264002"/>
                  </a:lnTo>
                  <a:cubicBezTo>
                    <a:pt x="512548" y="252137"/>
                    <a:pt x="506069" y="238782"/>
                    <a:pt x="491154" y="224590"/>
                  </a:cubicBezTo>
                  <a:lnTo>
                    <a:pt x="477032" y="209653"/>
                  </a:lnTo>
                  <a:cubicBezTo>
                    <a:pt x="471345" y="203558"/>
                    <a:pt x="471438" y="194065"/>
                    <a:pt x="477311" y="188109"/>
                  </a:cubicBezTo>
                  <a:lnTo>
                    <a:pt x="496002" y="169124"/>
                  </a:lnTo>
                  <a:cubicBezTo>
                    <a:pt x="499078" y="166030"/>
                    <a:pt x="503145" y="164495"/>
                    <a:pt x="507200" y="164524"/>
                  </a:cubicBezTo>
                  <a:close/>
                  <a:moveTo>
                    <a:pt x="255331" y="53303"/>
                  </a:moveTo>
                  <a:cubicBezTo>
                    <a:pt x="251836" y="52524"/>
                    <a:pt x="248051" y="53083"/>
                    <a:pt x="244789" y="55176"/>
                  </a:cubicBezTo>
                  <a:cubicBezTo>
                    <a:pt x="238266" y="59317"/>
                    <a:pt x="236356" y="67923"/>
                    <a:pt x="240503" y="74437"/>
                  </a:cubicBezTo>
                  <a:lnTo>
                    <a:pt x="282110" y="139662"/>
                  </a:lnTo>
                  <a:lnTo>
                    <a:pt x="268132" y="139662"/>
                  </a:lnTo>
                  <a:cubicBezTo>
                    <a:pt x="260444" y="139662"/>
                    <a:pt x="254154" y="145896"/>
                    <a:pt x="254154" y="153619"/>
                  </a:cubicBezTo>
                  <a:cubicBezTo>
                    <a:pt x="254154" y="161295"/>
                    <a:pt x="260444" y="167576"/>
                    <a:pt x="268132" y="167576"/>
                  </a:cubicBezTo>
                  <a:lnTo>
                    <a:pt x="292174" y="167576"/>
                  </a:lnTo>
                  <a:lnTo>
                    <a:pt x="292174" y="177346"/>
                  </a:lnTo>
                  <a:lnTo>
                    <a:pt x="268132" y="177346"/>
                  </a:lnTo>
                  <a:cubicBezTo>
                    <a:pt x="260444" y="177346"/>
                    <a:pt x="254154" y="183626"/>
                    <a:pt x="254154" y="191302"/>
                  </a:cubicBezTo>
                  <a:cubicBezTo>
                    <a:pt x="254154" y="199025"/>
                    <a:pt x="260444" y="205259"/>
                    <a:pt x="268132" y="205259"/>
                  </a:cubicBezTo>
                  <a:lnTo>
                    <a:pt x="292174" y="205259"/>
                  </a:lnTo>
                  <a:lnTo>
                    <a:pt x="292174" y="224706"/>
                  </a:lnTo>
                  <a:cubicBezTo>
                    <a:pt x="292174" y="232382"/>
                    <a:pt x="298464" y="238663"/>
                    <a:pt x="306151" y="238663"/>
                  </a:cubicBezTo>
                  <a:cubicBezTo>
                    <a:pt x="313886" y="238663"/>
                    <a:pt x="320129" y="232382"/>
                    <a:pt x="320129" y="224706"/>
                  </a:cubicBezTo>
                  <a:lnTo>
                    <a:pt x="320129" y="205259"/>
                  </a:lnTo>
                  <a:lnTo>
                    <a:pt x="344171" y="205259"/>
                  </a:lnTo>
                  <a:cubicBezTo>
                    <a:pt x="351905" y="205259"/>
                    <a:pt x="358149" y="199025"/>
                    <a:pt x="358149" y="191302"/>
                  </a:cubicBezTo>
                  <a:cubicBezTo>
                    <a:pt x="358149" y="183626"/>
                    <a:pt x="351905" y="177346"/>
                    <a:pt x="344171" y="177346"/>
                  </a:cubicBezTo>
                  <a:lnTo>
                    <a:pt x="320129" y="177346"/>
                  </a:lnTo>
                  <a:lnTo>
                    <a:pt x="320129" y="167576"/>
                  </a:lnTo>
                  <a:lnTo>
                    <a:pt x="344264" y="167576"/>
                  </a:lnTo>
                  <a:cubicBezTo>
                    <a:pt x="351952" y="167576"/>
                    <a:pt x="358242" y="161295"/>
                    <a:pt x="358242" y="153619"/>
                  </a:cubicBezTo>
                  <a:cubicBezTo>
                    <a:pt x="358242" y="145896"/>
                    <a:pt x="351952" y="139662"/>
                    <a:pt x="344264" y="139662"/>
                  </a:cubicBezTo>
                  <a:lnTo>
                    <a:pt x="330286" y="139662"/>
                  </a:lnTo>
                  <a:lnTo>
                    <a:pt x="371893" y="74437"/>
                  </a:lnTo>
                  <a:cubicBezTo>
                    <a:pt x="376040" y="67923"/>
                    <a:pt x="374130" y="59317"/>
                    <a:pt x="367793" y="55176"/>
                  </a:cubicBezTo>
                  <a:cubicBezTo>
                    <a:pt x="361270" y="50989"/>
                    <a:pt x="352651" y="52943"/>
                    <a:pt x="348457" y="59456"/>
                  </a:cubicBezTo>
                  <a:lnTo>
                    <a:pt x="306291" y="125426"/>
                  </a:lnTo>
                  <a:lnTo>
                    <a:pt x="264125" y="59456"/>
                  </a:lnTo>
                  <a:cubicBezTo>
                    <a:pt x="262029" y="56200"/>
                    <a:pt x="258825" y="54083"/>
                    <a:pt x="255331" y="53303"/>
                  </a:cubicBezTo>
                  <a:close/>
                  <a:moveTo>
                    <a:pt x="304940" y="0"/>
                  </a:moveTo>
                  <a:cubicBezTo>
                    <a:pt x="383402" y="0"/>
                    <a:pt x="447000" y="63550"/>
                    <a:pt x="447000" y="141895"/>
                  </a:cubicBezTo>
                  <a:cubicBezTo>
                    <a:pt x="447000" y="220240"/>
                    <a:pt x="383402" y="283744"/>
                    <a:pt x="304940" y="283744"/>
                  </a:cubicBezTo>
                  <a:cubicBezTo>
                    <a:pt x="226478" y="283744"/>
                    <a:pt x="162833" y="220240"/>
                    <a:pt x="162833" y="141895"/>
                  </a:cubicBezTo>
                  <a:cubicBezTo>
                    <a:pt x="162833" y="63550"/>
                    <a:pt x="226478" y="0"/>
                    <a:pt x="304940" y="0"/>
                  </a:cubicBezTo>
                  <a:close/>
                </a:path>
              </a:pathLst>
            </a:custGeom>
            <a:solidFill>
              <a:schemeClr val="accent2"/>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î$ļidé">
              <a:extLst>
                <a:ext uri="{FF2B5EF4-FFF2-40B4-BE49-F238E27FC236}">
                  <a16:creationId xmlns:a16="http://schemas.microsoft.com/office/drawing/2014/main" id="{89BF4E7A-D0E7-4D14-BCAA-8BE63FE6F8F7}"/>
                </a:ext>
              </a:extLst>
            </p:cNvPr>
            <p:cNvSpPr/>
            <p:nvPr/>
          </p:nvSpPr>
          <p:spPr bwMode="auto">
            <a:xfrm>
              <a:off x="7185401" y="2705103"/>
              <a:ext cx="499807" cy="437504"/>
            </a:xfrm>
            <a:custGeom>
              <a:avLst/>
              <a:gdLst>
                <a:gd name="T0" fmla="*/ 215 w 406"/>
                <a:gd name="T1" fmla="*/ 162 h 356"/>
                <a:gd name="T2" fmla="*/ 157 w 406"/>
                <a:gd name="T3" fmla="*/ 102 h 356"/>
                <a:gd name="T4" fmla="*/ 19 w 406"/>
                <a:gd name="T5" fmla="*/ 242 h 356"/>
                <a:gd name="T6" fmla="*/ 0 w 406"/>
                <a:gd name="T7" fmla="*/ 224 h 356"/>
                <a:gd name="T8" fmla="*/ 157 w 406"/>
                <a:gd name="T9" fmla="*/ 64 h 356"/>
                <a:gd name="T10" fmla="*/ 216 w 406"/>
                <a:gd name="T11" fmla="*/ 124 h 356"/>
                <a:gd name="T12" fmla="*/ 315 w 406"/>
                <a:gd name="T13" fmla="*/ 28 h 356"/>
                <a:gd name="T14" fmla="*/ 287 w 406"/>
                <a:gd name="T15" fmla="*/ 0 h 356"/>
                <a:gd name="T16" fmla="*/ 362 w 406"/>
                <a:gd name="T17" fmla="*/ 0 h 356"/>
                <a:gd name="T18" fmla="*/ 362 w 406"/>
                <a:gd name="T19" fmla="*/ 74 h 356"/>
                <a:gd name="T20" fmla="*/ 334 w 406"/>
                <a:gd name="T21" fmla="*/ 47 h 356"/>
                <a:gd name="T22" fmla="*/ 215 w 406"/>
                <a:gd name="T23" fmla="*/ 162 h 356"/>
                <a:gd name="T24" fmla="*/ 66 w 406"/>
                <a:gd name="T25" fmla="*/ 356 h 356"/>
                <a:gd name="T26" fmla="*/ 156 w 406"/>
                <a:gd name="T27" fmla="*/ 356 h 356"/>
                <a:gd name="T28" fmla="*/ 156 w 406"/>
                <a:gd name="T29" fmla="*/ 230 h 356"/>
                <a:gd name="T30" fmla="*/ 66 w 406"/>
                <a:gd name="T31" fmla="*/ 230 h 356"/>
                <a:gd name="T32" fmla="*/ 66 w 406"/>
                <a:gd name="T33" fmla="*/ 356 h 356"/>
                <a:gd name="T34" fmla="*/ 191 w 406"/>
                <a:gd name="T35" fmla="*/ 356 h 356"/>
                <a:gd name="T36" fmla="*/ 281 w 406"/>
                <a:gd name="T37" fmla="*/ 356 h 356"/>
                <a:gd name="T38" fmla="*/ 281 w 406"/>
                <a:gd name="T39" fmla="*/ 190 h 356"/>
                <a:gd name="T40" fmla="*/ 191 w 406"/>
                <a:gd name="T41" fmla="*/ 190 h 356"/>
                <a:gd name="T42" fmla="*/ 191 w 406"/>
                <a:gd name="T43" fmla="*/ 356 h 356"/>
                <a:gd name="T44" fmla="*/ 316 w 406"/>
                <a:gd name="T45" fmla="*/ 106 h 356"/>
                <a:gd name="T46" fmla="*/ 316 w 406"/>
                <a:gd name="T47" fmla="*/ 356 h 356"/>
                <a:gd name="T48" fmla="*/ 406 w 406"/>
                <a:gd name="T49" fmla="*/ 356 h 356"/>
                <a:gd name="T50" fmla="*/ 406 w 406"/>
                <a:gd name="T51" fmla="*/ 106 h 356"/>
                <a:gd name="T52" fmla="*/ 316 w 406"/>
                <a:gd name="T53" fmla="*/ 10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6" h="356">
                  <a:moveTo>
                    <a:pt x="215" y="162"/>
                  </a:moveTo>
                  <a:lnTo>
                    <a:pt x="157" y="102"/>
                  </a:lnTo>
                  <a:lnTo>
                    <a:pt x="19" y="242"/>
                  </a:lnTo>
                  <a:lnTo>
                    <a:pt x="0" y="224"/>
                  </a:lnTo>
                  <a:lnTo>
                    <a:pt x="157" y="64"/>
                  </a:lnTo>
                  <a:lnTo>
                    <a:pt x="216" y="124"/>
                  </a:lnTo>
                  <a:lnTo>
                    <a:pt x="315" y="28"/>
                  </a:lnTo>
                  <a:lnTo>
                    <a:pt x="287" y="0"/>
                  </a:lnTo>
                  <a:lnTo>
                    <a:pt x="362" y="0"/>
                  </a:lnTo>
                  <a:lnTo>
                    <a:pt x="362" y="74"/>
                  </a:lnTo>
                  <a:lnTo>
                    <a:pt x="334" y="47"/>
                  </a:lnTo>
                  <a:lnTo>
                    <a:pt x="215" y="162"/>
                  </a:lnTo>
                  <a:close/>
                  <a:moveTo>
                    <a:pt x="66" y="356"/>
                  </a:moveTo>
                  <a:lnTo>
                    <a:pt x="156" y="356"/>
                  </a:lnTo>
                  <a:lnTo>
                    <a:pt x="156" y="230"/>
                  </a:lnTo>
                  <a:lnTo>
                    <a:pt x="66" y="230"/>
                  </a:lnTo>
                  <a:lnTo>
                    <a:pt x="66" y="356"/>
                  </a:lnTo>
                  <a:close/>
                  <a:moveTo>
                    <a:pt x="191" y="356"/>
                  </a:moveTo>
                  <a:lnTo>
                    <a:pt x="281" y="356"/>
                  </a:lnTo>
                  <a:lnTo>
                    <a:pt x="281" y="190"/>
                  </a:lnTo>
                  <a:lnTo>
                    <a:pt x="191" y="190"/>
                  </a:lnTo>
                  <a:lnTo>
                    <a:pt x="191" y="356"/>
                  </a:lnTo>
                  <a:close/>
                  <a:moveTo>
                    <a:pt x="316" y="106"/>
                  </a:moveTo>
                  <a:lnTo>
                    <a:pt x="316" y="356"/>
                  </a:lnTo>
                  <a:lnTo>
                    <a:pt x="406" y="356"/>
                  </a:lnTo>
                  <a:lnTo>
                    <a:pt x="406" y="106"/>
                  </a:lnTo>
                  <a:lnTo>
                    <a:pt x="316" y="106"/>
                  </a:lnTo>
                  <a:close/>
                </a:path>
              </a:pathLst>
            </a:custGeom>
            <a:solidFill>
              <a:schemeClr val="accen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ïs1iḍê">
              <a:extLst>
                <a:ext uri="{FF2B5EF4-FFF2-40B4-BE49-F238E27FC236}">
                  <a16:creationId xmlns:a16="http://schemas.microsoft.com/office/drawing/2014/main" id="{AC0BF297-B7FD-4850-AF4F-C484146D8B5F}"/>
                </a:ext>
              </a:extLst>
            </p:cNvPr>
            <p:cNvSpPr/>
            <p:nvPr/>
          </p:nvSpPr>
          <p:spPr bwMode="auto">
            <a:xfrm>
              <a:off x="9820050" y="2707801"/>
              <a:ext cx="587730" cy="434806"/>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88862 h 440259"/>
                <a:gd name="T31" fmla="*/ 88862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08" h="4896">
                  <a:moveTo>
                    <a:pt x="6608" y="638"/>
                  </a:moveTo>
                  <a:lnTo>
                    <a:pt x="6608" y="2638"/>
                  </a:lnTo>
                  <a:cubicBezTo>
                    <a:pt x="6608" y="2638"/>
                    <a:pt x="6180" y="2723"/>
                    <a:pt x="6092" y="2734"/>
                  </a:cubicBezTo>
                  <a:cubicBezTo>
                    <a:pt x="6004" y="2745"/>
                    <a:pt x="5728" y="2834"/>
                    <a:pt x="5528" y="2642"/>
                  </a:cubicBezTo>
                  <a:cubicBezTo>
                    <a:pt x="5219" y="2346"/>
                    <a:pt x="4122" y="1254"/>
                    <a:pt x="4122" y="1254"/>
                  </a:cubicBezTo>
                  <a:cubicBezTo>
                    <a:pt x="4122" y="1254"/>
                    <a:pt x="3932" y="1069"/>
                    <a:pt x="3629" y="1229"/>
                  </a:cubicBezTo>
                  <a:cubicBezTo>
                    <a:pt x="3350" y="1376"/>
                    <a:pt x="2936" y="1592"/>
                    <a:pt x="2764" y="1675"/>
                  </a:cubicBezTo>
                  <a:cubicBezTo>
                    <a:pt x="2437" y="1849"/>
                    <a:pt x="2167" y="1574"/>
                    <a:pt x="2167" y="1364"/>
                  </a:cubicBezTo>
                  <a:cubicBezTo>
                    <a:pt x="2167" y="1201"/>
                    <a:pt x="2269" y="1090"/>
                    <a:pt x="2414" y="1009"/>
                  </a:cubicBezTo>
                  <a:cubicBezTo>
                    <a:pt x="2808" y="770"/>
                    <a:pt x="3637" y="305"/>
                    <a:pt x="3983" y="121"/>
                  </a:cubicBezTo>
                  <a:cubicBezTo>
                    <a:pt x="4193" y="9"/>
                    <a:pt x="4344" y="0"/>
                    <a:pt x="4633" y="243"/>
                  </a:cubicBezTo>
                  <a:cubicBezTo>
                    <a:pt x="4988" y="541"/>
                    <a:pt x="5304" y="814"/>
                    <a:pt x="5304" y="814"/>
                  </a:cubicBezTo>
                  <a:cubicBezTo>
                    <a:pt x="5304" y="814"/>
                    <a:pt x="5407" y="900"/>
                    <a:pt x="5571" y="865"/>
                  </a:cubicBezTo>
                  <a:cubicBezTo>
                    <a:pt x="5975" y="780"/>
                    <a:pt x="6608" y="638"/>
                    <a:pt x="6608" y="638"/>
                  </a:cubicBezTo>
                  <a:close/>
                  <a:moveTo>
                    <a:pt x="2241" y="4027"/>
                  </a:moveTo>
                  <a:cubicBezTo>
                    <a:pt x="2294" y="3891"/>
                    <a:pt x="2277" y="3738"/>
                    <a:pt x="2175" y="3633"/>
                  </a:cubicBezTo>
                  <a:cubicBezTo>
                    <a:pt x="2083" y="3540"/>
                    <a:pt x="1950" y="3515"/>
                    <a:pt x="1822" y="3544"/>
                  </a:cubicBezTo>
                  <a:cubicBezTo>
                    <a:pt x="1858" y="3418"/>
                    <a:pt x="1838" y="3283"/>
                    <a:pt x="1746" y="3188"/>
                  </a:cubicBezTo>
                  <a:cubicBezTo>
                    <a:pt x="1654" y="3095"/>
                    <a:pt x="1521" y="3070"/>
                    <a:pt x="1394" y="3099"/>
                  </a:cubicBezTo>
                  <a:cubicBezTo>
                    <a:pt x="1429" y="2973"/>
                    <a:pt x="1409" y="2838"/>
                    <a:pt x="1317" y="2744"/>
                  </a:cubicBezTo>
                  <a:cubicBezTo>
                    <a:pt x="1173" y="2596"/>
                    <a:pt x="924" y="2602"/>
                    <a:pt x="760" y="2758"/>
                  </a:cubicBezTo>
                  <a:cubicBezTo>
                    <a:pt x="597" y="2915"/>
                    <a:pt x="492" y="3198"/>
                    <a:pt x="638" y="3365"/>
                  </a:cubicBezTo>
                  <a:cubicBezTo>
                    <a:pt x="783" y="3531"/>
                    <a:pt x="950" y="3430"/>
                    <a:pt x="1077" y="3401"/>
                  </a:cubicBezTo>
                  <a:cubicBezTo>
                    <a:pt x="1042" y="3527"/>
                    <a:pt x="936" y="3645"/>
                    <a:pt x="1066" y="3810"/>
                  </a:cubicBezTo>
                  <a:cubicBezTo>
                    <a:pt x="1197" y="3975"/>
                    <a:pt x="1378" y="3875"/>
                    <a:pt x="1506" y="3846"/>
                  </a:cubicBezTo>
                  <a:cubicBezTo>
                    <a:pt x="1470" y="3972"/>
                    <a:pt x="1369" y="4101"/>
                    <a:pt x="1494" y="4254"/>
                  </a:cubicBezTo>
                  <a:cubicBezTo>
                    <a:pt x="1621" y="4408"/>
                    <a:pt x="1829" y="4326"/>
                    <a:pt x="1966" y="4283"/>
                  </a:cubicBezTo>
                  <a:cubicBezTo>
                    <a:pt x="1913" y="4419"/>
                    <a:pt x="1799" y="4566"/>
                    <a:pt x="1945" y="4730"/>
                  </a:cubicBezTo>
                  <a:cubicBezTo>
                    <a:pt x="2090" y="4896"/>
                    <a:pt x="2426" y="4819"/>
                    <a:pt x="2590" y="4663"/>
                  </a:cubicBezTo>
                  <a:cubicBezTo>
                    <a:pt x="2753" y="4506"/>
                    <a:pt x="2769" y="4258"/>
                    <a:pt x="2625" y="4110"/>
                  </a:cubicBezTo>
                  <a:cubicBezTo>
                    <a:pt x="2526" y="4008"/>
                    <a:pt x="2378" y="3985"/>
                    <a:pt x="2241" y="4027"/>
                  </a:cubicBezTo>
                  <a:close/>
                  <a:moveTo>
                    <a:pt x="5233" y="2987"/>
                  </a:moveTo>
                  <a:cubicBezTo>
                    <a:pt x="4047" y="1802"/>
                    <a:pt x="4605" y="2359"/>
                    <a:pt x="3967" y="1720"/>
                  </a:cubicBezTo>
                  <a:cubicBezTo>
                    <a:pt x="3967" y="1720"/>
                    <a:pt x="3775" y="1529"/>
                    <a:pt x="3523" y="1640"/>
                  </a:cubicBezTo>
                  <a:cubicBezTo>
                    <a:pt x="3346" y="1718"/>
                    <a:pt x="3117" y="1824"/>
                    <a:pt x="2945" y="1905"/>
                  </a:cubicBezTo>
                  <a:cubicBezTo>
                    <a:pt x="2757" y="2004"/>
                    <a:pt x="2621" y="2034"/>
                    <a:pt x="2557" y="2034"/>
                  </a:cubicBezTo>
                  <a:cubicBezTo>
                    <a:pt x="2192" y="2031"/>
                    <a:pt x="1896" y="1738"/>
                    <a:pt x="1896" y="1373"/>
                  </a:cubicBezTo>
                  <a:cubicBezTo>
                    <a:pt x="1896" y="1137"/>
                    <a:pt x="2022" y="931"/>
                    <a:pt x="2209" y="814"/>
                  </a:cubicBezTo>
                  <a:cubicBezTo>
                    <a:pt x="2472" y="632"/>
                    <a:pt x="3078" y="310"/>
                    <a:pt x="3078" y="310"/>
                  </a:cubicBezTo>
                  <a:cubicBezTo>
                    <a:pt x="3078" y="310"/>
                    <a:pt x="2894" y="76"/>
                    <a:pt x="2489" y="76"/>
                  </a:cubicBezTo>
                  <a:cubicBezTo>
                    <a:pt x="2085" y="76"/>
                    <a:pt x="1240" y="629"/>
                    <a:pt x="1240" y="629"/>
                  </a:cubicBezTo>
                  <a:cubicBezTo>
                    <a:pt x="1240" y="629"/>
                    <a:pt x="1000" y="783"/>
                    <a:pt x="659" y="644"/>
                  </a:cubicBezTo>
                  <a:lnTo>
                    <a:pt x="0" y="415"/>
                  </a:lnTo>
                  <a:lnTo>
                    <a:pt x="0" y="2704"/>
                  </a:lnTo>
                  <a:cubicBezTo>
                    <a:pt x="0" y="2704"/>
                    <a:pt x="188" y="2758"/>
                    <a:pt x="357" y="2827"/>
                  </a:cubicBezTo>
                  <a:cubicBezTo>
                    <a:pt x="395" y="2719"/>
                    <a:pt x="457" y="2618"/>
                    <a:pt x="542" y="2535"/>
                  </a:cubicBezTo>
                  <a:cubicBezTo>
                    <a:pt x="822" y="2268"/>
                    <a:pt x="1287" y="2265"/>
                    <a:pt x="1542" y="2528"/>
                  </a:cubicBezTo>
                  <a:cubicBezTo>
                    <a:pt x="1619" y="2608"/>
                    <a:pt x="1673" y="2703"/>
                    <a:pt x="1700" y="2808"/>
                  </a:cubicBezTo>
                  <a:cubicBezTo>
                    <a:pt x="1803" y="2840"/>
                    <a:pt x="1896" y="2896"/>
                    <a:pt x="1971" y="2973"/>
                  </a:cubicBezTo>
                  <a:cubicBezTo>
                    <a:pt x="2048" y="3053"/>
                    <a:pt x="2101" y="3148"/>
                    <a:pt x="2129" y="3253"/>
                  </a:cubicBezTo>
                  <a:cubicBezTo>
                    <a:pt x="2231" y="3285"/>
                    <a:pt x="2324" y="3341"/>
                    <a:pt x="2399" y="3418"/>
                  </a:cubicBezTo>
                  <a:cubicBezTo>
                    <a:pt x="2484" y="3505"/>
                    <a:pt x="2540" y="3611"/>
                    <a:pt x="2566" y="3725"/>
                  </a:cubicBezTo>
                  <a:cubicBezTo>
                    <a:pt x="2674" y="3756"/>
                    <a:pt x="2771" y="3814"/>
                    <a:pt x="2849" y="3894"/>
                  </a:cubicBezTo>
                  <a:cubicBezTo>
                    <a:pt x="3002" y="4051"/>
                    <a:pt x="3056" y="4265"/>
                    <a:pt x="3023" y="4471"/>
                  </a:cubicBezTo>
                  <a:cubicBezTo>
                    <a:pt x="3024" y="4471"/>
                    <a:pt x="3024" y="4471"/>
                    <a:pt x="3024" y="4472"/>
                  </a:cubicBezTo>
                  <a:cubicBezTo>
                    <a:pt x="3027" y="4475"/>
                    <a:pt x="3119" y="4578"/>
                    <a:pt x="3177" y="4636"/>
                  </a:cubicBezTo>
                  <a:cubicBezTo>
                    <a:pt x="3290" y="4749"/>
                    <a:pt x="3475" y="4749"/>
                    <a:pt x="3588" y="4636"/>
                  </a:cubicBezTo>
                  <a:cubicBezTo>
                    <a:pt x="3700" y="4523"/>
                    <a:pt x="3701" y="4339"/>
                    <a:pt x="3588" y="4225"/>
                  </a:cubicBezTo>
                  <a:cubicBezTo>
                    <a:pt x="3584" y="4221"/>
                    <a:pt x="3180" y="3799"/>
                    <a:pt x="3213" y="3766"/>
                  </a:cubicBezTo>
                  <a:cubicBezTo>
                    <a:pt x="3245" y="3734"/>
                    <a:pt x="3759" y="4269"/>
                    <a:pt x="3769" y="4279"/>
                  </a:cubicBezTo>
                  <a:cubicBezTo>
                    <a:pt x="3882" y="4391"/>
                    <a:pt x="4066" y="4391"/>
                    <a:pt x="4179" y="4279"/>
                  </a:cubicBezTo>
                  <a:cubicBezTo>
                    <a:pt x="4292" y="4166"/>
                    <a:pt x="4292" y="3981"/>
                    <a:pt x="4179" y="3868"/>
                  </a:cubicBezTo>
                  <a:cubicBezTo>
                    <a:pt x="4174" y="3863"/>
                    <a:pt x="4151" y="3841"/>
                    <a:pt x="4142" y="3832"/>
                  </a:cubicBezTo>
                  <a:cubicBezTo>
                    <a:pt x="4142" y="3832"/>
                    <a:pt x="3632" y="3378"/>
                    <a:pt x="3671" y="3339"/>
                  </a:cubicBezTo>
                  <a:cubicBezTo>
                    <a:pt x="3710" y="3300"/>
                    <a:pt x="4343" y="3891"/>
                    <a:pt x="4345" y="3891"/>
                  </a:cubicBezTo>
                  <a:cubicBezTo>
                    <a:pt x="4458" y="3993"/>
                    <a:pt x="4634" y="3992"/>
                    <a:pt x="4743" y="3883"/>
                  </a:cubicBezTo>
                  <a:cubicBezTo>
                    <a:pt x="4850" y="3776"/>
                    <a:pt x="4852" y="3608"/>
                    <a:pt x="4758" y="3494"/>
                  </a:cubicBezTo>
                  <a:cubicBezTo>
                    <a:pt x="4756" y="3488"/>
                    <a:pt x="4275" y="2986"/>
                    <a:pt x="4312" y="2948"/>
                  </a:cubicBezTo>
                  <a:cubicBezTo>
                    <a:pt x="4351" y="2910"/>
                    <a:pt x="4826" y="3400"/>
                    <a:pt x="4827" y="3401"/>
                  </a:cubicBezTo>
                  <a:cubicBezTo>
                    <a:pt x="4940" y="3513"/>
                    <a:pt x="5124" y="3513"/>
                    <a:pt x="5238" y="3401"/>
                  </a:cubicBezTo>
                  <a:cubicBezTo>
                    <a:pt x="5350" y="3288"/>
                    <a:pt x="5350" y="3103"/>
                    <a:pt x="5238" y="2990"/>
                  </a:cubicBezTo>
                  <a:cubicBezTo>
                    <a:pt x="5236" y="2989"/>
                    <a:pt x="5234" y="2988"/>
                    <a:pt x="5233" y="2987"/>
                  </a:cubicBezTo>
                  <a:close/>
                </a:path>
              </a:pathLst>
            </a:custGeom>
            <a:solidFill>
              <a:schemeClr val="accent2"/>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íŝḻîḓê">
              <a:extLst>
                <a:ext uri="{FF2B5EF4-FFF2-40B4-BE49-F238E27FC236}">
                  <a16:creationId xmlns:a16="http://schemas.microsoft.com/office/drawing/2014/main" id="{1D8FFE14-AB77-4CEA-A1C3-F37EDF4AE79F}"/>
                </a:ext>
              </a:extLst>
            </p:cNvPr>
            <p:cNvSpPr/>
            <p:nvPr/>
          </p:nvSpPr>
          <p:spPr bwMode="auto">
            <a:xfrm>
              <a:off x="1801445" y="2730787"/>
              <a:ext cx="553278" cy="411820"/>
            </a:xfrm>
            <a:custGeom>
              <a:avLst/>
              <a:gdLst>
                <a:gd name="connsiteX0" fmla="*/ 36795 w 606651"/>
                <a:gd name="connsiteY0" fmla="*/ 106977 h 451548"/>
                <a:gd name="connsiteX1" fmla="*/ 91546 w 606651"/>
                <a:gd name="connsiteY1" fmla="*/ 106977 h 451548"/>
                <a:gd name="connsiteX2" fmla="*/ 212272 w 606651"/>
                <a:gd name="connsiteY2" fmla="*/ 106977 h 451548"/>
                <a:gd name="connsiteX3" fmla="*/ 240008 w 606651"/>
                <a:gd name="connsiteY3" fmla="*/ 118743 h 451548"/>
                <a:gd name="connsiteX4" fmla="*/ 266302 w 606651"/>
                <a:gd name="connsiteY4" fmla="*/ 145876 h 451548"/>
                <a:gd name="connsiteX5" fmla="*/ 294038 w 606651"/>
                <a:gd name="connsiteY5" fmla="*/ 157642 h 451548"/>
                <a:gd name="connsiteX6" fmla="*/ 498775 w 606651"/>
                <a:gd name="connsiteY6" fmla="*/ 157642 h 451548"/>
                <a:gd name="connsiteX7" fmla="*/ 515128 w 606651"/>
                <a:gd name="connsiteY7" fmla="*/ 173890 h 451548"/>
                <a:gd name="connsiteX8" fmla="*/ 515128 w 606651"/>
                <a:gd name="connsiteY8" fmla="*/ 344535 h 451548"/>
                <a:gd name="connsiteX9" fmla="*/ 515128 w 606651"/>
                <a:gd name="connsiteY9" fmla="*/ 414810 h 451548"/>
                <a:gd name="connsiteX10" fmla="*/ 478333 w 606651"/>
                <a:gd name="connsiteY10" fmla="*/ 451548 h 451548"/>
                <a:gd name="connsiteX11" fmla="*/ 36795 w 606651"/>
                <a:gd name="connsiteY11" fmla="*/ 451548 h 451548"/>
                <a:gd name="connsiteX12" fmla="*/ 0 w 606651"/>
                <a:gd name="connsiteY12" fmla="*/ 414810 h 451548"/>
                <a:gd name="connsiteX13" fmla="*/ 0 w 606651"/>
                <a:gd name="connsiteY13" fmla="*/ 143715 h 451548"/>
                <a:gd name="connsiteX14" fmla="*/ 36795 w 606651"/>
                <a:gd name="connsiteY14" fmla="*/ 106977 h 451548"/>
                <a:gd name="connsiteX15" fmla="*/ 128318 w 606651"/>
                <a:gd name="connsiteY15" fmla="*/ 0 h 451548"/>
                <a:gd name="connsiteX16" fmla="*/ 303795 w 606651"/>
                <a:gd name="connsiteY16" fmla="*/ 0 h 451548"/>
                <a:gd name="connsiteX17" fmla="*/ 331531 w 606651"/>
                <a:gd name="connsiteY17" fmla="*/ 11686 h 451548"/>
                <a:gd name="connsiteX18" fmla="*/ 357825 w 606651"/>
                <a:gd name="connsiteY18" fmla="*/ 38900 h 451548"/>
                <a:gd name="connsiteX19" fmla="*/ 385561 w 606651"/>
                <a:gd name="connsiteY19" fmla="*/ 50586 h 451548"/>
                <a:gd name="connsiteX20" fmla="*/ 590298 w 606651"/>
                <a:gd name="connsiteY20" fmla="*/ 50586 h 451548"/>
                <a:gd name="connsiteX21" fmla="*/ 606651 w 606651"/>
                <a:gd name="connsiteY21" fmla="*/ 66915 h 451548"/>
                <a:gd name="connsiteX22" fmla="*/ 606651 w 606651"/>
                <a:gd name="connsiteY22" fmla="*/ 307761 h 451548"/>
                <a:gd name="connsiteX23" fmla="*/ 569856 w 606651"/>
                <a:gd name="connsiteY23" fmla="*/ 344500 h 451548"/>
                <a:gd name="connsiteX24" fmla="*/ 531458 w 606651"/>
                <a:gd name="connsiteY24" fmla="*/ 344500 h 451548"/>
                <a:gd name="connsiteX25" fmla="*/ 531458 w 606651"/>
                <a:gd name="connsiteY25" fmla="*/ 173851 h 451548"/>
                <a:gd name="connsiteX26" fmla="*/ 498751 w 606651"/>
                <a:gd name="connsiteY26" fmla="*/ 141194 h 451548"/>
                <a:gd name="connsiteX27" fmla="*/ 294015 w 606651"/>
                <a:gd name="connsiteY27" fmla="*/ 141194 h 451548"/>
                <a:gd name="connsiteX28" fmla="*/ 278062 w 606651"/>
                <a:gd name="connsiteY28" fmla="*/ 134470 h 451548"/>
                <a:gd name="connsiteX29" fmla="*/ 251689 w 606651"/>
                <a:gd name="connsiteY29" fmla="*/ 107336 h 451548"/>
                <a:gd name="connsiteX30" fmla="*/ 212249 w 606651"/>
                <a:gd name="connsiteY30" fmla="*/ 90607 h 451548"/>
                <a:gd name="connsiteX31" fmla="*/ 91523 w 606651"/>
                <a:gd name="connsiteY31" fmla="*/ 90607 h 451548"/>
                <a:gd name="connsiteX32" fmla="*/ 91523 w 606651"/>
                <a:gd name="connsiteY32" fmla="*/ 36739 h 451548"/>
                <a:gd name="connsiteX33" fmla="*/ 128318 w 606651"/>
                <a:gd name="connsiteY33" fmla="*/ 0 h 4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6651" h="451548">
                  <a:moveTo>
                    <a:pt x="36795" y="106977"/>
                  </a:moveTo>
                  <a:lnTo>
                    <a:pt x="91546" y="106977"/>
                  </a:lnTo>
                  <a:lnTo>
                    <a:pt x="212272" y="106977"/>
                  </a:lnTo>
                  <a:cubicBezTo>
                    <a:pt x="221330" y="106977"/>
                    <a:pt x="233675" y="112260"/>
                    <a:pt x="240008" y="118743"/>
                  </a:cubicBezTo>
                  <a:lnTo>
                    <a:pt x="266302" y="145876"/>
                  </a:lnTo>
                  <a:cubicBezTo>
                    <a:pt x="272554" y="152360"/>
                    <a:pt x="284980" y="157642"/>
                    <a:pt x="294038" y="157642"/>
                  </a:cubicBezTo>
                  <a:lnTo>
                    <a:pt x="498775" y="157642"/>
                  </a:lnTo>
                  <a:cubicBezTo>
                    <a:pt x="507833" y="157642"/>
                    <a:pt x="515128" y="164926"/>
                    <a:pt x="515128" y="173890"/>
                  </a:cubicBezTo>
                  <a:lnTo>
                    <a:pt x="515128" y="344535"/>
                  </a:lnTo>
                  <a:lnTo>
                    <a:pt x="515128" y="414810"/>
                  </a:lnTo>
                  <a:cubicBezTo>
                    <a:pt x="515128" y="435060"/>
                    <a:pt x="498695" y="451548"/>
                    <a:pt x="478333" y="451548"/>
                  </a:cubicBezTo>
                  <a:lnTo>
                    <a:pt x="36795" y="451548"/>
                  </a:lnTo>
                  <a:cubicBezTo>
                    <a:pt x="16433" y="451548"/>
                    <a:pt x="0" y="435060"/>
                    <a:pt x="0" y="414810"/>
                  </a:cubicBezTo>
                  <a:lnTo>
                    <a:pt x="0" y="143715"/>
                  </a:lnTo>
                  <a:cubicBezTo>
                    <a:pt x="0" y="123385"/>
                    <a:pt x="16433" y="106977"/>
                    <a:pt x="36795" y="106977"/>
                  </a:cubicBezTo>
                  <a:close/>
                  <a:moveTo>
                    <a:pt x="128318" y="0"/>
                  </a:moveTo>
                  <a:lnTo>
                    <a:pt x="303795" y="0"/>
                  </a:lnTo>
                  <a:cubicBezTo>
                    <a:pt x="312853" y="0"/>
                    <a:pt x="325279" y="5283"/>
                    <a:pt x="331531" y="11686"/>
                  </a:cubicBezTo>
                  <a:lnTo>
                    <a:pt x="357825" y="38900"/>
                  </a:lnTo>
                  <a:cubicBezTo>
                    <a:pt x="364158" y="45384"/>
                    <a:pt x="376583" y="50586"/>
                    <a:pt x="385561" y="50586"/>
                  </a:cubicBezTo>
                  <a:lnTo>
                    <a:pt x="590298" y="50586"/>
                  </a:lnTo>
                  <a:cubicBezTo>
                    <a:pt x="599356" y="50586"/>
                    <a:pt x="606651" y="57950"/>
                    <a:pt x="606651" y="66915"/>
                  </a:cubicBezTo>
                  <a:lnTo>
                    <a:pt x="606651" y="307761"/>
                  </a:lnTo>
                  <a:cubicBezTo>
                    <a:pt x="606651" y="328091"/>
                    <a:pt x="590218" y="344500"/>
                    <a:pt x="569856" y="344500"/>
                  </a:cubicBezTo>
                  <a:lnTo>
                    <a:pt x="531458" y="344500"/>
                  </a:lnTo>
                  <a:lnTo>
                    <a:pt x="531458" y="173851"/>
                  </a:lnTo>
                  <a:cubicBezTo>
                    <a:pt x="531458" y="155921"/>
                    <a:pt x="516788" y="141194"/>
                    <a:pt x="498751" y="141194"/>
                  </a:cubicBezTo>
                  <a:lnTo>
                    <a:pt x="294015" y="141194"/>
                  </a:lnTo>
                  <a:cubicBezTo>
                    <a:pt x="289446" y="141194"/>
                    <a:pt x="281189" y="137752"/>
                    <a:pt x="278062" y="134470"/>
                  </a:cubicBezTo>
                  <a:lnTo>
                    <a:pt x="251689" y="107336"/>
                  </a:lnTo>
                  <a:cubicBezTo>
                    <a:pt x="242310" y="97651"/>
                    <a:pt x="225716" y="90607"/>
                    <a:pt x="212249" y="90607"/>
                  </a:cubicBezTo>
                  <a:lnTo>
                    <a:pt x="91523" y="90607"/>
                  </a:lnTo>
                  <a:lnTo>
                    <a:pt x="91523" y="36739"/>
                  </a:lnTo>
                  <a:cubicBezTo>
                    <a:pt x="91523" y="16409"/>
                    <a:pt x="108037" y="0"/>
                    <a:pt x="128318" y="0"/>
                  </a:cubicBezTo>
                  <a:close/>
                </a:path>
              </a:pathLst>
            </a:custGeom>
            <a:solidFill>
              <a:schemeClr val="accen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ïṡḷîḓe">
              <a:extLst>
                <a:ext uri="{FF2B5EF4-FFF2-40B4-BE49-F238E27FC236}">
                  <a16:creationId xmlns:a16="http://schemas.microsoft.com/office/drawing/2014/main" id="{1E31CE71-1E63-4E3D-998A-119A72A98987}"/>
                </a:ext>
              </a:extLst>
            </p:cNvPr>
            <p:cNvSpPr/>
            <p:nvPr/>
          </p:nvSpPr>
          <p:spPr bwMode="auto">
            <a:xfrm rot="10800000">
              <a:off x="732284" y="1910026"/>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ïṩļïḋê">
              <a:extLst>
                <a:ext uri="{FF2B5EF4-FFF2-40B4-BE49-F238E27FC236}">
                  <a16:creationId xmlns:a16="http://schemas.microsoft.com/office/drawing/2014/main" id="{A3410C55-EE42-47EA-9452-80724171EC4A}"/>
                </a:ext>
              </a:extLst>
            </p:cNvPr>
            <p:cNvSpPr/>
            <p:nvPr/>
          </p:nvSpPr>
          <p:spPr bwMode="auto">
            <a:xfrm>
              <a:off x="3414143" y="3645678"/>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ïŝļíḑe">
              <a:extLst>
                <a:ext uri="{FF2B5EF4-FFF2-40B4-BE49-F238E27FC236}">
                  <a16:creationId xmlns:a16="http://schemas.microsoft.com/office/drawing/2014/main" id="{4FA9C2E9-7E96-4FF4-86D9-B03F1D74529F}"/>
                </a:ext>
              </a:extLst>
            </p:cNvPr>
            <p:cNvSpPr/>
            <p:nvPr/>
          </p:nvSpPr>
          <p:spPr bwMode="auto">
            <a:xfrm rot="10800000">
              <a:off x="6096000" y="1910026"/>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î$liḑé">
              <a:extLst>
                <a:ext uri="{FF2B5EF4-FFF2-40B4-BE49-F238E27FC236}">
                  <a16:creationId xmlns:a16="http://schemas.microsoft.com/office/drawing/2014/main" id="{CD469511-A5F9-4F07-AABF-E195C1DD6B57}"/>
                </a:ext>
              </a:extLst>
            </p:cNvPr>
            <p:cNvSpPr/>
            <p:nvPr/>
          </p:nvSpPr>
          <p:spPr bwMode="auto">
            <a:xfrm>
              <a:off x="8777857" y="3645678"/>
              <a:ext cx="2681858" cy="1735652"/>
            </a:xfrm>
            <a:custGeom>
              <a:avLst/>
              <a:gdLst>
                <a:gd name="T0" fmla="*/ 3787 w 3787"/>
                <a:gd name="T1" fmla="*/ 0 h 1893"/>
                <a:gd name="T2" fmla="*/ 3787 w 3787"/>
                <a:gd name="T3" fmla="*/ 1893 h 1893"/>
                <a:gd name="T4" fmla="*/ 0 w 3787"/>
                <a:gd name="T5" fmla="*/ 1893 h 1893"/>
                <a:gd name="T6" fmla="*/ 0 w 3787"/>
                <a:gd name="T7" fmla="*/ 0 h 1893"/>
              </a:gdLst>
              <a:ahLst/>
              <a:cxnLst>
                <a:cxn ang="0">
                  <a:pos x="T0" y="T1"/>
                </a:cxn>
                <a:cxn ang="0">
                  <a:pos x="T2" y="T3"/>
                </a:cxn>
                <a:cxn ang="0">
                  <a:pos x="T4" y="T5"/>
                </a:cxn>
                <a:cxn ang="0">
                  <a:pos x="T6" y="T7"/>
                </a:cxn>
              </a:cxnLst>
              <a:rect l="0" t="0" r="r" b="b"/>
              <a:pathLst>
                <a:path w="3787" h="1893">
                  <a:moveTo>
                    <a:pt x="3787" y="0"/>
                  </a:moveTo>
                  <a:lnTo>
                    <a:pt x="3787" y="1893"/>
                  </a:lnTo>
                  <a:lnTo>
                    <a:pt x="0" y="1893"/>
                  </a:lnTo>
                  <a:lnTo>
                    <a:pt x="0" y="0"/>
                  </a:lnTo>
                </a:path>
              </a:pathLst>
            </a:custGeom>
            <a:noFill/>
            <a:ln w="180975" cap="rnd">
              <a:solidFill>
                <a:schemeClr val="bg1">
                  <a:lumMod val="95000"/>
                </a:schemeClr>
              </a:solidFill>
              <a:prstDash val="solid"/>
              <a:round/>
              <a:headEnd type="arrow"/>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defPPr>
                <a:defRPr lang="en-US"/>
              </a:defPPr>
              <a:lvl1pPr marL="0" algn="l" defTabSz="1828800" rtl="0" eaLnBrk="1" latinLnBrk="0" hangingPunct="1">
                <a:defRPr sz="3600" kern="1200">
                  <a:solidFill>
                    <a:schemeClr val="tx1"/>
                  </a:solidFill>
                </a:defRPr>
              </a:lvl1pPr>
              <a:lvl2pPr marL="914400" algn="l" defTabSz="1828800" rtl="0" eaLnBrk="1" latinLnBrk="0" hangingPunct="1">
                <a:defRPr sz="3600" kern="1200">
                  <a:solidFill>
                    <a:schemeClr val="tx1"/>
                  </a:solidFill>
                </a:defRPr>
              </a:lvl2pPr>
              <a:lvl3pPr marL="1828800" algn="l" defTabSz="1828800" rtl="0" eaLnBrk="1" latinLnBrk="0" hangingPunct="1">
                <a:defRPr sz="3600" kern="1200">
                  <a:solidFill>
                    <a:schemeClr val="tx1"/>
                  </a:solidFill>
                </a:defRPr>
              </a:lvl3pPr>
              <a:lvl4pPr marL="2743200" algn="l" defTabSz="1828800" rtl="0" eaLnBrk="1" latinLnBrk="0" hangingPunct="1">
                <a:defRPr sz="3600" kern="1200">
                  <a:solidFill>
                    <a:schemeClr val="tx1"/>
                  </a:solidFill>
                </a:defRPr>
              </a:lvl4pPr>
              <a:lvl5pPr marL="3657600" algn="l" defTabSz="1828800" rtl="0" eaLnBrk="1" latinLnBrk="0" hangingPunct="1">
                <a:defRPr sz="3600" kern="1200">
                  <a:solidFill>
                    <a:schemeClr val="tx1"/>
                  </a:solidFill>
                </a:defRPr>
              </a:lvl5pPr>
              <a:lvl6pPr marL="4572000" algn="l" defTabSz="1828800" rtl="0" eaLnBrk="1" latinLnBrk="0" hangingPunct="1">
                <a:defRPr sz="3600" kern="1200">
                  <a:solidFill>
                    <a:schemeClr val="tx1"/>
                  </a:solidFill>
                </a:defRPr>
              </a:lvl6pPr>
              <a:lvl7pPr marL="5486400" algn="l" defTabSz="1828800" rtl="0" eaLnBrk="1" latinLnBrk="0" hangingPunct="1">
                <a:defRPr sz="3600" kern="1200">
                  <a:solidFill>
                    <a:schemeClr val="tx1"/>
                  </a:solidFill>
                </a:defRPr>
              </a:lvl7pPr>
              <a:lvl8pPr marL="6400800" algn="l" defTabSz="1828800" rtl="0" eaLnBrk="1" latinLnBrk="0" hangingPunct="1">
                <a:defRPr sz="3600" kern="1200">
                  <a:solidFill>
                    <a:schemeClr val="tx1"/>
                  </a:solidFill>
                </a:defRPr>
              </a:lvl8pPr>
              <a:lvl9pPr marL="7315200" algn="l" defTabSz="1828800" rtl="0" eaLnBrk="1" latinLnBrk="0" hangingPunct="1">
                <a:defRPr sz="3600" kern="1200">
                  <a:solidFill>
                    <a:schemeClr val="tx1"/>
                  </a:solidFill>
                </a:defRPr>
              </a:lvl9p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îSlíde">
              <a:extLst>
                <a:ext uri="{FF2B5EF4-FFF2-40B4-BE49-F238E27FC236}">
                  <a16:creationId xmlns:a16="http://schemas.microsoft.com/office/drawing/2014/main" id="{8F7989BC-64D5-470D-8E4D-F34F6BABDCF8}"/>
                </a:ext>
              </a:extLst>
            </p:cNvPr>
            <p:cNvSpPr/>
            <p:nvPr/>
          </p:nvSpPr>
          <p:spPr>
            <a:xfrm>
              <a:off x="1756792" y="1580254"/>
              <a:ext cx="632842" cy="63284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defPPr>
                <a:defRPr lang="en-US"/>
              </a:defPPr>
              <a:lvl1pPr marL="0" algn="l" defTabSz="1828800" rtl="0" eaLnBrk="1" latinLnBrk="0" hangingPunct="1">
                <a:defRPr sz="3600" kern="1200">
                  <a:solidFill>
                    <a:schemeClr val="lt1"/>
                  </a:solidFill>
                </a:defRPr>
              </a:lvl1pPr>
              <a:lvl2pPr marL="914400" algn="l" defTabSz="1828800" rtl="0" eaLnBrk="1" latinLnBrk="0" hangingPunct="1">
                <a:defRPr sz="3600" kern="1200">
                  <a:solidFill>
                    <a:schemeClr val="lt1"/>
                  </a:solidFill>
                </a:defRPr>
              </a:lvl2pPr>
              <a:lvl3pPr marL="1828800" algn="l" defTabSz="1828800" rtl="0" eaLnBrk="1" latinLnBrk="0" hangingPunct="1">
                <a:defRPr sz="3600" kern="1200">
                  <a:solidFill>
                    <a:schemeClr val="lt1"/>
                  </a:solidFill>
                </a:defRPr>
              </a:lvl3pPr>
              <a:lvl4pPr marL="2743200" algn="l" defTabSz="1828800" rtl="0" eaLnBrk="1" latinLnBrk="0" hangingPunct="1">
                <a:defRPr sz="3600" kern="1200">
                  <a:solidFill>
                    <a:schemeClr val="lt1"/>
                  </a:solidFill>
                </a:defRPr>
              </a:lvl4pPr>
              <a:lvl5pPr marL="3657600" algn="l" defTabSz="1828800" rtl="0" eaLnBrk="1" latinLnBrk="0" hangingPunct="1">
                <a:defRPr sz="3600" kern="1200">
                  <a:solidFill>
                    <a:schemeClr val="lt1"/>
                  </a:solidFill>
                </a:defRPr>
              </a:lvl5pPr>
              <a:lvl6pPr marL="4572000" algn="l" defTabSz="1828800" rtl="0" eaLnBrk="1" latinLnBrk="0" hangingPunct="1">
                <a:defRPr sz="3600" kern="1200">
                  <a:solidFill>
                    <a:schemeClr val="lt1"/>
                  </a:solidFill>
                </a:defRPr>
              </a:lvl6pPr>
              <a:lvl7pPr marL="5486400" algn="l" defTabSz="1828800" rtl="0" eaLnBrk="1" latinLnBrk="0" hangingPunct="1">
                <a:defRPr sz="3600" kern="1200">
                  <a:solidFill>
                    <a:schemeClr val="lt1"/>
                  </a:solidFill>
                </a:defRPr>
              </a:lvl7pPr>
              <a:lvl8pPr marL="6400800" algn="l" defTabSz="1828800" rtl="0" eaLnBrk="1" latinLnBrk="0" hangingPunct="1">
                <a:defRPr sz="3600" kern="1200">
                  <a:solidFill>
                    <a:schemeClr val="lt1"/>
                  </a:solidFill>
                </a:defRPr>
              </a:lvl8pPr>
              <a:lvl9pPr marL="7315200" algn="l" defTabSz="1828800" rtl="0" eaLnBrk="1" latinLnBrk="0" hangingPunct="1">
                <a:defRPr sz="3600" kern="1200">
                  <a:solidFill>
                    <a:schemeClr val="lt1"/>
                  </a:solidFill>
                </a:defRPr>
              </a:lvl9pPr>
            </a:lstStyle>
            <a:p>
              <a:pPr algn="ctr">
                <a:lnSpc>
                  <a:spcPct val="120000"/>
                </a:lnSpc>
              </a:pPr>
              <a:r>
                <a:rPr lang="en-US" sz="1800" b="1"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01</a:t>
              </a:r>
            </a:p>
          </p:txBody>
        </p:sp>
        <p:sp>
          <p:nvSpPr>
            <p:cNvPr id="12" name="îşḷîdé">
              <a:extLst>
                <a:ext uri="{FF2B5EF4-FFF2-40B4-BE49-F238E27FC236}">
                  <a16:creationId xmlns:a16="http://schemas.microsoft.com/office/drawing/2014/main" id="{B1E6416C-4409-4EE8-819A-97DE904A7C72}"/>
                </a:ext>
              </a:extLst>
            </p:cNvPr>
            <p:cNvSpPr/>
            <p:nvPr/>
          </p:nvSpPr>
          <p:spPr>
            <a:xfrm>
              <a:off x="4438650" y="5064004"/>
              <a:ext cx="632842" cy="63284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defPPr>
                <a:defRPr lang="en-US"/>
              </a:defPPr>
              <a:lvl1pPr marL="0" algn="l" defTabSz="1828800" rtl="0" eaLnBrk="1" latinLnBrk="0" hangingPunct="1">
                <a:defRPr sz="3600" kern="1200">
                  <a:solidFill>
                    <a:schemeClr val="lt1"/>
                  </a:solidFill>
                </a:defRPr>
              </a:lvl1pPr>
              <a:lvl2pPr marL="914400" algn="l" defTabSz="1828800" rtl="0" eaLnBrk="1" latinLnBrk="0" hangingPunct="1">
                <a:defRPr sz="3600" kern="1200">
                  <a:solidFill>
                    <a:schemeClr val="lt1"/>
                  </a:solidFill>
                </a:defRPr>
              </a:lvl2pPr>
              <a:lvl3pPr marL="1828800" algn="l" defTabSz="1828800" rtl="0" eaLnBrk="1" latinLnBrk="0" hangingPunct="1">
                <a:defRPr sz="3600" kern="1200">
                  <a:solidFill>
                    <a:schemeClr val="lt1"/>
                  </a:solidFill>
                </a:defRPr>
              </a:lvl3pPr>
              <a:lvl4pPr marL="2743200" algn="l" defTabSz="1828800" rtl="0" eaLnBrk="1" latinLnBrk="0" hangingPunct="1">
                <a:defRPr sz="3600" kern="1200">
                  <a:solidFill>
                    <a:schemeClr val="lt1"/>
                  </a:solidFill>
                </a:defRPr>
              </a:lvl4pPr>
              <a:lvl5pPr marL="3657600" algn="l" defTabSz="1828800" rtl="0" eaLnBrk="1" latinLnBrk="0" hangingPunct="1">
                <a:defRPr sz="3600" kern="1200">
                  <a:solidFill>
                    <a:schemeClr val="lt1"/>
                  </a:solidFill>
                </a:defRPr>
              </a:lvl5pPr>
              <a:lvl6pPr marL="4572000" algn="l" defTabSz="1828800" rtl="0" eaLnBrk="1" latinLnBrk="0" hangingPunct="1">
                <a:defRPr sz="3600" kern="1200">
                  <a:solidFill>
                    <a:schemeClr val="lt1"/>
                  </a:solidFill>
                </a:defRPr>
              </a:lvl6pPr>
              <a:lvl7pPr marL="5486400" algn="l" defTabSz="1828800" rtl="0" eaLnBrk="1" latinLnBrk="0" hangingPunct="1">
                <a:defRPr sz="3600" kern="1200">
                  <a:solidFill>
                    <a:schemeClr val="lt1"/>
                  </a:solidFill>
                </a:defRPr>
              </a:lvl7pPr>
              <a:lvl8pPr marL="6400800" algn="l" defTabSz="1828800" rtl="0" eaLnBrk="1" latinLnBrk="0" hangingPunct="1">
                <a:defRPr sz="3600" kern="1200">
                  <a:solidFill>
                    <a:schemeClr val="lt1"/>
                  </a:solidFill>
                </a:defRPr>
              </a:lvl8pPr>
              <a:lvl9pPr marL="7315200" algn="l" defTabSz="1828800" rtl="0" eaLnBrk="1" latinLnBrk="0" hangingPunct="1">
                <a:defRPr sz="3600" kern="1200">
                  <a:solidFill>
                    <a:schemeClr val="lt1"/>
                  </a:solidFill>
                </a:defRPr>
              </a:lvl9pPr>
            </a:lstStyle>
            <a:p>
              <a:pPr algn="ctr">
                <a:lnSpc>
                  <a:spcPct val="120000"/>
                </a:lnSpc>
              </a:pPr>
              <a:r>
                <a:rPr lang="en-US" sz="1800" b="1"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02</a:t>
              </a:r>
            </a:p>
          </p:txBody>
        </p:sp>
        <p:sp>
          <p:nvSpPr>
            <p:cNvPr id="13" name="iṥḻïďè">
              <a:extLst>
                <a:ext uri="{FF2B5EF4-FFF2-40B4-BE49-F238E27FC236}">
                  <a16:creationId xmlns:a16="http://schemas.microsoft.com/office/drawing/2014/main" id="{23C36443-68F5-41C7-AAC3-4B60249BE8CB}"/>
                </a:ext>
              </a:extLst>
            </p:cNvPr>
            <p:cNvSpPr/>
            <p:nvPr/>
          </p:nvSpPr>
          <p:spPr>
            <a:xfrm>
              <a:off x="9802364" y="5064004"/>
              <a:ext cx="632842" cy="63284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defPPr>
                <a:defRPr lang="en-US"/>
              </a:defPPr>
              <a:lvl1pPr marL="0" algn="l" defTabSz="1828800" rtl="0" eaLnBrk="1" latinLnBrk="0" hangingPunct="1">
                <a:defRPr sz="3600" kern="1200">
                  <a:solidFill>
                    <a:schemeClr val="lt1"/>
                  </a:solidFill>
                </a:defRPr>
              </a:lvl1pPr>
              <a:lvl2pPr marL="914400" algn="l" defTabSz="1828800" rtl="0" eaLnBrk="1" latinLnBrk="0" hangingPunct="1">
                <a:defRPr sz="3600" kern="1200">
                  <a:solidFill>
                    <a:schemeClr val="lt1"/>
                  </a:solidFill>
                </a:defRPr>
              </a:lvl2pPr>
              <a:lvl3pPr marL="1828800" algn="l" defTabSz="1828800" rtl="0" eaLnBrk="1" latinLnBrk="0" hangingPunct="1">
                <a:defRPr sz="3600" kern="1200">
                  <a:solidFill>
                    <a:schemeClr val="lt1"/>
                  </a:solidFill>
                </a:defRPr>
              </a:lvl3pPr>
              <a:lvl4pPr marL="2743200" algn="l" defTabSz="1828800" rtl="0" eaLnBrk="1" latinLnBrk="0" hangingPunct="1">
                <a:defRPr sz="3600" kern="1200">
                  <a:solidFill>
                    <a:schemeClr val="lt1"/>
                  </a:solidFill>
                </a:defRPr>
              </a:lvl4pPr>
              <a:lvl5pPr marL="3657600" algn="l" defTabSz="1828800" rtl="0" eaLnBrk="1" latinLnBrk="0" hangingPunct="1">
                <a:defRPr sz="3600" kern="1200">
                  <a:solidFill>
                    <a:schemeClr val="lt1"/>
                  </a:solidFill>
                </a:defRPr>
              </a:lvl5pPr>
              <a:lvl6pPr marL="4572000" algn="l" defTabSz="1828800" rtl="0" eaLnBrk="1" latinLnBrk="0" hangingPunct="1">
                <a:defRPr sz="3600" kern="1200">
                  <a:solidFill>
                    <a:schemeClr val="lt1"/>
                  </a:solidFill>
                </a:defRPr>
              </a:lvl6pPr>
              <a:lvl7pPr marL="5486400" algn="l" defTabSz="1828800" rtl="0" eaLnBrk="1" latinLnBrk="0" hangingPunct="1">
                <a:defRPr sz="3600" kern="1200">
                  <a:solidFill>
                    <a:schemeClr val="lt1"/>
                  </a:solidFill>
                </a:defRPr>
              </a:lvl7pPr>
              <a:lvl8pPr marL="6400800" algn="l" defTabSz="1828800" rtl="0" eaLnBrk="1" latinLnBrk="0" hangingPunct="1">
                <a:defRPr sz="3600" kern="1200">
                  <a:solidFill>
                    <a:schemeClr val="lt1"/>
                  </a:solidFill>
                </a:defRPr>
              </a:lvl8pPr>
              <a:lvl9pPr marL="7315200" algn="l" defTabSz="1828800" rtl="0" eaLnBrk="1" latinLnBrk="0" hangingPunct="1">
                <a:defRPr sz="3600" kern="1200">
                  <a:solidFill>
                    <a:schemeClr val="lt1"/>
                  </a:solidFill>
                </a:defRPr>
              </a:lvl9pPr>
            </a:lstStyle>
            <a:p>
              <a:pPr algn="ctr">
                <a:lnSpc>
                  <a:spcPct val="120000"/>
                </a:lnSpc>
              </a:pPr>
              <a:r>
                <a:rPr lang="en-US" sz="1800" b="1"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04</a:t>
              </a:r>
            </a:p>
          </p:txBody>
        </p:sp>
        <p:sp>
          <p:nvSpPr>
            <p:cNvPr id="14" name="íṥḷíḑê">
              <a:extLst>
                <a:ext uri="{FF2B5EF4-FFF2-40B4-BE49-F238E27FC236}">
                  <a16:creationId xmlns:a16="http://schemas.microsoft.com/office/drawing/2014/main" id="{BE8D9C9B-1F03-49F7-9B5F-A3DFE9402EBD}"/>
                </a:ext>
              </a:extLst>
            </p:cNvPr>
            <p:cNvSpPr/>
            <p:nvPr/>
          </p:nvSpPr>
          <p:spPr>
            <a:xfrm>
              <a:off x="7120507" y="1580254"/>
              <a:ext cx="632842" cy="632842"/>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a:bodyPr>
            <a:lstStyle>
              <a:defPPr>
                <a:defRPr lang="en-US"/>
              </a:defPPr>
              <a:lvl1pPr marL="0" algn="l" defTabSz="1828800" rtl="0" eaLnBrk="1" latinLnBrk="0" hangingPunct="1">
                <a:defRPr sz="3600" kern="1200">
                  <a:solidFill>
                    <a:schemeClr val="lt1"/>
                  </a:solidFill>
                </a:defRPr>
              </a:lvl1pPr>
              <a:lvl2pPr marL="914400" algn="l" defTabSz="1828800" rtl="0" eaLnBrk="1" latinLnBrk="0" hangingPunct="1">
                <a:defRPr sz="3600" kern="1200">
                  <a:solidFill>
                    <a:schemeClr val="lt1"/>
                  </a:solidFill>
                </a:defRPr>
              </a:lvl2pPr>
              <a:lvl3pPr marL="1828800" algn="l" defTabSz="1828800" rtl="0" eaLnBrk="1" latinLnBrk="0" hangingPunct="1">
                <a:defRPr sz="3600" kern="1200">
                  <a:solidFill>
                    <a:schemeClr val="lt1"/>
                  </a:solidFill>
                </a:defRPr>
              </a:lvl3pPr>
              <a:lvl4pPr marL="2743200" algn="l" defTabSz="1828800" rtl="0" eaLnBrk="1" latinLnBrk="0" hangingPunct="1">
                <a:defRPr sz="3600" kern="1200">
                  <a:solidFill>
                    <a:schemeClr val="lt1"/>
                  </a:solidFill>
                </a:defRPr>
              </a:lvl4pPr>
              <a:lvl5pPr marL="3657600" algn="l" defTabSz="1828800" rtl="0" eaLnBrk="1" latinLnBrk="0" hangingPunct="1">
                <a:defRPr sz="3600" kern="1200">
                  <a:solidFill>
                    <a:schemeClr val="lt1"/>
                  </a:solidFill>
                </a:defRPr>
              </a:lvl5pPr>
              <a:lvl6pPr marL="4572000" algn="l" defTabSz="1828800" rtl="0" eaLnBrk="1" latinLnBrk="0" hangingPunct="1">
                <a:defRPr sz="3600" kern="1200">
                  <a:solidFill>
                    <a:schemeClr val="lt1"/>
                  </a:solidFill>
                </a:defRPr>
              </a:lvl6pPr>
              <a:lvl7pPr marL="5486400" algn="l" defTabSz="1828800" rtl="0" eaLnBrk="1" latinLnBrk="0" hangingPunct="1">
                <a:defRPr sz="3600" kern="1200">
                  <a:solidFill>
                    <a:schemeClr val="lt1"/>
                  </a:solidFill>
                </a:defRPr>
              </a:lvl7pPr>
              <a:lvl8pPr marL="6400800" algn="l" defTabSz="1828800" rtl="0" eaLnBrk="1" latinLnBrk="0" hangingPunct="1">
                <a:defRPr sz="3600" kern="1200">
                  <a:solidFill>
                    <a:schemeClr val="lt1"/>
                  </a:solidFill>
                </a:defRPr>
              </a:lvl8pPr>
              <a:lvl9pPr marL="7315200" algn="l" defTabSz="1828800" rtl="0" eaLnBrk="1" latinLnBrk="0" hangingPunct="1">
                <a:defRPr sz="3600" kern="1200">
                  <a:solidFill>
                    <a:schemeClr val="lt1"/>
                  </a:solidFill>
                </a:defRPr>
              </a:lvl9pPr>
            </a:lstStyle>
            <a:p>
              <a:pPr algn="ctr">
                <a:lnSpc>
                  <a:spcPct val="120000"/>
                </a:lnSpc>
              </a:pPr>
              <a:r>
                <a:rPr lang="en-US" sz="1800" b="1"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03</a:t>
              </a:r>
            </a:p>
          </p:txBody>
        </p:sp>
      </p:grpSp>
      <p:grpSp>
        <p:nvGrpSpPr>
          <p:cNvPr id="15" name="PA-组合 27">
            <a:extLst>
              <a:ext uri="{FF2B5EF4-FFF2-40B4-BE49-F238E27FC236}">
                <a16:creationId xmlns:a16="http://schemas.microsoft.com/office/drawing/2014/main" id="{EAB7016C-D5CA-4EE5-8EF5-4F2B29F89E1C}"/>
              </a:ext>
            </a:extLst>
          </p:cNvPr>
          <p:cNvGrpSpPr/>
          <p:nvPr>
            <p:custDataLst>
              <p:tags r:id="rId2"/>
            </p:custDataLst>
          </p:nvPr>
        </p:nvGrpSpPr>
        <p:grpSpPr>
          <a:xfrm>
            <a:off x="1109878" y="3645678"/>
            <a:ext cx="1926668" cy="1157835"/>
            <a:chOff x="6169649" y="4486172"/>
            <a:chExt cx="1926668" cy="1157835"/>
          </a:xfrm>
        </p:grpSpPr>
        <p:sp>
          <p:nvSpPr>
            <p:cNvPr id="16" name="PA-文本框 6">
              <a:extLst>
                <a:ext uri="{FF2B5EF4-FFF2-40B4-BE49-F238E27FC236}">
                  <a16:creationId xmlns:a16="http://schemas.microsoft.com/office/drawing/2014/main" id="{C70D1B8A-39C1-47EE-9F42-5F4B78DCFF54}"/>
                </a:ext>
              </a:extLst>
            </p:cNvPr>
            <p:cNvSpPr txBox="1"/>
            <p:nvPr>
              <p:custDataLst>
                <p:tags r:id="rId12"/>
              </p:custDataLst>
            </p:nvPr>
          </p:nvSpPr>
          <p:spPr>
            <a:xfrm>
              <a:off x="6169650" y="4486172"/>
              <a:ext cx="1926666"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PA-文本框 42">
              <a:extLst>
                <a:ext uri="{FF2B5EF4-FFF2-40B4-BE49-F238E27FC236}">
                  <a16:creationId xmlns:a16="http://schemas.microsoft.com/office/drawing/2014/main" id="{764F4243-9CF4-4DC1-B997-7A00DD6DC5D0}"/>
                </a:ext>
              </a:extLst>
            </p:cNvPr>
            <p:cNvSpPr txBox="1"/>
            <p:nvPr>
              <p:custDataLst>
                <p:tags r:id="rId13"/>
              </p:custDataLst>
            </p:nvPr>
          </p:nvSpPr>
          <p:spPr>
            <a:xfrm>
              <a:off x="6169649" y="4854880"/>
              <a:ext cx="1926668"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8" name="PA-组合 27">
            <a:extLst>
              <a:ext uri="{FF2B5EF4-FFF2-40B4-BE49-F238E27FC236}">
                <a16:creationId xmlns:a16="http://schemas.microsoft.com/office/drawing/2014/main" id="{938F7FA4-6393-4C9E-8FD3-1381395E8291}"/>
              </a:ext>
            </a:extLst>
          </p:cNvPr>
          <p:cNvGrpSpPr/>
          <p:nvPr>
            <p:custDataLst>
              <p:tags r:id="rId3"/>
            </p:custDataLst>
          </p:nvPr>
        </p:nvGrpSpPr>
        <p:grpSpPr>
          <a:xfrm>
            <a:off x="3791737" y="3645678"/>
            <a:ext cx="1926668" cy="1157835"/>
            <a:chOff x="6169649" y="4486172"/>
            <a:chExt cx="1926668" cy="1157835"/>
          </a:xfrm>
        </p:grpSpPr>
        <p:sp>
          <p:nvSpPr>
            <p:cNvPr id="19" name="PA-文本框 6">
              <a:extLst>
                <a:ext uri="{FF2B5EF4-FFF2-40B4-BE49-F238E27FC236}">
                  <a16:creationId xmlns:a16="http://schemas.microsoft.com/office/drawing/2014/main" id="{FB8AEF39-D621-4C8F-A27E-F9729386FC0B}"/>
                </a:ext>
              </a:extLst>
            </p:cNvPr>
            <p:cNvSpPr txBox="1"/>
            <p:nvPr>
              <p:custDataLst>
                <p:tags r:id="rId10"/>
              </p:custDataLst>
            </p:nvPr>
          </p:nvSpPr>
          <p:spPr>
            <a:xfrm>
              <a:off x="6169650" y="4486172"/>
              <a:ext cx="1926666"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PA-文本框 42">
              <a:extLst>
                <a:ext uri="{FF2B5EF4-FFF2-40B4-BE49-F238E27FC236}">
                  <a16:creationId xmlns:a16="http://schemas.microsoft.com/office/drawing/2014/main" id="{F0E83A57-C41A-4912-9207-5463B0FA0FA4}"/>
                </a:ext>
              </a:extLst>
            </p:cNvPr>
            <p:cNvSpPr txBox="1"/>
            <p:nvPr>
              <p:custDataLst>
                <p:tags r:id="rId11"/>
              </p:custDataLst>
            </p:nvPr>
          </p:nvSpPr>
          <p:spPr>
            <a:xfrm>
              <a:off x="6169649" y="4854880"/>
              <a:ext cx="1926668"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1" name="PA-组合 27">
            <a:extLst>
              <a:ext uri="{FF2B5EF4-FFF2-40B4-BE49-F238E27FC236}">
                <a16:creationId xmlns:a16="http://schemas.microsoft.com/office/drawing/2014/main" id="{9FB06582-36B8-4670-AACB-01BFADE7052F}"/>
              </a:ext>
            </a:extLst>
          </p:cNvPr>
          <p:cNvGrpSpPr/>
          <p:nvPr>
            <p:custDataLst>
              <p:tags r:id="rId4"/>
            </p:custDataLst>
          </p:nvPr>
        </p:nvGrpSpPr>
        <p:grpSpPr>
          <a:xfrm>
            <a:off x="6471970" y="3645678"/>
            <a:ext cx="1926668" cy="1157835"/>
            <a:chOff x="6169649" y="4486172"/>
            <a:chExt cx="1926668" cy="1157835"/>
          </a:xfrm>
        </p:grpSpPr>
        <p:sp>
          <p:nvSpPr>
            <p:cNvPr id="22" name="PA-文本框 6">
              <a:extLst>
                <a:ext uri="{FF2B5EF4-FFF2-40B4-BE49-F238E27FC236}">
                  <a16:creationId xmlns:a16="http://schemas.microsoft.com/office/drawing/2014/main" id="{D5C10AF3-A42E-412B-9653-325ADD153164}"/>
                </a:ext>
              </a:extLst>
            </p:cNvPr>
            <p:cNvSpPr txBox="1"/>
            <p:nvPr>
              <p:custDataLst>
                <p:tags r:id="rId8"/>
              </p:custDataLst>
            </p:nvPr>
          </p:nvSpPr>
          <p:spPr>
            <a:xfrm>
              <a:off x="6169650" y="4486172"/>
              <a:ext cx="1926666"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PA-文本框 42">
              <a:extLst>
                <a:ext uri="{FF2B5EF4-FFF2-40B4-BE49-F238E27FC236}">
                  <a16:creationId xmlns:a16="http://schemas.microsoft.com/office/drawing/2014/main" id="{27D1C4E9-6AAA-4EBC-87E2-5A325E54BB7D}"/>
                </a:ext>
              </a:extLst>
            </p:cNvPr>
            <p:cNvSpPr txBox="1"/>
            <p:nvPr>
              <p:custDataLst>
                <p:tags r:id="rId9"/>
              </p:custDataLst>
            </p:nvPr>
          </p:nvSpPr>
          <p:spPr>
            <a:xfrm>
              <a:off x="6169649" y="4854880"/>
              <a:ext cx="1926668"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4" name="PA-组合 27">
            <a:extLst>
              <a:ext uri="{FF2B5EF4-FFF2-40B4-BE49-F238E27FC236}">
                <a16:creationId xmlns:a16="http://schemas.microsoft.com/office/drawing/2014/main" id="{C60DBC5F-FD02-4C12-8B49-B3C439584C24}"/>
              </a:ext>
            </a:extLst>
          </p:cNvPr>
          <p:cNvGrpSpPr/>
          <p:nvPr>
            <p:custDataLst>
              <p:tags r:id="rId5"/>
            </p:custDataLst>
          </p:nvPr>
        </p:nvGrpSpPr>
        <p:grpSpPr>
          <a:xfrm>
            <a:off x="9150581" y="3645678"/>
            <a:ext cx="1926668" cy="1157835"/>
            <a:chOff x="6169649" y="4486172"/>
            <a:chExt cx="1926668" cy="1157835"/>
          </a:xfrm>
        </p:grpSpPr>
        <p:sp>
          <p:nvSpPr>
            <p:cNvPr id="25" name="PA-文本框 6">
              <a:extLst>
                <a:ext uri="{FF2B5EF4-FFF2-40B4-BE49-F238E27FC236}">
                  <a16:creationId xmlns:a16="http://schemas.microsoft.com/office/drawing/2014/main" id="{D44E4880-35AC-4E30-B405-23BBA00B005F}"/>
                </a:ext>
              </a:extLst>
            </p:cNvPr>
            <p:cNvSpPr txBox="1"/>
            <p:nvPr>
              <p:custDataLst>
                <p:tags r:id="rId6"/>
              </p:custDataLst>
            </p:nvPr>
          </p:nvSpPr>
          <p:spPr>
            <a:xfrm>
              <a:off x="6169650" y="4486172"/>
              <a:ext cx="1926666" cy="338554"/>
            </a:xfrm>
            <a:prstGeom prst="rect">
              <a:avLst/>
            </a:prstGeom>
            <a:noFill/>
          </p:spPr>
          <p:txBody>
            <a:bodyPr wrap="square" rtlCol="0">
              <a:spAutoFit/>
            </a:bodyPr>
            <a:lstStyle/>
            <a:p>
              <a:pPr algn="ct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PA-文本框 42">
              <a:extLst>
                <a:ext uri="{FF2B5EF4-FFF2-40B4-BE49-F238E27FC236}">
                  <a16:creationId xmlns:a16="http://schemas.microsoft.com/office/drawing/2014/main" id="{3B62B243-3E8C-4309-84F5-A21D09DDB79F}"/>
                </a:ext>
              </a:extLst>
            </p:cNvPr>
            <p:cNvSpPr txBox="1"/>
            <p:nvPr>
              <p:custDataLst>
                <p:tags r:id="rId7"/>
              </p:custDataLst>
            </p:nvPr>
          </p:nvSpPr>
          <p:spPr>
            <a:xfrm>
              <a:off x="6169649" y="4854880"/>
              <a:ext cx="1926668"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extLst>
      <p:ext uri="{BB962C8B-B14F-4D97-AF65-F5344CB8AC3E}">
        <p14:creationId xmlns:p14="http://schemas.microsoft.com/office/powerpoint/2010/main" val="4168151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42" presetClass="entr" presetSubtype="0" fill="hold" nodeType="withEffect">
                                  <p:stCondLst>
                                    <p:cond delay="2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D2251F4D-4901-4911-8C44-A148EC227CC9}"/>
              </a:ext>
            </a:extLst>
          </p:cNvPr>
          <p:cNvGrpSpPr/>
          <p:nvPr/>
        </p:nvGrpSpPr>
        <p:grpSpPr>
          <a:xfrm>
            <a:off x="-278512" y="-304800"/>
            <a:ext cx="15594330" cy="9725644"/>
            <a:chOff x="-278512" y="-304800"/>
            <a:chExt cx="15594330" cy="9725644"/>
          </a:xfrm>
        </p:grpSpPr>
        <p:grpSp>
          <p:nvGrpSpPr>
            <p:cNvPr id="27" name="组合 26">
              <a:extLst>
                <a:ext uri="{FF2B5EF4-FFF2-40B4-BE49-F238E27FC236}">
                  <a16:creationId xmlns:a16="http://schemas.microsoft.com/office/drawing/2014/main" id="{1032B85E-451D-4161-A429-8B8DB9961950}"/>
                </a:ext>
              </a:extLst>
            </p:cNvPr>
            <p:cNvGrpSpPr/>
            <p:nvPr/>
          </p:nvGrpSpPr>
          <p:grpSpPr>
            <a:xfrm>
              <a:off x="-278512" y="-304800"/>
              <a:ext cx="1713230" cy="1708609"/>
              <a:chOff x="-214630" y="0"/>
              <a:chExt cx="6971030" cy="6952226"/>
            </a:xfrm>
          </p:grpSpPr>
          <p:sp>
            <p:nvSpPr>
              <p:cNvPr id="38" name="PA-1">
                <a:extLst>
                  <a:ext uri="{FF2B5EF4-FFF2-40B4-BE49-F238E27FC236}">
                    <a16:creationId xmlns:a16="http://schemas.microsoft.com/office/drawing/2014/main" id="{F01C74E2-1CC4-4B95-A3C7-AA822D458DA7}"/>
                  </a:ext>
                </a:extLst>
              </p:cNvPr>
              <p:cNvSpPr/>
              <p:nvPr>
                <p:custDataLst>
                  <p:tags r:id="rId25"/>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9" name="PA-1">
                <a:extLst>
                  <a:ext uri="{FF2B5EF4-FFF2-40B4-BE49-F238E27FC236}">
                    <a16:creationId xmlns:a16="http://schemas.microsoft.com/office/drawing/2014/main" id="{39CA477F-3F4E-43CF-98BB-72B74EDAF7E7}"/>
                  </a:ext>
                </a:extLst>
              </p:cNvPr>
              <p:cNvSpPr/>
              <p:nvPr>
                <p:custDataLst>
                  <p:tags r:id="rId26"/>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0" name="PA-1">
                <a:extLst>
                  <a:ext uri="{FF2B5EF4-FFF2-40B4-BE49-F238E27FC236}">
                    <a16:creationId xmlns:a16="http://schemas.microsoft.com/office/drawing/2014/main" id="{D345B095-6A66-40AF-8673-02C6EF126302}"/>
                  </a:ext>
                </a:extLst>
              </p:cNvPr>
              <p:cNvSpPr/>
              <p:nvPr>
                <p:custDataLst>
                  <p:tags r:id="rId27"/>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2" name="文本框 31">
              <a:extLst>
                <a:ext uri="{FF2B5EF4-FFF2-40B4-BE49-F238E27FC236}">
                  <a16:creationId xmlns:a16="http://schemas.microsoft.com/office/drawing/2014/main" id="{A93A19DE-7562-4444-8A77-279D73648197}"/>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33" name="组合 32">
              <a:extLst>
                <a:ext uri="{FF2B5EF4-FFF2-40B4-BE49-F238E27FC236}">
                  <a16:creationId xmlns:a16="http://schemas.microsoft.com/office/drawing/2014/main" id="{53DF81C2-FBAD-4DC4-840F-849F0E8F32B3}"/>
                </a:ext>
              </a:extLst>
            </p:cNvPr>
            <p:cNvGrpSpPr/>
            <p:nvPr/>
          </p:nvGrpSpPr>
          <p:grpSpPr>
            <a:xfrm>
              <a:off x="7277100" y="1403809"/>
              <a:ext cx="8038718" cy="8017035"/>
              <a:chOff x="-214630" y="0"/>
              <a:chExt cx="6971030" cy="6952226"/>
            </a:xfrm>
          </p:grpSpPr>
          <p:sp>
            <p:nvSpPr>
              <p:cNvPr id="35" name="PA-1">
                <a:extLst>
                  <a:ext uri="{FF2B5EF4-FFF2-40B4-BE49-F238E27FC236}">
                    <a16:creationId xmlns:a16="http://schemas.microsoft.com/office/drawing/2014/main" id="{7603DF45-32B3-459E-A993-4F5600518473}"/>
                  </a:ext>
                </a:extLst>
              </p:cNvPr>
              <p:cNvSpPr/>
              <p:nvPr>
                <p:custDataLst>
                  <p:tags r:id="rId22"/>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6" name="PA-1">
                <a:extLst>
                  <a:ext uri="{FF2B5EF4-FFF2-40B4-BE49-F238E27FC236}">
                    <a16:creationId xmlns:a16="http://schemas.microsoft.com/office/drawing/2014/main" id="{FF4C13F3-E17D-4534-8DB4-F7596696E52D}"/>
                  </a:ext>
                </a:extLst>
              </p:cNvPr>
              <p:cNvSpPr/>
              <p:nvPr>
                <p:custDataLst>
                  <p:tags r:id="rId23"/>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7" name="PA-1">
                <a:extLst>
                  <a:ext uri="{FF2B5EF4-FFF2-40B4-BE49-F238E27FC236}">
                    <a16:creationId xmlns:a16="http://schemas.microsoft.com/office/drawing/2014/main" id="{D1DBB90C-B9BB-4D4D-9B58-05970B500309}"/>
                  </a:ext>
                </a:extLst>
              </p:cNvPr>
              <p:cNvSpPr/>
              <p:nvPr>
                <p:custDataLst>
                  <p:tags r:id="rId24"/>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4" name="矩形 33">
              <a:extLst>
                <a:ext uri="{FF2B5EF4-FFF2-40B4-BE49-F238E27FC236}">
                  <a16:creationId xmlns:a16="http://schemas.microsoft.com/office/drawing/2014/main" id="{926488DB-689B-4ED5-B7F3-2CB2DBBD86CF}"/>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PA-组合 1">
            <a:extLst>
              <a:ext uri="{FF2B5EF4-FFF2-40B4-BE49-F238E27FC236}">
                <a16:creationId xmlns:a16="http://schemas.microsoft.com/office/drawing/2014/main" id="{4046F617-BCE8-6941-9529-7255AB63226B}"/>
              </a:ext>
            </a:extLst>
          </p:cNvPr>
          <p:cNvGrpSpPr/>
          <p:nvPr>
            <p:custDataLst>
              <p:tags r:id="rId1"/>
            </p:custDataLst>
          </p:nvPr>
        </p:nvGrpSpPr>
        <p:grpSpPr>
          <a:xfrm>
            <a:off x="1335922" y="2117142"/>
            <a:ext cx="2553759" cy="3981038"/>
            <a:chOff x="1150149" y="2386650"/>
            <a:chExt cx="2098676" cy="3365327"/>
          </a:xfrm>
          <a:effectLst/>
        </p:grpSpPr>
        <p:sp>
          <p:nvSpPr>
            <p:cNvPr id="3" name="PA-矩形 2">
              <a:extLst>
                <a:ext uri="{FF2B5EF4-FFF2-40B4-BE49-F238E27FC236}">
                  <a16:creationId xmlns:a16="http://schemas.microsoft.com/office/drawing/2014/main" id="{9D2C5F34-B75D-B44C-B01D-02C04E627818}"/>
                </a:ext>
              </a:extLst>
            </p:cNvPr>
            <p:cNvSpPr/>
            <p:nvPr>
              <p:custDataLst>
                <p:tags r:id="rId20"/>
              </p:custDataLst>
            </p:nvPr>
          </p:nvSpPr>
          <p:spPr>
            <a:xfrm>
              <a:off x="1150188" y="2386650"/>
              <a:ext cx="2098637" cy="1268890"/>
            </a:xfrm>
            <a:prstGeom prst="rect">
              <a:avLst/>
            </a:prstGeom>
            <a:solidFill>
              <a:schemeClr val="accent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PA-矩形 3">
              <a:extLst>
                <a:ext uri="{FF2B5EF4-FFF2-40B4-BE49-F238E27FC236}">
                  <a16:creationId xmlns:a16="http://schemas.microsoft.com/office/drawing/2014/main" id="{D9B43B4E-67F0-2141-A1D7-7B26777DE42F}"/>
                </a:ext>
              </a:extLst>
            </p:cNvPr>
            <p:cNvSpPr/>
            <p:nvPr>
              <p:custDataLst>
                <p:tags r:id="rId21"/>
              </p:custDataLst>
            </p:nvPr>
          </p:nvSpPr>
          <p:spPr>
            <a:xfrm flipH="1">
              <a:off x="1150149" y="3645905"/>
              <a:ext cx="2098637" cy="2106072"/>
            </a:xfrm>
            <a:prstGeom prst="rect">
              <a:avLst/>
            </a:prstGeom>
            <a:solidFill>
              <a:schemeClr val="bg1">
                <a:lumMod val="9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5" name="PA-组合 4">
            <a:extLst>
              <a:ext uri="{FF2B5EF4-FFF2-40B4-BE49-F238E27FC236}">
                <a16:creationId xmlns:a16="http://schemas.microsoft.com/office/drawing/2014/main" id="{85E8606C-2A83-FC4B-88FE-719574538769}"/>
              </a:ext>
            </a:extLst>
          </p:cNvPr>
          <p:cNvGrpSpPr/>
          <p:nvPr>
            <p:custDataLst>
              <p:tags r:id="rId2"/>
            </p:custDataLst>
          </p:nvPr>
        </p:nvGrpSpPr>
        <p:grpSpPr>
          <a:xfrm>
            <a:off x="1849806" y="2352210"/>
            <a:ext cx="1541229" cy="999539"/>
            <a:chOff x="2051719" y="2368691"/>
            <a:chExt cx="1541229" cy="844949"/>
          </a:xfrm>
          <a:effectLst/>
        </p:grpSpPr>
        <p:sp>
          <p:nvSpPr>
            <p:cNvPr id="6" name="PA-文本框 5">
              <a:extLst>
                <a:ext uri="{FF2B5EF4-FFF2-40B4-BE49-F238E27FC236}">
                  <a16:creationId xmlns:a16="http://schemas.microsoft.com/office/drawing/2014/main" id="{4066603F-8DD4-E84C-A6DC-64F64B484D1B}"/>
                </a:ext>
              </a:extLst>
            </p:cNvPr>
            <p:cNvSpPr txBox="1"/>
            <p:nvPr>
              <p:custDataLst>
                <p:tags r:id="rId18"/>
              </p:custDataLst>
            </p:nvPr>
          </p:nvSpPr>
          <p:spPr>
            <a:xfrm>
              <a:off x="2051719" y="2368691"/>
              <a:ext cx="1541229" cy="4943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91.2%</a:t>
              </a:r>
              <a:endParaRPr kumimoji="0" lang="zh-CN" altLang="en-US" sz="32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文本框 29">
              <a:extLst>
                <a:ext uri="{FF2B5EF4-FFF2-40B4-BE49-F238E27FC236}">
                  <a16:creationId xmlns:a16="http://schemas.microsoft.com/office/drawing/2014/main" id="{84601D8F-A75C-E540-B09E-57183D05A434}"/>
                </a:ext>
              </a:extLst>
            </p:cNvPr>
            <p:cNvSpPr txBox="1"/>
            <p:nvPr>
              <p:custDataLst>
                <p:tags r:id="rId19"/>
              </p:custDataLst>
            </p:nvPr>
          </p:nvSpPr>
          <p:spPr>
            <a:xfrm>
              <a:off x="2273517" y="2953464"/>
              <a:ext cx="1106393" cy="26017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请输入文字</a:t>
              </a:r>
              <a:endParaRPr kumimoji="0" lang="tr-TR" sz="14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0" name="PA-文本框 55">
            <a:extLst>
              <a:ext uri="{FF2B5EF4-FFF2-40B4-BE49-F238E27FC236}">
                <a16:creationId xmlns:a16="http://schemas.microsoft.com/office/drawing/2014/main" id="{E4C7C63B-01BE-D74A-9E98-31E94FD9AB98}"/>
              </a:ext>
            </a:extLst>
          </p:cNvPr>
          <p:cNvSpPr txBox="1"/>
          <p:nvPr>
            <p:custDataLst>
              <p:tags r:id="rId3"/>
            </p:custDataLst>
          </p:nvPr>
        </p:nvSpPr>
        <p:spPr>
          <a:xfrm>
            <a:off x="1904892" y="4096664"/>
            <a:ext cx="1415772" cy="461666"/>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输入文字</a:t>
            </a:r>
            <a:endParaRPr kumimoji="0" lang="en-US" sz="2400" b="0" i="0" u="none" strike="noStrike" kern="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1" name="PA-组合 10">
            <a:extLst>
              <a:ext uri="{FF2B5EF4-FFF2-40B4-BE49-F238E27FC236}">
                <a16:creationId xmlns:a16="http://schemas.microsoft.com/office/drawing/2014/main" id="{D8A76B07-B697-0241-9D82-E12816A633F7}"/>
              </a:ext>
            </a:extLst>
          </p:cNvPr>
          <p:cNvGrpSpPr/>
          <p:nvPr>
            <p:custDataLst>
              <p:tags r:id="rId4"/>
            </p:custDataLst>
          </p:nvPr>
        </p:nvGrpSpPr>
        <p:grpSpPr>
          <a:xfrm>
            <a:off x="4819120" y="2117142"/>
            <a:ext cx="2553759" cy="3981038"/>
            <a:chOff x="1150149" y="2386650"/>
            <a:chExt cx="2098676" cy="3365327"/>
          </a:xfrm>
          <a:effectLst/>
        </p:grpSpPr>
        <p:sp>
          <p:nvSpPr>
            <p:cNvPr id="12" name="PA-矩形 11">
              <a:extLst>
                <a:ext uri="{FF2B5EF4-FFF2-40B4-BE49-F238E27FC236}">
                  <a16:creationId xmlns:a16="http://schemas.microsoft.com/office/drawing/2014/main" id="{0926A190-0D18-5B49-A64E-E61208310080}"/>
                </a:ext>
              </a:extLst>
            </p:cNvPr>
            <p:cNvSpPr/>
            <p:nvPr>
              <p:custDataLst>
                <p:tags r:id="rId16"/>
              </p:custDataLst>
            </p:nvPr>
          </p:nvSpPr>
          <p:spPr>
            <a:xfrm>
              <a:off x="1150188" y="2386650"/>
              <a:ext cx="2098637" cy="1268890"/>
            </a:xfrm>
            <a:prstGeom prst="rect">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PA-矩形 12">
              <a:extLst>
                <a:ext uri="{FF2B5EF4-FFF2-40B4-BE49-F238E27FC236}">
                  <a16:creationId xmlns:a16="http://schemas.microsoft.com/office/drawing/2014/main" id="{9A6D218E-6301-EA43-80C4-DAF2141B8F7C}"/>
                </a:ext>
              </a:extLst>
            </p:cNvPr>
            <p:cNvSpPr/>
            <p:nvPr>
              <p:custDataLst>
                <p:tags r:id="rId17"/>
              </p:custDataLst>
            </p:nvPr>
          </p:nvSpPr>
          <p:spPr>
            <a:xfrm>
              <a:off x="1150149" y="3645905"/>
              <a:ext cx="2098637" cy="2106072"/>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4" name="PA-组合 13">
            <a:extLst>
              <a:ext uri="{FF2B5EF4-FFF2-40B4-BE49-F238E27FC236}">
                <a16:creationId xmlns:a16="http://schemas.microsoft.com/office/drawing/2014/main" id="{FB649A46-BE40-224B-9FA1-F48243E926C6}"/>
              </a:ext>
            </a:extLst>
          </p:cNvPr>
          <p:cNvGrpSpPr/>
          <p:nvPr>
            <p:custDataLst>
              <p:tags r:id="rId5"/>
            </p:custDataLst>
          </p:nvPr>
        </p:nvGrpSpPr>
        <p:grpSpPr>
          <a:xfrm>
            <a:off x="5358214" y="2352209"/>
            <a:ext cx="1541229" cy="998687"/>
            <a:chOff x="2138691" y="2368690"/>
            <a:chExt cx="1541229" cy="844229"/>
          </a:xfrm>
          <a:effectLst/>
        </p:grpSpPr>
        <p:sp>
          <p:nvSpPr>
            <p:cNvPr id="15" name="PA-文本框 14">
              <a:extLst>
                <a:ext uri="{FF2B5EF4-FFF2-40B4-BE49-F238E27FC236}">
                  <a16:creationId xmlns:a16="http://schemas.microsoft.com/office/drawing/2014/main" id="{91230451-9BD7-524D-A7CB-464AAF2D8EC2}"/>
                </a:ext>
              </a:extLst>
            </p:cNvPr>
            <p:cNvSpPr txBox="1"/>
            <p:nvPr>
              <p:custDataLst>
                <p:tags r:id="rId14"/>
              </p:custDataLst>
            </p:nvPr>
          </p:nvSpPr>
          <p:spPr>
            <a:xfrm>
              <a:off x="2138691" y="2368690"/>
              <a:ext cx="1541229" cy="494333"/>
            </a:xfrm>
            <a:prstGeom prst="rect">
              <a:avLst/>
            </a:prstGeom>
            <a:noFill/>
          </p:spPr>
          <p:txBody>
            <a:bodyPr wrap="square" rtlCol="0">
              <a:spAutoFit/>
            </a:bodyPr>
            <a:lstStyle>
              <a:defPPr>
                <a:defRPr lang="zh-CN"/>
              </a:defPPr>
              <a:lvl1pPr algn="ctr">
                <a:defRPr sz="3200" b="1">
                  <a:solidFill>
                    <a:schemeClr val="bg1"/>
                  </a:solidFill>
                  <a:latin typeface="思源黑体 CN Bold" panose="020B0800000000000000" pitchFamily="34" charset="-122"/>
                  <a:ea typeface="思源黑体 CN Bold"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91.2%</a:t>
              </a:r>
              <a:endParaRPr kumimoji="0" lang="zh-CN" altLang="en-US" sz="32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PA-文本框 29">
              <a:extLst>
                <a:ext uri="{FF2B5EF4-FFF2-40B4-BE49-F238E27FC236}">
                  <a16:creationId xmlns:a16="http://schemas.microsoft.com/office/drawing/2014/main" id="{F6E00D41-1A68-574D-A055-3954F1D04999}"/>
                </a:ext>
              </a:extLst>
            </p:cNvPr>
            <p:cNvSpPr txBox="1"/>
            <p:nvPr>
              <p:custDataLst>
                <p:tags r:id="rId15"/>
              </p:custDataLst>
            </p:nvPr>
          </p:nvSpPr>
          <p:spPr>
            <a:xfrm>
              <a:off x="2368131" y="2952743"/>
              <a:ext cx="1106393" cy="260176"/>
            </a:xfrm>
            <a:prstGeom prst="rect">
              <a:avLst/>
            </a:prstGeom>
            <a:noFill/>
          </p:spPr>
          <p:txBody>
            <a:bodyPr wrap="none" rtlCol="0">
              <a:spAutoFit/>
            </a:bodyPr>
            <a:lstStyle>
              <a:defPPr>
                <a:defRPr lang="zh-CN"/>
              </a:defPPr>
              <a:lvl1pPr>
                <a:defRPr sz="1400" b="1">
                  <a:solidFill>
                    <a:schemeClr val="bg1"/>
                  </a:solidFill>
                  <a:latin typeface="思源黑体 CN Bold" panose="020B0800000000000000" pitchFamily="34" charset="-122"/>
                  <a:ea typeface="思源黑体 CN Bold" panose="020B0800000000000000" pitchFamily="34" charset="-122"/>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请输入文字</a:t>
              </a:r>
              <a:endParaRPr kumimoji="0" lang="tr-TR" sz="14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9" name="PA-文本框 55">
            <a:extLst>
              <a:ext uri="{FF2B5EF4-FFF2-40B4-BE49-F238E27FC236}">
                <a16:creationId xmlns:a16="http://schemas.microsoft.com/office/drawing/2014/main" id="{1BEB8FE0-1A33-224C-8F7C-325C05FD6BD0}"/>
              </a:ext>
            </a:extLst>
          </p:cNvPr>
          <p:cNvSpPr txBox="1"/>
          <p:nvPr>
            <p:custDataLst>
              <p:tags r:id="rId6"/>
            </p:custDataLst>
          </p:nvPr>
        </p:nvSpPr>
        <p:spPr>
          <a:xfrm>
            <a:off x="5353694" y="4070957"/>
            <a:ext cx="1415772" cy="461664"/>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输入文字</a:t>
            </a:r>
            <a:endParaRPr kumimoji="0" lang="en-US" sz="2400" b="0" i="0" u="none" strike="noStrike" kern="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0" name="PA-组合 19">
            <a:extLst>
              <a:ext uri="{FF2B5EF4-FFF2-40B4-BE49-F238E27FC236}">
                <a16:creationId xmlns:a16="http://schemas.microsoft.com/office/drawing/2014/main" id="{1035828F-0B5C-584E-AB73-31683990E618}"/>
              </a:ext>
            </a:extLst>
          </p:cNvPr>
          <p:cNvGrpSpPr/>
          <p:nvPr>
            <p:custDataLst>
              <p:tags r:id="rId7"/>
            </p:custDataLst>
          </p:nvPr>
        </p:nvGrpSpPr>
        <p:grpSpPr>
          <a:xfrm>
            <a:off x="8251517" y="2117142"/>
            <a:ext cx="2553759" cy="3981038"/>
            <a:chOff x="1150149" y="2386650"/>
            <a:chExt cx="2098676" cy="3365327"/>
          </a:xfrm>
          <a:effectLst/>
        </p:grpSpPr>
        <p:sp>
          <p:nvSpPr>
            <p:cNvPr id="21" name="PA-矩形 20">
              <a:extLst>
                <a:ext uri="{FF2B5EF4-FFF2-40B4-BE49-F238E27FC236}">
                  <a16:creationId xmlns:a16="http://schemas.microsoft.com/office/drawing/2014/main" id="{72E577F2-3BD2-4945-9994-2CF3430F9337}"/>
                </a:ext>
              </a:extLst>
            </p:cNvPr>
            <p:cNvSpPr/>
            <p:nvPr>
              <p:custDataLst>
                <p:tags r:id="rId12"/>
              </p:custDataLst>
            </p:nvPr>
          </p:nvSpPr>
          <p:spPr>
            <a:xfrm>
              <a:off x="1150188" y="2386650"/>
              <a:ext cx="2098637" cy="1268890"/>
            </a:xfrm>
            <a:prstGeom prst="rect">
              <a:avLst/>
            </a:prstGeom>
            <a:solidFill>
              <a:schemeClr val="accent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PA-矩形 21">
              <a:extLst>
                <a:ext uri="{FF2B5EF4-FFF2-40B4-BE49-F238E27FC236}">
                  <a16:creationId xmlns:a16="http://schemas.microsoft.com/office/drawing/2014/main" id="{741605B4-A339-4942-AC5A-2B142FB38ADE}"/>
                </a:ext>
              </a:extLst>
            </p:cNvPr>
            <p:cNvSpPr/>
            <p:nvPr>
              <p:custDataLst>
                <p:tags r:id="rId13"/>
              </p:custDataLst>
            </p:nvPr>
          </p:nvSpPr>
          <p:spPr>
            <a:xfrm>
              <a:off x="1150149" y="3645905"/>
              <a:ext cx="2098637" cy="2106072"/>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3" name="PA-组合 22">
            <a:extLst>
              <a:ext uri="{FF2B5EF4-FFF2-40B4-BE49-F238E27FC236}">
                <a16:creationId xmlns:a16="http://schemas.microsoft.com/office/drawing/2014/main" id="{BCC9CFF9-5DB3-7742-8732-55405BE00FB3}"/>
              </a:ext>
            </a:extLst>
          </p:cNvPr>
          <p:cNvGrpSpPr/>
          <p:nvPr>
            <p:custDataLst>
              <p:tags r:id="rId8"/>
            </p:custDataLst>
          </p:nvPr>
        </p:nvGrpSpPr>
        <p:grpSpPr>
          <a:xfrm>
            <a:off x="8754613" y="2352208"/>
            <a:ext cx="1541229" cy="996892"/>
            <a:chOff x="2071441" y="2341253"/>
            <a:chExt cx="1541229" cy="842712"/>
          </a:xfrm>
          <a:effectLst/>
        </p:grpSpPr>
        <p:sp>
          <p:nvSpPr>
            <p:cNvPr id="24" name="PA-文本框 23">
              <a:extLst>
                <a:ext uri="{FF2B5EF4-FFF2-40B4-BE49-F238E27FC236}">
                  <a16:creationId xmlns:a16="http://schemas.microsoft.com/office/drawing/2014/main" id="{BC38CA1E-AC71-1248-9408-7544B8F410EF}"/>
                </a:ext>
              </a:extLst>
            </p:cNvPr>
            <p:cNvSpPr txBox="1"/>
            <p:nvPr>
              <p:custDataLst>
                <p:tags r:id="rId10"/>
              </p:custDataLst>
            </p:nvPr>
          </p:nvSpPr>
          <p:spPr>
            <a:xfrm>
              <a:off x="2071441" y="2341253"/>
              <a:ext cx="1541229" cy="4943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91.2%</a:t>
              </a:r>
              <a:endParaRPr kumimoji="0" lang="zh-CN" altLang="en-US" sz="32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PA-文本框 29">
              <a:extLst>
                <a:ext uri="{FF2B5EF4-FFF2-40B4-BE49-F238E27FC236}">
                  <a16:creationId xmlns:a16="http://schemas.microsoft.com/office/drawing/2014/main" id="{A9460F40-720E-0D40-9B1D-6B845B70C42F}"/>
                </a:ext>
              </a:extLst>
            </p:cNvPr>
            <p:cNvSpPr txBox="1"/>
            <p:nvPr>
              <p:custDataLst>
                <p:tags r:id="rId11"/>
              </p:custDataLst>
            </p:nvPr>
          </p:nvSpPr>
          <p:spPr>
            <a:xfrm>
              <a:off x="2300881" y="2923789"/>
              <a:ext cx="1106393" cy="26017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请输入文字</a:t>
              </a:r>
              <a:endParaRPr kumimoji="0" lang="tr-TR" altLang="zh-CN" sz="1400" b="1" i="0" u="none" strike="noStrike" kern="0" cap="none" spc="0" normalizeH="0" baseline="0" noProof="0" dirty="0">
                <a:ln>
                  <a:noFill/>
                </a:ln>
                <a:solidFill>
                  <a:prstClr val="white"/>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28" name="PA-文本框 55">
            <a:extLst>
              <a:ext uri="{FF2B5EF4-FFF2-40B4-BE49-F238E27FC236}">
                <a16:creationId xmlns:a16="http://schemas.microsoft.com/office/drawing/2014/main" id="{2BECB9A1-51EF-1E4F-88C4-FA35654AE6B3}"/>
              </a:ext>
            </a:extLst>
          </p:cNvPr>
          <p:cNvSpPr txBox="1"/>
          <p:nvPr>
            <p:custDataLst>
              <p:tags r:id="rId9"/>
            </p:custDataLst>
          </p:nvPr>
        </p:nvSpPr>
        <p:spPr>
          <a:xfrm>
            <a:off x="8801080" y="4068958"/>
            <a:ext cx="1415772" cy="461666"/>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输入文字</a:t>
            </a:r>
            <a:endParaRPr kumimoji="0" lang="en-US" sz="2400" b="0" i="0" u="none" strike="noStrike" kern="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Rectangle 29">
            <a:extLst>
              <a:ext uri="{FF2B5EF4-FFF2-40B4-BE49-F238E27FC236}">
                <a16:creationId xmlns:a16="http://schemas.microsoft.com/office/drawing/2014/main" id="{560DDABE-C244-D14E-A7C9-6DF1F6AA9732}"/>
              </a:ext>
            </a:extLst>
          </p:cNvPr>
          <p:cNvSpPr/>
          <p:nvPr/>
        </p:nvSpPr>
        <p:spPr>
          <a:xfrm>
            <a:off x="1608034" y="4669649"/>
            <a:ext cx="2009488" cy="1116965"/>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
        <p:nvSpPr>
          <p:cNvPr id="30" name="Rectangle 29">
            <a:extLst>
              <a:ext uri="{FF2B5EF4-FFF2-40B4-BE49-F238E27FC236}">
                <a16:creationId xmlns:a16="http://schemas.microsoft.com/office/drawing/2014/main" id="{48CDA634-23C0-264B-BC93-480BF73BF6DB}"/>
              </a:ext>
            </a:extLst>
          </p:cNvPr>
          <p:cNvSpPr/>
          <p:nvPr/>
        </p:nvSpPr>
        <p:spPr>
          <a:xfrm>
            <a:off x="5056836" y="4669649"/>
            <a:ext cx="2009488" cy="1116965"/>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
        <p:nvSpPr>
          <p:cNvPr id="31" name="Rectangle 29">
            <a:extLst>
              <a:ext uri="{FF2B5EF4-FFF2-40B4-BE49-F238E27FC236}">
                <a16:creationId xmlns:a16="http://schemas.microsoft.com/office/drawing/2014/main" id="{C7A4A1E8-8EA5-744B-9895-732FCD6B1E62}"/>
              </a:ext>
            </a:extLst>
          </p:cNvPr>
          <p:cNvSpPr/>
          <p:nvPr/>
        </p:nvSpPr>
        <p:spPr>
          <a:xfrm>
            <a:off x="8520483" y="4669649"/>
            <a:ext cx="2009488" cy="1116965"/>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p>
        </p:txBody>
      </p:sp>
    </p:spTree>
    <p:extLst>
      <p:ext uri="{BB962C8B-B14F-4D97-AF65-F5344CB8AC3E}">
        <p14:creationId xmlns:p14="http://schemas.microsoft.com/office/powerpoint/2010/main" val="519195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28A589A-86B5-41E4-99A1-59055DDE2832}"/>
              </a:ext>
            </a:extLst>
          </p:cNvPr>
          <p:cNvGrpSpPr/>
          <p:nvPr/>
        </p:nvGrpSpPr>
        <p:grpSpPr>
          <a:xfrm>
            <a:off x="-278512" y="-304800"/>
            <a:ext cx="15594330" cy="9725644"/>
            <a:chOff x="-278512" y="-304800"/>
            <a:chExt cx="15594330" cy="9725644"/>
          </a:xfrm>
        </p:grpSpPr>
        <p:grpSp>
          <p:nvGrpSpPr>
            <p:cNvPr id="15" name="组合 14">
              <a:extLst>
                <a:ext uri="{FF2B5EF4-FFF2-40B4-BE49-F238E27FC236}">
                  <a16:creationId xmlns:a16="http://schemas.microsoft.com/office/drawing/2014/main" id="{8D8A0184-485D-4264-9CEA-18F3C86B3EAF}"/>
                </a:ext>
              </a:extLst>
            </p:cNvPr>
            <p:cNvGrpSpPr/>
            <p:nvPr/>
          </p:nvGrpSpPr>
          <p:grpSpPr>
            <a:xfrm>
              <a:off x="-278512" y="-304800"/>
              <a:ext cx="1713230" cy="1708609"/>
              <a:chOff x="-214630" y="0"/>
              <a:chExt cx="6971030" cy="6952226"/>
            </a:xfrm>
          </p:grpSpPr>
          <p:sp>
            <p:nvSpPr>
              <p:cNvPr id="22" name="PA-1">
                <a:extLst>
                  <a:ext uri="{FF2B5EF4-FFF2-40B4-BE49-F238E27FC236}">
                    <a16:creationId xmlns:a16="http://schemas.microsoft.com/office/drawing/2014/main" id="{D770C8A4-77A1-4B0F-8F48-B7F949A70ED2}"/>
                  </a:ext>
                </a:extLst>
              </p:cNvPr>
              <p:cNvSpPr/>
              <p:nvPr>
                <p:custDataLst>
                  <p:tags r:id="rId5"/>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3" name="PA-1">
                <a:extLst>
                  <a:ext uri="{FF2B5EF4-FFF2-40B4-BE49-F238E27FC236}">
                    <a16:creationId xmlns:a16="http://schemas.microsoft.com/office/drawing/2014/main" id="{55AB3761-32C3-48C3-83AD-50647C24940B}"/>
                  </a:ext>
                </a:extLst>
              </p:cNvPr>
              <p:cNvSpPr/>
              <p:nvPr>
                <p:custDataLst>
                  <p:tags r:id="rId6"/>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4" name="PA-1">
                <a:extLst>
                  <a:ext uri="{FF2B5EF4-FFF2-40B4-BE49-F238E27FC236}">
                    <a16:creationId xmlns:a16="http://schemas.microsoft.com/office/drawing/2014/main" id="{042DA635-A0EA-4F4E-AF35-6B7DA3BCF685}"/>
                  </a:ext>
                </a:extLst>
              </p:cNvPr>
              <p:cNvSpPr/>
              <p:nvPr>
                <p:custDataLst>
                  <p:tags r:id="rId7"/>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6" name="文本框 15">
              <a:extLst>
                <a:ext uri="{FF2B5EF4-FFF2-40B4-BE49-F238E27FC236}">
                  <a16:creationId xmlns:a16="http://schemas.microsoft.com/office/drawing/2014/main" id="{4AFBAB1D-2AB2-4EE3-B390-1F7B8CBCA9D6}"/>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7" name="组合 16">
              <a:extLst>
                <a:ext uri="{FF2B5EF4-FFF2-40B4-BE49-F238E27FC236}">
                  <a16:creationId xmlns:a16="http://schemas.microsoft.com/office/drawing/2014/main" id="{FF00AEEE-7769-4CD6-8E15-F529EAE6B4A2}"/>
                </a:ext>
              </a:extLst>
            </p:cNvPr>
            <p:cNvGrpSpPr/>
            <p:nvPr/>
          </p:nvGrpSpPr>
          <p:grpSpPr>
            <a:xfrm>
              <a:off x="7277100" y="1403809"/>
              <a:ext cx="8038718" cy="8017035"/>
              <a:chOff x="-214630" y="0"/>
              <a:chExt cx="6971030" cy="6952226"/>
            </a:xfrm>
          </p:grpSpPr>
          <p:sp>
            <p:nvSpPr>
              <p:cNvPr id="19" name="PA-1">
                <a:extLst>
                  <a:ext uri="{FF2B5EF4-FFF2-40B4-BE49-F238E27FC236}">
                    <a16:creationId xmlns:a16="http://schemas.microsoft.com/office/drawing/2014/main" id="{1AF2C637-4878-4034-A081-1B7701F003DD}"/>
                  </a:ext>
                </a:extLst>
              </p:cNvPr>
              <p:cNvSpPr/>
              <p:nvPr>
                <p:custDataLst>
                  <p:tags r:id="rId2"/>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0" name="PA-1">
                <a:extLst>
                  <a:ext uri="{FF2B5EF4-FFF2-40B4-BE49-F238E27FC236}">
                    <a16:creationId xmlns:a16="http://schemas.microsoft.com/office/drawing/2014/main" id="{3CB1CBA0-EDFC-4E65-8D97-F42686C99795}"/>
                  </a:ext>
                </a:extLst>
              </p:cNvPr>
              <p:cNvSpPr/>
              <p:nvPr>
                <p:custDataLst>
                  <p:tags r:id="rId3"/>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1" name="PA-1">
                <a:extLst>
                  <a:ext uri="{FF2B5EF4-FFF2-40B4-BE49-F238E27FC236}">
                    <a16:creationId xmlns:a16="http://schemas.microsoft.com/office/drawing/2014/main" id="{2D57B3E5-7463-4436-8F30-54931E647B9A}"/>
                  </a:ext>
                </a:extLst>
              </p:cNvPr>
              <p:cNvSpPr/>
              <p:nvPr>
                <p:custDataLst>
                  <p:tags r:id="rId4"/>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8" name="矩形 17">
              <a:extLst>
                <a:ext uri="{FF2B5EF4-FFF2-40B4-BE49-F238E27FC236}">
                  <a16:creationId xmlns:a16="http://schemas.microsoft.com/office/drawing/2014/main" id="{07D71BF3-8BD9-45EC-9481-BE33E5FB1579}"/>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Pentagon 25">
            <a:extLst>
              <a:ext uri="{FF2B5EF4-FFF2-40B4-BE49-F238E27FC236}">
                <a16:creationId xmlns:a16="http://schemas.microsoft.com/office/drawing/2014/main" id="{E3D35340-DFE7-458E-AE3F-589341EEED56}"/>
              </a:ext>
            </a:extLst>
          </p:cNvPr>
          <p:cNvSpPr/>
          <p:nvPr/>
        </p:nvSpPr>
        <p:spPr>
          <a:xfrm flipH="1">
            <a:off x="7449036" y="2052152"/>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 name="TextBox 26">
            <a:extLst>
              <a:ext uri="{FF2B5EF4-FFF2-40B4-BE49-F238E27FC236}">
                <a16:creationId xmlns:a16="http://schemas.microsoft.com/office/drawing/2014/main" id="{6210128F-82C8-4A04-BA7E-D2800D984545}"/>
              </a:ext>
            </a:extLst>
          </p:cNvPr>
          <p:cNvSpPr txBox="1"/>
          <p:nvPr/>
        </p:nvSpPr>
        <p:spPr>
          <a:xfrm flipH="1">
            <a:off x="7941051" y="2197743"/>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000" dirty="0">
                <a:solidFill>
                  <a:schemeClr val="bg1">
                    <a:lumMod val="9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输入关键字</a:t>
            </a:r>
          </a:p>
        </p:txBody>
      </p:sp>
      <p:sp>
        <p:nvSpPr>
          <p:cNvPr id="4" name="Pentagon 28">
            <a:extLst>
              <a:ext uri="{FF2B5EF4-FFF2-40B4-BE49-F238E27FC236}">
                <a16:creationId xmlns:a16="http://schemas.microsoft.com/office/drawing/2014/main" id="{D6BB281B-C5A5-475D-9C96-0DB9AF12E259}"/>
              </a:ext>
            </a:extLst>
          </p:cNvPr>
          <p:cNvSpPr/>
          <p:nvPr/>
        </p:nvSpPr>
        <p:spPr>
          <a:xfrm flipH="1">
            <a:off x="8121237" y="2897055"/>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 name="TextBox 29">
            <a:extLst>
              <a:ext uri="{FF2B5EF4-FFF2-40B4-BE49-F238E27FC236}">
                <a16:creationId xmlns:a16="http://schemas.microsoft.com/office/drawing/2014/main" id="{DE84DD79-F68F-4642-A4DD-1251F63A6941}"/>
              </a:ext>
            </a:extLst>
          </p:cNvPr>
          <p:cNvSpPr txBox="1"/>
          <p:nvPr/>
        </p:nvSpPr>
        <p:spPr>
          <a:xfrm flipH="1">
            <a:off x="8699833" y="3042647"/>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latin typeface="思源黑体" panose="020B0500000000000000" pitchFamily="34" charset="-122"/>
                <a:ea typeface="思源黑体" panose="020B0500000000000000" pitchFamily="34" charset="-122"/>
                <a:cs typeface="+mn-ea"/>
                <a:sym typeface="思源黑体" panose="020B0500000000000000" pitchFamily="34" charset="-122"/>
              </a:rPr>
              <a:t>输入关键字</a:t>
            </a:r>
          </a:p>
        </p:txBody>
      </p:sp>
      <p:sp>
        <p:nvSpPr>
          <p:cNvPr id="6" name="Pentagon 31">
            <a:extLst>
              <a:ext uri="{FF2B5EF4-FFF2-40B4-BE49-F238E27FC236}">
                <a16:creationId xmlns:a16="http://schemas.microsoft.com/office/drawing/2014/main" id="{1D4F5329-176F-4E1E-B756-AD47AB99DF19}"/>
              </a:ext>
            </a:extLst>
          </p:cNvPr>
          <p:cNvSpPr/>
          <p:nvPr/>
        </p:nvSpPr>
        <p:spPr>
          <a:xfrm flipH="1">
            <a:off x="8831603" y="3741957"/>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 name="TextBox 32">
            <a:extLst>
              <a:ext uri="{FF2B5EF4-FFF2-40B4-BE49-F238E27FC236}">
                <a16:creationId xmlns:a16="http://schemas.microsoft.com/office/drawing/2014/main" id="{38B1EF03-0F4E-4F03-AEF1-DB4B28509529}"/>
              </a:ext>
            </a:extLst>
          </p:cNvPr>
          <p:cNvSpPr txBox="1"/>
          <p:nvPr/>
        </p:nvSpPr>
        <p:spPr>
          <a:xfrm flipH="1">
            <a:off x="9321362" y="3887549"/>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latin typeface="思源黑体" panose="020B0500000000000000" pitchFamily="34" charset="-122"/>
                <a:ea typeface="思源黑体" panose="020B0500000000000000" pitchFamily="34" charset="-122"/>
                <a:cs typeface="+mn-ea"/>
                <a:sym typeface="思源黑体" panose="020B0500000000000000" pitchFamily="34" charset="-122"/>
              </a:rPr>
              <a:t>输入关键字</a:t>
            </a:r>
          </a:p>
        </p:txBody>
      </p:sp>
      <p:sp>
        <p:nvSpPr>
          <p:cNvPr id="8" name="Pentagon 34">
            <a:extLst>
              <a:ext uri="{FF2B5EF4-FFF2-40B4-BE49-F238E27FC236}">
                <a16:creationId xmlns:a16="http://schemas.microsoft.com/office/drawing/2014/main" id="{AFAEA02A-091C-4E50-9302-925A966E4F03}"/>
              </a:ext>
            </a:extLst>
          </p:cNvPr>
          <p:cNvSpPr/>
          <p:nvPr/>
        </p:nvSpPr>
        <p:spPr>
          <a:xfrm flipH="1">
            <a:off x="9657153" y="4586857"/>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 name="TextBox 35">
            <a:extLst>
              <a:ext uri="{FF2B5EF4-FFF2-40B4-BE49-F238E27FC236}">
                <a16:creationId xmlns:a16="http://schemas.microsoft.com/office/drawing/2014/main" id="{1E177B50-F7BF-4D7B-BA6C-A56E6A194507}"/>
              </a:ext>
            </a:extLst>
          </p:cNvPr>
          <p:cNvSpPr txBox="1"/>
          <p:nvPr/>
        </p:nvSpPr>
        <p:spPr>
          <a:xfrm flipH="1">
            <a:off x="10142968" y="4732449"/>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latin typeface="思源黑体" panose="020B0500000000000000" pitchFamily="34" charset="-122"/>
                <a:ea typeface="思源黑体" panose="020B0500000000000000" pitchFamily="34" charset="-122"/>
                <a:cs typeface="+mn-ea"/>
                <a:sym typeface="思源黑体" panose="020B0500000000000000" pitchFamily="34" charset="-122"/>
              </a:rPr>
              <a:t>输入关键字</a:t>
            </a:r>
          </a:p>
        </p:txBody>
      </p:sp>
      <p:graphicFrame>
        <p:nvGraphicFramePr>
          <p:cNvPr id="10" name="Chart 37">
            <a:extLst>
              <a:ext uri="{FF2B5EF4-FFF2-40B4-BE49-F238E27FC236}">
                <a16:creationId xmlns:a16="http://schemas.microsoft.com/office/drawing/2014/main" id="{3A151CCD-1007-4F57-95C6-ACF1AA7893BA}"/>
              </a:ext>
            </a:extLst>
          </p:cNvPr>
          <p:cNvGraphicFramePr/>
          <p:nvPr/>
        </p:nvGraphicFramePr>
        <p:xfrm>
          <a:off x="612896" y="3952288"/>
          <a:ext cx="7440617" cy="2125415"/>
        </p:xfrm>
        <a:graphic>
          <a:graphicData uri="http://schemas.openxmlformats.org/drawingml/2006/chart">
            <c:chart xmlns:c="http://schemas.openxmlformats.org/drawingml/2006/chart" xmlns:r="http://schemas.openxmlformats.org/officeDocument/2006/relationships" r:id="rId10"/>
          </a:graphicData>
        </a:graphic>
      </p:graphicFrame>
      <p:grpSp>
        <p:nvGrpSpPr>
          <p:cNvPr id="11" name="组合 10">
            <a:extLst>
              <a:ext uri="{FF2B5EF4-FFF2-40B4-BE49-F238E27FC236}">
                <a16:creationId xmlns:a16="http://schemas.microsoft.com/office/drawing/2014/main" id="{798AB590-C8C9-4A68-8A9E-8191A0B5B091}"/>
              </a:ext>
            </a:extLst>
          </p:cNvPr>
          <p:cNvGrpSpPr/>
          <p:nvPr/>
        </p:nvGrpSpPr>
        <p:grpSpPr>
          <a:xfrm>
            <a:off x="723481" y="1494698"/>
            <a:ext cx="4380049" cy="2283237"/>
            <a:chOff x="924428" y="3039816"/>
            <a:chExt cx="4380049" cy="2283237"/>
          </a:xfrm>
        </p:grpSpPr>
        <p:sp>
          <p:nvSpPr>
            <p:cNvPr id="12" name="PA-文本框 9">
              <a:extLst>
                <a:ext uri="{FF2B5EF4-FFF2-40B4-BE49-F238E27FC236}">
                  <a16:creationId xmlns:a16="http://schemas.microsoft.com/office/drawing/2014/main" id="{1A899CB8-F55E-4D06-AFDA-42B0D310BB80}"/>
                </a:ext>
              </a:extLst>
            </p:cNvPr>
            <p:cNvSpPr txBox="1"/>
            <p:nvPr>
              <p:custDataLst>
                <p:tags r:id="rId1"/>
              </p:custDataLst>
            </p:nvPr>
          </p:nvSpPr>
          <p:spPr>
            <a:xfrm>
              <a:off x="924428" y="3857652"/>
              <a:ext cx="4380049" cy="1465401"/>
            </a:xfrm>
            <a:prstGeom prst="rect">
              <a:avLst/>
            </a:prstGeom>
          </p:spPr>
          <p:txBody>
            <a:bodyPr wrap="square">
              <a:spAutoFit/>
            </a:bodyPr>
            <a:lstStyle>
              <a:defPPr>
                <a:defRPr lang="zh-CN"/>
              </a:defPPr>
              <a:lvl1pPr defTabSz="456565">
                <a:lnSpc>
                  <a:spcPct val="130000"/>
                </a:lnSpc>
                <a:defRPr sz="1200">
                  <a:solidFill>
                    <a:schemeClr val="bg1">
                      <a:lumMod val="50000"/>
                    </a:schemeClr>
                  </a:solidFill>
                  <a:latin typeface="思源黑体 CN Normal" panose="020B0400000000000000" pitchFamily="34" charset="-128"/>
                  <a:ea typeface="思源黑体 CN Normal" panose="020B0400000000000000" pitchFamily="34" charset="-128"/>
                </a:defRPr>
              </a:lvl1pPr>
            </a:lstStyle>
            <a:p>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13" name="矩形 12">
              <a:extLst>
                <a:ext uri="{FF2B5EF4-FFF2-40B4-BE49-F238E27FC236}">
                  <a16:creationId xmlns:a16="http://schemas.microsoft.com/office/drawing/2014/main" id="{47F79833-78FC-41B0-B70F-52BAF55BC324}"/>
                </a:ext>
              </a:extLst>
            </p:cNvPr>
            <p:cNvSpPr/>
            <p:nvPr/>
          </p:nvSpPr>
          <p:spPr>
            <a:xfrm>
              <a:off x="1024636" y="3039816"/>
              <a:ext cx="3012871" cy="574453"/>
            </a:xfrm>
            <a:prstGeom prst="rect">
              <a:avLst/>
            </a:prstGeom>
          </p:spPr>
          <p:txBody>
            <a:bodyPr wrap="square" lIns="0" tIns="0" rIns="0" bIns="0">
              <a:spAutoFit/>
            </a:bodyPr>
            <a:lstStyle/>
            <a:p>
              <a:pPr lvl="0"/>
              <a:r>
                <a:rPr lang="zh-CN" altLang="en-US" sz="3735" b="1" dirty="0">
                  <a:solidFill>
                    <a:schemeClr val="tx1">
                      <a:lumMod val="95000"/>
                      <a:lumOff val="5000"/>
                    </a:schemeClr>
                  </a:solidFill>
                  <a:latin typeface="思源黑体" panose="020B0500000000000000" pitchFamily="34" charset="-122"/>
                  <a:ea typeface="思源黑体" panose="020B0500000000000000" pitchFamily="34" charset="-122"/>
                  <a:sym typeface="思源黑体" panose="020B0500000000000000" pitchFamily="34" charset="-122"/>
                </a:rPr>
                <a:t>单击添加标题</a:t>
              </a:r>
              <a:endParaRPr lang="en-US" altLang="zh-CN" sz="3735" b="1" dirty="0">
                <a:solidFill>
                  <a:schemeClr val="tx1">
                    <a:lumMod val="95000"/>
                    <a:lumOff val="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extLst>
      <p:ext uri="{BB962C8B-B14F-4D97-AF65-F5344CB8AC3E}">
        <p14:creationId xmlns:p14="http://schemas.microsoft.com/office/powerpoint/2010/main" val="246979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slide(fromLeft)">
                                      <p:cBhvr>
                                        <p:cTn id="7" dur="500"/>
                                        <p:tgtEl>
                                          <p:spTgt spid="10">
                                            <p:graphicEl>
                                              <a:chart seriesIdx="-3" categoryIdx="-3" bldStep="gridLegend"/>
                                            </p:graphic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slide(fromLeft)">
                                      <p:cBhvr>
                                        <p:cTn id="11" dur="500"/>
                                        <p:tgtEl>
                                          <p:spTgt spid="10">
                                            <p:graphicEl>
                                              <a:chart seriesIdx="0" categoryIdx="-4" bldStep="series"/>
                                            </p:graphic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slide(fromLeft)">
                                      <p:cBhvr>
                                        <p:cTn id="15" dur="500"/>
                                        <p:tgtEl>
                                          <p:spTgt spid="10">
                                            <p:graphicEl>
                                              <a:chart seriesIdx="1" categoryIdx="-4" bldStep="series"/>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slide(fromLeft)">
                                      <p:cBhvr>
                                        <p:cTn id="19" dur="500"/>
                                        <p:tgtEl>
                                          <p:spTgt spid="10">
                                            <p:graphicEl>
                                              <a:chart seriesIdx="2"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0">
                                            <p:graphicEl>
                                              <a:chart seriesIdx="3" categoryIdx="-4" bldStep="series"/>
                                            </p:graphicEl>
                                          </p:spTgt>
                                        </p:tgtEl>
                                        <p:attrNameLst>
                                          <p:attrName>style.visibility</p:attrName>
                                        </p:attrNameLst>
                                      </p:cBhvr>
                                      <p:to>
                                        <p:strVal val="visible"/>
                                      </p:to>
                                    </p:set>
                                    <p:animEffect transition="in" filter="slide(fromLeft)">
                                      <p:cBhvr>
                                        <p:cTn id="23" dur="500"/>
                                        <p:tgtEl>
                                          <p:spTgt spid="10">
                                            <p:graphicEl>
                                              <a:chart seriesIdx="3" categoryIdx="-4" bldStep="series"/>
                                            </p:graphicEl>
                                          </p:spTgt>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1+#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1+#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1+#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6" presetClass="emph" presetSubtype="0" fill="hold" grpId="1" nodeType="afterEffect">
                                  <p:stCondLst>
                                    <p:cond delay="0"/>
                                  </p:stCondLst>
                                  <p:childTnLst>
                                    <p:animEffect transition="out" filter="fade">
                                      <p:cBhvr>
                                        <p:cTn id="59" dur="500" tmFilter="0, 0; .2, .5; .8, .5; 1, 0"/>
                                        <p:tgtEl>
                                          <p:spTgt spid="2"/>
                                        </p:tgtEl>
                                      </p:cBhvr>
                                    </p:animEffect>
                                    <p:animScale>
                                      <p:cBhvr>
                                        <p:cTn id="60" dur="250" autoRev="1" fill="hold"/>
                                        <p:tgtEl>
                                          <p:spTgt spid="2"/>
                                        </p:tgtEl>
                                      </p:cBhvr>
                                      <p:by x="105000" y="105000"/>
                                    </p:animScale>
                                  </p:childTnLst>
                                </p:cTn>
                              </p:par>
                              <p:par>
                                <p:cTn id="61" presetID="26" presetClass="emph" presetSubtype="0" fill="hold" grpId="1" nodeType="withEffect">
                                  <p:stCondLst>
                                    <p:cond delay="0"/>
                                  </p:stCondLst>
                                  <p:childTnLst>
                                    <p:animEffect transition="out" filter="fade">
                                      <p:cBhvr>
                                        <p:cTn id="62" dur="500" tmFilter="0, 0; .2, .5; .8, .5; 1, 0"/>
                                        <p:tgtEl>
                                          <p:spTgt spid="3"/>
                                        </p:tgtEl>
                                      </p:cBhvr>
                                    </p:animEffect>
                                    <p:animScale>
                                      <p:cBhvr>
                                        <p:cTn id="63" dur="250" autoRev="1" fill="hold"/>
                                        <p:tgtEl>
                                          <p:spTgt spid="3"/>
                                        </p:tgtEl>
                                      </p:cBhvr>
                                      <p:by x="105000" y="105000"/>
                                    </p:animScale>
                                  </p:childTnLst>
                                </p:cTn>
                              </p:par>
                              <p:par>
                                <p:cTn id="64" presetID="26" presetClass="emph" presetSubtype="0" fill="hold" grpId="1" nodeType="withEffect">
                                  <p:stCondLst>
                                    <p:cond delay="500"/>
                                  </p:stCondLst>
                                  <p:childTnLst>
                                    <p:animEffect transition="out" filter="fade">
                                      <p:cBhvr>
                                        <p:cTn id="65" dur="500" tmFilter="0, 0; .2, .5; .8, .5; 1, 0"/>
                                        <p:tgtEl>
                                          <p:spTgt spid="4"/>
                                        </p:tgtEl>
                                      </p:cBhvr>
                                    </p:animEffect>
                                    <p:animScale>
                                      <p:cBhvr>
                                        <p:cTn id="66" dur="250" autoRev="1" fill="hold"/>
                                        <p:tgtEl>
                                          <p:spTgt spid="4"/>
                                        </p:tgtEl>
                                      </p:cBhvr>
                                      <p:by x="105000" y="105000"/>
                                    </p:animScale>
                                  </p:childTnLst>
                                </p:cTn>
                              </p:par>
                              <p:par>
                                <p:cTn id="67" presetID="26" presetClass="emph" presetSubtype="0" fill="hold" grpId="1" nodeType="withEffect">
                                  <p:stCondLst>
                                    <p:cond delay="500"/>
                                  </p:stCondLst>
                                  <p:childTnLst>
                                    <p:animEffect transition="out" filter="fade">
                                      <p:cBhvr>
                                        <p:cTn id="68" dur="500" tmFilter="0, 0; .2, .5; .8, .5; 1, 0"/>
                                        <p:tgtEl>
                                          <p:spTgt spid="5"/>
                                        </p:tgtEl>
                                      </p:cBhvr>
                                    </p:animEffect>
                                    <p:animScale>
                                      <p:cBhvr>
                                        <p:cTn id="69" dur="250" autoRev="1" fill="hold"/>
                                        <p:tgtEl>
                                          <p:spTgt spid="5"/>
                                        </p:tgtEl>
                                      </p:cBhvr>
                                      <p:by x="105000" y="105000"/>
                                    </p:animScale>
                                  </p:childTnLst>
                                </p:cTn>
                              </p:par>
                              <p:par>
                                <p:cTn id="70" presetID="26" presetClass="emph" presetSubtype="0" fill="hold" grpId="1" nodeType="withEffect">
                                  <p:stCondLst>
                                    <p:cond delay="25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grpId="1" nodeType="withEffect">
                                  <p:stCondLst>
                                    <p:cond delay="250"/>
                                  </p:stCondLst>
                                  <p:childTnLst>
                                    <p:animEffect transition="out" filter="fade">
                                      <p:cBhvr>
                                        <p:cTn id="74" dur="500" tmFilter="0, 0; .2, .5; .8, .5; 1, 0"/>
                                        <p:tgtEl>
                                          <p:spTgt spid="7"/>
                                        </p:tgtEl>
                                      </p:cBhvr>
                                    </p:animEffect>
                                    <p:animScale>
                                      <p:cBhvr>
                                        <p:cTn id="75" dur="250" autoRev="1" fill="hold"/>
                                        <p:tgtEl>
                                          <p:spTgt spid="7"/>
                                        </p:tgtEl>
                                      </p:cBhvr>
                                      <p:by x="105000" y="105000"/>
                                    </p:animScale>
                                  </p:childTnLst>
                                </p:cTn>
                              </p:par>
                              <p:par>
                                <p:cTn id="76" presetID="26" presetClass="emph" presetSubtype="0" fill="hold" grpId="1" nodeType="withEffect">
                                  <p:stCondLst>
                                    <p:cond delay="750"/>
                                  </p:stCondLst>
                                  <p:childTnLst>
                                    <p:animEffect transition="out" filter="fade">
                                      <p:cBhvr>
                                        <p:cTn id="77" dur="500" tmFilter="0, 0; .2, .5; .8, .5; 1, 0"/>
                                        <p:tgtEl>
                                          <p:spTgt spid="8"/>
                                        </p:tgtEl>
                                      </p:cBhvr>
                                    </p:animEffect>
                                    <p:animScale>
                                      <p:cBhvr>
                                        <p:cTn id="78" dur="250" autoRev="1" fill="hold"/>
                                        <p:tgtEl>
                                          <p:spTgt spid="8"/>
                                        </p:tgtEl>
                                      </p:cBhvr>
                                      <p:by x="105000" y="105000"/>
                                    </p:animScale>
                                  </p:childTnLst>
                                </p:cTn>
                              </p:par>
                              <p:par>
                                <p:cTn id="79" presetID="26" presetClass="emph" presetSubtype="0" fill="hold" grpId="1" nodeType="withEffect">
                                  <p:stCondLst>
                                    <p:cond delay="750"/>
                                  </p:stCondLst>
                                  <p:childTnLst>
                                    <p:animEffect transition="out" filter="fade">
                                      <p:cBhvr>
                                        <p:cTn id="80" dur="500" tmFilter="0, 0; .2, .5; .8, .5; 1, 0"/>
                                        <p:tgtEl>
                                          <p:spTgt spid="9"/>
                                        </p:tgtEl>
                                      </p:cBhvr>
                                    </p:animEffect>
                                    <p:animScale>
                                      <p:cBhvr>
                                        <p:cTn id="81"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4" grpId="0" animBg="1"/>
      <p:bldP spid="4" grpId="1" animBg="1"/>
      <p:bldP spid="5" grpId="0"/>
      <p:bldP spid="5" grpId="1"/>
      <p:bldP spid="6" grpId="0" animBg="1"/>
      <p:bldP spid="6" grpId="1" animBg="1"/>
      <p:bldP spid="7" grpId="0"/>
      <p:bldP spid="7" grpId="1"/>
      <p:bldP spid="8" grpId="0" animBg="1"/>
      <p:bldP spid="8" grpId="1" animBg="1"/>
      <p:bldP spid="9" grpId="0"/>
      <p:bldP spid="9" grpId="1"/>
      <p:bldGraphic spid="10" grpId="0">
        <p:bldSub>
          <a:bldChart bld="series"/>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4DA18E82-DCFA-485C-891C-7F965B4FA37A}"/>
              </a:ext>
            </a:extLst>
          </p:cNvPr>
          <p:cNvGrpSpPr/>
          <p:nvPr/>
        </p:nvGrpSpPr>
        <p:grpSpPr>
          <a:xfrm>
            <a:off x="-278512" y="-304800"/>
            <a:ext cx="15594330" cy="9725644"/>
            <a:chOff x="-278512" y="-304800"/>
            <a:chExt cx="15594330" cy="9725644"/>
          </a:xfrm>
        </p:grpSpPr>
        <p:grpSp>
          <p:nvGrpSpPr>
            <p:cNvPr id="39" name="组合 38">
              <a:extLst>
                <a:ext uri="{FF2B5EF4-FFF2-40B4-BE49-F238E27FC236}">
                  <a16:creationId xmlns:a16="http://schemas.microsoft.com/office/drawing/2014/main" id="{3E59A6C2-803C-4569-90A5-66CE7DAB398D}"/>
                </a:ext>
              </a:extLst>
            </p:cNvPr>
            <p:cNvGrpSpPr/>
            <p:nvPr/>
          </p:nvGrpSpPr>
          <p:grpSpPr>
            <a:xfrm>
              <a:off x="-278512" y="-304800"/>
              <a:ext cx="1713230" cy="1708609"/>
              <a:chOff x="-214630" y="0"/>
              <a:chExt cx="6971030" cy="6952226"/>
            </a:xfrm>
          </p:grpSpPr>
          <p:sp>
            <p:nvSpPr>
              <p:cNvPr id="46" name="PA-1">
                <a:extLst>
                  <a:ext uri="{FF2B5EF4-FFF2-40B4-BE49-F238E27FC236}">
                    <a16:creationId xmlns:a16="http://schemas.microsoft.com/office/drawing/2014/main" id="{6A15CEBA-B714-4710-9422-110F5AF9B576}"/>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7" name="PA-1">
                <a:extLst>
                  <a:ext uri="{FF2B5EF4-FFF2-40B4-BE49-F238E27FC236}">
                    <a16:creationId xmlns:a16="http://schemas.microsoft.com/office/drawing/2014/main" id="{F681EE27-C5D0-4178-86F1-62459CDC6FE9}"/>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8" name="PA-1">
                <a:extLst>
                  <a:ext uri="{FF2B5EF4-FFF2-40B4-BE49-F238E27FC236}">
                    <a16:creationId xmlns:a16="http://schemas.microsoft.com/office/drawing/2014/main" id="{98BD0C23-50B2-41F4-B70C-0EACECCF7D14}"/>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0" name="文本框 39">
              <a:extLst>
                <a:ext uri="{FF2B5EF4-FFF2-40B4-BE49-F238E27FC236}">
                  <a16:creationId xmlns:a16="http://schemas.microsoft.com/office/drawing/2014/main" id="{C21CABCC-0B54-420D-BC28-5F48A001CE94}"/>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41" name="组合 40">
              <a:extLst>
                <a:ext uri="{FF2B5EF4-FFF2-40B4-BE49-F238E27FC236}">
                  <a16:creationId xmlns:a16="http://schemas.microsoft.com/office/drawing/2014/main" id="{8A5D7667-D9C8-4B46-8324-93C7FBD5ED83}"/>
                </a:ext>
              </a:extLst>
            </p:cNvPr>
            <p:cNvGrpSpPr/>
            <p:nvPr/>
          </p:nvGrpSpPr>
          <p:grpSpPr>
            <a:xfrm>
              <a:off x="7277100" y="1403809"/>
              <a:ext cx="8038718" cy="8017035"/>
              <a:chOff x="-214630" y="0"/>
              <a:chExt cx="6971030" cy="6952226"/>
            </a:xfrm>
          </p:grpSpPr>
          <p:sp>
            <p:nvSpPr>
              <p:cNvPr id="43" name="PA-1">
                <a:extLst>
                  <a:ext uri="{FF2B5EF4-FFF2-40B4-BE49-F238E27FC236}">
                    <a16:creationId xmlns:a16="http://schemas.microsoft.com/office/drawing/2014/main" id="{65F43449-046E-4B04-A568-45D9B018E593}"/>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4" name="PA-1">
                <a:extLst>
                  <a:ext uri="{FF2B5EF4-FFF2-40B4-BE49-F238E27FC236}">
                    <a16:creationId xmlns:a16="http://schemas.microsoft.com/office/drawing/2014/main" id="{09B4FFBA-3C36-4A5C-8BB7-7F2EE675823E}"/>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5" name="PA-1">
                <a:extLst>
                  <a:ext uri="{FF2B5EF4-FFF2-40B4-BE49-F238E27FC236}">
                    <a16:creationId xmlns:a16="http://schemas.microsoft.com/office/drawing/2014/main" id="{33C81E4A-E3A6-4E36-8132-F873585D37DB}"/>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2" name="矩形 41">
              <a:extLst>
                <a:ext uri="{FF2B5EF4-FFF2-40B4-BE49-F238E27FC236}">
                  <a16:creationId xmlns:a16="http://schemas.microsoft.com/office/drawing/2014/main" id="{C5A723C0-D1CE-4187-91B9-462B4FD7B86C}"/>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等腰三角形 22">
            <a:extLst>
              <a:ext uri="{FF2B5EF4-FFF2-40B4-BE49-F238E27FC236}">
                <a16:creationId xmlns:a16="http://schemas.microsoft.com/office/drawing/2014/main" id="{2A13B67C-A7DA-474A-A4D3-2E41A50D1563}"/>
              </a:ext>
            </a:extLst>
          </p:cNvPr>
          <p:cNvSpPr>
            <a:spLocks noChangeArrowheads="1"/>
          </p:cNvSpPr>
          <p:nvPr/>
        </p:nvSpPr>
        <p:spPr bwMode="auto">
          <a:xfrm>
            <a:off x="4676386" y="1949810"/>
            <a:ext cx="2725577" cy="1890081"/>
          </a:xfrm>
          <a:prstGeom prst="triangle">
            <a:avLst>
              <a:gd name="adj" fmla="val 50000"/>
            </a:avLst>
          </a:prstGeom>
          <a:blipFill dpi="0" rotWithShape="1">
            <a:blip r:embed="rId9"/>
            <a:srcRect/>
            <a:stretch>
              <a:fillRect l="-2498" r="-2498"/>
            </a:stretch>
          </a:blipFill>
          <a:ln w="12700" cap="flat" cmpd="sng">
            <a:solidFill>
              <a:schemeClr val="bg1"/>
            </a:solidFill>
            <a:bevel/>
            <a:headEnd/>
            <a:tailEnd/>
          </a:ln>
        </p:spPr>
        <p:txBody>
          <a:bodyPr anchor="ctr"/>
          <a:lstStyle/>
          <a:p>
            <a:pPr algn="ctr"/>
            <a:endParaRPr lang="zh-CN" altLang="zh-CN" sz="1333">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等腰三角形 19">
            <a:extLst>
              <a:ext uri="{FF2B5EF4-FFF2-40B4-BE49-F238E27FC236}">
                <a16:creationId xmlns:a16="http://schemas.microsoft.com/office/drawing/2014/main" id="{31E6C924-9153-44E0-A3D4-B9A6AF9BEC1F}"/>
              </a:ext>
            </a:extLst>
          </p:cNvPr>
          <p:cNvSpPr>
            <a:spLocks noChangeArrowheads="1"/>
          </p:cNvSpPr>
          <p:nvPr/>
        </p:nvSpPr>
        <p:spPr bwMode="auto">
          <a:xfrm flipH="1" flipV="1">
            <a:off x="3258836" y="1949810"/>
            <a:ext cx="2723512" cy="1890081"/>
          </a:xfrm>
          <a:prstGeom prst="triangle">
            <a:avLst>
              <a:gd name="adj" fmla="val 50000"/>
            </a:avLst>
          </a:prstGeom>
          <a:blipFill dpi="0" rotWithShape="1">
            <a:blip r:embed="rId10"/>
            <a:srcRect/>
            <a:stretch>
              <a:fillRect l="-3272" r="-3272"/>
            </a:stretch>
          </a:blipFill>
          <a:ln w="12700" cap="flat" cmpd="sng">
            <a:solidFill>
              <a:schemeClr val="bg1"/>
            </a:solidFill>
            <a:bevel/>
            <a:headEnd/>
            <a:tailEnd/>
          </a:ln>
        </p:spPr>
        <p:txBody>
          <a:bodyPr anchor="ctr"/>
          <a:lstStyle/>
          <a:p>
            <a:pPr algn="ctr"/>
            <a:endParaRPr lang="zh-CN" altLang="zh-CN" sz="1333">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等腰三角形 19">
            <a:extLst>
              <a:ext uri="{FF2B5EF4-FFF2-40B4-BE49-F238E27FC236}">
                <a16:creationId xmlns:a16="http://schemas.microsoft.com/office/drawing/2014/main" id="{89FFCB8A-62AF-4DC9-8837-04A4D8788A78}"/>
              </a:ext>
            </a:extLst>
          </p:cNvPr>
          <p:cNvSpPr>
            <a:spLocks noChangeArrowheads="1"/>
          </p:cNvSpPr>
          <p:nvPr/>
        </p:nvSpPr>
        <p:spPr bwMode="auto">
          <a:xfrm flipH="1" flipV="1">
            <a:off x="4671760" y="3897978"/>
            <a:ext cx="2723512" cy="1890081"/>
          </a:xfrm>
          <a:prstGeom prst="triangle">
            <a:avLst>
              <a:gd name="adj" fmla="val 50000"/>
            </a:avLst>
          </a:prstGeom>
          <a:blipFill dpi="0" rotWithShape="1">
            <a:blip r:embed="rId11"/>
            <a:srcRect/>
            <a:stretch>
              <a:fillRect l="-2611" r="-2611"/>
            </a:stretch>
          </a:blipFill>
          <a:ln w="12700" cap="flat" cmpd="sng">
            <a:solidFill>
              <a:schemeClr val="bg1"/>
            </a:solidFill>
            <a:bevel/>
            <a:headEnd/>
            <a:tailEnd/>
          </a:ln>
        </p:spPr>
        <p:txBody>
          <a:bodyPr anchor="ctr"/>
          <a:lstStyle/>
          <a:p>
            <a:pPr algn="ctr"/>
            <a:endParaRPr lang="zh-CN" altLang="zh-CN" sz="1333">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等腰三角形 22">
            <a:extLst>
              <a:ext uri="{FF2B5EF4-FFF2-40B4-BE49-F238E27FC236}">
                <a16:creationId xmlns:a16="http://schemas.microsoft.com/office/drawing/2014/main" id="{56BB8FAD-FBD9-4A9E-B2FA-939779640BBC}"/>
              </a:ext>
            </a:extLst>
          </p:cNvPr>
          <p:cNvSpPr>
            <a:spLocks noChangeArrowheads="1"/>
          </p:cNvSpPr>
          <p:nvPr/>
        </p:nvSpPr>
        <p:spPr bwMode="auto">
          <a:xfrm>
            <a:off x="6075143" y="3913002"/>
            <a:ext cx="2725577" cy="1890081"/>
          </a:xfrm>
          <a:prstGeom prst="triangle">
            <a:avLst>
              <a:gd name="adj" fmla="val 50000"/>
            </a:avLst>
          </a:prstGeom>
          <a:blipFill dpi="0" rotWithShape="1">
            <a:blip r:embed="rId12"/>
            <a:srcRect/>
            <a:stretch>
              <a:fillRect l="-1783" r="-1783"/>
            </a:stretch>
          </a:blipFill>
          <a:ln w="12700" cap="flat" cmpd="sng">
            <a:solidFill>
              <a:schemeClr val="bg1"/>
            </a:solidFill>
            <a:bevel/>
            <a:headEnd/>
            <a:tailEnd/>
          </a:ln>
        </p:spPr>
        <p:txBody>
          <a:bodyPr anchor="ctr"/>
          <a:lstStyle/>
          <a:p>
            <a:pPr algn="ctr"/>
            <a:endParaRPr lang="zh-CN" altLang="zh-CN" sz="1333">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 name="组合 5">
            <a:extLst>
              <a:ext uri="{FF2B5EF4-FFF2-40B4-BE49-F238E27FC236}">
                <a16:creationId xmlns:a16="http://schemas.microsoft.com/office/drawing/2014/main" id="{47A66583-4A7E-4B3F-B40A-DE24ED4058D4}"/>
              </a:ext>
            </a:extLst>
          </p:cNvPr>
          <p:cNvGrpSpPr/>
          <p:nvPr/>
        </p:nvGrpSpPr>
        <p:grpSpPr>
          <a:xfrm>
            <a:off x="3564677" y="4193197"/>
            <a:ext cx="1450480" cy="96435"/>
            <a:chOff x="2503408" y="2393265"/>
            <a:chExt cx="1415970" cy="91806"/>
          </a:xfrm>
          <a:solidFill>
            <a:schemeClr val="bg1">
              <a:lumMod val="85000"/>
            </a:schemeClr>
          </a:solidFill>
        </p:grpSpPr>
        <p:cxnSp>
          <p:nvCxnSpPr>
            <p:cNvPr id="7" name="直接连接符 6">
              <a:extLst>
                <a:ext uri="{FF2B5EF4-FFF2-40B4-BE49-F238E27FC236}">
                  <a16:creationId xmlns:a16="http://schemas.microsoft.com/office/drawing/2014/main" id="{BA19C37A-FB86-4BBF-A4E9-595E99235EA7}"/>
                </a:ext>
              </a:extLst>
            </p:cNvPr>
            <p:cNvCxnSpPr/>
            <p:nvPr/>
          </p:nvCxnSpPr>
          <p:spPr>
            <a:xfrm>
              <a:off x="2539779" y="2439168"/>
              <a:ext cx="1379599" cy="0"/>
            </a:xfrm>
            <a:prstGeom prst="line">
              <a:avLst/>
            </a:prstGeom>
            <a:grpFill/>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3EE7634C-9BF0-4B08-A223-5BC933126FDC}"/>
                </a:ext>
              </a:extLst>
            </p:cNvPr>
            <p:cNvSpPr/>
            <p:nvPr/>
          </p:nvSpPr>
          <p:spPr>
            <a:xfrm>
              <a:off x="2503408"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组合 8">
            <a:extLst>
              <a:ext uri="{FF2B5EF4-FFF2-40B4-BE49-F238E27FC236}">
                <a16:creationId xmlns:a16="http://schemas.microsoft.com/office/drawing/2014/main" id="{1FDD5BD9-6DAA-4B44-800C-4042C6EC6253}"/>
              </a:ext>
            </a:extLst>
          </p:cNvPr>
          <p:cNvGrpSpPr/>
          <p:nvPr/>
        </p:nvGrpSpPr>
        <p:grpSpPr>
          <a:xfrm>
            <a:off x="1021085" y="1942995"/>
            <a:ext cx="2688503" cy="1329319"/>
            <a:chOff x="3620613" y="4426579"/>
            <a:chExt cx="4762323" cy="2296336"/>
          </a:xfrm>
        </p:grpSpPr>
        <p:sp>
          <p:nvSpPr>
            <p:cNvPr id="10" name="TextBox 18">
              <a:extLst>
                <a:ext uri="{FF2B5EF4-FFF2-40B4-BE49-F238E27FC236}">
                  <a16:creationId xmlns:a16="http://schemas.microsoft.com/office/drawing/2014/main" id="{C89F9AB4-2A0C-4E8D-BE33-78462045F4F4}"/>
                </a:ext>
              </a:extLst>
            </p:cNvPr>
            <p:cNvSpPr txBox="1"/>
            <p:nvPr/>
          </p:nvSpPr>
          <p:spPr>
            <a:xfrm>
              <a:off x="3620613" y="5690076"/>
              <a:ext cx="4762323" cy="1032839"/>
            </a:xfrm>
            <a:prstGeom prst="rect">
              <a:avLst/>
            </a:prstGeom>
            <a:noFill/>
          </p:spPr>
          <p:txBody>
            <a:bodyPr wrap="square" lIns="89576" tIns="44788" rIns="89576" bIns="44788" rtlCol="0">
              <a:spAutoFit/>
            </a:bodyPr>
            <a:lstStyle/>
            <a:p>
              <a:pPr>
                <a:lnSpc>
                  <a:spcPct val="130000"/>
                </a:lnSpc>
              </a:pPr>
              <a:r>
                <a:rPr lang="zh-CN" altLang="en-US" sz="1333"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双击在此添加你的文本信息内容双击在此添加你的文本信息内容</a:t>
              </a:r>
            </a:p>
          </p:txBody>
        </p:sp>
        <p:grpSp>
          <p:nvGrpSpPr>
            <p:cNvPr id="11" name="组合 10">
              <a:extLst>
                <a:ext uri="{FF2B5EF4-FFF2-40B4-BE49-F238E27FC236}">
                  <a16:creationId xmlns:a16="http://schemas.microsoft.com/office/drawing/2014/main" id="{CB276287-18BA-4B52-89DD-D0F07BDFC224}"/>
                </a:ext>
              </a:extLst>
            </p:cNvPr>
            <p:cNvGrpSpPr/>
            <p:nvPr/>
          </p:nvGrpSpPr>
          <p:grpSpPr>
            <a:xfrm>
              <a:off x="3783315" y="4426579"/>
              <a:ext cx="2626168" cy="949297"/>
              <a:chOff x="1354515" y="2193726"/>
              <a:chExt cx="1447293" cy="523162"/>
            </a:xfrm>
          </p:grpSpPr>
          <p:sp>
            <p:nvSpPr>
              <p:cNvPr id="12" name="圆角矩形 22">
                <a:extLst>
                  <a:ext uri="{FF2B5EF4-FFF2-40B4-BE49-F238E27FC236}">
                    <a16:creationId xmlns:a16="http://schemas.microsoft.com/office/drawing/2014/main" id="{6D2A5B16-1605-4F31-BD49-8AB8314AAEAE}"/>
                  </a:ext>
                </a:extLst>
              </p:cNvPr>
              <p:cNvSpPr/>
              <p:nvPr/>
            </p:nvSpPr>
            <p:spPr>
              <a:xfrm>
                <a:off x="1354515" y="2193726"/>
                <a:ext cx="1100328" cy="52316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TextBox 23">
                <a:extLst>
                  <a:ext uri="{FF2B5EF4-FFF2-40B4-BE49-F238E27FC236}">
                    <a16:creationId xmlns:a16="http://schemas.microsoft.com/office/drawing/2014/main" id="{78CEBA13-6285-4F1A-921C-2DC9A105E424}"/>
                  </a:ext>
                </a:extLst>
              </p:cNvPr>
              <p:cNvSpPr txBox="1"/>
              <p:nvPr/>
            </p:nvSpPr>
            <p:spPr>
              <a:xfrm>
                <a:off x="1394736" y="2258667"/>
                <a:ext cx="1407072" cy="310219"/>
              </a:xfrm>
              <a:prstGeom prst="rect">
                <a:avLst/>
              </a:prstGeom>
              <a:noFill/>
            </p:spPr>
            <p:txBody>
              <a:bodyPr wrap="square" lIns="89576" tIns="0" rIns="89576" bIns="0" rtlCol="0" anchor="t">
                <a:spAutoFit/>
              </a:bodyPr>
              <a:lstStyle/>
              <a:p>
                <a:pPr>
                  <a:lnSpc>
                    <a:spcPct val="150000"/>
                  </a:lnSpc>
                </a:pPr>
                <a:r>
                  <a:rPr lang="zh-CN" altLang="en-US" sz="1600" dirty="0">
                    <a:solidFill>
                      <a:schemeClr val="bg1"/>
                    </a:solidFill>
                    <a:latin typeface="思源黑体" panose="020B0500000000000000" pitchFamily="34" charset="-122"/>
                    <a:ea typeface="思源黑体" panose="020B0500000000000000" pitchFamily="34" charset="-122"/>
                    <a:cs typeface="华文黑体" pitchFamily="2" charset="-122"/>
                    <a:sym typeface="思源黑体" panose="020B0500000000000000" pitchFamily="34" charset="-122"/>
                  </a:rPr>
                  <a:t>添加标题</a:t>
                </a:r>
                <a:endParaRPr lang="en-US" altLang="zh-CN" sz="1600" dirty="0">
                  <a:solidFill>
                    <a:schemeClr val="bg1"/>
                  </a:solidFill>
                  <a:latin typeface="思源黑体" panose="020B0500000000000000" pitchFamily="34" charset="-122"/>
                  <a:ea typeface="思源黑体" panose="020B0500000000000000" pitchFamily="34" charset="-122"/>
                  <a:cs typeface="华文黑体" pitchFamily="2" charset="-122"/>
                  <a:sym typeface="思源黑体" panose="020B0500000000000000" pitchFamily="34" charset="-122"/>
                </a:endParaRPr>
              </a:p>
            </p:txBody>
          </p:sp>
        </p:grpSp>
      </p:grpSp>
      <p:grpSp>
        <p:nvGrpSpPr>
          <p:cNvPr id="14" name="组合 13">
            <a:extLst>
              <a:ext uri="{FF2B5EF4-FFF2-40B4-BE49-F238E27FC236}">
                <a16:creationId xmlns:a16="http://schemas.microsoft.com/office/drawing/2014/main" id="{D05FF42B-4C34-42AC-8246-153A561CD079}"/>
              </a:ext>
            </a:extLst>
          </p:cNvPr>
          <p:cNvGrpSpPr/>
          <p:nvPr/>
        </p:nvGrpSpPr>
        <p:grpSpPr>
          <a:xfrm>
            <a:off x="7503882" y="1942992"/>
            <a:ext cx="2600305" cy="1240285"/>
            <a:chOff x="15104026" y="4426580"/>
            <a:chExt cx="4606095" cy="2142534"/>
          </a:xfrm>
        </p:grpSpPr>
        <p:sp>
          <p:nvSpPr>
            <p:cNvPr id="15" name="TextBox 25">
              <a:extLst>
                <a:ext uri="{FF2B5EF4-FFF2-40B4-BE49-F238E27FC236}">
                  <a16:creationId xmlns:a16="http://schemas.microsoft.com/office/drawing/2014/main" id="{D6FD808A-9EB1-4256-B9BB-79C3A1E6A7EE}"/>
                </a:ext>
              </a:extLst>
            </p:cNvPr>
            <p:cNvSpPr txBox="1"/>
            <p:nvPr/>
          </p:nvSpPr>
          <p:spPr>
            <a:xfrm>
              <a:off x="15104026" y="5536275"/>
              <a:ext cx="4606095" cy="1032839"/>
            </a:xfrm>
            <a:prstGeom prst="rect">
              <a:avLst/>
            </a:prstGeom>
            <a:noFill/>
          </p:spPr>
          <p:txBody>
            <a:bodyPr wrap="square" lIns="89576" tIns="44788" rIns="89576" bIns="44788" rtlCol="0">
              <a:spAutoFit/>
            </a:bodyPr>
            <a:lstStyle/>
            <a:p>
              <a:pPr>
                <a:lnSpc>
                  <a:spcPct val="130000"/>
                </a:lnSpc>
              </a:pPr>
              <a:r>
                <a:rPr lang="zh-CN" altLang="en-US" sz="1333"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双击在此添加你的文本信息内容双击在此添加你的文本信息内容</a:t>
              </a:r>
            </a:p>
          </p:txBody>
        </p:sp>
        <p:grpSp>
          <p:nvGrpSpPr>
            <p:cNvPr id="16" name="组合 15">
              <a:extLst>
                <a:ext uri="{FF2B5EF4-FFF2-40B4-BE49-F238E27FC236}">
                  <a16:creationId xmlns:a16="http://schemas.microsoft.com/office/drawing/2014/main" id="{3F612FDA-0788-4172-A8D4-994734F89CB9}"/>
                </a:ext>
              </a:extLst>
            </p:cNvPr>
            <p:cNvGrpSpPr/>
            <p:nvPr/>
          </p:nvGrpSpPr>
          <p:grpSpPr>
            <a:xfrm>
              <a:off x="15344536" y="4426580"/>
              <a:ext cx="3114487" cy="949297"/>
              <a:chOff x="7725958" y="2193726"/>
              <a:chExt cx="1716408" cy="523162"/>
            </a:xfrm>
          </p:grpSpPr>
          <p:sp>
            <p:nvSpPr>
              <p:cNvPr id="17" name="圆角矩形 27">
                <a:extLst>
                  <a:ext uri="{FF2B5EF4-FFF2-40B4-BE49-F238E27FC236}">
                    <a16:creationId xmlns:a16="http://schemas.microsoft.com/office/drawing/2014/main" id="{E6368C9A-B932-4BA6-BEFE-EFE53FE61342}"/>
                  </a:ext>
                </a:extLst>
              </p:cNvPr>
              <p:cNvSpPr/>
              <p:nvPr/>
            </p:nvSpPr>
            <p:spPr>
              <a:xfrm>
                <a:off x="7725958" y="2193726"/>
                <a:ext cx="1100328" cy="52316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TextBox 28">
                <a:extLst>
                  <a:ext uri="{FF2B5EF4-FFF2-40B4-BE49-F238E27FC236}">
                    <a16:creationId xmlns:a16="http://schemas.microsoft.com/office/drawing/2014/main" id="{E41FB570-49CC-4C6D-82F2-28FA298AF811}"/>
                  </a:ext>
                </a:extLst>
              </p:cNvPr>
              <p:cNvSpPr txBox="1"/>
              <p:nvPr/>
            </p:nvSpPr>
            <p:spPr>
              <a:xfrm>
                <a:off x="7808561" y="2255612"/>
                <a:ext cx="1633805" cy="310219"/>
              </a:xfrm>
              <a:prstGeom prst="rect">
                <a:avLst/>
              </a:prstGeom>
              <a:noFill/>
            </p:spPr>
            <p:txBody>
              <a:bodyPr wrap="square" lIns="89576" tIns="0" rIns="89576" bIns="0" rtlCol="0" anchor="t">
                <a:spAutoFit/>
              </a:bodyPr>
              <a:lstStyle/>
              <a:p>
                <a:pPr>
                  <a:lnSpc>
                    <a:spcPct val="150000"/>
                  </a:lnSpc>
                </a:pPr>
                <a:r>
                  <a:rPr lang="zh-CN" altLang="en-US" sz="1600" dirty="0">
                    <a:solidFill>
                      <a:schemeClr val="bg1"/>
                    </a:solidFill>
                    <a:latin typeface="思源黑体" panose="020B0500000000000000" pitchFamily="34" charset="-122"/>
                    <a:ea typeface="思源黑体" panose="020B0500000000000000" pitchFamily="34" charset="-122"/>
                    <a:cs typeface="华文黑体" pitchFamily="2" charset="-122"/>
                    <a:sym typeface="思源黑体" panose="020B0500000000000000" pitchFamily="34" charset="-122"/>
                  </a:rPr>
                  <a:t>添加标题</a:t>
                </a:r>
              </a:p>
            </p:txBody>
          </p:sp>
        </p:grpSp>
      </p:grpSp>
      <p:grpSp>
        <p:nvGrpSpPr>
          <p:cNvPr id="19" name="组合 18">
            <a:extLst>
              <a:ext uri="{FF2B5EF4-FFF2-40B4-BE49-F238E27FC236}">
                <a16:creationId xmlns:a16="http://schemas.microsoft.com/office/drawing/2014/main" id="{018BB458-071F-4996-A565-5667484ACCF6}"/>
              </a:ext>
            </a:extLst>
          </p:cNvPr>
          <p:cNvGrpSpPr/>
          <p:nvPr/>
        </p:nvGrpSpPr>
        <p:grpSpPr>
          <a:xfrm>
            <a:off x="8835793" y="3947740"/>
            <a:ext cx="2600305" cy="1227634"/>
            <a:chOff x="17463330" y="7889691"/>
            <a:chExt cx="4606095" cy="2120682"/>
          </a:xfrm>
        </p:grpSpPr>
        <p:sp>
          <p:nvSpPr>
            <p:cNvPr id="20" name="TextBox 30">
              <a:extLst>
                <a:ext uri="{FF2B5EF4-FFF2-40B4-BE49-F238E27FC236}">
                  <a16:creationId xmlns:a16="http://schemas.microsoft.com/office/drawing/2014/main" id="{01370032-F3D8-4232-8D06-34E5215CD204}"/>
                </a:ext>
              </a:extLst>
            </p:cNvPr>
            <p:cNvSpPr txBox="1"/>
            <p:nvPr/>
          </p:nvSpPr>
          <p:spPr>
            <a:xfrm>
              <a:off x="17463330" y="8853476"/>
              <a:ext cx="4606095" cy="1156897"/>
            </a:xfrm>
            <a:prstGeom prst="rect">
              <a:avLst/>
            </a:prstGeom>
            <a:noFill/>
          </p:spPr>
          <p:txBody>
            <a:bodyPr wrap="square" lIns="89576" tIns="44788" rIns="89576" bIns="44788" rtlCol="0">
              <a:spAutoFit/>
            </a:bodyPr>
            <a:lstStyle/>
            <a:p>
              <a:pPr>
                <a:lnSpc>
                  <a:spcPct val="150000"/>
                </a:lnSpc>
              </a:pPr>
              <a:r>
                <a:rPr lang="zh-CN" altLang="en-US" sz="1333"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双击在此添加你的文本信息内容双击在此添加你的文本信息内容</a:t>
              </a:r>
            </a:p>
          </p:txBody>
        </p:sp>
        <p:grpSp>
          <p:nvGrpSpPr>
            <p:cNvPr id="21" name="组合 20">
              <a:extLst>
                <a:ext uri="{FF2B5EF4-FFF2-40B4-BE49-F238E27FC236}">
                  <a16:creationId xmlns:a16="http://schemas.microsoft.com/office/drawing/2014/main" id="{1067767C-F4E4-46BD-9E24-4B9C375A2C11}"/>
                </a:ext>
              </a:extLst>
            </p:cNvPr>
            <p:cNvGrpSpPr/>
            <p:nvPr/>
          </p:nvGrpSpPr>
          <p:grpSpPr>
            <a:xfrm>
              <a:off x="17713535" y="7889691"/>
              <a:ext cx="2862526" cy="949298"/>
              <a:chOff x="9031522" y="4102259"/>
              <a:chExt cx="1577551" cy="523162"/>
            </a:xfrm>
          </p:grpSpPr>
          <p:sp>
            <p:nvSpPr>
              <p:cNvPr id="22" name="圆角矩形 32">
                <a:extLst>
                  <a:ext uri="{FF2B5EF4-FFF2-40B4-BE49-F238E27FC236}">
                    <a16:creationId xmlns:a16="http://schemas.microsoft.com/office/drawing/2014/main" id="{023130FD-5CEE-435B-9169-272BF6F4D896}"/>
                  </a:ext>
                </a:extLst>
              </p:cNvPr>
              <p:cNvSpPr/>
              <p:nvPr/>
            </p:nvSpPr>
            <p:spPr>
              <a:xfrm>
                <a:off x="9031522" y="4102259"/>
                <a:ext cx="1100328" cy="52316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TextBox 33">
                <a:extLst>
                  <a:ext uri="{FF2B5EF4-FFF2-40B4-BE49-F238E27FC236}">
                    <a16:creationId xmlns:a16="http://schemas.microsoft.com/office/drawing/2014/main" id="{FCD2B906-7F9D-49F6-833B-2D75459CC1C1}"/>
                  </a:ext>
                </a:extLst>
              </p:cNvPr>
              <p:cNvSpPr txBox="1"/>
              <p:nvPr/>
            </p:nvSpPr>
            <p:spPr>
              <a:xfrm>
                <a:off x="9099998" y="4164145"/>
                <a:ext cx="1509075" cy="310219"/>
              </a:xfrm>
              <a:prstGeom prst="rect">
                <a:avLst/>
              </a:prstGeom>
              <a:noFill/>
            </p:spPr>
            <p:txBody>
              <a:bodyPr wrap="square" lIns="89576" tIns="0" rIns="89576" bIns="0" rtlCol="0" anchor="t">
                <a:spAutoFit/>
              </a:bodyPr>
              <a:lstStyle/>
              <a:p>
                <a:pPr>
                  <a:lnSpc>
                    <a:spcPct val="150000"/>
                  </a:lnSpc>
                </a:pPr>
                <a:r>
                  <a:rPr lang="zh-CN" altLang="en-US" sz="1600" dirty="0">
                    <a:solidFill>
                      <a:schemeClr val="bg1"/>
                    </a:solidFill>
                    <a:latin typeface="思源黑体" panose="020B0500000000000000" pitchFamily="34" charset="-122"/>
                    <a:ea typeface="思源黑体" panose="020B0500000000000000" pitchFamily="34" charset="-122"/>
                    <a:cs typeface="华文黑体" pitchFamily="2" charset="-122"/>
                    <a:sym typeface="思源黑体" panose="020B0500000000000000" pitchFamily="34" charset="-122"/>
                  </a:rPr>
                  <a:t>添加标题</a:t>
                </a:r>
              </a:p>
            </p:txBody>
          </p:sp>
        </p:grpSp>
      </p:grpSp>
      <p:grpSp>
        <p:nvGrpSpPr>
          <p:cNvPr id="24" name="组合 23">
            <a:extLst>
              <a:ext uri="{FF2B5EF4-FFF2-40B4-BE49-F238E27FC236}">
                <a16:creationId xmlns:a16="http://schemas.microsoft.com/office/drawing/2014/main" id="{BF851373-165F-4FEC-AB99-11DFEAEACF6B}"/>
              </a:ext>
            </a:extLst>
          </p:cNvPr>
          <p:cNvGrpSpPr/>
          <p:nvPr/>
        </p:nvGrpSpPr>
        <p:grpSpPr>
          <a:xfrm>
            <a:off x="2174343" y="4003041"/>
            <a:ext cx="2600440" cy="1236116"/>
            <a:chOff x="5663457" y="7985208"/>
            <a:chExt cx="4606334" cy="2135330"/>
          </a:xfrm>
        </p:grpSpPr>
        <p:sp>
          <p:nvSpPr>
            <p:cNvPr id="25" name="TextBox 35">
              <a:extLst>
                <a:ext uri="{FF2B5EF4-FFF2-40B4-BE49-F238E27FC236}">
                  <a16:creationId xmlns:a16="http://schemas.microsoft.com/office/drawing/2014/main" id="{EFFD51D8-EB1B-47BF-A156-84929EA39667}"/>
                </a:ext>
              </a:extLst>
            </p:cNvPr>
            <p:cNvSpPr txBox="1"/>
            <p:nvPr/>
          </p:nvSpPr>
          <p:spPr>
            <a:xfrm>
              <a:off x="5663457" y="9087700"/>
              <a:ext cx="4606334" cy="1032838"/>
            </a:xfrm>
            <a:prstGeom prst="rect">
              <a:avLst/>
            </a:prstGeom>
            <a:noFill/>
          </p:spPr>
          <p:txBody>
            <a:bodyPr wrap="square" lIns="89576" tIns="44788" rIns="89576" bIns="44788" rtlCol="0">
              <a:spAutoFit/>
            </a:bodyPr>
            <a:lstStyle/>
            <a:p>
              <a:pPr>
                <a:lnSpc>
                  <a:spcPct val="130000"/>
                </a:lnSpc>
              </a:pPr>
              <a:r>
                <a:rPr lang="zh-CN" altLang="en-US" sz="1333"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双击在此添加你的文本信息内容双击在此添加你的文本信息内容</a:t>
              </a:r>
            </a:p>
          </p:txBody>
        </p:sp>
        <p:grpSp>
          <p:nvGrpSpPr>
            <p:cNvPr id="26" name="组合 25">
              <a:extLst>
                <a:ext uri="{FF2B5EF4-FFF2-40B4-BE49-F238E27FC236}">
                  <a16:creationId xmlns:a16="http://schemas.microsoft.com/office/drawing/2014/main" id="{9C052FC5-AFAD-4375-B7AA-ECA69CC026FF}"/>
                </a:ext>
              </a:extLst>
            </p:cNvPr>
            <p:cNvGrpSpPr/>
            <p:nvPr/>
          </p:nvGrpSpPr>
          <p:grpSpPr>
            <a:xfrm>
              <a:off x="5803742" y="7985208"/>
              <a:ext cx="3121572" cy="949298"/>
              <a:chOff x="2518192" y="4154901"/>
              <a:chExt cx="1720312" cy="523162"/>
            </a:xfrm>
          </p:grpSpPr>
          <p:sp>
            <p:nvSpPr>
              <p:cNvPr id="27" name="圆角矩形 38">
                <a:extLst>
                  <a:ext uri="{FF2B5EF4-FFF2-40B4-BE49-F238E27FC236}">
                    <a16:creationId xmlns:a16="http://schemas.microsoft.com/office/drawing/2014/main" id="{752D8178-0E78-49C6-89C8-B27096348A2D}"/>
                  </a:ext>
                </a:extLst>
              </p:cNvPr>
              <p:cNvSpPr/>
              <p:nvPr/>
            </p:nvSpPr>
            <p:spPr>
              <a:xfrm>
                <a:off x="2518192" y="4154901"/>
                <a:ext cx="1100328" cy="5231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33" dirty="0">
                    <a:latin typeface="思源黑体" panose="020B0500000000000000" pitchFamily="34" charset="-122"/>
                    <a:ea typeface="思源黑体" panose="020B0500000000000000" pitchFamily="34" charset="-122"/>
                    <a:sym typeface="思源黑体" panose="020B0500000000000000" pitchFamily="34" charset="-122"/>
                  </a:rPr>
                  <a:t> </a:t>
                </a:r>
                <a:endParaRPr lang="zh-CN" altLang="en-US" sz="1333"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TextBox 39">
                <a:extLst>
                  <a:ext uri="{FF2B5EF4-FFF2-40B4-BE49-F238E27FC236}">
                    <a16:creationId xmlns:a16="http://schemas.microsoft.com/office/drawing/2014/main" id="{BF219660-0012-4D39-A964-AB5B487EE066}"/>
                  </a:ext>
                </a:extLst>
              </p:cNvPr>
              <p:cNvSpPr txBox="1"/>
              <p:nvPr/>
            </p:nvSpPr>
            <p:spPr>
              <a:xfrm>
                <a:off x="2582352" y="4225945"/>
                <a:ext cx="1656152" cy="310218"/>
              </a:xfrm>
              <a:prstGeom prst="rect">
                <a:avLst/>
              </a:prstGeom>
              <a:noFill/>
            </p:spPr>
            <p:txBody>
              <a:bodyPr wrap="square" lIns="89576" tIns="0" rIns="89576" bIns="0" rtlCol="0" anchor="t">
                <a:spAutoFit/>
              </a:bodyPr>
              <a:lstStyle/>
              <a:p>
                <a:pPr>
                  <a:lnSpc>
                    <a:spcPct val="150000"/>
                  </a:lnSpc>
                </a:pPr>
                <a:r>
                  <a:rPr lang="zh-CN" altLang="en-US" sz="1600" dirty="0">
                    <a:solidFill>
                      <a:schemeClr val="bg1"/>
                    </a:solidFill>
                    <a:latin typeface="思源黑体" panose="020B0500000000000000" pitchFamily="34" charset="-122"/>
                    <a:ea typeface="思源黑体" panose="020B0500000000000000" pitchFamily="34" charset="-122"/>
                    <a:cs typeface="华文黑体" pitchFamily="2" charset="-122"/>
                    <a:sym typeface="思源黑体" panose="020B0500000000000000" pitchFamily="34" charset="-122"/>
                  </a:rPr>
                  <a:t>添加标题</a:t>
                </a:r>
                <a:endParaRPr lang="en-US" altLang="zh-CN" sz="1600" dirty="0">
                  <a:solidFill>
                    <a:schemeClr val="bg1"/>
                  </a:solidFill>
                  <a:latin typeface="思源黑体" panose="020B0500000000000000" pitchFamily="34" charset="-122"/>
                  <a:ea typeface="思源黑体" panose="020B0500000000000000" pitchFamily="34" charset="-122"/>
                  <a:cs typeface="华文黑体" pitchFamily="2" charset="-122"/>
                  <a:sym typeface="思源黑体" panose="020B0500000000000000" pitchFamily="34" charset="-122"/>
                </a:endParaRPr>
              </a:p>
            </p:txBody>
          </p:sp>
        </p:grpSp>
      </p:grpSp>
      <p:grpSp>
        <p:nvGrpSpPr>
          <p:cNvPr id="29" name="组合 28">
            <a:extLst>
              <a:ext uri="{FF2B5EF4-FFF2-40B4-BE49-F238E27FC236}">
                <a16:creationId xmlns:a16="http://schemas.microsoft.com/office/drawing/2014/main" id="{EA316BF5-ED57-4485-94EF-C37708E8FFE8}"/>
              </a:ext>
            </a:extLst>
          </p:cNvPr>
          <p:cNvGrpSpPr/>
          <p:nvPr/>
        </p:nvGrpSpPr>
        <p:grpSpPr>
          <a:xfrm>
            <a:off x="7312992" y="4159157"/>
            <a:ext cx="1504235" cy="96435"/>
            <a:chOff x="2539779" y="2406762"/>
            <a:chExt cx="1468446" cy="91806"/>
          </a:xfrm>
          <a:solidFill>
            <a:srgbClr val="959AA2"/>
          </a:solidFill>
        </p:grpSpPr>
        <p:cxnSp>
          <p:nvCxnSpPr>
            <p:cNvPr id="30" name="直接连接符 34">
              <a:extLst>
                <a:ext uri="{FF2B5EF4-FFF2-40B4-BE49-F238E27FC236}">
                  <a16:creationId xmlns:a16="http://schemas.microsoft.com/office/drawing/2014/main" id="{91901100-455C-4558-A008-85B1C9B9F6C8}"/>
                </a:ext>
              </a:extLst>
            </p:cNvPr>
            <p:cNvCxnSpPr/>
            <p:nvPr/>
          </p:nvCxnSpPr>
          <p:spPr>
            <a:xfrm>
              <a:off x="2539779" y="2439167"/>
              <a:ext cx="1379599" cy="0"/>
            </a:xfrm>
            <a:prstGeom prst="line">
              <a:avLst/>
            </a:prstGeom>
            <a:grpFill/>
            <a:ln w="12700">
              <a:solidFill>
                <a:srgbClr val="959AA2"/>
              </a:soli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10370B3B-FF08-4E4F-B675-91DB8B2A9383}"/>
                </a:ext>
              </a:extLst>
            </p:cNvPr>
            <p:cNvSpPr/>
            <p:nvPr/>
          </p:nvSpPr>
          <p:spPr>
            <a:xfrm>
              <a:off x="3916416" y="2406762"/>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2" name="组合 31">
            <a:extLst>
              <a:ext uri="{FF2B5EF4-FFF2-40B4-BE49-F238E27FC236}">
                <a16:creationId xmlns:a16="http://schemas.microsoft.com/office/drawing/2014/main" id="{001F741C-BE07-4112-A4C1-D48CE63BA6BC}"/>
              </a:ext>
            </a:extLst>
          </p:cNvPr>
          <p:cNvGrpSpPr/>
          <p:nvPr/>
        </p:nvGrpSpPr>
        <p:grpSpPr>
          <a:xfrm>
            <a:off x="5982344" y="2125901"/>
            <a:ext cx="1504235" cy="96435"/>
            <a:chOff x="2539779" y="2393265"/>
            <a:chExt cx="1468446" cy="91806"/>
          </a:xfrm>
          <a:solidFill>
            <a:schemeClr val="bg1">
              <a:lumMod val="85000"/>
            </a:schemeClr>
          </a:solidFill>
        </p:grpSpPr>
        <p:cxnSp>
          <p:nvCxnSpPr>
            <p:cNvPr id="33" name="直接连接符 37">
              <a:extLst>
                <a:ext uri="{FF2B5EF4-FFF2-40B4-BE49-F238E27FC236}">
                  <a16:creationId xmlns:a16="http://schemas.microsoft.com/office/drawing/2014/main" id="{12FC7E92-CC71-45AE-9D4D-B3BF784EC529}"/>
                </a:ext>
              </a:extLst>
            </p:cNvPr>
            <p:cNvCxnSpPr/>
            <p:nvPr/>
          </p:nvCxnSpPr>
          <p:spPr>
            <a:xfrm>
              <a:off x="2539779" y="2439167"/>
              <a:ext cx="1379599" cy="0"/>
            </a:xfrm>
            <a:prstGeom prst="line">
              <a:avLst/>
            </a:prstGeom>
            <a:grpFill/>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A8CE5BBE-B253-4A02-B8AF-051AFD23E5BD}"/>
                </a:ext>
              </a:extLst>
            </p:cNvPr>
            <p:cNvSpPr/>
            <p:nvPr/>
          </p:nvSpPr>
          <p:spPr>
            <a:xfrm>
              <a:off x="3916416" y="2393265"/>
              <a:ext cx="91809" cy="918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5" name="组合 34">
            <a:extLst>
              <a:ext uri="{FF2B5EF4-FFF2-40B4-BE49-F238E27FC236}">
                <a16:creationId xmlns:a16="http://schemas.microsoft.com/office/drawing/2014/main" id="{000B8FE6-9375-43B1-BBDE-078F59EF8806}"/>
              </a:ext>
            </a:extLst>
          </p:cNvPr>
          <p:cNvGrpSpPr/>
          <p:nvPr/>
        </p:nvGrpSpPr>
        <p:grpSpPr>
          <a:xfrm>
            <a:off x="2354780" y="2189659"/>
            <a:ext cx="1450480" cy="96435"/>
            <a:chOff x="2503408" y="2393265"/>
            <a:chExt cx="1415970" cy="91806"/>
          </a:xfrm>
          <a:solidFill>
            <a:schemeClr val="accent1">
              <a:lumMod val="50000"/>
            </a:schemeClr>
          </a:solidFill>
        </p:grpSpPr>
        <p:cxnSp>
          <p:nvCxnSpPr>
            <p:cNvPr id="36" name="直接连接符 40">
              <a:extLst>
                <a:ext uri="{FF2B5EF4-FFF2-40B4-BE49-F238E27FC236}">
                  <a16:creationId xmlns:a16="http://schemas.microsoft.com/office/drawing/2014/main" id="{7082E0B0-BC67-4CC2-9A8E-BDADCE0D46E1}"/>
                </a:ext>
              </a:extLst>
            </p:cNvPr>
            <p:cNvCxnSpPr/>
            <p:nvPr/>
          </p:nvCxnSpPr>
          <p:spPr>
            <a:xfrm>
              <a:off x="2539779" y="2439168"/>
              <a:ext cx="1379599" cy="0"/>
            </a:xfrm>
            <a:prstGeom prst="line">
              <a:avLst/>
            </a:prstGeom>
            <a:grpFill/>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id="{8440358C-DEE9-411C-9763-5B12A26A7490}"/>
                </a:ext>
              </a:extLst>
            </p:cNvPr>
            <p:cNvSpPr/>
            <p:nvPr/>
          </p:nvSpPr>
          <p:spPr>
            <a:xfrm>
              <a:off x="2503408" y="2393265"/>
              <a:ext cx="91809" cy="9180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33"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Tree>
    <p:extLst>
      <p:ext uri="{BB962C8B-B14F-4D97-AF65-F5344CB8AC3E}">
        <p14:creationId xmlns:p14="http://schemas.microsoft.com/office/powerpoint/2010/main" val="29368889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8"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8"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p:tgtEl>
                                          <p:spTgt spid="24"/>
                                        </p:tgtEl>
                                        <p:attrNameLst>
                                          <p:attrName>ppt_x</p:attrName>
                                        </p:attrNameLst>
                                      </p:cBhvr>
                                      <p:tavLst>
                                        <p:tav tm="0">
                                          <p:val>
                                            <p:strVal val="#ppt_x-#ppt_w*1.125000"/>
                                          </p:val>
                                        </p:tav>
                                        <p:tav tm="100000">
                                          <p:val>
                                            <p:strVal val="#ppt_x"/>
                                          </p:val>
                                        </p:tav>
                                      </p:tavLst>
                                    </p:anim>
                                    <p:animEffect transition="in" filter="wipe(right)">
                                      <p:cBhvr>
                                        <p:cTn id="25" dur="500"/>
                                        <p:tgtEl>
                                          <p:spTgt spid="24"/>
                                        </p:tgtEl>
                                      </p:cBhvr>
                                    </p:animEffect>
                                  </p:childTnLst>
                                </p:cTn>
                              </p:par>
                              <p:par>
                                <p:cTn id="26" presetID="12" presetClass="entr" presetSubtype="2"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ppt_x</p:attrName>
                                        </p:attrNameLst>
                                      </p:cBhvr>
                                      <p:tavLst>
                                        <p:tav tm="0">
                                          <p:val>
                                            <p:strVal val="#ppt_x+#ppt_w*1.125000"/>
                                          </p:val>
                                        </p:tav>
                                        <p:tav tm="100000">
                                          <p:val>
                                            <p:strVal val="#ppt_x"/>
                                          </p:val>
                                        </p:tav>
                                      </p:tavLst>
                                    </p:anim>
                                    <p:animEffect transition="in" filter="wipe(left)">
                                      <p:cBhvr>
                                        <p:cTn id="29" dur="500"/>
                                        <p:tgtEl>
                                          <p:spTgt spid="14"/>
                                        </p:tgtEl>
                                      </p:cBhvr>
                                    </p:animEffect>
                                  </p:childTnLst>
                                </p:cTn>
                              </p:par>
                              <p:par>
                                <p:cTn id="30" presetID="12" presetClass="entr" presetSubtype="2"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p:tgtEl>
                                          <p:spTgt spid="19"/>
                                        </p:tgtEl>
                                        <p:attrNameLst>
                                          <p:attrName>ppt_x</p:attrName>
                                        </p:attrNameLst>
                                      </p:cBhvr>
                                      <p:tavLst>
                                        <p:tav tm="0">
                                          <p:val>
                                            <p:strVal val="#ppt_x+#ppt_w*1.125000"/>
                                          </p:val>
                                        </p:tav>
                                        <p:tav tm="100000">
                                          <p:val>
                                            <p:strVal val="#ppt_x"/>
                                          </p:val>
                                        </p:tav>
                                      </p:tavLst>
                                    </p:anim>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
            <a:extLst>
              <a:ext uri="{FF2B5EF4-FFF2-40B4-BE49-F238E27FC236}">
                <a16:creationId xmlns:a16="http://schemas.microsoft.com/office/drawing/2014/main" id="{FE13E3AC-E961-1340-9581-E9D79D3B6613}"/>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 name="PA-1">
            <a:extLst>
              <a:ext uri="{FF2B5EF4-FFF2-40B4-BE49-F238E27FC236}">
                <a16:creationId xmlns:a16="http://schemas.microsoft.com/office/drawing/2014/main" id="{6D87540F-492D-1B4C-A0F9-E77465F50F3A}"/>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 name="PA-1">
            <a:extLst>
              <a:ext uri="{FF2B5EF4-FFF2-40B4-BE49-F238E27FC236}">
                <a16:creationId xmlns:a16="http://schemas.microsoft.com/office/drawing/2014/main" id="{E5C49270-FE22-EE45-A4D8-C3136C10A3B1}"/>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椭圆 4">
            <a:extLst>
              <a:ext uri="{FF2B5EF4-FFF2-40B4-BE49-F238E27FC236}">
                <a16:creationId xmlns:a16="http://schemas.microsoft.com/office/drawing/2014/main" id="{DF1B6EEE-F435-2C48-A0BB-7FDA07B65D70}"/>
              </a:ext>
            </a:extLst>
          </p:cNvPr>
          <p:cNvSpPr/>
          <p:nvPr/>
        </p:nvSpPr>
        <p:spPr>
          <a:xfrm>
            <a:off x="2006600" y="2159000"/>
            <a:ext cx="2540000" cy="254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a:extLst>
              <a:ext uri="{FF2B5EF4-FFF2-40B4-BE49-F238E27FC236}">
                <a16:creationId xmlns:a16="http://schemas.microsoft.com/office/drawing/2014/main" id="{17D8D43A-FD12-034D-8F4E-BC6C696A7837}"/>
              </a:ext>
            </a:extLst>
          </p:cNvPr>
          <p:cNvSpPr txBox="1"/>
          <p:nvPr/>
        </p:nvSpPr>
        <p:spPr>
          <a:xfrm>
            <a:off x="2384238" y="2767280"/>
            <a:ext cx="1773294" cy="1323439"/>
          </a:xfrm>
          <a:prstGeom prst="rect">
            <a:avLst/>
          </a:prstGeom>
          <a:noFill/>
        </p:spPr>
        <p:txBody>
          <a:bodyPr wrap="square" rtlCol="0">
            <a:spAutoFit/>
          </a:bodyPr>
          <a:lstStyle/>
          <a:p>
            <a:pPr algn="ctr"/>
            <a:r>
              <a:rPr lang="en-US" altLang="zh-CN"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zh-CN" altLang="en-US"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文本框 9">
            <a:extLst>
              <a:ext uri="{FF2B5EF4-FFF2-40B4-BE49-F238E27FC236}">
                <a16:creationId xmlns:a16="http://schemas.microsoft.com/office/drawing/2014/main" id="{1E8B6DB3-FEE1-384E-A928-72EDB99E2362}"/>
              </a:ext>
            </a:extLst>
          </p:cNvPr>
          <p:cNvSpPr txBox="1"/>
          <p:nvPr>
            <p:custDataLst>
              <p:tags r:id="rId4"/>
            </p:custDataLst>
          </p:nvPr>
        </p:nvSpPr>
        <p:spPr>
          <a:xfrm>
            <a:off x="6938392" y="3429000"/>
            <a:ext cx="3939413" cy="1469248"/>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8" name="TextBox 7">
            <a:extLst>
              <a:ext uri="{FF2B5EF4-FFF2-40B4-BE49-F238E27FC236}">
                <a16:creationId xmlns:a16="http://schemas.microsoft.com/office/drawing/2014/main" id="{9C6A1604-F663-0442-B491-30D5FF587C67}"/>
              </a:ext>
            </a:extLst>
          </p:cNvPr>
          <p:cNvSpPr txBox="1"/>
          <p:nvPr/>
        </p:nvSpPr>
        <p:spPr>
          <a:xfrm>
            <a:off x="6928231" y="2120949"/>
            <a:ext cx="2879531" cy="646331"/>
          </a:xfrm>
          <a:prstGeom prst="rect">
            <a:avLst/>
          </a:prstGeom>
          <a:noFill/>
        </p:spPr>
        <p:txBody>
          <a:bodyPr wrap="square" rtlCol="0">
            <a:spAutoFit/>
          </a:bodyPr>
          <a:lstStyle/>
          <a:p>
            <a:pPr algn="dist"/>
            <a:r>
              <a:rPr lang="zh-CN" altLang="en-US" sz="3600" dirty="0">
                <a:latin typeface="思源黑体" panose="020B0500000000000000" pitchFamily="34" charset="-122"/>
                <a:ea typeface="思源黑体" panose="020B0500000000000000" pitchFamily="34" charset="-122"/>
                <a:sym typeface="思源黑体" panose="020B0500000000000000" pitchFamily="34" charset="-122"/>
              </a:rPr>
              <a:t>产品与运营</a:t>
            </a:r>
          </a:p>
        </p:txBody>
      </p:sp>
      <p:sp>
        <p:nvSpPr>
          <p:cNvPr id="9" name="TextBox 7">
            <a:extLst>
              <a:ext uri="{FF2B5EF4-FFF2-40B4-BE49-F238E27FC236}">
                <a16:creationId xmlns:a16="http://schemas.microsoft.com/office/drawing/2014/main" id="{38A39770-EE06-F041-89BC-825176D53308}"/>
              </a:ext>
            </a:extLst>
          </p:cNvPr>
          <p:cNvSpPr txBox="1"/>
          <p:nvPr/>
        </p:nvSpPr>
        <p:spPr>
          <a:xfrm>
            <a:off x="6938392" y="2779977"/>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PA-椭圆 21">
            <a:extLst>
              <a:ext uri="{FF2B5EF4-FFF2-40B4-BE49-F238E27FC236}">
                <a16:creationId xmlns:a16="http://schemas.microsoft.com/office/drawing/2014/main" id="{C9150502-3294-7640-A9CC-718933E35675}"/>
              </a:ext>
            </a:extLst>
          </p:cNvPr>
          <p:cNvSpPr/>
          <p:nvPr>
            <p:custDataLst>
              <p:tags r:id="rId5"/>
            </p:custDataLst>
          </p:nvPr>
        </p:nvSpPr>
        <p:spPr>
          <a:xfrm>
            <a:off x="10995430" y="771037"/>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PA-椭圆 21">
            <a:extLst>
              <a:ext uri="{FF2B5EF4-FFF2-40B4-BE49-F238E27FC236}">
                <a16:creationId xmlns:a16="http://schemas.microsoft.com/office/drawing/2014/main" id="{6E887269-C9C3-4148-86CB-80088D66E556}"/>
              </a:ext>
            </a:extLst>
          </p:cNvPr>
          <p:cNvSpPr/>
          <p:nvPr>
            <p:custDataLst>
              <p:tags r:id="rId6"/>
            </p:custDataLst>
          </p:nvPr>
        </p:nvSpPr>
        <p:spPr>
          <a:xfrm>
            <a:off x="517512" y="5761335"/>
            <a:ext cx="796683" cy="796683"/>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PA-椭圆 21">
            <a:extLst>
              <a:ext uri="{FF2B5EF4-FFF2-40B4-BE49-F238E27FC236}">
                <a16:creationId xmlns:a16="http://schemas.microsoft.com/office/drawing/2014/main" id="{EDFA5ED3-91DC-D04B-A1EF-8480353278DE}"/>
              </a:ext>
            </a:extLst>
          </p:cNvPr>
          <p:cNvSpPr/>
          <p:nvPr>
            <p:custDataLst>
              <p:tags r:id="rId7"/>
            </p:custDataLst>
          </p:nvPr>
        </p:nvSpPr>
        <p:spPr>
          <a:xfrm>
            <a:off x="11150599" y="5856330"/>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PA-椭圆 21">
            <a:extLst>
              <a:ext uri="{FF2B5EF4-FFF2-40B4-BE49-F238E27FC236}">
                <a16:creationId xmlns:a16="http://schemas.microsoft.com/office/drawing/2014/main" id="{4B5968F1-B3F0-D64A-B078-86501260826A}"/>
              </a:ext>
            </a:extLst>
          </p:cNvPr>
          <p:cNvSpPr/>
          <p:nvPr>
            <p:custDataLst>
              <p:tags r:id="rId8"/>
            </p:custDataLst>
          </p:nvPr>
        </p:nvSpPr>
        <p:spPr>
          <a:xfrm>
            <a:off x="5323972" y="541824"/>
            <a:ext cx="745219" cy="745219"/>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266040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50B45355-8B16-478D-9C1B-F681F08A5A71}"/>
              </a:ext>
            </a:extLst>
          </p:cNvPr>
          <p:cNvGrpSpPr/>
          <p:nvPr/>
        </p:nvGrpSpPr>
        <p:grpSpPr>
          <a:xfrm>
            <a:off x="-278512" y="-304800"/>
            <a:ext cx="15594330" cy="9725644"/>
            <a:chOff x="-278512" y="-304800"/>
            <a:chExt cx="15594330" cy="9725644"/>
          </a:xfrm>
        </p:grpSpPr>
        <p:grpSp>
          <p:nvGrpSpPr>
            <p:cNvPr id="9" name="组合 8">
              <a:extLst>
                <a:ext uri="{FF2B5EF4-FFF2-40B4-BE49-F238E27FC236}">
                  <a16:creationId xmlns:a16="http://schemas.microsoft.com/office/drawing/2014/main" id="{D00D6C52-1A49-49A7-AE13-7E975DE4296E}"/>
                </a:ext>
              </a:extLst>
            </p:cNvPr>
            <p:cNvGrpSpPr/>
            <p:nvPr/>
          </p:nvGrpSpPr>
          <p:grpSpPr>
            <a:xfrm>
              <a:off x="-278512" y="-304800"/>
              <a:ext cx="1713230" cy="1708609"/>
              <a:chOff x="-214630" y="0"/>
              <a:chExt cx="6971030" cy="6952226"/>
            </a:xfrm>
          </p:grpSpPr>
          <p:sp>
            <p:nvSpPr>
              <p:cNvPr id="16" name="PA-1">
                <a:extLst>
                  <a:ext uri="{FF2B5EF4-FFF2-40B4-BE49-F238E27FC236}">
                    <a16:creationId xmlns:a16="http://schemas.microsoft.com/office/drawing/2014/main" id="{7BE90C96-5728-4B0C-8F14-0657F0587A66}"/>
                  </a:ext>
                </a:extLst>
              </p:cNvPr>
              <p:cNvSpPr/>
              <p:nvPr>
                <p:custDataLst>
                  <p:tags r:id="rId8"/>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7" name="PA-1">
                <a:extLst>
                  <a:ext uri="{FF2B5EF4-FFF2-40B4-BE49-F238E27FC236}">
                    <a16:creationId xmlns:a16="http://schemas.microsoft.com/office/drawing/2014/main" id="{FF4E48BC-46A8-4A99-B283-BDD34EFD8D87}"/>
                  </a:ext>
                </a:extLst>
              </p:cNvPr>
              <p:cNvSpPr/>
              <p:nvPr>
                <p:custDataLst>
                  <p:tags r:id="rId9"/>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8" name="PA-1">
                <a:extLst>
                  <a:ext uri="{FF2B5EF4-FFF2-40B4-BE49-F238E27FC236}">
                    <a16:creationId xmlns:a16="http://schemas.microsoft.com/office/drawing/2014/main" id="{0D037331-A172-4335-A2D0-7798AD6EF8C4}"/>
                  </a:ext>
                </a:extLst>
              </p:cNvPr>
              <p:cNvSpPr/>
              <p:nvPr>
                <p:custDataLst>
                  <p:tags r:id="rId10"/>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0" name="文本框 9">
              <a:extLst>
                <a:ext uri="{FF2B5EF4-FFF2-40B4-BE49-F238E27FC236}">
                  <a16:creationId xmlns:a16="http://schemas.microsoft.com/office/drawing/2014/main" id="{2CB91F6C-1D52-4787-90BC-5CA90C292F3D}"/>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1" name="组合 10">
              <a:extLst>
                <a:ext uri="{FF2B5EF4-FFF2-40B4-BE49-F238E27FC236}">
                  <a16:creationId xmlns:a16="http://schemas.microsoft.com/office/drawing/2014/main" id="{A342F2FC-B92F-491E-9F6F-9B16DDAB7AF3}"/>
                </a:ext>
              </a:extLst>
            </p:cNvPr>
            <p:cNvGrpSpPr/>
            <p:nvPr/>
          </p:nvGrpSpPr>
          <p:grpSpPr>
            <a:xfrm>
              <a:off x="7277100" y="1403809"/>
              <a:ext cx="8038718" cy="8017035"/>
              <a:chOff x="-214630" y="0"/>
              <a:chExt cx="6971030" cy="6952226"/>
            </a:xfrm>
          </p:grpSpPr>
          <p:sp>
            <p:nvSpPr>
              <p:cNvPr id="13" name="PA-1">
                <a:extLst>
                  <a:ext uri="{FF2B5EF4-FFF2-40B4-BE49-F238E27FC236}">
                    <a16:creationId xmlns:a16="http://schemas.microsoft.com/office/drawing/2014/main" id="{3705082C-030D-4583-A654-3C1A68B142EB}"/>
                  </a:ext>
                </a:extLst>
              </p:cNvPr>
              <p:cNvSpPr/>
              <p:nvPr>
                <p:custDataLst>
                  <p:tags r:id="rId5"/>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4" name="PA-1">
                <a:extLst>
                  <a:ext uri="{FF2B5EF4-FFF2-40B4-BE49-F238E27FC236}">
                    <a16:creationId xmlns:a16="http://schemas.microsoft.com/office/drawing/2014/main" id="{E05479B9-9C77-49FF-8903-37FB6156D2FA}"/>
                  </a:ext>
                </a:extLst>
              </p:cNvPr>
              <p:cNvSpPr/>
              <p:nvPr>
                <p:custDataLst>
                  <p:tags r:id="rId6"/>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5" name="PA-1">
                <a:extLst>
                  <a:ext uri="{FF2B5EF4-FFF2-40B4-BE49-F238E27FC236}">
                    <a16:creationId xmlns:a16="http://schemas.microsoft.com/office/drawing/2014/main" id="{433A2660-3B2D-4A34-8109-277A79C02AAB}"/>
                  </a:ext>
                </a:extLst>
              </p:cNvPr>
              <p:cNvSpPr/>
              <p:nvPr>
                <p:custDataLst>
                  <p:tags r:id="rId7"/>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2" name="矩形 11">
              <a:extLst>
                <a:ext uri="{FF2B5EF4-FFF2-40B4-BE49-F238E27FC236}">
                  <a16:creationId xmlns:a16="http://schemas.microsoft.com/office/drawing/2014/main" id="{DEBF6859-53AB-4DE0-ABDC-4CBD7157EB32}"/>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圆角矩形 1">
            <a:extLst>
              <a:ext uri="{FF2B5EF4-FFF2-40B4-BE49-F238E27FC236}">
                <a16:creationId xmlns:a16="http://schemas.microsoft.com/office/drawing/2014/main" id="{4E8FF5CC-38FB-4BAB-B7F6-C35D00225B32}"/>
              </a:ext>
            </a:extLst>
          </p:cNvPr>
          <p:cNvSpPr/>
          <p:nvPr/>
        </p:nvSpPr>
        <p:spPr>
          <a:xfrm>
            <a:off x="1589260" y="4639235"/>
            <a:ext cx="9013479" cy="14388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A-文本框 9">
            <a:extLst>
              <a:ext uri="{FF2B5EF4-FFF2-40B4-BE49-F238E27FC236}">
                <a16:creationId xmlns:a16="http://schemas.microsoft.com/office/drawing/2014/main" id="{11762A67-7E02-4795-A04B-AA1E8C4A1290}"/>
              </a:ext>
            </a:extLst>
          </p:cNvPr>
          <p:cNvSpPr txBox="1"/>
          <p:nvPr>
            <p:custDataLst>
              <p:tags r:id="rId1"/>
            </p:custDataLst>
          </p:nvPr>
        </p:nvSpPr>
        <p:spPr>
          <a:xfrm>
            <a:off x="4549569" y="4962422"/>
            <a:ext cx="5441596" cy="792461"/>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pic>
        <p:nvPicPr>
          <p:cNvPr id="4" name="Group 34">
            <a:extLst>
              <a:ext uri="{FF2B5EF4-FFF2-40B4-BE49-F238E27FC236}">
                <a16:creationId xmlns:a16="http://schemas.microsoft.com/office/drawing/2014/main" id="{7FEBC8D4-1448-4CA2-B187-75A76527574B}"/>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60308" y="4962936"/>
            <a:ext cx="493653" cy="721813"/>
          </a:xfrm>
          <a:prstGeom prst="rect">
            <a:avLst/>
          </a:prstGeom>
          <a:noFill/>
          <a:ln>
            <a:noFill/>
          </a:ln>
        </p:spPr>
      </p:pic>
      <p:sp>
        <p:nvSpPr>
          <p:cNvPr id="5" name="PA-矩形 4">
            <a:extLst>
              <a:ext uri="{FF2B5EF4-FFF2-40B4-BE49-F238E27FC236}">
                <a16:creationId xmlns:a16="http://schemas.microsoft.com/office/drawing/2014/main" id="{4AA0DBDD-F619-4D30-94DB-B67772864FFE}"/>
              </a:ext>
            </a:extLst>
          </p:cNvPr>
          <p:cNvSpPr/>
          <p:nvPr>
            <p:custDataLst>
              <p:tags r:id="rId2"/>
            </p:custDataLst>
          </p:nvPr>
        </p:nvSpPr>
        <p:spPr>
          <a:xfrm>
            <a:off x="1604307" y="1670796"/>
            <a:ext cx="2631518" cy="2336428"/>
          </a:xfrm>
          <a:prstGeom prst="rect">
            <a:avLst/>
          </a:prstGeom>
          <a:blipFill>
            <a:blip r:embed="rId14"/>
            <a:stretch>
              <a:fillRect l="-17215" r="-1721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PA-矩形 4">
            <a:extLst>
              <a:ext uri="{FF2B5EF4-FFF2-40B4-BE49-F238E27FC236}">
                <a16:creationId xmlns:a16="http://schemas.microsoft.com/office/drawing/2014/main" id="{303F2F81-42DA-4DCD-8405-2083DC39260A}"/>
              </a:ext>
            </a:extLst>
          </p:cNvPr>
          <p:cNvSpPr/>
          <p:nvPr>
            <p:custDataLst>
              <p:tags r:id="rId3"/>
            </p:custDataLst>
          </p:nvPr>
        </p:nvSpPr>
        <p:spPr>
          <a:xfrm>
            <a:off x="4780240" y="1670796"/>
            <a:ext cx="2631518" cy="2336428"/>
          </a:xfrm>
          <a:prstGeom prst="rect">
            <a:avLst/>
          </a:prstGeom>
          <a:blipFill>
            <a:blip r:embed="rId15"/>
            <a:stretch>
              <a:fillRect l="-17308" r="-173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矩形 4">
            <a:extLst>
              <a:ext uri="{FF2B5EF4-FFF2-40B4-BE49-F238E27FC236}">
                <a16:creationId xmlns:a16="http://schemas.microsoft.com/office/drawing/2014/main" id="{C9D6DA56-D9DE-43C5-AD9B-52988FF654BA}"/>
              </a:ext>
            </a:extLst>
          </p:cNvPr>
          <p:cNvSpPr/>
          <p:nvPr>
            <p:custDataLst>
              <p:tags r:id="rId4"/>
            </p:custDataLst>
          </p:nvPr>
        </p:nvSpPr>
        <p:spPr>
          <a:xfrm>
            <a:off x="7971221" y="1670796"/>
            <a:ext cx="2631518" cy="2336428"/>
          </a:xfrm>
          <a:prstGeom prst="rect">
            <a:avLst/>
          </a:prstGeom>
          <a:blipFill>
            <a:blip r:embed="rId16"/>
            <a:stretch>
              <a:fillRect l="-18155" r="-1815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39972380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CE050057-247E-4731-BD52-D9FC93502C52}"/>
              </a:ext>
            </a:extLst>
          </p:cNvPr>
          <p:cNvGrpSpPr/>
          <p:nvPr/>
        </p:nvGrpSpPr>
        <p:grpSpPr>
          <a:xfrm>
            <a:off x="-278512" y="-304800"/>
            <a:ext cx="15594330" cy="9725644"/>
            <a:chOff x="-278512" y="-304800"/>
            <a:chExt cx="15594330" cy="9725644"/>
          </a:xfrm>
        </p:grpSpPr>
        <p:grpSp>
          <p:nvGrpSpPr>
            <p:cNvPr id="27" name="组合 26">
              <a:extLst>
                <a:ext uri="{FF2B5EF4-FFF2-40B4-BE49-F238E27FC236}">
                  <a16:creationId xmlns:a16="http://schemas.microsoft.com/office/drawing/2014/main" id="{54613178-2CD1-47EC-ADF5-0C7B37466280}"/>
                </a:ext>
              </a:extLst>
            </p:cNvPr>
            <p:cNvGrpSpPr/>
            <p:nvPr/>
          </p:nvGrpSpPr>
          <p:grpSpPr>
            <a:xfrm>
              <a:off x="-278512" y="-304800"/>
              <a:ext cx="1713230" cy="1708609"/>
              <a:chOff x="-214630" y="0"/>
              <a:chExt cx="6971030" cy="6952226"/>
            </a:xfrm>
          </p:grpSpPr>
          <p:sp>
            <p:nvSpPr>
              <p:cNvPr id="34" name="PA-1">
                <a:extLst>
                  <a:ext uri="{FF2B5EF4-FFF2-40B4-BE49-F238E27FC236}">
                    <a16:creationId xmlns:a16="http://schemas.microsoft.com/office/drawing/2014/main" id="{B6094617-DF6F-4F22-9896-134198C73078}"/>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5" name="PA-1">
                <a:extLst>
                  <a:ext uri="{FF2B5EF4-FFF2-40B4-BE49-F238E27FC236}">
                    <a16:creationId xmlns:a16="http://schemas.microsoft.com/office/drawing/2014/main" id="{B65918A4-9B59-4CCA-A62F-0D8BA725FE81}"/>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6" name="PA-1">
                <a:extLst>
                  <a:ext uri="{FF2B5EF4-FFF2-40B4-BE49-F238E27FC236}">
                    <a16:creationId xmlns:a16="http://schemas.microsoft.com/office/drawing/2014/main" id="{AF989CDB-1129-4300-8566-21E16070A178}"/>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28" name="文本框 27">
              <a:extLst>
                <a:ext uri="{FF2B5EF4-FFF2-40B4-BE49-F238E27FC236}">
                  <a16:creationId xmlns:a16="http://schemas.microsoft.com/office/drawing/2014/main" id="{84934E16-3E02-4A2A-A3A7-F934AA73F9F4}"/>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9" name="组合 28">
              <a:extLst>
                <a:ext uri="{FF2B5EF4-FFF2-40B4-BE49-F238E27FC236}">
                  <a16:creationId xmlns:a16="http://schemas.microsoft.com/office/drawing/2014/main" id="{9DCBC4FE-9A60-4C1B-A2B8-361C5DCD8753}"/>
                </a:ext>
              </a:extLst>
            </p:cNvPr>
            <p:cNvGrpSpPr/>
            <p:nvPr/>
          </p:nvGrpSpPr>
          <p:grpSpPr>
            <a:xfrm>
              <a:off x="7277100" y="1403809"/>
              <a:ext cx="8038718" cy="8017035"/>
              <a:chOff x="-214630" y="0"/>
              <a:chExt cx="6971030" cy="6952226"/>
            </a:xfrm>
          </p:grpSpPr>
          <p:sp>
            <p:nvSpPr>
              <p:cNvPr id="31" name="PA-1">
                <a:extLst>
                  <a:ext uri="{FF2B5EF4-FFF2-40B4-BE49-F238E27FC236}">
                    <a16:creationId xmlns:a16="http://schemas.microsoft.com/office/drawing/2014/main" id="{9F91501F-C574-4783-95F7-A105E684E3C4}"/>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2" name="PA-1">
                <a:extLst>
                  <a:ext uri="{FF2B5EF4-FFF2-40B4-BE49-F238E27FC236}">
                    <a16:creationId xmlns:a16="http://schemas.microsoft.com/office/drawing/2014/main" id="{92C3F30A-2299-4474-AC3B-0163C621DB24}"/>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3" name="PA-1">
                <a:extLst>
                  <a:ext uri="{FF2B5EF4-FFF2-40B4-BE49-F238E27FC236}">
                    <a16:creationId xmlns:a16="http://schemas.microsoft.com/office/drawing/2014/main" id="{11D872F8-3431-4993-98A1-4E45C3EAD5F0}"/>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0" name="矩形 29">
              <a:extLst>
                <a:ext uri="{FF2B5EF4-FFF2-40B4-BE49-F238E27FC236}">
                  <a16:creationId xmlns:a16="http://schemas.microsoft.com/office/drawing/2014/main" id="{CCD56571-75B7-4602-9EAC-408F3A561D2A}"/>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组合 1">
            <a:extLst>
              <a:ext uri="{FF2B5EF4-FFF2-40B4-BE49-F238E27FC236}">
                <a16:creationId xmlns:a16="http://schemas.microsoft.com/office/drawing/2014/main" id="{EF135936-F1C2-4BC7-B706-46B481BA6B22}"/>
              </a:ext>
            </a:extLst>
          </p:cNvPr>
          <p:cNvGrpSpPr/>
          <p:nvPr/>
        </p:nvGrpSpPr>
        <p:grpSpPr bwMode="auto">
          <a:xfrm>
            <a:off x="808173" y="1959883"/>
            <a:ext cx="4847435" cy="846560"/>
            <a:chOff x="803786" y="1959667"/>
            <a:chExt cx="4477634" cy="846989"/>
          </a:xfrm>
        </p:grpSpPr>
        <p:sp>
          <p:nvSpPr>
            <p:cNvPr id="3" name="Rounded Rectangle 5@|1FFC:7355919|FBC:16777215|LFC:16777215|LBC:16777215">
              <a:extLst>
                <a:ext uri="{FF2B5EF4-FFF2-40B4-BE49-F238E27FC236}">
                  <a16:creationId xmlns:a16="http://schemas.microsoft.com/office/drawing/2014/main" id="{6516DA5B-261E-47F1-B5B9-1E8B40A75F5B}"/>
                </a:ext>
              </a:extLst>
            </p:cNvPr>
            <p:cNvSpPr/>
            <p:nvPr/>
          </p:nvSpPr>
          <p:spPr>
            <a:xfrm>
              <a:off x="1127585" y="1959667"/>
              <a:ext cx="4153835" cy="484135"/>
            </a:xfrm>
            <a:prstGeom prst="roundRect">
              <a:avLst>
                <a:gd name="adj" fmla="val 0"/>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i="1" dirty="0">
                <a:solidFill>
                  <a:prstClr val="whit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Rectangle 31@|1FFC:16777215|FBC:16777215|LFC:16777215|LBC:16777215">
              <a:extLst>
                <a:ext uri="{FF2B5EF4-FFF2-40B4-BE49-F238E27FC236}">
                  <a16:creationId xmlns:a16="http://schemas.microsoft.com/office/drawing/2014/main" id="{7A2FD3A9-7713-4241-B2CE-62762AB3D190}"/>
                </a:ext>
              </a:extLst>
            </p:cNvPr>
            <p:cNvSpPr/>
            <p:nvPr/>
          </p:nvSpPr>
          <p:spPr>
            <a:xfrm>
              <a:off x="1346613" y="2529517"/>
              <a:ext cx="3876066" cy="277139"/>
            </a:xfrm>
            <a:prstGeom prst="rect">
              <a:avLst/>
            </a:prstGeom>
          </p:spPr>
          <p:txBody>
            <a:bodyPr>
              <a:spAutoFit/>
            </a:bodyPr>
            <a:lstStyle/>
            <a:p>
              <a:pPr defTabSz="1215418">
                <a:spcBef>
                  <a:spcPct val="20000"/>
                </a:spcBef>
                <a:defRPr/>
              </a:pP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a:t>
              </a:r>
              <a:endPar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endParaRPr>
            </a:p>
          </p:txBody>
        </p:sp>
        <p:sp>
          <p:nvSpPr>
            <p:cNvPr id="5" name="Rectangle 35@|1FFC:16777215|FBC:16777215|LFC:16777215|LBC:16777215">
              <a:extLst>
                <a:ext uri="{FF2B5EF4-FFF2-40B4-BE49-F238E27FC236}">
                  <a16:creationId xmlns:a16="http://schemas.microsoft.com/office/drawing/2014/main" id="{A7B6E346-CFBD-4EA5-9795-75AA4F1D7131}"/>
                </a:ext>
              </a:extLst>
            </p:cNvPr>
            <p:cNvSpPr>
              <a:spLocks noChangeArrowheads="1"/>
            </p:cNvSpPr>
            <p:nvPr/>
          </p:nvSpPr>
          <p:spPr bwMode="auto">
            <a:xfrm>
              <a:off x="1405100" y="2017026"/>
              <a:ext cx="2787309" cy="338597"/>
            </a:xfrm>
            <a:prstGeom prst="rect">
              <a:avLst/>
            </a:prstGeom>
            <a:noFill/>
            <a:ln w="9525">
              <a:noFill/>
              <a:miter lim="800000"/>
            </a:ln>
          </p:spPr>
          <p:txBody>
            <a:bodyPr>
              <a:spAutoFit/>
            </a:bodyPr>
            <a:lstStyle/>
            <a:p>
              <a:pPr algn="ctr"/>
              <a:r>
                <a:rPr lang="zh-CN" altLang="en-US" sz="1599"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z="1599"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 name="Rectangle 1@|1FFC:3289814|FBC:16777215|LFC:16777215|LBC:16777215">
              <a:extLst>
                <a:ext uri="{FF2B5EF4-FFF2-40B4-BE49-F238E27FC236}">
                  <a16:creationId xmlns:a16="http://schemas.microsoft.com/office/drawing/2014/main" id="{731496B6-422A-4443-902B-B7A223DFE995}"/>
                </a:ext>
              </a:extLst>
            </p:cNvPr>
            <p:cNvSpPr/>
            <p:nvPr/>
          </p:nvSpPr>
          <p:spPr>
            <a:xfrm>
              <a:off x="803786" y="1959667"/>
              <a:ext cx="499984" cy="4841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Rectangle 39@|1FFC:16777215|FBC:16777215|LFC:16777215|LBC:16777215">
              <a:extLst>
                <a:ext uri="{FF2B5EF4-FFF2-40B4-BE49-F238E27FC236}">
                  <a16:creationId xmlns:a16="http://schemas.microsoft.com/office/drawing/2014/main" id="{BA8CDF84-918C-4065-9643-DA420DCD95A0}"/>
                </a:ext>
              </a:extLst>
            </p:cNvPr>
            <p:cNvSpPr>
              <a:spLocks noChangeArrowheads="1"/>
            </p:cNvSpPr>
            <p:nvPr/>
          </p:nvSpPr>
          <p:spPr bwMode="auto">
            <a:xfrm>
              <a:off x="835517" y="1976722"/>
              <a:ext cx="436242" cy="420777"/>
            </a:xfrm>
            <a:prstGeom prst="rect">
              <a:avLst/>
            </a:prstGeom>
            <a:noFill/>
            <a:ln w="9525">
              <a:noFill/>
              <a:miter lim="800000"/>
            </a:ln>
          </p:spPr>
          <p:txBody>
            <a:bodyPr>
              <a:spAutoFit/>
            </a:bodyPr>
            <a:lstStyle/>
            <a:p>
              <a:pPr algn="ctr" eaLnBrk="1" hangingPunct="1"/>
              <a:r>
                <a:rPr lang="en-US" altLang="zh-CN" sz="2133" b="1"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rPr>
                <a:t>1</a:t>
              </a:r>
            </a:p>
          </p:txBody>
        </p:sp>
      </p:grpSp>
      <p:grpSp>
        <p:nvGrpSpPr>
          <p:cNvPr id="8" name="组合 4">
            <a:extLst>
              <a:ext uri="{FF2B5EF4-FFF2-40B4-BE49-F238E27FC236}">
                <a16:creationId xmlns:a16="http://schemas.microsoft.com/office/drawing/2014/main" id="{E0D38F4B-365F-4B54-9786-CB55C2CD1B65}"/>
              </a:ext>
            </a:extLst>
          </p:cNvPr>
          <p:cNvGrpSpPr/>
          <p:nvPr/>
        </p:nvGrpSpPr>
        <p:grpSpPr bwMode="auto">
          <a:xfrm>
            <a:off x="808173" y="3976357"/>
            <a:ext cx="4868042" cy="906840"/>
            <a:chOff x="803786" y="3976022"/>
            <a:chExt cx="4497002" cy="907337"/>
          </a:xfrm>
        </p:grpSpPr>
        <p:sp>
          <p:nvSpPr>
            <p:cNvPr id="9" name="Rounded Rectangle 7@|1FFC:7355919|FBC:16777215|LFC:16777215|LBC:16777215">
              <a:extLst>
                <a:ext uri="{FF2B5EF4-FFF2-40B4-BE49-F238E27FC236}">
                  <a16:creationId xmlns:a16="http://schemas.microsoft.com/office/drawing/2014/main" id="{DB4F2131-725A-4B4A-B9C2-3BFC504B50F6}"/>
                </a:ext>
              </a:extLst>
            </p:cNvPr>
            <p:cNvSpPr/>
            <p:nvPr/>
          </p:nvSpPr>
          <p:spPr>
            <a:xfrm>
              <a:off x="1127609" y="3976022"/>
              <a:ext cx="4154144" cy="484154"/>
            </a:xfrm>
            <a:prstGeom prst="roundRect">
              <a:avLst>
                <a:gd name="adj" fmla="val 0"/>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i="1" dirty="0">
                <a:solidFill>
                  <a:prstClr val="whit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Rectangle 33@|1FFC:16777215|FBC:16777215|LFC:16777215|LBC:16777215">
              <a:extLst>
                <a:ext uri="{FF2B5EF4-FFF2-40B4-BE49-F238E27FC236}">
                  <a16:creationId xmlns:a16="http://schemas.microsoft.com/office/drawing/2014/main" id="{95F7847D-BC31-48C4-94A5-9710FA2ACDC0}"/>
                </a:ext>
              </a:extLst>
            </p:cNvPr>
            <p:cNvSpPr/>
            <p:nvPr/>
          </p:nvSpPr>
          <p:spPr>
            <a:xfrm>
              <a:off x="1346654" y="4606208"/>
              <a:ext cx="3954134" cy="277151"/>
            </a:xfrm>
            <a:prstGeom prst="rect">
              <a:avLst/>
            </a:prstGeom>
          </p:spPr>
          <p:txBody>
            <a:bodyPr>
              <a:spAutoFit/>
            </a:bodyPr>
            <a:lstStyle/>
            <a:p>
              <a:pPr defTabSz="1215418">
                <a:spcBef>
                  <a:spcPct val="20000"/>
                </a:spcBef>
                <a:defRPr/>
              </a:pP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a:t>
              </a:r>
              <a:endPar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endParaRPr>
            </a:p>
          </p:txBody>
        </p:sp>
        <p:sp>
          <p:nvSpPr>
            <p:cNvPr id="11" name="Rectangle 37@|1FFC:16777215|FBC:16777215|LFC:16777215|LBC:16777215">
              <a:extLst>
                <a:ext uri="{FF2B5EF4-FFF2-40B4-BE49-F238E27FC236}">
                  <a16:creationId xmlns:a16="http://schemas.microsoft.com/office/drawing/2014/main" id="{725A73B3-C622-48A1-A299-6B577ECE1650}"/>
                </a:ext>
              </a:extLst>
            </p:cNvPr>
            <p:cNvSpPr>
              <a:spLocks noChangeArrowheads="1"/>
            </p:cNvSpPr>
            <p:nvPr/>
          </p:nvSpPr>
          <p:spPr bwMode="auto">
            <a:xfrm>
              <a:off x="1405099" y="4014547"/>
              <a:ext cx="2787309" cy="338611"/>
            </a:xfrm>
            <a:prstGeom prst="rect">
              <a:avLst/>
            </a:prstGeom>
            <a:noFill/>
            <a:ln w="9525">
              <a:noFill/>
              <a:miter lim="800000"/>
            </a:ln>
          </p:spPr>
          <p:txBody>
            <a:bodyPr>
              <a:spAutoFit/>
            </a:bodyPr>
            <a:lstStyle/>
            <a:p>
              <a:pPr algn="ctr" defTabSz="1215418">
                <a:spcBef>
                  <a:spcPct val="20000"/>
                </a:spcBef>
                <a:defRPr/>
              </a:pPr>
              <a:r>
                <a:rPr lang="zh-CN" altLang="en-US" sz="1599"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z="1599"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2" name="Rectangle 40@|1FFC:3289814|FBC:16777215|LFC:16777215|LBC:16777215">
              <a:extLst>
                <a:ext uri="{FF2B5EF4-FFF2-40B4-BE49-F238E27FC236}">
                  <a16:creationId xmlns:a16="http://schemas.microsoft.com/office/drawing/2014/main" id="{885226E9-C17B-4659-8E23-96933CF9226E}"/>
                </a:ext>
              </a:extLst>
            </p:cNvPr>
            <p:cNvSpPr/>
            <p:nvPr/>
          </p:nvSpPr>
          <p:spPr>
            <a:xfrm>
              <a:off x="803786" y="3976022"/>
              <a:ext cx="500022" cy="4841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41@|1FFC:16777215|FBC:16777215|LFC:16777215|LBC:16777215">
              <a:extLst>
                <a:ext uri="{FF2B5EF4-FFF2-40B4-BE49-F238E27FC236}">
                  <a16:creationId xmlns:a16="http://schemas.microsoft.com/office/drawing/2014/main" id="{FDC630D4-71F7-4ADF-B9A6-D436D5A471A3}"/>
                </a:ext>
              </a:extLst>
            </p:cNvPr>
            <p:cNvSpPr>
              <a:spLocks noChangeArrowheads="1"/>
            </p:cNvSpPr>
            <p:nvPr/>
          </p:nvSpPr>
          <p:spPr bwMode="auto">
            <a:xfrm>
              <a:off x="835519" y="3993070"/>
              <a:ext cx="436242" cy="420794"/>
            </a:xfrm>
            <a:prstGeom prst="rect">
              <a:avLst/>
            </a:prstGeom>
            <a:noFill/>
            <a:ln w="9525">
              <a:noFill/>
              <a:miter lim="800000"/>
            </a:ln>
          </p:spPr>
          <p:txBody>
            <a:bodyPr>
              <a:spAutoFit/>
            </a:bodyPr>
            <a:lstStyle/>
            <a:p>
              <a:pPr algn="ctr" eaLnBrk="1" hangingPunct="1"/>
              <a:r>
                <a:rPr lang="en-US" altLang="zh-CN" sz="2133" b="1"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rPr>
                <a:t>3</a:t>
              </a:r>
            </a:p>
          </p:txBody>
        </p:sp>
      </p:grpSp>
      <p:grpSp>
        <p:nvGrpSpPr>
          <p:cNvPr id="14" name="组合 3">
            <a:extLst>
              <a:ext uri="{FF2B5EF4-FFF2-40B4-BE49-F238E27FC236}">
                <a16:creationId xmlns:a16="http://schemas.microsoft.com/office/drawing/2014/main" id="{B0586B64-A3C6-4912-91F8-3F27FF368D15}"/>
              </a:ext>
            </a:extLst>
          </p:cNvPr>
          <p:cNvGrpSpPr/>
          <p:nvPr/>
        </p:nvGrpSpPr>
        <p:grpSpPr bwMode="auto">
          <a:xfrm>
            <a:off x="6687589" y="1959883"/>
            <a:ext cx="4766673" cy="1304037"/>
            <a:chOff x="6688049" y="1959667"/>
            <a:chExt cx="4403987" cy="1303700"/>
          </a:xfrm>
        </p:grpSpPr>
        <p:sp>
          <p:nvSpPr>
            <p:cNvPr id="15" name="Rounded Rectangle 9@|1FFC:7355919|FBC:16777215|LFC:16777215|LBC:16777215">
              <a:extLst>
                <a:ext uri="{FF2B5EF4-FFF2-40B4-BE49-F238E27FC236}">
                  <a16:creationId xmlns:a16="http://schemas.microsoft.com/office/drawing/2014/main" id="{6C58FC70-61DF-4503-B7FC-05DED4E68FF1}"/>
                </a:ext>
              </a:extLst>
            </p:cNvPr>
            <p:cNvSpPr/>
            <p:nvPr/>
          </p:nvSpPr>
          <p:spPr>
            <a:xfrm>
              <a:off x="6937301" y="1959667"/>
              <a:ext cx="4154735" cy="483764"/>
            </a:xfrm>
            <a:prstGeom prst="roundRect">
              <a:avLst>
                <a:gd name="adj" fmla="val 0"/>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i="1" dirty="0">
                <a:solidFill>
                  <a:prstClr val="whit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Rectangle 32@|1FFC:16777215|FBC:16777215|LFC:16777215|LBC:16777215">
              <a:extLst>
                <a:ext uri="{FF2B5EF4-FFF2-40B4-BE49-F238E27FC236}">
                  <a16:creationId xmlns:a16="http://schemas.microsoft.com/office/drawing/2014/main" id="{FB31A0CD-C82E-4D49-83D6-4AA82CC33A0A}"/>
                </a:ext>
              </a:extLst>
            </p:cNvPr>
            <p:cNvSpPr/>
            <p:nvPr/>
          </p:nvSpPr>
          <p:spPr>
            <a:xfrm>
              <a:off x="7116327" y="2543356"/>
              <a:ext cx="3954697" cy="720011"/>
            </a:xfrm>
            <a:prstGeom prst="rect">
              <a:avLst/>
            </a:prstGeom>
          </p:spPr>
          <p:txBody>
            <a:bodyPr>
              <a:spAutoFit/>
            </a:bodyPr>
            <a:lstStyle/>
            <a:p>
              <a:pPr defTabSz="1215418">
                <a:spcBef>
                  <a:spcPct val="20000"/>
                </a:spcBef>
                <a:defRPr/>
              </a:pP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a:t>
              </a: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endParaRPr>
            </a:p>
            <a:p>
              <a:pPr defTabSz="1215418">
                <a:spcBef>
                  <a:spcPct val="20000"/>
                </a:spcBef>
                <a:defRPr/>
              </a:pP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endParaRPr>
            </a:p>
            <a:p>
              <a:pPr defTabSz="1215418">
                <a:spcBef>
                  <a:spcPct val="20000"/>
                </a:spcBef>
                <a:defRPr/>
              </a:pP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endParaRPr>
            </a:p>
          </p:txBody>
        </p:sp>
        <p:sp>
          <p:nvSpPr>
            <p:cNvPr id="17" name="Rectangle 36@|1FFC:16777215|FBC:16777215|LFC:16777215|LBC:16777215">
              <a:extLst>
                <a:ext uri="{FF2B5EF4-FFF2-40B4-BE49-F238E27FC236}">
                  <a16:creationId xmlns:a16="http://schemas.microsoft.com/office/drawing/2014/main" id="{5DB81213-85AF-4D13-BE13-808DF61CBE7C}"/>
                </a:ext>
              </a:extLst>
            </p:cNvPr>
            <p:cNvSpPr>
              <a:spLocks noChangeArrowheads="1"/>
            </p:cNvSpPr>
            <p:nvPr/>
          </p:nvSpPr>
          <p:spPr bwMode="auto">
            <a:xfrm>
              <a:off x="7202689" y="2017022"/>
              <a:ext cx="2787310" cy="338339"/>
            </a:xfrm>
            <a:prstGeom prst="rect">
              <a:avLst/>
            </a:prstGeom>
            <a:noFill/>
            <a:ln w="9525">
              <a:noFill/>
              <a:miter lim="800000"/>
            </a:ln>
          </p:spPr>
          <p:txBody>
            <a:bodyPr>
              <a:spAutoFit/>
            </a:bodyPr>
            <a:lstStyle/>
            <a:p>
              <a:pPr algn="ctr" defTabSz="1215418">
                <a:spcBef>
                  <a:spcPct val="20000"/>
                </a:spcBef>
                <a:defRPr/>
              </a:pPr>
              <a:r>
                <a:rPr lang="zh-CN" altLang="en-US" sz="1599"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z="1599"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8" name="Rectangle 42@|1FFC:3289814|FBC:16777215|LFC:16777215|LBC:16777215">
              <a:extLst>
                <a:ext uri="{FF2B5EF4-FFF2-40B4-BE49-F238E27FC236}">
                  <a16:creationId xmlns:a16="http://schemas.microsoft.com/office/drawing/2014/main" id="{B1B2BF2F-1F0F-4BC6-ABAD-35FEE4A8896B}"/>
                </a:ext>
              </a:extLst>
            </p:cNvPr>
            <p:cNvSpPr/>
            <p:nvPr/>
          </p:nvSpPr>
          <p:spPr>
            <a:xfrm>
              <a:off x="6688049" y="1959667"/>
              <a:ext cx="500092" cy="483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Rectangle 43@|1FFC:16777215|FBC:16777215|LFC:16777215|LBC:16777215">
              <a:extLst>
                <a:ext uri="{FF2B5EF4-FFF2-40B4-BE49-F238E27FC236}">
                  <a16:creationId xmlns:a16="http://schemas.microsoft.com/office/drawing/2014/main" id="{EF6D5804-0F6E-4B84-A300-221BA517F6C6}"/>
                </a:ext>
              </a:extLst>
            </p:cNvPr>
            <p:cNvSpPr>
              <a:spLocks noChangeArrowheads="1"/>
            </p:cNvSpPr>
            <p:nvPr/>
          </p:nvSpPr>
          <p:spPr bwMode="auto">
            <a:xfrm>
              <a:off x="6719784" y="1976721"/>
              <a:ext cx="436243" cy="420455"/>
            </a:xfrm>
            <a:prstGeom prst="rect">
              <a:avLst/>
            </a:prstGeom>
            <a:noFill/>
            <a:ln w="9525">
              <a:noFill/>
              <a:miter lim="800000"/>
            </a:ln>
          </p:spPr>
          <p:txBody>
            <a:bodyPr>
              <a:spAutoFit/>
            </a:bodyPr>
            <a:lstStyle/>
            <a:p>
              <a:pPr algn="ctr" eaLnBrk="1" hangingPunct="1"/>
              <a:r>
                <a:rPr lang="en-US" altLang="zh-CN" sz="2133" b="1"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rPr>
                <a:t>2</a:t>
              </a:r>
            </a:p>
          </p:txBody>
        </p:sp>
      </p:grpSp>
      <p:grpSp>
        <p:nvGrpSpPr>
          <p:cNvPr id="20" name="组合 19">
            <a:extLst>
              <a:ext uri="{FF2B5EF4-FFF2-40B4-BE49-F238E27FC236}">
                <a16:creationId xmlns:a16="http://schemas.microsoft.com/office/drawing/2014/main" id="{AB40ED53-2B12-4AB0-9F1F-9A1F27565574}"/>
              </a:ext>
            </a:extLst>
          </p:cNvPr>
          <p:cNvGrpSpPr/>
          <p:nvPr/>
        </p:nvGrpSpPr>
        <p:grpSpPr bwMode="auto">
          <a:xfrm>
            <a:off x="6687592" y="3976357"/>
            <a:ext cx="4766673" cy="906840"/>
            <a:chOff x="6688049" y="3976022"/>
            <a:chExt cx="4403989" cy="907337"/>
          </a:xfrm>
        </p:grpSpPr>
        <p:sp>
          <p:nvSpPr>
            <p:cNvPr id="21" name="Rounded Rectangle 11@|1FFC:7355919|FBC:16777215|LFC:16777215|LBC:16777215">
              <a:extLst>
                <a:ext uri="{FF2B5EF4-FFF2-40B4-BE49-F238E27FC236}">
                  <a16:creationId xmlns:a16="http://schemas.microsoft.com/office/drawing/2014/main" id="{E4E69579-D85D-4EAC-A4D9-40232540D9CB}"/>
                </a:ext>
              </a:extLst>
            </p:cNvPr>
            <p:cNvSpPr/>
            <p:nvPr/>
          </p:nvSpPr>
          <p:spPr>
            <a:xfrm>
              <a:off x="6937301" y="3976022"/>
              <a:ext cx="4154737" cy="484154"/>
            </a:xfrm>
            <a:prstGeom prst="roundRect">
              <a:avLst>
                <a:gd name="adj" fmla="val 0"/>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i="1" dirty="0">
                <a:solidFill>
                  <a:prstClr val="whit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Rectangle 34@|1FFC:16777215|FBC:16777215|LFC:16777215|LBC:16777215">
              <a:extLst>
                <a:ext uri="{FF2B5EF4-FFF2-40B4-BE49-F238E27FC236}">
                  <a16:creationId xmlns:a16="http://schemas.microsoft.com/office/drawing/2014/main" id="{A239BB50-128D-4436-8C22-D2842AD76405}"/>
                </a:ext>
              </a:extLst>
            </p:cNvPr>
            <p:cNvSpPr/>
            <p:nvPr/>
          </p:nvSpPr>
          <p:spPr>
            <a:xfrm>
              <a:off x="7116328" y="4606208"/>
              <a:ext cx="3954698" cy="277151"/>
            </a:xfrm>
            <a:prstGeom prst="rect">
              <a:avLst/>
            </a:prstGeom>
          </p:spPr>
          <p:txBody>
            <a:bodyPr>
              <a:spAutoFit/>
            </a:bodyPr>
            <a:lstStyle/>
            <a:p>
              <a:pPr defTabSz="1215418">
                <a:spcBef>
                  <a:spcPct val="20000"/>
                </a:spcBef>
                <a:defRPr/>
              </a:pP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a:t>
              </a:r>
              <a:endPar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cs typeface="思源黑体 CN Medium" panose="020B0600000000000000" charset="-122"/>
                <a:sym typeface="思源黑体" panose="020B0500000000000000" pitchFamily="34" charset="-122"/>
              </a:endParaRPr>
            </a:p>
          </p:txBody>
        </p:sp>
        <p:sp>
          <p:nvSpPr>
            <p:cNvPr id="23" name="Rectangle 38@|1FFC:16777215|FBC:16777215|LFC:16777215|LBC:16777215">
              <a:extLst>
                <a:ext uri="{FF2B5EF4-FFF2-40B4-BE49-F238E27FC236}">
                  <a16:creationId xmlns:a16="http://schemas.microsoft.com/office/drawing/2014/main" id="{613ADDE7-BD59-484A-A26F-7A771CBBB21D}"/>
                </a:ext>
              </a:extLst>
            </p:cNvPr>
            <p:cNvSpPr>
              <a:spLocks noChangeArrowheads="1"/>
            </p:cNvSpPr>
            <p:nvPr/>
          </p:nvSpPr>
          <p:spPr bwMode="auto">
            <a:xfrm>
              <a:off x="7202687" y="4014547"/>
              <a:ext cx="2787310" cy="338611"/>
            </a:xfrm>
            <a:prstGeom prst="rect">
              <a:avLst/>
            </a:prstGeom>
            <a:noFill/>
            <a:ln w="9525">
              <a:noFill/>
              <a:miter lim="800000"/>
            </a:ln>
          </p:spPr>
          <p:txBody>
            <a:bodyPr>
              <a:spAutoFit/>
            </a:bodyPr>
            <a:lstStyle/>
            <a:p>
              <a:pPr algn="ctr" defTabSz="1215418">
                <a:spcBef>
                  <a:spcPct val="20000"/>
                </a:spcBef>
                <a:defRPr/>
              </a:pPr>
              <a:r>
                <a:rPr lang="zh-CN" altLang="en-US" sz="1599"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z="1599"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4" name="Rectangle 44@|1FFC:3289814|FBC:16777215|LFC:16777215|LBC:16777215">
              <a:extLst>
                <a:ext uri="{FF2B5EF4-FFF2-40B4-BE49-F238E27FC236}">
                  <a16:creationId xmlns:a16="http://schemas.microsoft.com/office/drawing/2014/main" id="{179EC434-86AA-4B6B-BE0D-78A083625981}"/>
                </a:ext>
              </a:extLst>
            </p:cNvPr>
            <p:cNvSpPr/>
            <p:nvPr/>
          </p:nvSpPr>
          <p:spPr>
            <a:xfrm>
              <a:off x="6688049" y="3976022"/>
              <a:ext cx="500092" cy="4841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Rectangle 45@|1FFC:16777215|FBC:16777215|LFC:16777215|LBC:16777215">
              <a:extLst>
                <a:ext uri="{FF2B5EF4-FFF2-40B4-BE49-F238E27FC236}">
                  <a16:creationId xmlns:a16="http://schemas.microsoft.com/office/drawing/2014/main" id="{D76CB5F1-CA72-40BA-B284-7E13F6A5FA21}"/>
                </a:ext>
              </a:extLst>
            </p:cNvPr>
            <p:cNvSpPr>
              <a:spLocks noChangeArrowheads="1"/>
            </p:cNvSpPr>
            <p:nvPr/>
          </p:nvSpPr>
          <p:spPr bwMode="auto">
            <a:xfrm>
              <a:off x="6719782" y="3993070"/>
              <a:ext cx="436244" cy="420794"/>
            </a:xfrm>
            <a:prstGeom prst="rect">
              <a:avLst/>
            </a:prstGeom>
            <a:noFill/>
            <a:ln w="9525">
              <a:noFill/>
              <a:miter lim="800000"/>
            </a:ln>
          </p:spPr>
          <p:txBody>
            <a:bodyPr>
              <a:spAutoFit/>
            </a:bodyPr>
            <a:lstStyle/>
            <a:p>
              <a:pPr algn="ctr" eaLnBrk="1" hangingPunct="1"/>
              <a:r>
                <a:rPr lang="en-US" altLang="zh-CN" sz="2133" b="1" dirty="0">
                  <a:solidFill>
                    <a:srgbClr val="FFFFFF"/>
                  </a:solidFill>
                  <a:latin typeface="思源黑体" panose="020B0500000000000000" pitchFamily="34" charset="-122"/>
                  <a:ea typeface="思源黑体" panose="020B0500000000000000" pitchFamily="34" charset="-122"/>
                  <a:sym typeface="思源黑体" panose="020B0500000000000000" pitchFamily="34" charset="-122"/>
                </a:rPr>
                <a:t>4</a:t>
              </a:r>
            </a:p>
          </p:txBody>
        </p:sp>
      </p:grpSp>
    </p:spTree>
    <p:extLst>
      <p:ext uri="{BB962C8B-B14F-4D97-AF65-F5344CB8AC3E}">
        <p14:creationId xmlns:p14="http://schemas.microsoft.com/office/powerpoint/2010/main" val="15780952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anim calcmode="lin" valueType="num">
                                      <p:cBhvr>
                                        <p:cTn id="29" dur="500" fill="hold"/>
                                        <p:tgtEl>
                                          <p:spTgt spid="20"/>
                                        </p:tgtEl>
                                        <p:attrNameLst>
                                          <p:attrName>ppt_x</p:attrName>
                                        </p:attrNameLst>
                                      </p:cBhvr>
                                      <p:tavLst>
                                        <p:tav tm="0">
                                          <p:val>
                                            <p:strVal val="#ppt_x"/>
                                          </p:val>
                                        </p:tav>
                                        <p:tav tm="100000">
                                          <p:val>
                                            <p:strVal val="#ppt_x"/>
                                          </p:val>
                                        </p:tav>
                                      </p:tavLst>
                                    </p:anim>
                                    <p:anim calcmode="lin" valueType="num">
                                      <p:cBhvr>
                                        <p:cTn id="3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D39365B2-8BCC-422D-9281-1A7BBE788AA5}"/>
              </a:ext>
            </a:extLst>
          </p:cNvPr>
          <p:cNvGrpSpPr/>
          <p:nvPr/>
        </p:nvGrpSpPr>
        <p:grpSpPr>
          <a:xfrm>
            <a:off x="-278512" y="-304800"/>
            <a:ext cx="15594330" cy="9725644"/>
            <a:chOff x="-278512" y="-304800"/>
            <a:chExt cx="15594330" cy="9725644"/>
          </a:xfrm>
        </p:grpSpPr>
        <p:grpSp>
          <p:nvGrpSpPr>
            <p:cNvPr id="41" name="组合 40">
              <a:extLst>
                <a:ext uri="{FF2B5EF4-FFF2-40B4-BE49-F238E27FC236}">
                  <a16:creationId xmlns:a16="http://schemas.microsoft.com/office/drawing/2014/main" id="{DEE3E37A-FEE1-43CE-95C5-391E61C7B131}"/>
                </a:ext>
              </a:extLst>
            </p:cNvPr>
            <p:cNvGrpSpPr/>
            <p:nvPr/>
          </p:nvGrpSpPr>
          <p:grpSpPr>
            <a:xfrm>
              <a:off x="-278512" y="-304800"/>
              <a:ext cx="1713230" cy="1708609"/>
              <a:chOff x="-214630" y="0"/>
              <a:chExt cx="6971030" cy="6952226"/>
            </a:xfrm>
          </p:grpSpPr>
          <p:sp>
            <p:nvSpPr>
              <p:cNvPr id="48" name="PA-1">
                <a:extLst>
                  <a:ext uri="{FF2B5EF4-FFF2-40B4-BE49-F238E27FC236}">
                    <a16:creationId xmlns:a16="http://schemas.microsoft.com/office/drawing/2014/main" id="{7876DDBC-35CB-47FD-9FAC-CE3A998BDF48}"/>
                  </a:ext>
                </a:extLst>
              </p:cNvPr>
              <p:cNvSpPr/>
              <p:nvPr>
                <p:custDataLst>
                  <p:tags r:id="rId22"/>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9" name="PA-1">
                <a:extLst>
                  <a:ext uri="{FF2B5EF4-FFF2-40B4-BE49-F238E27FC236}">
                    <a16:creationId xmlns:a16="http://schemas.microsoft.com/office/drawing/2014/main" id="{126EE4B1-44C7-44E3-A204-EF70E307A115}"/>
                  </a:ext>
                </a:extLst>
              </p:cNvPr>
              <p:cNvSpPr/>
              <p:nvPr>
                <p:custDataLst>
                  <p:tags r:id="rId23"/>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0" name="PA-1">
                <a:extLst>
                  <a:ext uri="{FF2B5EF4-FFF2-40B4-BE49-F238E27FC236}">
                    <a16:creationId xmlns:a16="http://schemas.microsoft.com/office/drawing/2014/main" id="{5B05784E-09D9-4E9F-9052-47FBAA998239}"/>
                  </a:ext>
                </a:extLst>
              </p:cNvPr>
              <p:cNvSpPr/>
              <p:nvPr>
                <p:custDataLst>
                  <p:tags r:id="rId24"/>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2" name="文本框 41">
              <a:extLst>
                <a:ext uri="{FF2B5EF4-FFF2-40B4-BE49-F238E27FC236}">
                  <a16:creationId xmlns:a16="http://schemas.microsoft.com/office/drawing/2014/main" id="{C8D80AE2-1993-45CE-B354-E0296216325E}"/>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43" name="组合 42">
              <a:extLst>
                <a:ext uri="{FF2B5EF4-FFF2-40B4-BE49-F238E27FC236}">
                  <a16:creationId xmlns:a16="http://schemas.microsoft.com/office/drawing/2014/main" id="{5D9C2BAA-D23D-4EBA-A5BF-5C717834952D}"/>
                </a:ext>
              </a:extLst>
            </p:cNvPr>
            <p:cNvGrpSpPr/>
            <p:nvPr/>
          </p:nvGrpSpPr>
          <p:grpSpPr>
            <a:xfrm>
              <a:off x="7277100" y="1403809"/>
              <a:ext cx="8038718" cy="8017035"/>
              <a:chOff x="-214630" y="0"/>
              <a:chExt cx="6971030" cy="6952226"/>
            </a:xfrm>
          </p:grpSpPr>
          <p:sp>
            <p:nvSpPr>
              <p:cNvPr id="45" name="PA-1">
                <a:extLst>
                  <a:ext uri="{FF2B5EF4-FFF2-40B4-BE49-F238E27FC236}">
                    <a16:creationId xmlns:a16="http://schemas.microsoft.com/office/drawing/2014/main" id="{27350EE9-257E-4AA0-829A-6311B3E0D42C}"/>
                  </a:ext>
                </a:extLst>
              </p:cNvPr>
              <p:cNvSpPr/>
              <p:nvPr>
                <p:custDataLst>
                  <p:tags r:id="rId19"/>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6" name="PA-1">
                <a:extLst>
                  <a:ext uri="{FF2B5EF4-FFF2-40B4-BE49-F238E27FC236}">
                    <a16:creationId xmlns:a16="http://schemas.microsoft.com/office/drawing/2014/main" id="{E629D668-4F4B-4491-BB21-CD57436DD5D7}"/>
                  </a:ext>
                </a:extLst>
              </p:cNvPr>
              <p:cNvSpPr/>
              <p:nvPr>
                <p:custDataLst>
                  <p:tags r:id="rId20"/>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7" name="PA-1">
                <a:extLst>
                  <a:ext uri="{FF2B5EF4-FFF2-40B4-BE49-F238E27FC236}">
                    <a16:creationId xmlns:a16="http://schemas.microsoft.com/office/drawing/2014/main" id="{3CD48B42-26FF-4486-9141-B253EBFD50F4}"/>
                  </a:ext>
                </a:extLst>
              </p:cNvPr>
              <p:cNvSpPr/>
              <p:nvPr>
                <p:custDataLst>
                  <p:tags r:id="rId21"/>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4" name="矩形 43">
              <a:extLst>
                <a:ext uri="{FF2B5EF4-FFF2-40B4-BE49-F238E27FC236}">
                  <a16:creationId xmlns:a16="http://schemas.microsoft.com/office/drawing/2014/main" id="{B7F13F13-BD90-4F80-B2E5-AA6E704C7369}"/>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组合 1">
            <a:extLst>
              <a:ext uri="{FF2B5EF4-FFF2-40B4-BE49-F238E27FC236}">
                <a16:creationId xmlns:a16="http://schemas.microsoft.com/office/drawing/2014/main" id="{C8A6192F-356F-46A4-811B-484C1BE32AFC}"/>
              </a:ext>
            </a:extLst>
          </p:cNvPr>
          <p:cNvGrpSpPr/>
          <p:nvPr/>
        </p:nvGrpSpPr>
        <p:grpSpPr>
          <a:xfrm>
            <a:off x="3682064" y="1428965"/>
            <a:ext cx="4827872" cy="4373211"/>
            <a:chOff x="4019743" y="1715393"/>
            <a:chExt cx="4138725" cy="3748965"/>
          </a:xfrm>
        </p:grpSpPr>
        <p:sp>
          <p:nvSpPr>
            <p:cNvPr id="3" name="任意多边形: 形状 51">
              <a:extLst>
                <a:ext uri="{FF2B5EF4-FFF2-40B4-BE49-F238E27FC236}">
                  <a16:creationId xmlns:a16="http://schemas.microsoft.com/office/drawing/2014/main" id="{FC8C0379-53DE-4EF7-948B-25F113916227}"/>
                </a:ext>
              </a:extLst>
            </p:cNvPr>
            <p:cNvSpPr/>
            <p:nvPr/>
          </p:nvSpPr>
          <p:spPr>
            <a:xfrm>
              <a:off x="5635260" y="3292443"/>
              <a:ext cx="889661" cy="926645"/>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w="12700" cap="flat">
              <a:noFill/>
              <a:miter lim="400000"/>
            </a:ln>
            <a:effectLst/>
          </p:spPr>
          <p:txBody>
            <a:bodyPr wrap="square" lIns="35697" tIns="35697" rIns="35697" bIns="35697" numCol="1"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 name="任意多边形: 形状 31">
              <a:extLst>
                <a:ext uri="{FF2B5EF4-FFF2-40B4-BE49-F238E27FC236}">
                  <a16:creationId xmlns:a16="http://schemas.microsoft.com/office/drawing/2014/main" id="{9EF9B17D-D409-40E5-963B-D71ABBBA658A}"/>
                </a:ext>
              </a:extLst>
            </p:cNvPr>
            <p:cNvSpPr/>
            <p:nvPr/>
          </p:nvSpPr>
          <p:spPr>
            <a:xfrm rot="3042067" flipH="1">
              <a:off x="7281007" y="3101470"/>
              <a:ext cx="773707" cy="77315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 name="任意多边形: 形状 32">
              <a:extLst>
                <a:ext uri="{FF2B5EF4-FFF2-40B4-BE49-F238E27FC236}">
                  <a16:creationId xmlns:a16="http://schemas.microsoft.com/office/drawing/2014/main" id="{F4EDEF6B-1534-4E28-AF4D-E487A2A33CC7}"/>
                </a:ext>
              </a:extLst>
            </p:cNvPr>
            <p:cNvSpPr/>
            <p:nvPr/>
          </p:nvSpPr>
          <p:spPr>
            <a:xfrm rot="18557933">
              <a:off x="4107732" y="3101470"/>
              <a:ext cx="773707" cy="77315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 name="任意多边形: 形状 33">
              <a:extLst>
                <a:ext uri="{FF2B5EF4-FFF2-40B4-BE49-F238E27FC236}">
                  <a16:creationId xmlns:a16="http://schemas.microsoft.com/office/drawing/2014/main" id="{9D18CFC8-343E-431A-9C77-6E547CC5D9BA}"/>
                </a:ext>
              </a:extLst>
            </p:cNvPr>
            <p:cNvSpPr/>
            <p:nvPr/>
          </p:nvSpPr>
          <p:spPr>
            <a:xfrm rot="19974801" flipH="1" flipV="1">
              <a:off x="6998403" y="4350568"/>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 name="任意多边形: 形状 34">
              <a:extLst>
                <a:ext uri="{FF2B5EF4-FFF2-40B4-BE49-F238E27FC236}">
                  <a16:creationId xmlns:a16="http://schemas.microsoft.com/office/drawing/2014/main" id="{4353F952-74CC-422F-9754-3E253090C253}"/>
                </a:ext>
              </a:extLst>
            </p:cNvPr>
            <p:cNvSpPr/>
            <p:nvPr/>
          </p:nvSpPr>
          <p:spPr>
            <a:xfrm rot="1625199" flipV="1">
              <a:off x="4413920" y="4314529"/>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 name="任意多边形: 形状 35">
              <a:extLst>
                <a:ext uri="{FF2B5EF4-FFF2-40B4-BE49-F238E27FC236}">
                  <a16:creationId xmlns:a16="http://schemas.microsoft.com/office/drawing/2014/main" id="{0AE48CA0-9347-4762-9237-CBAF3618789F}"/>
                </a:ext>
              </a:extLst>
            </p:cNvPr>
            <p:cNvSpPr/>
            <p:nvPr/>
          </p:nvSpPr>
          <p:spPr>
            <a:xfrm rot="21540000" flipH="1">
              <a:off x="6438033" y="1924459"/>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 name="任意多边形: 形状 36">
              <a:extLst>
                <a:ext uri="{FF2B5EF4-FFF2-40B4-BE49-F238E27FC236}">
                  <a16:creationId xmlns:a16="http://schemas.microsoft.com/office/drawing/2014/main" id="{1D7CA909-564E-4CF5-B08E-4C1450593A64}"/>
                </a:ext>
              </a:extLst>
            </p:cNvPr>
            <p:cNvSpPr/>
            <p:nvPr/>
          </p:nvSpPr>
          <p:spPr>
            <a:xfrm rot="60000">
              <a:off x="4936326" y="1924459"/>
              <a:ext cx="773706" cy="773158"/>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0" name="任意多边形: 形状 39">
              <a:extLst>
                <a:ext uri="{FF2B5EF4-FFF2-40B4-BE49-F238E27FC236}">
                  <a16:creationId xmlns:a16="http://schemas.microsoft.com/office/drawing/2014/main" id="{6A611283-D479-4436-8A61-9DC3799342F3}"/>
                </a:ext>
              </a:extLst>
            </p:cNvPr>
            <p:cNvSpPr/>
            <p:nvPr/>
          </p:nvSpPr>
          <p:spPr>
            <a:xfrm rot="60000">
              <a:off x="4200069" y="4212531"/>
              <a:ext cx="1216786" cy="1213654"/>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accent1"/>
              </a:solidFill>
              <a:miter lim="400000"/>
            </a:ln>
            <a:effectLst/>
          </p:spPr>
          <p:txBody>
            <a:bodyPr wrap="square" lIns="35697" tIns="35697" rIns="35697" bIns="35697" numCol="1" anchor="ctr">
              <a:noAutofit/>
            </a:bodyPr>
            <a:lstStyle/>
            <a:p>
              <a:pPr lvl="0">
                <a:lnSpc>
                  <a:spcPct val="90000"/>
                </a:lnSpc>
                <a:defRPr sz="4000">
                  <a:solidFill>
                    <a:srgbClr val="FFFFFF"/>
                  </a:solidFill>
                </a:defRPr>
              </a:pPr>
              <a:endParaRPr sz="4799">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1" name="矩形 10">
              <a:extLst>
                <a:ext uri="{FF2B5EF4-FFF2-40B4-BE49-F238E27FC236}">
                  <a16:creationId xmlns:a16="http://schemas.microsoft.com/office/drawing/2014/main" id="{C921E0B3-E672-476C-9FBE-11435AC7DA73}"/>
                </a:ext>
              </a:extLst>
            </p:cNvPr>
            <p:cNvSpPr/>
            <p:nvPr/>
          </p:nvSpPr>
          <p:spPr>
            <a:xfrm>
              <a:off x="4703012" y="4568973"/>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01</a:t>
              </a:r>
            </a:p>
          </p:txBody>
        </p:sp>
        <p:sp>
          <p:nvSpPr>
            <p:cNvPr id="12" name="任意多边形: 形状 41">
              <a:extLst>
                <a:ext uri="{FF2B5EF4-FFF2-40B4-BE49-F238E27FC236}">
                  <a16:creationId xmlns:a16="http://schemas.microsoft.com/office/drawing/2014/main" id="{AF5C06D3-46AD-46A0-9913-6999880EC4DB}"/>
                </a:ext>
              </a:extLst>
            </p:cNvPr>
            <p:cNvSpPr/>
            <p:nvPr/>
          </p:nvSpPr>
          <p:spPr>
            <a:xfrm rot="60000">
              <a:off x="4019743" y="2753085"/>
              <a:ext cx="1143486" cy="1265816"/>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accent1"/>
              </a:solid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3" name="矩形 12">
              <a:extLst>
                <a:ext uri="{FF2B5EF4-FFF2-40B4-BE49-F238E27FC236}">
                  <a16:creationId xmlns:a16="http://schemas.microsoft.com/office/drawing/2014/main" id="{94F1DC2D-CFC8-45F4-B1C8-6A3ACC918D19}"/>
                </a:ext>
              </a:extLst>
            </p:cNvPr>
            <p:cNvSpPr/>
            <p:nvPr/>
          </p:nvSpPr>
          <p:spPr>
            <a:xfrm>
              <a:off x="4343466" y="3236363"/>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02</a:t>
              </a:r>
            </a:p>
          </p:txBody>
        </p:sp>
        <p:sp>
          <p:nvSpPr>
            <p:cNvPr id="14" name="任意多边形: 形状 43">
              <a:extLst>
                <a:ext uri="{FF2B5EF4-FFF2-40B4-BE49-F238E27FC236}">
                  <a16:creationId xmlns:a16="http://schemas.microsoft.com/office/drawing/2014/main" id="{D1CEC72A-7ED9-46DB-93ED-D666670CE745}"/>
                </a:ext>
              </a:extLst>
            </p:cNvPr>
            <p:cNvSpPr/>
            <p:nvPr/>
          </p:nvSpPr>
          <p:spPr>
            <a:xfrm rot="60000">
              <a:off x="4687198" y="1715393"/>
              <a:ext cx="1192133" cy="119128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accent2"/>
              </a:solid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矩形 14">
              <a:extLst>
                <a:ext uri="{FF2B5EF4-FFF2-40B4-BE49-F238E27FC236}">
                  <a16:creationId xmlns:a16="http://schemas.microsoft.com/office/drawing/2014/main" id="{5B590C1A-7C96-4411-9219-ED41CA749BF2}"/>
                </a:ext>
              </a:extLst>
            </p:cNvPr>
            <p:cNvSpPr/>
            <p:nvPr/>
          </p:nvSpPr>
          <p:spPr>
            <a:xfrm>
              <a:off x="5214083" y="2116071"/>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03</a:t>
              </a:r>
            </a:p>
          </p:txBody>
        </p:sp>
        <p:sp>
          <p:nvSpPr>
            <p:cNvPr id="16" name="任意多边形: 形状 45">
              <a:extLst>
                <a:ext uri="{FF2B5EF4-FFF2-40B4-BE49-F238E27FC236}">
                  <a16:creationId xmlns:a16="http://schemas.microsoft.com/office/drawing/2014/main" id="{8EB6C9EC-A5B5-4E4F-A77C-684F57BD4FB3}"/>
                </a:ext>
              </a:extLst>
            </p:cNvPr>
            <p:cNvSpPr/>
            <p:nvPr/>
          </p:nvSpPr>
          <p:spPr>
            <a:xfrm rot="60000">
              <a:off x="6264779" y="1736895"/>
              <a:ext cx="1200062" cy="1187083"/>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accent2"/>
              </a:solidFill>
              <a:miter lim="400000"/>
            </a:ln>
            <a:effectLst/>
          </p:spPr>
          <p:txBody>
            <a:bodyPr wrap="square" lIns="35697" tIns="35697" rIns="35697" bIns="35697" numCol="1" anchor="ctr">
              <a:noAutofit/>
            </a:bodyPr>
            <a:lstStyle/>
            <a:p>
              <a:pPr>
                <a:defRPr sz="3000">
                  <a:solidFill>
                    <a:srgbClr val="FFFFFF"/>
                  </a:solidFill>
                  <a:effectLst>
                    <a:outerShdw blurRad="38100" dist="12700" dir="5400000" rotWithShape="0">
                      <a:srgbClr val="000000">
                        <a:alpha val="50000"/>
                      </a:srgbClr>
                    </a:outerShdw>
                  </a:effectLst>
                </a:defRPr>
              </a:pPr>
              <a:endParaRPr sz="2667">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7" name="矩形 16">
              <a:extLst>
                <a:ext uri="{FF2B5EF4-FFF2-40B4-BE49-F238E27FC236}">
                  <a16:creationId xmlns:a16="http://schemas.microsoft.com/office/drawing/2014/main" id="{1C4B3847-508D-4EB4-A5C4-70DBA2E273C7}"/>
                </a:ext>
              </a:extLst>
            </p:cNvPr>
            <p:cNvSpPr/>
            <p:nvPr/>
          </p:nvSpPr>
          <p:spPr>
            <a:xfrm>
              <a:off x="6583772" y="2116073"/>
              <a:ext cx="413770"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04</a:t>
              </a:r>
            </a:p>
          </p:txBody>
        </p:sp>
        <p:sp>
          <p:nvSpPr>
            <p:cNvPr id="18" name="任意多边形: 形状 47">
              <a:extLst>
                <a:ext uri="{FF2B5EF4-FFF2-40B4-BE49-F238E27FC236}">
                  <a16:creationId xmlns:a16="http://schemas.microsoft.com/office/drawing/2014/main" id="{3E70212B-6E3A-42D0-B55B-8182F1F23BC5}"/>
                </a:ext>
              </a:extLst>
            </p:cNvPr>
            <p:cNvSpPr/>
            <p:nvPr/>
          </p:nvSpPr>
          <p:spPr>
            <a:xfrm rot="60000">
              <a:off x="7010324" y="2722842"/>
              <a:ext cx="1148144" cy="1260869"/>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accent1"/>
              </a:solid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9" name="矩形 18">
              <a:extLst>
                <a:ext uri="{FF2B5EF4-FFF2-40B4-BE49-F238E27FC236}">
                  <a16:creationId xmlns:a16="http://schemas.microsoft.com/office/drawing/2014/main" id="{3AD2DEC4-A115-444A-8C36-CA8F8D754A45}"/>
                </a:ext>
              </a:extLst>
            </p:cNvPr>
            <p:cNvSpPr/>
            <p:nvPr/>
          </p:nvSpPr>
          <p:spPr>
            <a:xfrm>
              <a:off x="7421061" y="3236363"/>
              <a:ext cx="413770"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05</a:t>
              </a:r>
            </a:p>
          </p:txBody>
        </p:sp>
        <p:sp>
          <p:nvSpPr>
            <p:cNvPr id="20" name="任意多边形: 形状 49">
              <a:extLst>
                <a:ext uri="{FF2B5EF4-FFF2-40B4-BE49-F238E27FC236}">
                  <a16:creationId xmlns:a16="http://schemas.microsoft.com/office/drawing/2014/main" id="{8E3598C0-45A2-4AD7-93B8-1D0B32705D64}"/>
                </a:ext>
              </a:extLst>
            </p:cNvPr>
            <p:cNvSpPr/>
            <p:nvPr/>
          </p:nvSpPr>
          <p:spPr>
            <a:xfrm rot="60000">
              <a:off x="6767836" y="4251359"/>
              <a:ext cx="1214318" cy="1212999"/>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accent1"/>
              </a:solidFill>
              <a:miter lim="400000"/>
            </a:ln>
            <a:effectLst/>
          </p:spPr>
          <p:txBody>
            <a:bodyPr wrap="square" lIns="35697" tIns="35697" rIns="35697" bIns="35697" numCol="1" anchor="ctr">
              <a:noAutofit/>
            </a:bodyPr>
            <a:lstStyle/>
            <a:p>
              <a:pPr lvl="0"/>
              <a:endParaRPr sz="120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1" name="矩形 20">
              <a:extLst>
                <a:ext uri="{FF2B5EF4-FFF2-40B4-BE49-F238E27FC236}">
                  <a16:creationId xmlns:a16="http://schemas.microsoft.com/office/drawing/2014/main" id="{EDEEA42E-2838-4A48-8784-B7A58B74BC49}"/>
                </a:ext>
              </a:extLst>
            </p:cNvPr>
            <p:cNvSpPr/>
            <p:nvPr/>
          </p:nvSpPr>
          <p:spPr>
            <a:xfrm>
              <a:off x="7162820" y="4578953"/>
              <a:ext cx="413771" cy="417284"/>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667" b="1"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06</a:t>
              </a:r>
            </a:p>
          </p:txBody>
        </p:sp>
      </p:grpSp>
      <p:grpSp>
        <p:nvGrpSpPr>
          <p:cNvPr id="22" name="PA-组合 2">
            <a:extLst>
              <a:ext uri="{FF2B5EF4-FFF2-40B4-BE49-F238E27FC236}">
                <a16:creationId xmlns:a16="http://schemas.microsoft.com/office/drawing/2014/main" id="{744E1C93-CC49-46B3-A03A-4850EC8129FC}"/>
              </a:ext>
            </a:extLst>
          </p:cNvPr>
          <p:cNvGrpSpPr/>
          <p:nvPr>
            <p:custDataLst>
              <p:tags r:id="rId1"/>
            </p:custDataLst>
          </p:nvPr>
        </p:nvGrpSpPr>
        <p:grpSpPr>
          <a:xfrm>
            <a:off x="8132410" y="893095"/>
            <a:ext cx="1929245" cy="1127681"/>
            <a:chOff x="5926136" y="5008741"/>
            <a:chExt cx="1929245" cy="1127681"/>
          </a:xfrm>
        </p:grpSpPr>
        <p:sp>
          <p:nvSpPr>
            <p:cNvPr id="23" name="PA-文本框 6">
              <a:extLst>
                <a:ext uri="{FF2B5EF4-FFF2-40B4-BE49-F238E27FC236}">
                  <a16:creationId xmlns:a16="http://schemas.microsoft.com/office/drawing/2014/main" id="{4E28F8C4-2D8D-4992-87B8-AC9152095FB5}"/>
                </a:ext>
              </a:extLst>
            </p:cNvPr>
            <p:cNvSpPr txBox="1"/>
            <p:nvPr>
              <p:custDataLst>
                <p:tags r:id="rId17"/>
              </p:custDataLst>
            </p:nvPr>
          </p:nvSpPr>
          <p:spPr>
            <a:xfrm>
              <a:off x="5928715" y="5008741"/>
              <a:ext cx="192666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PA-文本框 42">
              <a:extLst>
                <a:ext uri="{FF2B5EF4-FFF2-40B4-BE49-F238E27FC236}">
                  <a16:creationId xmlns:a16="http://schemas.microsoft.com/office/drawing/2014/main" id="{611055EF-11E2-400E-8420-66EDF57C6A36}"/>
                </a:ext>
              </a:extLst>
            </p:cNvPr>
            <p:cNvSpPr txBox="1"/>
            <p:nvPr>
              <p:custDataLst>
                <p:tags r:id="rId18"/>
              </p:custDataLst>
            </p:nvPr>
          </p:nvSpPr>
          <p:spPr>
            <a:xfrm>
              <a:off x="5926136" y="5347295"/>
              <a:ext cx="1926667"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PA-组合 2">
            <a:extLst>
              <a:ext uri="{FF2B5EF4-FFF2-40B4-BE49-F238E27FC236}">
                <a16:creationId xmlns:a16="http://schemas.microsoft.com/office/drawing/2014/main" id="{C6AF78FB-4603-407F-9363-9A4FA471024B}"/>
              </a:ext>
            </a:extLst>
          </p:cNvPr>
          <p:cNvGrpSpPr/>
          <p:nvPr>
            <p:custDataLst>
              <p:tags r:id="rId2"/>
            </p:custDataLst>
          </p:nvPr>
        </p:nvGrpSpPr>
        <p:grpSpPr>
          <a:xfrm>
            <a:off x="8972999" y="2782948"/>
            <a:ext cx="1929245" cy="1127681"/>
            <a:chOff x="5926136" y="5008741"/>
            <a:chExt cx="1929245" cy="1127681"/>
          </a:xfrm>
        </p:grpSpPr>
        <p:sp>
          <p:nvSpPr>
            <p:cNvPr id="26" name="PA-文本框 6">
              <a:extLst>
                <a:ext uri="{FF2B5EF4-FFF2-40B4-BE49-F238E27FC236}">
                  <a16:creationId xmlns:a16="http://schemas.microsoft.com/office/drawing/2014/main" id="{3B0202C2-EFE3-4230-AB0E-E859583BC1CE}"/>
                </a:ext>
              </a:extLst>
            </p:cNvPr>
            <p:cNvSpPr txBox="1"/>
            <p:nvPr>
              <p:custDataLst>
                <p:tags r:id="rId15"/>
              </p:custDataLst>
            </p:nvPr>
          </p:nvSpPr>
          <p:spPr>
            <a:xfrm>
              <a:off x="5928715" y="5008741"/>
              <a:ext cx="192666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PA-文本框 42">
              <a:extLst>
                <a:ext uri="{FF2B5EF4-FFF2-40B4-BE49-F238E27FC236}">
                  <a16:creationId xmlns:a16="http://schemas.microsoft.com/office/drawing/2014/main" id="{76BC4333-F044-4582-A395-DF221F5B415C}"/>
                </a:ext>
              </a:extLst>
            </p:cNvPr>
            <p:cNvSpPr txBox="1"/>
            <p:nvPr>
              <p:custDataLst>
                <p:tags r:id="rId16"/>
              </p:custDataLst>
            </p:nvPr>
          </p:nvSpPr>
          <p:spPr>
            <a:xfrm>
              <a:off x="5926136" y="5347295"/>
              <a:ext cx="1926667"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8" name="PA-组合 2">
            <a:extLst>
              <a:ext uri="{FF2B5EF4-FFF2-40B4-BE49-F238E27FC236}">
                <a16:creationId xmlns:a16="http://schemas.microsoft.com/office/drawing/2014/main" id="{4999FC8C-C75D-408E-8511-3C968385BDB4}"/>
              </a:ext>
            </a:extLst>
          </p:cNvPr>
          <p:cNvGrpSpPr/>
          <p:nvPr>
            <p:custDataLst>
              <p:tags r:id="rId3"/>
            </p:custDataLst>
          </p:nvPr>
        </p:nvGrpSpPr>
        <p:grpSpPr>
          <a:xfrm>
            <a:off x="8611565" y="4687839"/>
            <a:ext cx="1929245" cy="1127681"/>
            <a:chOff x="5926136" y="5008741"/>
            <a:chExt cx="1929245" cy="1127681"/>
          </a:xfrm>
        </p:grpSpPr>
        <p:sp>
          <p:nvSpPr>
            <p:cNvPr id="29" name="PA-文本框 6">
              <a:extLst>
                <a:ext uri="{FF2B5EF4-FFF2-40B4-BE49-F238E27FC236}">
                  <a16:creationId xmlns:a16="http://schemas.microsoft.com/office/drawing/2014/main" id="{5BE62546-9021-4D65-9F72-DB57839FC37D}"/>
                </a:ext>
              </a:extLst>
            </p:cNvPr>
            <p:cNvSpPr txBox="1"/>
            <p:nvPr>
              <p:custDataLst>
                <p:tags r:id="rId13"/>
              </p:custDataLst>
            </p:nvPr>
          </p:nvSpPr>
          <p:spPr>
            <a:xfrm>
              <a:off x="5928715" y="5008741"/>
              <a:ext cx="192666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PA-文本框 42">
              <a:extLst>
                <a:ext uri="{FF2B5EF4-FFF2-40B4-BE49-F238E27FC236}">
                  <a16:creationId xmlns:a16="http://schemas.microsoft.com/office/drawing/2014/main" id="{E38E3CB0-A8F1-43E6-A854-87A149250799}"/>
                </a:ext>
              </a:extLst>
            </p:cNvPr>
            <p:cNvSpPr txBox="1"/>
            <p:nvPr>
              <p:custDataLst>
                <p:tags r:id="rId14"/>
              </p:custDataLst>
            </p:nvPr>
          </p:nvSpPr>
          <p:spPr>
            <a:xfrm>
              <a:off x="5926136" y="5347295"/>
              <a:ext cx="1926667"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1" name="PA-组合 2">
            <a:extLst>
              <a:ext uri="{FF2B5EF4-FFF2-40B4-BE49-F238E27FC236}">
                <a16:creationId xmlns:a16="http://schemas.microsoft.com/office/drawing/2014/main" id="{8970B6F7-1F4D-4A7A-AD39-353BA5E39BF8}"/>
              </a:ext>
            </a:extLst>
          </p:cNvPr>
          <p:cNvGrpSpPr/>
          <p:nvPr>
            <p:custDataLst>
              <p:tags r:id="rId4"/>
            </p:custDataLst>
          </p:nvPr>
        </p:nvGrpSpPr>
        <p:grpSpPr>
          <a:xfrm>
            <a:off x="2252202" y="896977"/>
            <a:ext cx="1929245" cy="1104346"/>
            <a:chOff x="5926136" y="5032076"/>
            <a:chExt cx="1929245" cy="1104346"/>
          </a:xfrm>
        </p:grpSpPr>
        <p:sp>
          <p:nvSpPr>
            <p:cNvPr id="32" name="PA-文本框 6">
              <a:extLst>
                <a:ext uri="{FF2B5EF4-FFF2-40B4-BE49-F238E27FC236}">
                  <a16:creationId xmlns:a16="http://schemas.microsoft.com/office/drawing/2014/main" id="{2A28505E-3EBE-4920-9474-B24878DB94C2}"/>
                </a:ext>
              </a:extLst>
            </p:cNvPr>
            <p:cNvSpPr txBox="1"/>
            <p:nvPr>
              <p:custDataLst>
                <p:tags r:id="rId11"/>
              </p:custDataLst>
            </p:nvPr>
          </p:nvSpPr>
          <p:spPr>
            <a:xfrm>
              <a:off x="5928715" y="5032076"/>
              <a:ext cx="192666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PA-文本框 42">
              <a:extLst>
                <a:ext uri="{FF2B5EF4-FFF2-40B4-BE49-F238E27FC236}">
                  <a16:creationId xmlns:a16="http://schemas.microsoft.com/office/drawing/2014/main" id="{E9B6A8E0-A253-4B94-A5A6-1709215462AC}"/>
                </a:ext>
              </a:extLst>
            </p:cNvPr>
            <p:cNvSpPr txBox="1"/>
            <p:nvPr>
              <p:custDataLst>
                <p:tags r:id="rId12"/>
              </p:custDataLst>
            </p:nvPr>
          </p:nvSpPr>
          <p:spPr>
            <a:xfrm>
              <a:off x="5926136" y="5347295"/>
              <a:ext cx="1926667"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4" name="PA-组合 2">
            <a:extLst>
              <a:ext uri="{FF2B5EF4-FFF2-40B4-BE49-F238E27FC236}">
                <a16:creationId xmlns:a16="http://schemas.microsoft.com/office/drawing/2014/main" id="{AF3BD253-B3CD-4CA7-8A75-2D8D347CC3E1}"/>
              </a:ext>
            </a:extLst>
          </p:cNvPr>
          <p:cNvGrpSpPr/>
          <p:nvPr>
            <p:custDataLst>
              <p:tags r:id="rId5"/>
            </p:custDataLst>
          </p:nvPr>
        </p:nvGrpSpPr>
        <p:grpSpPr>
          <a:xfrm>
            <a:off x="1320414" y="2845987"/>
            <a:ext cx="1929245" cy="1104346"/>
            <a:chOff x="5926136" y="5032076"/>
            <a:chExt cx="1929245" cy="1104346"/>
          </a:xfrm>
        </p:grpSpPr>
        <p:sp>
          <p:nvSpPr>
            <p:cNvPr id="35" name="PA-文本框 6">
              <a:extLst>
                <a:ext uri="{FF2B5EF4-FFF2-40B4-BE49-F238E27FC236}">
                  <a16:creationId xmlns:a16="http://schemas.microsoft.com/office/drawing/2014/main" id="{0DC883CC-D159-45F5-8BFC-B2F69B8B910F}"/>
                </a:ext>
              </a:extLst>
            </p:cNvPr>
            <p:cNvSpPr txBox="1"/>
            <p:nvPr>
              <p:custDataLst>
                <p:tags r:id="rId9"/>
              </p:custDataLst>
            </p:nvPr>
          </p:nvSpPr>
          <p:spPr>
            <a:xfrm>
              <a:off x="5928715" y="5032076"/>
              <a:ext cx="192666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PA-文本框 42">
              <a:extLst>
                <a:ext uri="{FF2B5EF4-FFF2-40B4-BE49-F238E27FC236}">
                  <a16:creationId xmlns:a16="http://schemas.microsoft.com/office/drawing/2014/main" id="{0D13BA1D-6B2E-4996-B819-917335A4B73E}"/>
                </a:ext>
              </a:extLst>
            </p:cNvPr>
            <p:cNvSpPr txBox="1"/>
            <p:nvPr>
              <p:custDataLst>
                <p:tags r:id="rId10"/>
              </p:custDataLst>
            </p:nvPr>
          </p:nvSpPr>
          <p:spPr>
            <a:xfrm>
              <a:off x="5926136" y="5347295"/>
              <a:ext cx="1926667"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7" name="PA-组合 2">
            <a:extLst>
              <a:ext uri="{FF2B5EF4-FFF2-40B4-BE49-F238E27FC236}">
                <a16:creationId xmlns:a16="http://schemas.microsoft.com/office/drawing/2014/main" id="{23D80085-231D-4CC5-A828-6A4A0C6B4549}"/>
              </a:ext>
            </a:extLst>
          </p:cNvPr>
          <p:cNvGrpSpPr/>
          <p:nvPr>
            <p:custDataLst>
              <p:tags r:id="rId6"/>
            </p:custDataLst>
          </p:nvPr>
        </p:nvGrpSpPr>
        <p:grpSpPr>
          <a:xfrm>
            <a:off x="1653284" y="4641978"/>
            <a:ext cx="1929245" cy="1104346"/>
            <a:chOff x="5926136" y="5032076"/>
            <a:chExt cx="1929245" cy="1104346"/>
          </a:xfrm>
        </p:grpSpPr>
        <p:sp>
          <p:nvSpPr>
            <p:cNvPr id="38" name="PA-文本框 6">
              <a:extLst>
                <a:ext uri="{FF2B5EF4-FFF2-40B4-BE49-F238E27FC236}">
                  <a16:creationId xmlns:a16="http://schemas.microsoft.com/office/drawing/2014/main" id="{03673EA5-D754-4FF0-8D05-55C3DBCEFADA}"/>
                </a:ext>
              </a:extLst>
            </p:cNvPr>
            <p:cNvSpPr txBox="1"/>
            <p:nvPr>
              <p:custDataLst>
                <p:tags r:id="rId7"/>
              </p:custDataLst>
            </p:nvPr>
          </p:nvSpPr>
          <p:spPr>
            <a:xfrm>
              <a:off x="5928715" y="5032076"/>
              <a:ext cx="192666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PA-文本框 42">
              <a:extLst>
                <a:ext uri="{FF2B5EF4-FFF2-40B4-BE49-F238E27FC236}">
                  <a16:creationId xmlns:a16="http://schemas.microsoft.com/office/drawing/2014/main" id="{DA9ABB5F-FA7D-4CBD-854B-2A6F26929152}"/>
                </a:ext>
              </a:extLst>
            </p:cNvPr>
            <p:cNvSpPr txBox="1"/>
            <p:nvPr>
              <p:custDataLst>
                <p:tags r:id="rId8"/>
              </p:custDataLst>
            </p:nvPr>
          </p:nvSpPr>
          <p:spPr>
            <a:xfrm>
              <a:off x="5926136" y="5347295"/>
              <a:ext cx="1926667"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Tree>
    <p:extLst>
      <p:ext uri="{BB962C8B-B14F-4D97-AF65-F5344CB8AC3E}">
        <p14:creationId xmlns:p14="http://schemas.microsoft.com/office/powerpoint/2010/main" val="3862032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22" presetClass="entr" presetSubtype="1" fill="hold" nodeType="withEffect">
                                  <p:stCondLst>
                                    <p:cond delay="210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par>
                                <p:cTn id="13" presetID="22" presetClass="entr" presetSubtype="1" fill="hold" nodeType="withEffect">
                                  <p:stCondLst>
                                    <p:cond delay="210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22" presetClass="entr" presetSubtype="1" fill="hold" nodeType="withEffect">
                                  <p:stCondLst>
                                    <p:cond delay="21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2" presetClass="entr" presetSubtype="1" fill="hold" nodeType="withEffect">
                                  <p:stCondLst>
                                    <p:cond delay="210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par>
                                <p:cTn id="22" presetID="22" presetClass="entr" presetSubtype="1" fill="hold" nodeType="withEffect">
                                  <p:stCondLst>
                                    <p:cond delay="210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nodeType="withEffect">
                                  <p:stCondLst>
                                    <p:cond delay="210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BFDB0950-E48D-44A4-856D-C636EDC88E1E}"/>
              </a:ext>
            </a:extLst>
          </p:cNvPr>
          <p:cNvGrpSpPr/>
          <p:nvPr/>
        </p:nvGrpSpPr>
        <p:grpSpPr>
          <a:xfrm>
            <a:off x="-278512" y="-304800"/>
            <a:ext cx="15594330" cy="9725644"/>
            <a:chOff x="-278512" y="-304800"/>
            <a:chExt cx="15594330" cy="9725644"/>
          </a:xfrm>
        </p:grpSpPr>
        <p:grpSp>
          <p:nvGrpSpPr>
            <p:cNvPr id="40" name="组合 39">
              <a:extLst>
                <a:ext uri="{FF2B5EF4-FFF2-40B4-BE49-F238E27FC236}">
                  <a16:creationId xmlns:a16="http://schemas.microsoft.com/office/drawing/2014/main" id="{728941E8-8CEF-4F51-8488-1681CA95EC88}"/>
                </a:ext>
              </a:extLst>
            </p:cNvPr>
            <p:cNvGrpSpPr/>
            <p:nvPr/>
          </p:nvGrpSpPr>
          <p:grpSpPr>
            <a:xfrm>
              <a:off x="-278512" y="-304800"/>
              <a:ext cx="1713230" cy="1708609"/>
              <a:chOff x="-214630" y="0"/>
              <a:chExt cx="6971030" cy="6952226"/>
            </a:xfrm>
          </p:grpSpPr>
          <p:sp>
            <p:nvSpPr>
              <p:cNvPr id="47" name="PA-1">
                <a:extLst>
                  <a:ext uri="{FF2B5EF4-FFF2-40B4-BE49-F238E27FC236}">
                    <a16:creationId xmlns:a16="http://schemas.microsoft.com/office/drawing/2014/main" id="{B9E3FF7C-8EBB-4858-B68C-69629AFECEDC}"/>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8" name="PA-1">
                <a:extLst>
                  <a:ext uri="{FF2B5EF4-FFF2-40B4-BE49-F238E27FC236}">
                    <a16:creationId xmlns:a16="http://schemas.microsoft.com/office/drawing/2014/main" id="{CA777B11-F868-4D8B-85B6-BFCA24FDDC39}"/>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9" name="PA-1">
                <a:extLst>
                  <a:ext uri="{FF2B5EF4-FFF2-40B4-BE49-F238E27FC236}">
                    <a16:creationId xmlns:a16="http://schemas.microsoft.com/office/drawing/2014/main" id="{A51E7EB2-313E-4F94-8537-6588DFAD4F4D}"/>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1" name="文本框 40">
              <a:extLst>
                <a:ext uri="{FF2B5EF4-FFF2-40B4-BE49-F238E27FC236}">
                  <a16:creationId xmlns:a16="http://schemas.microsoft.com/office/drawing/2014/main" id="{D1CFA87C-311B-4E31-A639-3ACC36C5F670}"/>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42" name="组合 41">
              <a:extLst>
                <a:ext uri="{FF2B5EF4-FFF2-40B4-BE49-F238E27FC236}">
                  <a16:creationId xmlns:a16="http://schemas.microsoft.com/office/drawing/2014/main" id="{254573DC-9411-4F09-912D-A746A8FA6017}"/>
                </a:ext>
              </a:extLst>
            </p:cNvPr>
            <p:cNvGrpSpPr/>
            <p:nvPr/>
          </p:nvGrpSpPr>
          <p:grpSpPr>
            <a:xfrm>
              <a:off x="7277100" y="1403809"/>
              <a:ext cx="8038718" cy="8017035"/>
              <a:chOff x="-214630" y="0"/>
              <a:chExt cx="6971030" cy="6952226"/>
            </a:xfrm>
          </p:grpSpPr>
          <p:sp>
            <p:nvSpPr>
              <p:cNvPr id="44" name="PA-1">
                <a:extLst>
                  <a:ext uri="{FF2B5EF4-FFF2-40B4-BE49-F238E27FC236}">
                    <a16:creationId xmlns:a16="http://schemas.microsoft.com/office/drawing/2014/main" id="{8CD41866-C7F8-4840-B8DD-65FC46583076}"/>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5" name="PA-1">
                <a:extLst>
                  <a:ext uri="{FF2B5EF4-FFF2-40B4-BE49-F238E27FC236}">
                    <a16:creationId xmlns:a16="http://schemas.microsoft.com/office/drawing/2014/main" id="{692F4953-358F-463A-B019-D31A159D15A0}"/>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6" name="PA-1">
                <a:extLst>
                  <a:ext uri="{FF2B5EF4-FFF2-40B4-BE49-F238E27FC236}">
                    <a16:creationId xmlns:a16="http://schemas.microsoft.com/office/drawing/2014/main" id="{680FB180-B237-4680-8002-A7355080C957}"/>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3" name="矩形 42">
              <a:extLst>
                <a:ext uri="{FF2B5EF4-FFF2-40B4-BE49-F238E27FC236}">
                  <a16:creationId xmlns:a16="http://schemas.microsoft.com/office/drawing/2014/main" id="{C227CFB2-39BE-4089-BFD1-6F05D698F69C}"/>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组合 1">
            <a:extLst>
              <a:ext uri="{FF2B5EF4-FFF2-40B4-BE49-F238E27FC236}">
                <a16:creationId xmlns:a16="http://schemas.microsoft.com/office/drawing/2014/main" id="{546788A0-8BD2-6D4E-9AF0-E7A393173FB1}"/>
              </a:ext>
            </a:extLst>
          </p:cNvPr>
          <p:cNvGrpSpPr/>
          <p:nvPr/>
        </p:nvGrpSpPr>
        <p:grpSpPr>
          <a:xfrm>
            <a:off x="1346379" y="1927220"/>
            <a:ext cx="3217524" cy="3895656"/>
            <a:chOff x="714375" y="1304330"/>
            <a:chExt cx="2416384" cy="2925667"/>
          </a:xfrm>
          <a:solidFill>
            <a:srgbClr val="969696"/>
          </a:solidFill>
        </p:grpSpPr>
        <p:sp>
          <p:nvSpPr>
            <p:cNvPr id="3" name="Rectangle 5">
              <a:extLst>
                <a:ext uri="{FF2B5EF4-FFF2-40B4-BE49-F238E27FC236}">
                  <a16:creationId xmlns:a16="http://schemas.microsoft.com/office/drawing/2014/main" id="{E609EF60-A61C-1141-A3BB-514027914954}"/>
                </a:ext>
              </a:extLst>
            </p:cNvPr>
            <p:cNvSpPr>
              <a:spLocks noChangeArrowheads="1"/>
            </p:cNvSpPr>
            <p:nvPr/>
          </p:nvSpPr>
          <p:spPr bwMode="auto">
            <a:xfrm>
              <a:off x="1893671" y="1414494"/>
              <a:ext cx="908401" cy="83978"/>
            </a:xfrm>
            <a:prstGeom prst="rect">
              <a:avLst/>
            </a:prstGeom>
            <a:solidFill>
              <a:srgbClr val="969696">
                <a:lumMod val="40000"/>
                <a:lumOff val="6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 name="Rectangle 6">
              <a:extLst>
                <a:ext uri="{FF2B5EF4-FFF2-40B4-BE49-F238E27FC236}">
                  <a16:creationId xmlns:a16="http://schemas.microsoft.com/office/drawing/2014/main" id="{3C25E262-F866-CD4E-BEE9-0EC4F9A6901B}"/>
                </a:ext>
              </a:extLst>
            </p:cNvPr>
            <p:cNvSpPr>
              <a:spLocks noChangeArrowheads="1"/>
            </p:cNvSpPr>
            <p:nvPr/>
          </p:nvSpPr>
          <p:spPr bwMode="auto">
            <a:xfrm>
              <a:off x="1893671" y="1533688"/>
              <a:ext cx="908401" cy="283537"/>
            </a:xfrm>
            <a:prstGeom prst="rect">
              <a:avLst/>
            </a:pr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5" name="Rectangle 7">
              <a:extLst>
                <a:ext uri="{FF2B5EF4-FFF2-40B4-BE49-F238E27FC236}">
                  <a16:creationId xmlns:a16="http://schemas.microsoft.com/office/drawing/2014/main" id="{68BFD0DE-4F62-884A-B3B2-119A12971612}"/>
                </a:ext>
              </a:extLst>
            </p:cNvPr>
            <p:cNvSpPr>
              <a:spLocks noChangeArrowheads="1"/>
            </p:cNvSpPr>
            <p:nvPr/>
          </p:nvSpPr>
          <p:spPr bwMode="auto">
            <a:xfrm>
              <a:off x="1893671" y="1854247"/>
              <a:ext cx="577909" cy="651051"/>
            </a:xfrm>
            <a:prstGeom prst="rect">
              <a:avLst/>
            </a:prstGeom>
            <a:solidFill>
              <a:srgbClr val="969696">
                <a:lumMod val="40000"/>
                <a:lumOff val="6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6" name="Rectangle 8">
              <a:extLst>
                <a:ext uri="{FF2B5EF4-FFF2-40B4-BE49-F238E27FC236}">
                  <a16:creationId xmlns:a16="http://schemas.microsoft.com/office/drawing/2014/main" id="{AA714320-9D0F-1E44-896C-5D24BC6B40AF}"/>
                </a:ext>
              </a:extLst>
            </p:cNvPr>
            <p:cNvSpPr>
              <a:spLocks noChangeArrowheads="1"/>
            </p:cNvSpPr>
            <p:nvPr/>
          </p:nvSpPr>
          <p:spPr bwMode="auto">
            <a:xfrm>
              <a:off x="2514924" y="1854247"/>
              <a:ext cx="287149" cy="651051"/>
            </a:xfrm>
            <a:prstGeom prst="rect">
              <a:avLst/>
            </a:prstGeom>
            <a:solidFill>
              <a:srgbClr val="969696">
                <a:lumMod val="40000"/>
                <a:lumOff val="6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 name="Freeform 9">
              <a:extLst>
                <a:ext uri="{FF2B5EF4-FFF2-40B4-BE49-F238E27FC236}">
                  <a16:creationId xmlns:a16="http://schemas.microsoft.com/office/drawing/2014/main" id="{415E8390-2FD5-6B4F-B48F-9646BA43D6F5}"/>
                </a:ext>
              </a:extLst>
            </p:cNvPr>
            <p:cNvSpPr>
              <a:spLocks noEditPoints="1"/>
            </p:cNvSpPr>
            <p:nvPr/>
          </p:nvSpPr>
          <p:spPr bwMode="auto">
            <a:xfrm>
              <a:off x="1781701" y="1304330"/>
              <a:ext cx="1133244" cy="2146392"/>
            </a:xfrm>
            <a:custGeom>
              <a:avLst/>
              <a:gdLst>
                <a:gd name="T0" fmla="*/ 1255 w 1255"/>
                <a:gd name="T1" fmla="*/ 0 h 2377"/>
                <a:gd name="T2" fmla="*/ 0 w 1255"/>
                <a:gd name="T3" fmla="*/ 0 h 2377"/>
                <a:gd name="T4" fmla="*/ 0 w 1255"/>
                <a:gd name="T5" fmla="*/ 1450 h 2377"/>
                <a:gd name="T6" fmla="*/ 473 w 1255"/>
                <a:gd name="T7" fmla="*/ 1450 h 2377"/>
                <a:gd name="T8" fmla="*/ 169 w 1255"/>
                <a:gd name="T9" fmla="*/ 2358 h 2377"/>
                <a:gd name="T10" fmla="*/ 228 w 1255"/>
                <a:gd name="T11" fmla="*/ 2377 h 2377"/>
                <a:gd name="T12" fmla="*/ 369 w 1255"/>
                <a:gd name="T13" fmla="*/ 1955 h 2377"/>
                <a:gd name="T14" fmla="*/ 596 w 1255"/>
                <a:gd name="T15" fmla="*/ 1955 h 2377"/>
                <a:gd name="T16" fmla="*/ 596 w 1255"/>
                <a:gd name="T17" fmla="*/ 2176 h 2377"/>
                <a:gd name="T18" fmla="*/ 596 w 1255"/>
                <a:gd name="T19" fmla="*/ 2176 h 2377"/>
                <a:gd name="T20" fmla="*/ 596 w 1255"/>
                <a:gd name="T21" fmla="*/ 2182 h 2377"/>
                <a:gd name="T22" fmla="*/ 598 w 1255"/>
                <a:gd name="T23" fmla="*/ 2187 h 2377"/>
                <a:gd name="T24" fmla="*/ 602 w 1255"/>
                <a:gd name="T25" fmla="*/ 2193 h 2377"/>
                <a:gd name="T26" fmla="*/ 605 w 1255"/>
                <a:gd name="T27" fmla="*/ 2198 h 2377"/>
                <a:gd name="T28" fmla="*/ 610 w 1255"/>
                <a:gd name="T29" fmla="*/ 2202 h 2377"/>
                <a:gd name="T30" fmla="*/ 615 w 1255"/>
                <a:gd name="T31" fmla="*/ 2204 h 2377"/>
                <a:gd name="T32" fmla="*/ 621 w 1255"/>
                <a:gd name="T33" fmla="*/ 2207 h 2377"/>
                <a:gd name="T34" fmla="*/ 626 w 1255"/>
                <a:gd name="T35" fmla="*/ 2207 h 2377"/>
                <a:gd name="T36" fmla="*/ 626 w 1255"/>
                <a:gd name="T37" fmla="*/ 2207 h 2377"/>
                <a:gd name="T38" fmla="*/ 633 w 1255"/>
                <a:gd name="T39" fmla="*/ 2207 h 2377"/>
                <a:gd name="T40" fmla="*/ 639 w 1255"/>
                <a:gd name="T41" fmla="*/ 2204 h 2377"/>
                <a:gd name="T42" fmla="*/ 645 w 1255"/>
                <a:gd name="T43" fmla="*/ 2202 h 2377"/>
                <a:gd name="T44" fmla="*/ 649 w 1255"/>
                <a:gd name="T45" fmla="*/ 2198 h 2377"/>
                <a:gd name="T46" fmla="*/ 652 w 1255"/>
                <a:gd name="T47" fmla="*/ 2193 h 2377"/>
                <a:gd name="T48" fmla="*/ 656 w 1255"/>
                <a:gd name="T49" fmla="*/ 2187 h 2377"/>
                <a:gd name="T50" fmla="*/ 657 w 1255"/>
                <a:gd name="T51" fmla="*/ 2182 h 2377"/>
                <a:gd name="T52" fmla="*/ 658 w 1255"/>
                <a:gd name="T53" fmla="*/ 2176 h 2377"/>
                <a:gd name="T54" fmla="*/ 658 w 1255"/>
                <a:gd name="T55" fmla="*/ 1955 h 2377"/>
                <a:gd name="T56" fmla="*/ 891 w 1255"/>
                <a:gd name="T57" fmla="*/ 1955 h 2377"/>
                <a:gd name="T58" fmla="*/ 1033 w 1255"/>
                <a:gd name="T59" fmla="*/ 2377 h 2377"/>
                <a:gd name="T60" fmla="*/ 1092 w 1255"/>
                <a:gd name="T61" fmla="*/ 2358 h 2377"/>
                <a:gd name="T62" fmla="*/ 788 w 1255"/>
                <a:gd name="T63" fmla="*/ 1450 h 2377"/>
                <a:gd name="T64" fmla="*/ 1255 w 1255"/>
                <a:gd name="T65" fmla="*/ 1450 h 2377"/>
                <a:gd name="T66" fmla="*/ 1255 w 1255"/>
                <a:gd name="T67" fmla="*/ 0 h 2377"/>
                <a:gd name="T68" fmla="*/ 390 w 1255"/>
                <a:gd name="T69" fmla="*/ 1893 h 2377"/>
                <a:gd name="T70" fmla="*/ 538 w 1255"/>
                <a:gd name="T71" fmla="*/ 1450 h 2377"/>
                <a:gd name="T72" fmla="*/ 596 w 1255"/>
                <a:gd name="T73" fmla="*/ 1450 h 2377"/>
                <a:gd name="T74" fmla="*/ 596 w 1255"/>
                <a:gd name="T75" fmla="*/ 1893 h 2377"/>
                <a:gd name="T76" fmla="*/ 390 w 1255"/>
                <a:gd name="T77" fmla="*/ 1893 h 2377"/>
                <a:gd name="T78" fmla="*/ 870 w 1255"/>
                <a:gd name="T79" fmla="*/ 1893 h 2377"/>
                <a:gd name="T80" fmla="*/ 658 w 1255"/>
                <a:gd name="T81" fmla="*/ 1893 h 2377"/>
                <a:gd name="T82" fmla="*/ 658 w 1255"/>
                <a:gd name="T83" fmla="*/ 1450 h 2377"/>
                <a:gd name="T84" fmla="*/ 722 w 1255"/>
                <a:gd name="T85" fmla="*/ 1450 h 2377"/>
                <a:gd name="T86" fmla="*/ 870 w 1255"/>
                <a:gd name="T87" fmla="*/ 1893 h 2377"/>
                <a:gd name="T88" fmla="*/ 1182 w 1255"/>
                <a:gd name="T89" fmla="*/ 1377 h 2377"/>
                <a:gd name="T90" fmla="*/ 72 w 1255"/>
                <a:gd name="T91" fmla="*/ 1377 h 2377"/>
                <a:gd name="T92" fmla="*/ 72 w 1255"/>
                <a:gd name="T93" fmla="*/ 72 h 2377"/>
                <a:gd name="T94" fmla="*/ 1182 w 1255"/>
                <a:gd name="T95" fmla="*/ 72 h 2377"/>
                <a:gd name="T96" fmla="*/ 1182 w 1255"/>
                <a:gd name="T97" fmla="*/ 1377 h 2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5" h="2377">
                  <a:moveTo>
                    <a:pt x="1255" y="0"/>
                  </a:moveTo>
                  <a:lnTo>
                    <a:pt x="0" y="0"/>
                  </a:lnTo>
                  <a:lnTo>
                    <a:pt x="0" y="1450"/>
                  </a:lnTo>
                  <a:lnTo>
                    <a:pt x="473" y="1450"/>
                  </a:lnTo>
                  <a:lnTo>
                    <a:pt x="169" y="2358"/>
                  </a:lnTo>
                  <a:lnTo>
                    <a:pt x="228" y="2377"/>
                  </a:lnTo>
                  <a:lnTo>
                    <a:pt x="369" y="1955"/>
                  </a:lnTo>
                  <a:lnTo>
                    <a:pt x="596" y="1955"/>
                  </a:lnTo>
                  <a:lnTo>
                    <a:pt x="596" y="2176"/>
                  </a:lnTo>
                  <a:lnTo>
                    <a:pt x="596" y="2176"/>
                  </a:lnTo>
                  <a:lnTo>
                    <a:pt x="596" y="2182"/>
                  </a:lnTo>
                  <a:lnTo>
                    <a:pt x="598" y="2187"/>
                  </a:lnTo>
                  <a:lnTo>
                    <a:pt x="602" y="2193"/>
                  </a:lnTo>
                  <a:lnTo>
                    <a:pt x="605" y="2198"/>
                  </a:lnTo>
                  <a:lnTo>
                    <a:pt x="610" y="2202"/>
                  </a:lnTo>
                  <a:lnTo>
                    <a:pt x="615" y="2204"/>
                  </a:lnTo>
                  <a:lnTo>
                    <a:pt x="621" y="2207"/>
                  </a:lnTo>
                  <a:lnTo>
                    <a:pt x="626" y="2207"/>
                  </a:lnTo>
                  <a:lnTo>
                    <a:pt x="626" y="2207"/>
                  </a:lnTo>
                  <a:lnTo>
                    <a:pt x="633" y="2207"/>
                  </a:lnTo>
                  <a:lnTo>
                    <a:pt x="639" y="2204"/>
                  </a:lnTo>
                  <a:lnTo>
                    <a:pt x="645" y="2202"/>
                  </a:lnTo>
                  <a:lnTo>
                    <a:pt x="649" y="2198"/>
                  </a:lnTo>
                  <a:lnTo>
                    <a:pt x="652" y="2193"/>
                  </a:lnTo>
                  <a:lnTo>
                    <a:pt x="656" y="2187"/>
                  </a:lnTo>
                  <a:lnTo>
                    <a:pt x="657" y="2182"/>
                  </a:lnTo>
                  <a:lnTo>
                    <a:pt x="658" y="2176"/>
                  </a:lnTo>
                  <a:lnTo>
                    <a:pt x="658" y="1955"/>
                  </a:lnTo>
                  <a:lnTo>
                    <a:pt x="891" y="1955"/>
                  </a:lnTo>
                  <a:lnTo>
                    <a:pt x="1033" y="2377"/>
                  </a:lnTo>
                  <a:lnTo>
                    <a:pt x="1092" y="2358"/>
                  </a:lnTo>
                  <a:lnTo>
                    <a:pt x="788" y="1450"/>
                  </a:lnTo>
                  <a:lnTo>
                    <a:pt x="1255" y="1450"/>
                  </a:lnTo>
                  <a:lnTo>
                    <a:pt x="1255" y="0"/>
                  </a:lnTo>
                  <a:close/>
                  <a:moveTo>
                    <a:pt x="390" y="1893"/>
                  </a:moveTo>
                  <a:lnTo>
                    <a:pt x="538" y="1450"/>
                  </a:lnTo>
                  <a:lnTo>
                    <a:pt x="596" y="1450"/>
                  </a:lnTo>
                  <a:lnTo>
                    <a:pt x="596" y="1893"/>
                  </a:lnTo>
                  <a:lnTo>
                    <a:pt x="390" y="1893"/>
                  </a:lnTo>
                  <a:close/>
                  <a:moveTo>
                    <a:pt x="870" y="1893"/>
                  </a:moveTo>
                  <a:lnTo>
                    <a:pt x="658" y="1893"/>
                  </a:lnTo>
                  <a:lnTo>
                    <a:pt x="658" y="1450"/>
                  </a:lnTo>
                  <a:lnTo>
                    <a:pt x="722" y="1450"/>
                  </a:lnTo>
                  <a:lnTo>
                    <a:pt x="870" y="1893"/>
                  </a:lnTo>
                  <a:close/>
                  <a:moveTo>
                    <a:pt x="1182" y="1377"/>
                  </a:moveTo>
                  <a:lnTo>
                    <a:pt x="72" y="1377"/>
                  </a:lnTo>
                  <a:lnTo>
                    <a:pt x="72" y="72"/>
                  </a:lnTo>
                  <a:lnTo>
                    <a:pt x="1182" y="72"/>
                  </a:lnTo>
                  <a:lnTo>
                    <a:pt x="1182" y="1377"/>
                  </a:lnTo>
                  <a:close/>
                </a:path>
              </a:pathLst>
            </a:custGeom>
            <a:grp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 name="Freeform 10">
              <a:extLst>
                <a:ext uri="{FF2B5EF4-FFF2-40B4-BE49-F238E27FC236}">
                  <a16:creationId xmlns:a16="http://schemas.microsoft.com/office/drawing/2014/main" id="{E5B68241-1ACC-DB42-B388-696156DFDCF7}"/>
                </a:ext>
              </a:extLst>
            </p:cNvPr>
            <p:cNvSpPr/>
            <p:nvPr/>
          </p:nvSpPr>
          <p:spPr bwMode="auto">
            <a:xfrm>
              <a:off x="827248" y="3379386"/>
              <a:ext cx="2190638" cy="295276"/>
            </a:xfrm>
            <a:custGeom>
              <a:avLst/>
              <a:gdLst>
                <a:gd name="T0" fmla="*/ 2354 w 2426"/>
                <a:gd name="T1" fmla="*/ 327 h 327"/>
                <a:gd name="T2" fmla="*/ 72 w 2426"/>
                <a:gd name="T3" fmla="*/ 327 h 327"/>
                <a:gd name="T4" fmla="*/ 72 w 2426"/>
                <a:gd name="T5" fmla="*/ 327 h 327"/>
                <a:gd name="T6" fmla="*/ 64 w 2426"/>
                <a:gd name="T7" fmla="*/ 327 h 327"/>
                <a:gd name="T8" fmla="*/ 57 w 2426"/>
                <a:gd name="T9" fmla="*/ 325 h 327"/>
                <a:gd name="T10" fmla="*/ 50 w 2426"/>
                <a:gd name="T11" fmla="*/ 323 h 327"/>
                <a:gd name="T12" fmla="*/ 43 w 2426"/>
                <a:gd name="T13" fmla="*/ 321 h 327"/>
                <a:gd name="T14" fmla="*/ 32 w 2426"/>
                <a:gd name="T15" fmla="*/ 314 h 327"/>
                <a:gd name="T16" fmla="*/ 21 w 2426"/>
                <a:gd name="T17" fmla="*/ 306 h 327"/>
                <a:gd name="T18" fmla="*/ 12 w 2426"/>
                <a:gd name="T19" fmla="*/ 295 h 327"/>
                <a:gd name="T20" fmla="*/ 6 w 2426"/>
                <a:gd name="T21" fmla="*/ 284 h 327"/>
                <a:gd name="T22" fmla="*/ 4 w 2426"/>
                <a:gd name="T23" fmla="*/ 277 h 327"/>
                <a:gd name="T24" fmla="*/ 2 w 2426"/>
                <a:gd name="T25" fmla="*/ 270 h 327"/>
                <a:gd name="T26" fmla="*/ 0 w 2426"/>
                <a:gd name="T27" fmla="*/ 263 h 327"/>
                <a:gd name="T28" fmla="*/ 0 w 2426"/>
                <a:gd name="T29" fmla="*/ 255 h 327"/>
                <a:gd name="T30" fmla="*/ 0 w 2426"/>
                <a:gd name="T31" fmla="*/ 71 h 327"/>
                <a:gd name="T32" fmla="*/ 0 w 2426"/>
                <a:gd name="T33" fmla="*/ 71 h 327"/>
                <a:gd name="T34" fmla="*/ 0 w 2426"/>
                <a:gd name="T35" fmla="*/ 63 h 327"/>
                <a:gd name="T36" fmla="*/ 2 w 2426"/>
                <a:gd name="T37" fmla="*/ 57 h 327"/>
                <a:gd name="T38" fmla="*/ 4 w 2426"/>
                <a:gd name="T39" fmla="*/ 50 h 327"/>
                <a:gd name="T40" fmla="*/ 6 w 2426"/>
                <a:gd name="T41" fmla="*/ 43 h 327"/>
                <a:gd name="T42" fmla="*/ 12 w 2426"/>
                <a:gd name="T43" fmla="*/ 31 h 327"/>
                <a:gd name="T44" fmla="*/ 21 w 2426"/>
                <a:gd name="T45" fmla="*/ 20 h 327"/>
                <a:gd name="T46" fmla="*/ 32 w 2426"/>
                <a:gd name="T47" fmla="*/ 11 h 327"/>
                <a:gd name="T48" fmla="*/ 43 w 2426"/>
                <a:gd name="T49" fmla="*/ 6 h 327"/>
                <a:gd name="T50" fmla="*/ 50 w 2426"/>
                <a:gd name="T51" fmla="*/ 4 h 327"/>
                <a:gd name="T52" fmla="*/ 57 w 2426"/>
                <a:gd name="T53" fmla="*/ 1 h 327"/>
                <a:gd name="T54" fmla="*/ 64 w 2426"/>
                <a:gd name="T55" fmla="*/ 0 h 327"/>
                <a:gd name="T56" fmla="*/ 72 w 2426"/>
                <a:gd name="T57" fmla="*/ 0 h 327"/>
                <a:gd name="T58" fmla="*/ 2354 w 2426"/>
                <a:gd name="T59" fmla="*/ 0 h 327"/>
                <a:gd name="T60" fmla="*/ 2354 w 2426"/>
                <a:gd name="T61" fmla="*/ 0 h 327"/>
                <a:gd name="T62" fmla="*/ 2362 w 2426"/>
                <a:gd name="T63" fmla="*/ 0 h 327"/>
                <a:gd name="T64" fmla="*/ 2369 w 2426"/>
                <a:gd name="T65" fmla="*/ 1 h 327"/>
                <a:gd name="T66" fmla="*/ 2376 w 2426"/>
                <a:gd name="T67" fmla="*/ 4 h 327"/>
                <a:gd name="T68" fmla="*/ 2383 w 2426"/>
                <a:gd name="T69" fmla="*/ 6 h 327"/>
                <a:gd name="T70" fmla="*/ 2394 w 2426"/>
                <a:gd name="T71" fmla="*/ 11 h 327"/>
                <a:gd name="T72" fmla="*/ 2405 w 2426"/>
                <a:gd name="T73" fmla="*/ 20 h 327"/>
                <a:gd name="T74" fmla="*/ 2413 w 2426"/>
                <a:gd name="T75" fmla="*/ 31 h 327"/>
                <a:gd name="T76" fmla="*/ 2420 w 2426"/>
                <a:gd name="T77" fmla="*/ 43 h 327"/>
                <a:gd name="T78" fmla="*/ 2422 w 2426"/>
                <a:gd name="T79" fmla="*/ 50 h 327"/>
                <a:gd name="T80" fmla="*/ 2424 w 2426"/>
                <a:gd name="T81" fmla="*/ 57 h 327"/>
                <a:gd name="T82" fmla="*/ 2426 w 2426"/>
                <a:gd name="T83" fmla="*/ 63 h 327"/>
                <a:gd name="T84" fmla="*/ 2426 w 2426"/>
                <a:gd name="T85" fmla="*/ 71 h 327"/>
                <a:gd name="T86" fmla="*/ 2426 w 2426"/>
                <a:gd name="T87" fmla="*/ 255 h 327"/>
                <a:gd name="T88" fmla="*/ 2426 w 2426"/>
                <a:gd name="T89" fmla="*/ 255 h 327"/>
                <a:gd name="T90" fmla="*/ 2426 w 2426"/>
                <a:gd name="T91" fmla="*/ 263 h 327"/>
                <a:gd name="T92" fmla="*/ 2424 w 2426"/>
                <a:gd name="T93" fmla="*/ 270 h 327"/>
                <a:gd name="T94" fmla="*/ 2422 w 2426"/>
                <a:gd name="T95" fmla="*/ 277 h 327"/>
                <a:gd name="T96" fmla="*/ 2420 w 2426"/>
                <a:gd name="T97" fmla="*/ 284 h 327"/>
                <a:gd name="T98" fmla="*/ 2413 w 2426"/>
                <a:gd name="T99" fmla="*/ 295 h 327"/>
                <a:gd name="T100" fmla="*/ 2405 w 2426"/>
                <a:gd name="T101" fmla="*/ 306 h 327"/>
                <a:gd name="T102" fmla="*/ 2394 w 2426"/>
                <a:gd name="T103" fmla="*/ 314 h 327"/>
                <a:gd name="T104" fmla="*/ 2383 w 2426"/>
                <a:gd name="T105" fmla="*/ 321 h 327"/>
                <a:gd name="T106" fmla="*/ 2376 w 2426"/>
                <a:gd name="T107" fmla="*/ 323 h 327"/>
                <a:gd name="T108" fmla="*/ 2369 w 2426"/>
                <a:gd name="T109" fmla="*/ 325 h 327"/>
                <a:gd name="T110" fmla="*/ 2362 w 2426"/>
                <a:gd name="T111" fmla="*/ 327 h 327"/>
                <a:gd name="T112" fmla="*/ 2354 w 2426"/>
                <a:gd name="T113" fmla="*/ 327 h 327"/>
                <a:gd name="T114" fmla="*/ 2354 w 2426"/>
                <a:gd name="T115"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26" h="327">
                  <a:moveTo>
                    <a:pt x="2354" y="327"/>
                  </a:moveTo>
                  <a:lnTo>
                    <a:pt x="72" y="327"/>
                  </a:lnTo>
                  <a:lnTo>
                    <a:pt x="72" y="327"/>
                  </a:lnTo>
                  <a:lnTo>
                    <a:pt x="64" y="327"/>
                  </a:lnTo>
                  <a:lnTo>
                    <a:pt x="57" y="325"/>
                  </a:lnTo>
                  <a:lnTo>
                    <a:pt x="50" y="323"/>
                  </a:lnTo>
                  <a:lnTo>
                    <a:pt x="43" y="321"/>
                  </a:lnTo>
                  <a:lnTo>
                    <a:pt x="32" y="314"/>
                  </a:lnTo>
                  <a:lnTo>
                    <a:pt x="21" y="306"/>
                  </a:lnTo>
                  <a:lnTo>
                    <a:pt x="12" y="295"/>
                  </a:lnTo>
                  <a:lnTo>
                    <a:pt x="6" y="284"/>
                  </a:lnTo>
                  <a:lnTo>
                    <a:pt x="4" y="277"/>
                  </a:lnTo>
                  <a:lnTo>
                    <a:pt x="2" y="270"/>
                  </a:lnTo>
                  <a:lnTo>
                    <a:pt x="0" y="263"/>
                  </a:lnTo>
                  <a:lnTo>
                    <a:pt x="0" y="255"/>
                  </a:lnTo>
                  <a:lnTo>
                    <a:pt x="0" y="71"/>
                  </a:lnTo>
                  <a:lnTo>
                    <a:pt x="0" y="71"/>
                  </a:lnTo>
                  <a:lnTo>
                    <a:pt x="0" y="63"/>
                  </a:lnTo>
                  <a:lnTo>
                    <a:pt x="2" y="57"/>
                  </a:lnTo>
                  <a:lnTo>
                    <a:pt x="4" y="50"/>
                  </a:lnTo>
                  <a:lnTo>
                    <a:pt x="6" y="43"/>
                  </a:lnTo>
                  <a:lnTo>
                    <a:pt x="12" y="31"/>
                  </a:lnTo>
                  <a:lnTo>
                    <a:pt x="21" y="20"/>
                  </a:lnTo>
                  <a:lnTo>
                    <a:pt x="32" y="11"/>
                  </a:lnTo>
                  <a:lnTo>
                    <a:pt x="43" y="6"/>
                  </a:lnTo>
                  <a:lnTo>
                    <a:pt x="50" y="4"/>
                  </a:lnTo>
                  <a:lnTo>
                    <a:pt x="57" y="1"/>
                  </a:lnTo>
                  <a:lnTo>
                    <a:pt x="64" y="0"/>
                  </a:lnTo>
                  <a:lnTo>
                    <a:pt x="72" y="0"/>
                  </a:lnTo>
                  <a:lnTo>
                    <a:pt x="2354" y="0"/>
                  </a:lnTo>
                  <a:lnTo>
                    <a:pt x="2354" y="0"/>
                  </a:lnTo>
                  <a:lnTo>
                    <a:pt x="2362" y="0"/>
                  </a:lnTo>
                  <a:lnTo>
                    <a:pt x="2369" y="1"/>
                  </a:lnTo>
                  <a:lnTo>
                    <a:pt x="2376" y="4"/>
                  </a:lnTo>
                  <a:lnTo>
                    <a:pt x="2383" y="6"/>
                  </a:lnTo>
                  <a:lnTo>
                    <a:pt x="2394" y="11"/>
                  </a:lnTo>
                  <a:lnTo>
                    <a:pt x="2405" y="20"/>
                  </a:lnTo>
                  <a:lnTo>
                    <a:pt x="2413" y="31"/>
                  </a:lnTo>
                  <a:lnTo>
                    <a:pt x="2420" y="43"/>
                  </a:lnTo>
                  <a:lnTo>
                    <a:pt x="2422" y="50"/>
                  </a:lnTo>
                  <a:lnTo>
                    <a:pt x="2424" y="57"/>
                  </a:lnTo>
                  <a:lnTo>
                    <a:pt x="2426" y="63"/>
                  </a:lnTo>
                  <a:lnTo>
                    <a:pt x="2426" y="71"/>
                  </a:lnTo>
                  <a:lnTo>
                    <a:pt x="2426" y="255"/>
                  </a:lnTo>
                  <a:lnTo>
                    <a:pt x="2426" y="255"/>
                  </a:lnTo>
                  <a:lnTo>
                    <a:pt x="2426" y="263"/>
                  </a:lnTo>
                  <a:lnTo>
                    <a:pt x="2424" y="270"/>
                  </a:lnTo>
                  <a:lnTo>
                    <a:pt x="2422" y="277"/>
                  </a:lnTo>
                  <a:lnTo>
                    <a:pt x="2420" y="284"/>
                  </a:lnTo>
                  <a:lnTo>
                    <a:pt x="2413" y="295"/>
                  </a:lnTo>
                  <a:lnTo>
                    <a:pt x="2405" y="306"/>
                  </a:lnTo>
                  <a:lnTo>
                    <a:pt x="2394" y="314"/>
                  </a:lnTo>
                  <a:lnTo>
                    <a:pt x="2383" y="321"/>
                  </a:lnTo>
                  <a:lnTo>
                    <a:pt x="2376" y="323"/>
                  </a:lnTo>
                  <a:lnTo>
                    <a:pt x="2369" y="325"/>
                  </a:lnTo>
                  <a:lnTo>
                    <a:pt x="2362" y="327"/>
                  </a:lnTo>
                  <a:lnTo>
                    <a:pt x="2354" y="327"/>
                  </a:lnTo>
                  <a:lnTo>
                    <a:pt x="2354" y="327"/>
                  </a:lnTo>
                  <a:close/>
                </a:path>
              </a:pathLst>
            </a:custGeom>
            <a:solidFill>
              <a:srgbClr val="969696">
                <a:lumMod val="40000"/>
                <a:lumOff val="60000"/>
              </a:srgbClr>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9" name="组合 8">
              <a:extLst>
                <a:ext uri="{FF2B5EF4-FFF2-40B4-BE49-F238E27FC236}">
                  <a16:creationId xmlns:a16="http://schemas.microsoft.com/office/drawing/2014/main" id="{8EAAED1E-1E94-EE44-BD48-A8710E1009B5}"/>
                </a:ext>
              </a:extLst>
            </p:cNvPr>
            <p:cNvGrpSpPr/>
            <p:nvPr/>
          </p:nvGrpSpPr>
          <p:grpSpPr>
            <a:xfrm>
              <a:off x="902196" y="1482218"/>
              <a:ext cx="1197356" cy="2072346"/>
              <a:chOff x="902196" y="1482218"/>
              <a:chExt cx="1197356" cy="2072346"/>
            </a:xfrm>
            <a:grpFill/>
          </p:grpSpPr>
          <p:sp>
            <p:nvSpPr>
              <p:cNvPr id="19" name="Freeform 11">
                <a:extLst>
                  <a:ext uri="{FF2B5EF4-FFF2-40B4-BE49-F238E27FC236}">
                    <a16:creationId xmlns:a16="http://schemas.microsoft.com/office/drawing/2014/main" id="{079FD9BE-A607-8A4A-8634-3E24EB4F3A38}"/>
                  </a:ext>
                </a:extLst>
              </p:cNvPr>
              <p:cNvSpPr/>
              <p:nvPr/>
            </p:nvSpPr>
            <p:spPr bwMode="auto">
              <a:xfrm>
                <a:off x="1146904" y="1482218"/>
                <a:ext cx="325074" cy="325074"/>
              </a:xfrm>
              <a:custGeom>
                <a:avLst/>
                <a:gdLst>
                  <a:gd name="T0" fmla="*/ 360 w 360"/>
                  <a:gd name="T1" fmla="*/ 180 h 360"/>
                  <a:gd name="T2" fmla="*/ 357 w 360"/>
                  <a:gd name="T3" fmla="*/ 216 h 360"/>
                  <a:gd name="T4" fmla="*/ 346 w 360"/>
                  <a:gd name="T5" fmla="*/ 250 h 360"/>
                  <a:gd name="T6" fmla="*/ 330 w 360"/>
                  <a:gd name="T7" fmla="*/ 281 h 360"/>
                  <a:gd name="T8" fmla="*/ 307 w 360"/>
                  <a:gd name="T9" fmla="*/ 308 h 360"/>
                  <a:gd name="T10" fmla="*/ 281 w 360"/>
                  <a:gd name="T11" fmla="*/ 329 h 360"/>
                  <a:gd name="T12" fmla="*/ 251 w 360"/>
                  <a:gd name="T13" fmla="*/ 346 h 360"/>
                  <a:gd name="T14" fmla="*/ 217 w 360"/>
                  <a:gd name="T15" fmla="*/ 356 h 360"/>
                  <a:gd name="T16" fmla="*/ 180 w 360"/>
                  <a:gd name="T17" fmla="*/ 360 h 360"/>
                  <a:gd name="T18" fmla="*/ 161 w 360"/>
                  <a:gd name="T19" fmla="*/ 360 h 360"/>
                  <a:gd name="T20" fmla="*/ 126 w 360"/>
                  <a:gd name="T21" fmla="*/ 352 h 360"/>
                  <a:gd name="T22" fmla="*/ 94 w 360"/>
                  <a:gd name="T23" fmla="*/ 338 h 360"/>
                  <a:gd name="T24" fmla="*/ 65 w 360"/>
                  <a:gd name="T25" fmla="*/ 319 h 360"/>
                  <a:gd name="T26" fmla="*/ 41 w 360"/>
                  <a:gd name="T27" fmla="*/ 294 h 360"/>
                  <a:gd name="T28" fmla="*/ 21 w 360"/>
                  <a:gd name="T29" fmla="*/ 266 h 360"/>
                  <a:gd name="T30" fmla="*/ 8 w 360"/>
                  <a:gd name="T31" fmla="*/ 233 h 360"/>
                  <a:gd name="T32" fmla="*/ 1 w 360"/>
                  <a:gd name="T33" fmla="*/ 198 h 360"/>
                  <a:gd name="T34" fmla="*/ 0 w 360"/>
                  <a:gd name="T35" fmla="*/ 180 h 360"/>
                  <a:gd name="T36" fmla="*/ 3 w 360"/>
                  <a:gd name="T37" fmla="*/ 144 h 360"/>
                  <a:gd name="T38" fmla="*/ 14 w 360"/>
                  <a:gd name="T39" fmla="*/ 110 h 360"/>
                  <a:gd name="T40" fmla="*/ 30 w 360"/>
                  <a:gd name="T41" fmla="*/ 80 h 360"/>
                  <a:gd name="T42" fmla="*/ 52 w 360"/>
                  <a:gd name="T43" fmla="*/ 53 h 360"/>
                  <a:gd name="T44" fmla="*/ 79 w 360"/>
                  <a:gd name="T45" fmla="*/ 30 h 360"/>
                  <a:gd name="T46" fmla="*/ 110 w 360"/>
                  <a:gd name="T47" fmla="*/ 14 h 360"/>
                  <a:gd name="T48" fmla="*/ 143 w 360"/>
                  <a:gd name="T49" fmla="*/ 3 h 360"/>
                  <a:gd name="T50" fmla="*/ 180 w 360"/>
                  <a:gd name="T51" fmla="*/ 0 h 360"/>
                  <a:gd name="T52" fmla="*/ 199 w 360"/>
                  <a:gd name="T53" fmla="*/ 1 h 360"/>
                  <a:gd name="T54" fmla="*/ 234 w 360"/>
                  <a:gd name="T55" fmla="*/ 7 h 360"/>
                  <a:gd name="T56" fmla="*/ 265 w 360"/>
                  <a:gd name="T57" fmla="*/ 21 h 360"/>
                  <a:gd name="T58" fmla="*/ 295 w 360"/>
                  <a:gd name="T59" fmla="*/ 41 h 360"/>
                  <a:gd name="T60" fmla="*/ 320 w 360"/>
                  <a:gd name="T61" fmla="*/ 65 h 360"/>
                  <a:gd name="T62" fmla="*/ 339 w 360"/>
                  <a:gd name="T63" fmla="*/ 94 h 360"/>
                  <a:gd name="T64" fmla="*/ 352 w 360"/>
                  <a:gd name="T65" fmla="*/ 126 h 360"/>
                  <a:gd name="T66" fmla="*/ 359 w 360"/>
                  <a:gd name="T67" fmla="*/ 161 h 360"/>
                  <a:gd name="T68" fmla="*/ 360 w 360"/>
                  <a:gd name="T69" fmla="*/ 18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0" h="360">
                    <a:moveTo>
                      <a:pt x="360" y="180"/>
                    </a:moveTo>
                    <a:lnTo>
                      <a:pt x="360" y="180"/>
                    </a:lnTo>
                    <a:lnTo>
                      <a:pt x="359" y="198"/>
                    </a:lnTo>
                    <a:lnTo>
                      <a:pt x="357" y="216"/>
                    </a:lnTo>
                    <a:lnTo>
                      <a:pt x="352" y="233"/>
                    </a:lnTo>
                    <a:lnTo>
                      <a:pt x="346" y="250"/>
                    </a:lnTo>
                    <a:lnTo>
                      <a:pt x="339" y="266"/>
                    </a:lnTo>
                    <a:lnTo>
                      <a:pt x="330" y="281"/>
                    </a:lnTo>
                    <a:lnTo>
                      <a:pt x="320" y="294"/>
                    </a:lnTo>
                    <a:lnTo>
                      <a:pt x="307" y="308"/>
                    </a:lnTo>
                    <a:lnTo>
                      <a:pt x="295" y="319"/>
                    </a:lnTo>
                    <a:lnTo>
                      <a:pt x="281" y="329"/>
                    </a:lnTo>
                    <a:lnTo>
                      <a:pt x="265" y="338"/>
                    </a:lnTo>
                    <a:lnTo>
                      <a:pt x="251" y="346"/>
                    </a:lnTo>
                    <a:lnTo>
                      <a:pt x="234" y="352"/>
                    </a:lnTo>
                    <a:lnTo>
                      <a:pt x="217" y="356"/>
                    </a:lnTo>
                    <a:lnTo>
                      <a:pt x="199" y="360"/>
                    </a:lnTo>
                    <a:lnTo>
                      <a:pt x="180" y="360"/>
                    </a:lnTo>
                    <a:lnTo>
                      <a:pt x="180" y="360"/>
                    </a:lnTo>
                    <a:lnTo>
                      <a:pt x="161" y="360"/>
                    </a:lnTo>
                    <a:lnTo>
                      <a:pt x="143" y="356"/>
                    </a:lnTo>
                    <a:lnTo>
                      <a:pt x="126" y="352"/>
                    </a:lnTo>
                    <a:lnTo>
                      <a:pt x="110" y="346"/>
                    </a:lnTo>
                    <a:lnTo>
                      <a:pt x="94" y="338"/>
                    </a:lnTo>
                    <a:lnTo>
                      <a:pt x="79" y="329"/>
                    </a:lnTo>
                    <a:lnTo>
                      <a:pt x="65" y="319"/>
                    </a:lnTo>
                    <a:lnTo>
                      <a:pt x="52" y="308"/>
                    </a:lnTo>
                    <a:lnTo>
                      <a:pt x="41" y="294"/>
                    </a:lnTo>
                    <a:lnTo>
                      <a:pt x="30" y="281"/>
                    </a:lnTo>
                    <a:lnTo>
                      <a:pt x="21" y="266"/>
                    </a:lnTo>
                    <a:lnTo>
                      <a:pt x="14" y="250"/>
                    </a:lnTo>
                    <a:lnTo>
                      <a:pt x="8" y="233"/>
                    </a:lnTo>
                    <a:lnTo>
                      <a:pt x="3" y="216"/>
                    </a:lnTo>
                    <a:lnTo>
                      <a:pt x="1" y="198"/>
                    </a:lnTo>
                    <a:lnTo>
                      <a:pt x="0" y="180"/>
                    </a:lnTo>
                    <a:lnTo>
                      <a:pt x="0" y="180"/>
                    </a:lnTo>
                    <a:lnTo>
                      <a:pt x="1" y="161"/>
                    </a:lnTo>
                    <a:lnTo>
                      <a:pt x="3" y="144"/>
                    </a:lnTo>
                    <a:lnTo>
                      <a:pt x="8" y="126"/>
                    </a:lnTo>
                    <a:lnTo>
                      <a:pt x="14" y="110"/>
                    </a:lnTo>
                    <a:lnTo>
                      <a:pt x="21" y="94"/>
                    </a:lnTo>
                    <a:lnTo>
                      <a:pt x="30" y="80"/>
                    </a:lnTo>
                    <a:lnTo>
                      <a:pt x="41" y="65"/>
                    </a:lnTo>
                    <a:lnTo>
                      <a:pt x="52" y="53"/>
                    </a:lnTo>
                    <a:lnTo>
                      <a:pt x="65" y="41"/>
                    </a:lnTo>
                    <a:lnTo>
                      <a:pt x="79" y="30"/>
                    </a:lnTo>
                    <a:lnTo>
                      <a:pt x="94" y="21"/>
                    </a:lnTo>
                    <a:lnTo>
                      <a:pt x="110" y="14"/>
                    </a:lnTo>
                    <a:lnTo>
                      <a:pt x="126" y="7"/>
                    </a:lnTo>
                    <a:lnTo>
                      <a:pt x="143" y="3"/>
                    </a:lnTo>
                    <a:lnTo>
                      <a:pt x="161" y="1"/>
                    </a:lnTo>
                    <a:lnTo>
                      <a:pt x="180" y="0"/>
                    </a:lnTo>
                    <a:lnTo>
                      <a:pt x="180" y="0"/>
                    </a:lnTo>
                    <a:lnTo>
                      <a:pt x="199" y="1"/>
                    </a:lnTo>
                    <a:lnTo>
                      <a:pt x="217" y="3"/>
                    </a:lnTo>
                    <a:lnTo>
                      <a:pt x="234" y="7"/>
                    </a:lnTo>
                    <a:lnTo>
                      <a:pt x="251" y="14"/>
                    </a:lnTo>
                    <a:lnTo>
                      <a:pt x="265" y="21"/>
                    </a:lnTo>
                    <a:lnTo>
                      <a:pt x="281" y="30"/>
                    </a:lnTo>
                    <a:lnTo>
                      <a:pt x="295" y="41"/>
                    </a:lnTo>
                    <a:lnTo>
                      <a:pt x="307" y="53"/>
                    </a:lnTo>
                    <a:lnTo>
                      <a:pt x="320" y="65"/>
                    </a:lnTo>
                    <a:lnTo>
                      <a:pt x="330" y="80"/>
                    </a:lnTo>
                    <a:lnTo>
                      <a:pt x="339" y="94"/>
                    </a:lnTo>
                    <a:lnTo>
                      <a:pt x="346" y="110"/>
                    </a:lnTo>
                    <a:lnTo>
                      <a:pt x="352" y="126"/>
                    </a:lnTo>
                    <a:lnTo>
                      <a:pt x="357" y="144"/>
                    </a:lnTo>
                    <a:lnTo>
                      <a:pt x="359" y="161"/>
                    </a:lnTo>
                    <a:lnTo>
                      <a:pt x="360" y="180"/>
                    </a:lnTo>
                    <a:lnTo>
                      <a:pt x="360" y="18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0" name="Freeform 12">
                <a:extLst>
                  <a:ext uri="{FF2B5EF4-FFF2-40B4-BE49-F238E27FC236}">
                    <a16:creationId xmlns:a16="http://schemas.microsoft.com/office/drawing/2014/main" id="{8B4D07D1-B7B5-5C4C-B282-613FFC062D3A}"/>
                  </a:ext>
                </a:extLst>
              </p:cNvPr>
              <p:cNvSpPr/>
              <p:nvPr/>
            </p:nvSpPr>
            <p:spPr bwMode="auto">
              <a:xfrm>
                <a:off x="902196" y="1833478"/>
                <a:ext cx="1197356" cy="1721086"/>
              </a:xfrm>
              <a:custGeom>
                <a:avLst/>
                <a:gdLst>
                  <a:gd name="T0" fmla="*/ 573 w 1326"/>
                  <a:gd name="T1" fmla="*/ 39 h 1906"/>
                  <a:gd name="T2" fmla="*/ 551 w 1326"/>
                  <a:gd name="T3" fmla="*/ 177 h 1906"/>
                  <a:gd name="T4" fmla="*/ 523 w 1326"/>
                  <a:gd name="T5" fmla="*/ 270 h 1906"/>
                  <a:gd name="T6" fmla="*/ 509 w 1326"/>
                  <a:gd name="T7" fmla="*/ 263 h 1906"/>
                  <a:gd name="T8" fmla="*/ 478 w 1326"/>
                  <a:gd name="T9" fmla="*/ 162 h 1906"/>
                  <a:gd name="T10" fmla="*/ 449 w 1326"/>
                  <a:gd name="T11" fmla="*/ 32 h 1906"/>
                  <a:gd name="T12" fmla="*/ 427 w 1326"/>
                  <a:gd name="T13" fmla="*/ 145 h 1906"/>
                  <a:gd name="T14" fmla="*/ 395 w 1326"/>
                  <a:gd name="T15" fmla="*/ 235 h 1906"/>
                  <a:gd name="T16" fmla="*/ 385 w 1326"/>
                  <a:gd name="T17" fmla="*/ 291 h 1906"/>
                  <a:gd name="T18" fmla="*/ 352 w 1326"/>
                  <a:gd name="T19" fmla="*/ 201 h 1906"/>
                  <a:gd name="T20" fmla="*/ 329 w 1326"/>
                  <a:gd name="T21" fmla="*/ 72 h 1906"/>
                  <a:gd name="T22" fmla="*/ 208 w 1326"/>
                  <a:gd name="T23" fmla="*/ 0 h 1906"/>
                  <a:gd name="T24" fmla="*/ 126 w 1326"/>
                  <a:gd name="T25" fmla="*/ 16 h 1906"/>
                  <a:gd name="T26" fmla="*/ 61 w 1326"/>
                  <a:gd name="T27" fmla="*/ 61 h 1906"/>
                  <a:gd name="T28" fmla="*/ 17 w 1326"/>
                  <a:gd name="T29" fmla="*/ 127 h 1906"/>
                  <a:gd name="T30" fmla="*/ 0 w 1326"/>
                  <a:gd name="T31" fmla="*/ 207 h 1906"/>
                  <a:gd name="T32" fmla="*/ 2 w 1326"/>
                  <a:gd name="T33" fmla="*/ 862 h 1906"/>
                  <a:gd name="T34" fmla="*/ 13 w 1326"/>
                  <a:gd name="T35" fmla="*/ 890 h 1906"/>
                  <a:gd name="T36" fmla="*/ 34 w 1326"/>
                  <a:gd name="T37" fmla="*/ 910 h 1906"/>
                  <a:gd name="T38" fmla="*/ 61 w 1326"/>
                  <a:gd name="T39" fmla="*/ 922 h 1906"/>
                  <a:gd name="T40" fmla="*/ 85 w 1326"/>
                  <a:gd name="T41" fmla="*/ 923 h 1906"/>
                  <a:gd name="T42" fmla="*/ 113 w 1326"/>
                  <a:gd name="T43" fmla="*/ 914 h 1906"/>
                  <a:gd name="T44" fmla="*/ 135 w 1326"/>
                  <a:gd name="T45" fmla="*/ 896 h 1906"/>
                  <a:gd name="T46" fmla="*/ 150 w 1326"/>
                  <a:gd name="T47" fmla="*/ 870 h 1906"/>
                  <a:gd name="T48" fmla="*/ 153 w 1326"/>
                  <a:gd name="T49" fmla="*/ 290 h 1906"/>
                  <a:gd name="T50" fmla="*/ 221 w 1326"/>
                  <a:gd name="T51" fmla="*/ 1821 h 1906"/>
                  <a:gd name="T52" fmla="*/ 233 w 1326"/>
                  <a:gd name="T53" fmla="*/ 1856 h 1906"/>
                  <a:gd name="T54" fmla="*/ 255 w 1326"/>
                  <a:gd name="T55" fmla="*/ 1885 h 1906"/>
                  <a:gd name="T56" fmla="*/ 288 w 1326"/>
                  <a:gd name="T57" fmla="*/ 1902 h 1906"/>
                  <a:gd name="T58" fmla="*/ 316 w 1326"/>
                  <a:gd name="T59" fmla="*/ 1906 h 1906"/>
                  <a:gd name="T60" fmla="*/ 355 w 1326"/>
                  <a:gd name="T61" fmla="*/ 1898 h 1906"/>
                  <a:gd name="T62" fmla="*/ 385 w 1326"/>
                  <a:gd name="T63" fmla="*/ 1878 h 1906"/>
                  <a:gd name="T64" fmla="*/ 405 w 1326"/>
                  <a:gd name="T65" fmla="*/ 1848 h 1906"/>
                  <a:gd name="T66" fmla="*/ 412 w 1326"/>
                  <a:gd name="T67" fmla="*/ 1810 h 1906"/>
                  <a:gd name="T68" fmla="*/ 486 w 1326"/>
                  <a:gd name="T69" fmla="*/ 1810 h 1906"/>
                  <a:gd name="T70" fmla="*/ 492 w 1326"/>
                  <a:gd name="T71" fmla="*/ 1848 h 1906"/>
                  <a:gd name="T72" fmla="*/ 514 w 1326"/>
                  <a:gd name="T73" fmla="*/ 1878 h 1906"/>
                  <a:gd name="T74" fmla="*/ 544 w 1326"/>
                  <a:gd name="T75" fmla="*/ 1898 h 1906"/>
                  <a:gd name="T76" fmla="*/ 582 w 1326"/>
                  <a:gd name="T77" fmla="*/ 1906 h 1906"/>
                  <a:gd name="T78" fmla="*/ 610 w 1326"/>
                  <a:gd name="T79" fmla="*/ 1902 h 1906"/>
                  <a:gd name="T80" fmla="*/ 643 w 1326"/>
                  <a:gd name="T81" fmla="*/ 1885 h 1906"/>
                  <a:gd name="T82" fmla="*/ 665 w 1326"/>
                  <a:gd name="T83" fmla="*/ 1856 h 1906"/>
                  <a:gd name="T84" fmla="*/ 676 w 1326"/>
                  <a:gd name="T85" fmla="*/ 1821 h 1906"/>
                  <a:gd name="T86" fmla="*/ 1254 w 1326"/>
                  <a:gd name="T87" fmla="*/ 145 h 1906"/>
                  <a:gd name="T88" fmla="*/ 1282 w 1326"/>
                  <a:gd name="T89" fmla="*/ 139 h 1906"/>
                  <a:gd name="T90" fmla="*/ 1314 w 1326"/>
                  <a:gd name="T91" fmla="*/ 113 h 1906"/>
                  <a:gd name="T92" fmla="*/ 1325 w 1326"/>
                  <a:gd name="T93" fmla="*/ 87 h 1906"/>
                  <a:gd name="T94" fmla="*/ 1326 w 1326"/>
                  <a:gd name="T95" fmla="*/ 64 h 1906"/>
                  <a:gd name="T96" fmla="*/ 1317 w 1326"/>
                  <a:gd name="T97" fmla="*/ 37 h 1906"/>
                  <a:gd name="T98" fmla="*/ 1288 w 1326"/>
                  <a:gd name="T99" fmla="*/ 8 h 1906"/>
                  <a:gd name="T100" fmla="*/ 1260 w 1326"/>
                  <a:gd name="T101" fmla="*/ 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6" h="1906">
                    <a:moveTo>
                      <a:pt x="1254" y="0"/>
                    </a:moveTo>
                    <a:lnTo>
                      <a:pt x="575" y="0"/>
                    </a:lnTo>
                    <a:lnTo>
                      <a:pt x="575" y="0"/>
                    </a:lnTo>
                    <a:lnTo>
                      <a:pt x="573" y="39"/>
                    </a:lnTo>
                    <a:lnTo>
                      <a:pt x="569" y="72"/>
                    </a:lnTo>
                    <a:lnTo>
                      <a:pt x="564" y="112"/>
                    </a:lnTo>
                    <a:lnTo>
                      <a:pt x="557" y="155"/>
                    </a:lnTo>
                    <a:lnTo>
                      <a:pt x="551" y="177"/>
                    </a:lnTo>
                    <a:lnTo>
                      <a:pt x="545" y="201"/>
                    </a:lnTo>
                    <a:lnTo>
                      <a:pt x="539" y="224"/>
                    </a:lnTo>
                    <a:lnTo>
                      <a:pt x="532" y="247"/>
                    </a:lnTo>
                    <a:lnTo>
                      <a:pt x="523" y="270"/>
                    </a:lnTo>
                    <a:lnTo>
                      <a:pt x="514" y="291"/>
                    </a:lnTo>
                    <a:lnTo>
                      <a:pt x="514" y="291"/>
                    </a:lnTo>
                    <a:lnTo>
                      <a:pt x="512" y="278"/>
                    </a:lnTo>
                    <a:lnTo>
                      <a:pt x="509" y="263"/>
                    </a:lnTo>
                    <a:lnTo>
                      <a:pt x="504" y="235"/>
                    </a:lnTo>
                    <a:lnTo>
                      <a:pt x="496" y="208"/>
                    </a:lnTo>
                    <a:lnTo>
                      <a:pt x="487" y="183"/>
                    </a:lnTo>
                    <a:lnTo>
                      <a:pt x="478" y="162"/>
                    </a:lnTo>
                    <a:lnTo>
                      <a:pt x="471" y="145"/>
                    </a:lnTo>
                    <a:lnTo>
                      <a:pt x="464" y="129"/>
                    </a:lnTo>
                    <a:lnTo>
                      <a:pt x="505" y="88"/>
                    </a:lnTo>
                    <a:lnTo>
                      <a:pt x="449" y="32"/>
                    </a:lnTo>
                    <a:lnTo>
                      <a:pt x="393" y="88"/>
                    </a:lnTo>
                    <a:lnTo>
                      <a:pt x="435" y="129"/>
                    </a:lnTo>
                    <a:lnTo>
                      <a:pt x="435" y="129"/>
                    </a:lnTo>
                    <a:lnTo>
                      <a:pt x="427" y="145"/>
                    </a:lnTo>
                    <a:lnTo>
                      <a:pt x="420" y="162"/>
                    </a:lnTo>
                    <a:lnTo>
                      <a:pt x="411" y="183"/>
                    </a:lnTo>
                    <a:lnTo>
                      <a:pt x="403" y="208"/>
                    </a:lnTo>
                    <a:lnTo>
                      <a:pt x="395" y="235"/>
                    </a:lnTo>
                    <a:lnTo>
                      <a:pt x="388" y="263"/>
                    </a:lnTo>
                    <a:lnTo>
                      <a:pt x="386" y="278"/>
                    </a:lnTo>
                    <a:lnTo>
                      <a:pt x="385" y="291"/>
                    </a:lnTo>
                    <a:lnTo>
                      <a:pt x="385" y="291"/>
                    </a:lnTo>
                    <a:lnTo>
                      <a:pt x="375" y="270"/>
                    </a:lnTo>
                    <a:lnTo>
                      <a:pt x="367" y="247"/>
                    </a:lnTo>
                    <a:lnTo>
                      <a:pt x="359" y="224"/>
                    </a:lnTo>
                    <a:lnTo>
                      <a:pt x="352" y="201"/>
                    </a:lnTo>
                    <a:lnTo>
                      <a:pt x="347" y="177"/>
                    </a:lnTo>
                    <a:lnTo>
                      <a:pt x="342" y="155"/>
                    </a:lnTo>
                    <a:lnTo>
                      <a:pt x="334" y="112"/>
                    </a:lnTo>
                    <a:lnTo>
                      <a:pt x="329" y="72"/>
                    </a:lnTo>
                    <a:lnTo>
                      <a:pt x="326" y="39"/>
                    </a:lnTo>
                    <a:lnTo>
                      <a:pt x="324" y="0"/>
                    </a:lnTo>
                    <a:lnTo>
                      <a:pt x="208" y="0"/>
                    </a:lnTo>
                    <a:lnTo>
                      <a:pt x="208" y="0"/>
                    </a:lnTo>
                    <a:lnTo>
                      <a:pt x="186" y="1"/>
                    </a:lnTo>
                    <a:lnTo>
                      <a:pt x="166" y="4"/>
                    </a:lnTo>
                    <a:lnTo>
                      <a:pt x="146" y="9"/>
                    </a:lnTo>
                    <a:lnTo>
                      <a:pt x="126" y="16"/>
                    </a:lnTo>
                    <a:lnTo>
                      <a:pt x="108" y="25"/>
                    </a:lnTo>
                    <a:lnTo>
                      <a:pt x="91" y="35"/>
                    </a:lnTo>
                    <a:lnTo>
                      <a:pt x="76" y="48"/>
                    </a:lnTo>
                    <a:lnTo>
                      <a:pt x="61" y="61"/>
                    </a:lnTo>
                    <a:lnTo>
                      <a:pt x="47" y="76"/>
                    </a:lnTo>
                    <a:lnTo>
                      <a:pt x="36" y="92"/>
                    </a:lnTo>
                    <a:lnTo>
                      <a:pt x="25" y="109"/>
                    </a:lnTo>
                    <a:lnTo>
                      <a:pt x="17" y="127"/>
                    </a:lnTo>
                    <a:lnTo>
                      <a:pt x="9" y="146"/>
                    </a:lnTo>
                    <a:lnTo>
                      <a:pt x="4" y="165"/>
                    </a:lnTo>
                    <a:lnTo>
                      <a:pt x="1" y="186"/>
                    </a:lnTo>
                    <a:lnTo>
                      <a:pt x="0" y="207"/>
                    </a:lnTo>
                    <a:lnTo>
                      <a:pt x="0" y="847"/>
                    </a:lnTo>
                    <a:lnTo>
                      <a:pt x="0" y="847"/>
                    </a:lnTo>
                    <a:lnTo>
                      <a:pt x="1" y="855"/>
                    </a:lnTo>
                    <a:lnTo>
                      <a:pt x="2" y="862"/>
                    </a:lnTo>
                    <a:lnTo>
                      <a:pt x="3" y="870"/>
                    </a:lnTo>
                    <a:lnTo>
                      <a:pt x="7" y="876"/>
                    </a:lnTo>
                    <a:lnTo>
                      <a:pt x="9" y="883"/>
                    </a:lnTo>
                    <a:lnTo>
                      <a:pt x="13" y="890"/>
                    </a:lnTo>
                    <a:lnTo>
                      <a:pt x="18" y="896"/>
                    </a:lnTo>
                    <a:lnTo>
                      <a:pt x="22" y="901"/>
                    </a:lnTo>
                    <a:lnTo>
                      <a:pt x="28" y="906"/>
                    </a:lnTo>
                    <a:lnTo>
                      <a:pt x="34" y="910"/>
                    </a:lnTo>
                    <a:lnTo>
                      <a:pt x="41" y="914"/>
                    </a:lnTo>
                    <a:lnTo>
                      <a:pt x="47" y="917"/>
                    </a:lnTo>
                    <a:lnTo>
                      <a:pt x="54" y="919"/>
                    </a:lnTo>
                    <a:lnTo>
                      <a:pt x="61" y="922"/>
                    </a:lnTo>
                    <a:lnTo>
                      <a:pt x="69" y="923"/>
                    </a:lnTo>
                    <a:lnTo>
                      <a:pt x="77" y="923"/>
                    </a:lnTo>
                    <a:lnTo>
                      <a:pt x="77" y="923"/>
                    </a:lnTo>
                    <a:lnTo>
                      <a:pt x="85" y="923"/>
                    </a:lnTo>
                    <a:lnTo>
                      <a:pt x="92" y="922"/>
                    </a:lnTo>
                    <a:lnTo>
                      <a:pt x="99" y="919"/>
                    </a:lnTo>
                    <a:lnTo>
                      <a:pt x="106" y="917"/>
                    </a:lnTo>
                    <a:lnTo>
                      <a:pt x="113" y="914"/>
                    </a:lnTo>
                    <a:lnTo>
                      <a:pt x="120" y="910"/>
                    </a:lnTo>
                    <a:lnTo>
                      <a:pt x="125" y="906"/>
                    </a:lnTo>
                    <a:lnTo>
                      <a:pt x="131" y="901"/>
                    </a:lnTo>
                    <a:lnTo>
                      <a:pt x="135" y="896"/>
                    </a:lnTo>
                    <a:lnTo>
                      <a:pt x="140" y="890"/>
                    </a:lnTo>
                    <a:lnTo>
                      <a:pt x="144" y="883"/>
                    </a:lnTo>
                    <a:lnTo>
                      <a:pt x="147" y="876"/>
                    </a:lnTo>
                    <a:lnTo>
                      <a:pt x="150" y="870"/>
                    </a:lnTo>
                    <a:lnTo>
                      <a:pt x="151" y="862"/>
                    </a:lnTo>
                    <a:lnTo>
                      <a:pt x="152" y="855"/>
                    </a:lnTo>
                    <a:lnTo>
                      <a:pt x="153" y="847"/>
                    </a:lnTo>
                    <a:lnTo>
                      <a:pt x="153" y="290"/>
                    </a:lnTo>
                    <a:lnTo>
                      <a:pt x="220" y="290"/>
                    </a:lnTo>
                    <a:lnTo>
                      <a:pt x="220" y="1810"/>
                    </a:lnTo>
                    <a:lnTo>
                      <a:pt x="220" y="1810"/>
                    </a:lnTo>
                    <a:lnTo>
                      <a:pt x="221" y="1821"/>
                    </a:lnTo>
                    <a:lnTo>
                      <a:pt x="222" y="1830"/>
                    </a:lnTo>
                    <a:lnTo>
                      <a:pt x="225" y="1839"/>
                    </a:lnTo>
                    <a:lnTo>
                      <a:pt x="228" y="1848"/>
                    </a:lnTo>
                    <a:lnTo>
                      <a:pt x="233" y="1856"/>
                    </a:lnTo>
                    <a:lnTo>
                      <a:pt x="237" y="1865"/>
                    </a:lnTo>
                    <a:lnTo>
                      <a:pt x="243" y="1871"/>
                    </a:lnTo>
                    <a:lnTo>
                      <a:pt x="248" y="1878"/>
                    </a:lnTo>
                    <a:lnTo>
                      <a:pt x="255" y="1885"/>
                    </a:lnTo>
                    <a:lnTo>
                      <a:pt x="263" y="1889"/>
                    </a:lnTo>
                    <a:lnTo>
                      <a:pt x="271" y="1895"/>
                    </a:lnTo>
                    <a:lnTo>
                      <a:pt x="279" y="1898"/>
                    </a:lnTo>
                    <a:lnTo>
                      <a:pt x="288" y="1902"/>
                    </a:lnTo>
                    <a:lnTo>
                      <a:pt x="297" y="1904"/>
                    </a:lnTo>
                    <a:lnTo>
                      <a:pt x="307" y="1906"/>
                    </a:lnTo>
                    <a:lnTo>
                      <a:pt x="316" y="1906"/>
                    </a:lnTo>
                    <a:lnTo>
                      <a:pt x="316" y="1906"/>
                    </a:lnTo>
                    <a:lnTo>
                      <a:pt x="326" y="1906"/>
                    </a:lnTo>
                    <a:lnTo>
                      <a:pt x="336" y="1904"/>
                    </a:lnTo>
                    <a:lnTo>
                      <a:pt x="345" y="1902"/>
                    </a:lnTo>
                    <a:lnTo>
                      <a:pt x="355" y="1898"/>
                    </a:lnTo>
                    <a:lnTo>
                      <a:pt x="362" y="1895"/>
                    </a:lnTo>
                    <a:lnTo>
                      <a:pt x="370" y="1889"/>
                    </a:lnTo>
                    <a:lnTo>
                      <a:pt x="378" y="1885"/>
                    </a:lnTo>
                    <a:lnTo>
                      <a:pt x="385" y="1878"/>
                    </a:lnTo>
                    <a:lnTo>
                      <a:pt x="391" y="1871"/>
                    </a:lnTo>
                    <a:lnTo>
                      <a:pt x="396" y="1865"/>
                    </a:lnTo>
                    <a:lnTo>
                      <a:pt x="401" y="1856"/>
                    </a:lnTo>
                    <a:lnTo>
                      <a:pt x="405" y="1848"/>
                    </a:lnTo>
                    <a:lnTo>
                      <a:pt x="409" y="1839"/>
                    </a:lnTo>
                    <a:lnTo>
                      <a:pt x="411" y="1830"/>
                    </a:lnTo>
                    <a:lnTo>
                      <a:pt x="412" y="1821"/>
                    </a:lnTo>
                    <a:lnTo>
                      <a:pt x="412" y="1810"/>
                    </a:lnTo>
                    <a:lnTo>
                      <a:pt x="412" y="905"/>
                    </a:lnTo>
                    <a:lnTo>
                      <a:pt x="486" y="905"/>
                    </a:lnTo>
                    <a:lnTo>
                      <a:pt x="486" y="1810"/>
                    </a:lnTo>
                    <a:lnTo>
                      <a:pt x="486" y="1810"/>
                    </a:lnTo>
                    <a:lnTo>
                      <a:pt x="486" y="1821"/>
                    </a:lnTo>
                    <a:lnTo>
                      <a:pt x="487" y="1830"/>
                    </a:lnTo>
                    <a:lnTo>
                      <a:pt x="490" y="1839"/>
                    </a:lnTo>
                    <a:lnTo>
                      <a:pt x="492" y="1848"/>
                    </a:lnTo>
                    <a:lnTo>
                      <a:pt x="497" y="1856"/>
                    </a:lnTo>
                    <a:lnTo>
                      <a:pt x="501" y="1865"/>
                    </a:lnTo>
                    <a:lnTo>
                      <a:pt x="507" y="1871"/>
                    </a:lnTo>
                    <a:lnTo>
                      <a:pt x="514" y="1878"/>
                    </a:lnTo>
                    <a:lnTo>
                      <a:pt x="521" y="1885"/>
                    </a:lnTo>
                    <a:lnTo>
                      <a:pt x="527" y="1889"/>
                    </a:lnTo>
                    <a:lnTo>
                      <a:pt x="535" y="1895"/>
                    </a:lnTo>
                    <a:lnTo>
                      <a:pt x="544" y="1898"/>
                    </a:lnTo>
                    <a:lnTo>
                      <a:pt x="552" y="1902"/>
                    </a:lnTo>
                    <a:lnTo>
                      <a:pt x="562" y="1904"/>
                    </a:lnTo>
                    <a:lnTo>
                      <a:pt x="571" y="1906"/>
                    </a:lnTo>
                    <a:lnTo>
                      <a:pt x="582" y="1906"/>
                    </a:lnTo>
                    <a:lnTo>
                      <a:pt x="582" y="1906"/>
                    </a:lnTo>
                    <a:lnTo>
                      <a:pt x="591" y="1906"/>
                    </a:lnTo>
                    <a:lnTo>
                      <a:pt x="601" y="1904"/>
                    </a:lnTo>
                    <a:lnTo>
                      <a:pt x="610" y="1902"/>
                    </a:lnTo>
                    <a:lnTo>
                      <a:pt x="619" y="1898"/>
                    </a:lnTo>
                    <a:lnTo>
                      <a:pt x="627" y="1895"/>
                    </a:lnTo>
                    <a:lnTo>
                      <a:pt x="635" y="1889"/>
                    </a:lnTo>
                    <a:lnTo>
                      <a:pt x="643" y="1885"/>
                    </a:lnTo>
                    <a:lnTo>
                      <a:pt x="649" y="1878"/>
                    </a:lnTo>
                    <a:lnTo>
                      <a:pt x="655" y="1871"/>
                    </a:lnTo>
                    <a:lnTo>
                      <a:pt x="661" y="1865"/>
                    </a:lnTo>
                    <a:lnTo>
                      <a:pt x="665" y="1856"/>
                    </a:lnTo>
                    <a:lnTo>
                      <a:pt x="670" y="1848"/>
                    </a:lnTo>
                    <a:lnTo>
                      <a:pt x="673" y="1839"/>
                    </a:lnTo>
                    <a:lnTo>
                      <a:pt x="675" y="1830"/>
                    </a:lnTo>
                    <a:lnTo>
                      <a:pt x="676" y="1821"/>
                    </a:lnTo>
                    <a:lnTo>
                      <a:pt x="678" y="1810"/>
                    </a:lnTo>
                    <a:lnTo>
                      <a:pt x="678" y="145"/>
                    </a:lnTo>
                    <a:lnTo>
                      <a:pt x="1254" y="145"/>
                    </a:lnTo>
                    <a:lnTo>
                      <a:pt x="1254" y="145"/>
                    </a:lnTo>
                    <a:lnTo>
                      <a:pt x="1260" y="145"/>
                    </a:lnTo>
                    <a:lnTo>
                      <a:pt x="1268" y="144"/>
                    </a:lnTo>
                    <a:lnTo>
                      <a:pt x="1275" y="141"/>
                    </a:lnTo>
                    <a:lnTo>
                      <a:pt x="1282" y="139"/>
                    </a:lnTo>
                    <a:lnTo>
                      <a:pt x="1288" y="137"/>
                    </a:lnTo>
                    <a:lnTo>
                      <a:pt x="1294" y="132"/>
                    </a:lnTo>
                    <a:lnTo>
                      <a:pt x="1305" y="123"/>
                    </a:lnTo>
                    <a:lnTo>
                      <a:pt x="1314" y="113"/>
                    </a:lnTo>
                    <a:lnTo>
                      <a:pt x="1317" y="107"/>
                    </a:lnTo>
                    <a:lnTo>
                      <a:pt x="1320" y="101"/>
                    </a:lnTo>
                    <a:lnTo>
                      <a:pt x="1323" y="94"/>
                    </a:lnTo>
                    <a:lnTo>
                      <a:pt x="1325" y="87"/>
                    </a:lnTo>
                    <a:lnTo>
                      <a:pt x="1326" y="80"/>
                    </a:lnTo>
                    <a:lnTo>
                      <a:pt x="1326" y="72"/>
                    </a:lnTo>
                    <a:lnTo>
                      <a:pt x="1326" y="72"/>
                    </a:lnTo>
                    <a:lnTo>
                      <a:pt x="1326" y="64"/>
                    </a:lnTo>
                    <a:lnTo>
                      <a:pt x="1325" y="58"/>
                    </a:lnTo>
                    <a:lnTo>
                      <a:pt x="1323" y="51"/>
                    </a:lnTo>
                    <a:lnTo>
                      <a:pt x="1320" y="44"/>
                    </a:lnTo>
                    <a:lnTo>
                      <a:pt x="1317" y="37"/>
                    </a:lnTo>
                    <a:lnTo>
                      <a:pt x="1314" y="32"/>
                    </a:lnTo>
                    <a:lnTo>
                      <a:pt x="1305" y="22"/>
                    </a:lnTo>
                    <a:lnTo>
                      <a:pt x="1294" y="13"/>
                    </a:lnTo>
                    <a:lnTo>
                      <a:pt x="1288" y="8"/>
                    </a:lnTo>
                    <a:lnTo>
                      <a:pt x="1282" y="6"/>
                    </a:lnTo>
                    <a:lnTo>
                      <a:pt x="1275" y="4"/>
                    </a:lnTo>
                    <a:lnTo>
                      <a:pt x="1268" y="1"/>
                    </a:lnTo>
                    <a:lnTo>
                      <a:pt x="1260" y="0"/>
                    </a:lnTo>
                    <a:lnTo>
                      <a:pt x="1254" y="0"/>
                    </a:lnTo>
                    <a:lnTo>
                      <a:pt x="12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10" name="组合 9">
              <a:extLst>
                <a:ext uri="{FF2B5EF4-FFF2-40B4-BE49-F238E27FC236}">
                  <a16:creationId xmlns:a16="http://schemas.microsoft.com/office/drawing/2014/main" id="{F3EF7931-BB16-6C49-89B8-9313A0904A94}"/>
                </a:ext>
              </a:extLst>
            </p:cNvPr>
            <p:cNvGrpSpPr/>
            <p:nvPr/>
          </p:nvGrpSpPr>
          <p:grpSpPr>
            <a:xfrm>
              <a:off x="714375" y="3562692"/>
              <a:ext cx="2416384" cy="667305"/>
              <a:chOff x="714375" y="3562692"/>
              <a:chExt cx="2416384" cy="667305"/>
            </a:xfrm>
            <a:grpFill/>
          </p:grpSpPr>
          <p:sp>
            <p:nvSpPr>
              <p:cNvPr id="11" name="Freeform 13">
                <a:extLst>
                  <a:ext uri="{FF2B5EF4-FFF2-40B4-BE49-F238E27FC236}">
                    <a16:creationId xmlns:a16="http://schemas.microsoft.com/office/drawing/2014/main" id="{6198B8AB-781D-BC4B-945E-7422916170E3}"/>
                  </a:ext>
                </a:extLst>
              </p:cNvPr>
              <p:cNvSpPr/>
              <p:nvPr/>
            </p:nvSpPr>
            <p:spPr bwMode="auto">
              <a:xfrm>
                <a:off x="861562" y="3562692"/>
                <a:ext cx="252835" cy="252835"/>
              </a:xfrm>
              <a:custGeom>
                <a:avLst/>
                <a:gdLst>
                  <a:gd name="T0" fmla="*/ 280 w 280"/>
                  <a:gd name="T1" fmla="*/ 140 h 280"/>
                  <a:gd name="T2" fmla="*/ 276 w 280"/>
                  <a:gd name="T3" fmla="*/ 169 h 280"/>
                  <a:gd name="T4" fmla="*/ 269 w 280"/>
                  <a:gd name="T5" fmla="*/ 195 h 280"/>
                  <a:gd name="T6" fmla="*/ 256 w 280"/>
                  <a:gd name="T7" fmla="*/ 218 h 280"/>
                  <a:gd name="T8" fmla="*/ 238 w 280"/>
                  <a:gd name="T9" fmla="*/ 239 h 280"/>
                  <a:gd name="T10" fmla="*/ 218 w 280"/>
                  <a:gd name="T11" fmla="*/ 257 h 280"/>
                  <a:gd name="T12" fmla="*/ 194 w 280"/>
                  <a:gd name="T13" fmla="*/ 269 h 280"/>
                  <a:gd name="T14" fmla="*/ 168 w 280"/>
                  <a:gd name="T15" fmla="*/ 277 h 280"/>
                  <a:gd name="T16" fmla="*/ 140 w 280"/>
                  <a:gd name="T17" fmla="*/ 280 h 280"/>
                  <a:gd name="T18" fmla="*/ 125 w 280"/>
                  <a:gd name="T19" fmla="*/ 279 h 280"/>
                  <a:gd name="T20" fmla="*/ 98 w 280"/>
                  <a:gd name="T21" fmla="*/ 274 h 280"/>
                  <a:gd name="T22" fmla="*/ 73 w 280"/>
                  <a:gd name="T23" fmla="*/ 264 h 280"/>
                  <a:gd name="T24" fmla="*/ 50 w 280"/>
                  <a:gd name="T25" fmla="*/ 248 h 280"/>
                  <a:gd name="T26" fmla="*/ 31 w 280"/>
                  <a:gd name="T27" fmla="*/ 230 h 280"/>
                  <a:gd name="T28" fmla="*/ 17 w 280"/>
                  <a:gd name="T29" fmla="*/ 207 h 280"/>
                  <a:gd name="T30" fmla="*/ 5 w 280"/>
                  <a:gd name="T31" fmla="*/ 182 h 280"/>
                  <a:gd name="T32" fmla="*/ 0 w 280"/>
                  <a:gd name="T33" fmla="*/ 154 h 280"/>
                  <a:gd name="T34" fmla="*/ 0 w 280"/>
                  <a:gd name="T35" fmla="*/ 140 h 280"/>
                  <a:gd name="T36" fmla="*/ 2 w 280"/>
                  <a:gd name="T37" fmla="*/ 112 h 280"/>
                  <a:gd name="T38" fmla="*/ 10 w 280"/>
                  <a:gd name="T39" fmla="*/ 85 h 280"/>
                  <a:gd name="T40" fmla="*/ 23 w 280"/>
                  <a:gd name="T41" fmla="*/ 61 h 280"/>
                  <a:gd name="T42" fmla="*/ 40 w 280"/>
                  <a:gd name="T43" fmla="*/ 41 h 280"/>
                  <a:gd name="T44" fmla="*/ 61 w 280"/>
                  <a:gd name="T45" fmla="*/ 24 h 280"/>
                  <a:gd name="T46" fmla="*/ 84 w 280"/>
                  <a:gd name="T47" fmla="*/ 11 h 280"/>
                  <a:gd name="T48" fmla="*/ 111 w 280"/>
                  <a:gd name="T49" fmla="*/ 3 h 280"/>
                  <a:gd name="T50" fmla="*/ 140 w 280"/>
                  <a:gd name="T51" fmla="*/ 0 h 280"/>
                  <a:gd name="T52" fmla="*/ 153 w 280"/>
                  <a:gd name="T53" fmla="*/ 0 h 280"/>
                  <a:gd name="T54" fmla="*/ 182 w 280"/>
                  <a:gd name="T55" fmla="*/ 6 h 280"/>
                  <a:gd name="T56" fmla="*/ 206 w 280"/>
                  <a:gd name="T57" fmla="*/ 17 h 280"/>
                  <a:gd name="T58" fmla="*/ 229 w 280"/>
                  <a:gd name="T59" fmla="*/ 32 h 280"/>
                  <a:gd name="T60" fmla="*/ 247 w 280"/>
                  <a:gd name="T61" fmla="*/ 51 h 280"/>
                  <a:gd name="T62" fmla="*/ 263 w 280"/>
                  <a:gd name="T63" fmla="*/ 74 h 280"/>
                  <a:gd name="T64" fmla="*/ 273 w 280"/>
                  <a:gd name="T65" fmla="*/ 99 h 280"/>
                  <a:gd name="T66" fmla="*/ 279 w 280"/>
                  <a:gd name="T67" fmla="*/ 126 h 280"/>
                  <a:gd name="T68" fmla="*/ 280 w 280"/>
                  <a:gd name="T69" fmla="*/ 1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80">
                    <a:moveTo>
                      <a:pt x="280" y="140"/>
                    </a:moveTo>
                    <a:lnTo>
                      <a:pt x="280" y="140"/>
                    </a:lnTo>
                    <a:lnTo>
                      <a:pt x="279" y="154"/>
                    </a:lnTo>
                    <a:lnTo>
                      <a:pt x="276" y="169"/>
                    </a:lnTo>
                    <a:lnTo>
                      <a:pt x="273" y="182"/>
                    </a:lnTo>
                    <a:lnTo>
                      <a:pt x="269" y="195"/>
                    </a:lnTo>
                    <a:lnTo>
                      <a:pt x="263" y="207"/>
                    </a:lnTo>
                    <a:lnTo>
                      <a:pt x="256" y="218"/>
                    </a:lnTo>
                    <a:lnTo>
                      <a:pt x="247" y="230"/>
                    </a:lnTo>
                    <a:lnTo>
                      <a:pt x="238" y="239"/>
                    </a:lnTo>
                    <a:lnTo>
                      <a:pt x="229" y="248"/>
                    </a:lnTo>
                    <a:lnTo>
                      <a:pt x="218" y="257"/>
                    </a:lnTo>
                    <a:lnTo>
                      <a:pt x="206" y="264"/>
                    </a:lnTo>
                    <a:lnTo>
                      <a:pt x="194" y="269"/>
                    </a:lnTo>
                    <a:lnTo>
                      <a:pt x="182" y="274"/>
                    </a:lnTo>
                    <a:lnTo>
                      <a:pt x="168" y="277"/>
                    </a:lnTo>
                    <a:lnTo>
                      <a:pt x="153" y="279"/>
                    </a:lnTo>
                    <a:lnTo>
                      <a:pt x="140" y="280"/>
                    </a:lnTo>
                    <a:lnTo>
                      <a:pt x="140" y="280"/>
                    </a:lnTo>
                    <a:lnTo>
                      <a:pt x="125" y="279"/>
                    </a:lnTo>
                    <a:lnTo>
                      <a:pt x="111" y="277"/>
                    </a:lnTo>
                    <a:lnTo>
                      <a:pt x="98" y="274"/>
                    </a:lnTo>
                    <a:lnTo>
                      <a:pt x="84" y="269"/>
                    </a:lnTo>
                    <a:lnTo>
                      <a:pt x="73" y="264"/>
                    </a:lnTo>
                    <a:lnTo>
                      <a:pt x="61" y="257"/>
                    </a:lnTo>
                    <a:lnTo>
                      <a:pt x="50" y="248"/>
                    </a:lnTo>
                    <a:lnTo>
                      <a:pt x="40" y="239"/>
                    </a:lnTo>
                    <a:lnTo>
                      <a:pt x="31" y="230"/>
                    </a:lnTo>
                    <a:lnTo>
                      <a:pt x="23" y="218"/>
                    </a:lnTo>
                    <a:lnTo>
                      <a:pt x="17" y="207"/>
                    </a:lnTo>
                    <a:lnTo>
                      <a:pt x="10" y="195"/>
                    </a:lnTo>
                    <a:lnTo>
                      <a:pt x="5" y="182"/>
                    </a:lnTo>
                    <a:lnTo>
                      <a:pt x="2" y="169"/>
                    </a:lnTo>
                    <a:lnTo>
                      <a:pt x="0" y="154"/>
                    </a:lnTo>
                    <a:lnTo>
                      <a:pt x="0" y="140"/>
                    </a:lnTo>
                    <a:lnTo>
                      <a:pt x="0" y="140"/>
                    </a:lnTo>
                    <a:lnTo>
                      <a:pt x="0" y="126"/>
                    </a:lnTo>
                    <a:lnTo>
                      <a:pt x="2" y="112"/>
                    </a:lnTo>
                    <a:lnTo>
                      <a:pt x="5" y="99"/>
                    </a:lnTo>
                    <a:lnTo>
                      <a:pt x="10" y="85"/>
                    </a:lnTo>
                    <a:lnTo>
                      <a:pt x="17" y="74"/>
                    </a:lnTo>
                    <a:lnTo>
                      <a:pt x="23" y="61"/>
                    </a:lnTo>
                    <a:lnTo>
                      <a:pt x="31" y="51"/>
                    </a:lnTo>
                    <a:lnTo>
                      <a:pt x="40" y="41"/>
                    </a:lnTo>
                    <a:lnTo>
                      <a:pt x="50" y="32"/>
                    </a:lnTo>
                    <a:lnTo>
                      <a:pt x="61" y="24"/>
                    </a:lnTo>
                    <a:lnTo>
                      <a:pt x="73" y="17"/>
                    </a:lnTo>
                    <a:lnTo>
                      <a:pt x="84" y="11"/>
                    </a:lnTo>
                    <a:lnTo>
                      <a:pt x="98" y="6"/>
                    </a:lnTo>
                    <a:lnTo>
                      <a:pt x="111" y="3"/>
                    </a:lnTo>
                    <a:lnTo>
                      <a:pt x="125" y="0"/>
                    </a:lnTo>
                    <a:lnTo>
                      <a:pt x="140" y="0"/>
                    </a:lnTo>
                    <a:lnTo>
                      <a:pt x="140" y="0"/>
                    </a:lnTo>
                    <a:lnTo>
                      <a:pt x="153" y="0"/>
                    </a:lnTo>
                    <a:lnTo>
                      <a:pt x="168" y="3"/>
                    </a:lnTo>
                    <a:lnTo>
                      <a:pt x="182" y="6"/>
                    </a:lnTo>
                    <a:lnTo>
                      <a:pt x="194" y="11"/>
                    </a:lnTo>
                    <a:lnTo>
                      <a:pt x="206" y="17"/>
                    </a:lnTo>
                    <a:lnTo>
                      <a:pt x="218" y="24"/>
                    </a:lnTo>
                    <a:lnTo>
                      <a:pt x="229" y="32"/>
                    </a:lnTo>
                    <a:lnTo>
                      <a:pt x="238" y="41"/>
                    </a:lnTo>
                    <a:lnTo>
                      <a:pt x="247" y="51"/>
                    </a:lnTo>
                    <a:lnTo>
                      <a:pt x="256" y="61"/>
                    </a:lnTo>
                    <a:lnTo>
                      <a:pt x="263" y="74"/>
                    </a:lnTo>
                    <a:lnTo>
                      <a:pt x="269" y="85"/>
                    </a:lnTo>
                    <a:lnTo>
                      <a:pt x="273" y="99"/>
                    </a:lnTo>
                    <a:lnTo>
                      <a:pt x="276" y="112"/>
                    </a:lnTo>
                    <a:lnTo>
                      <a:pt x="279" y="126"/>
                    </a:lnTo>
                    <a:lnTo>
                      <a:pt x="280" y="140"/>
                    </a:lnTo>
                    <a:lnTo>
                      <a:pt x="280" y="140"/>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2" name="Freeform 14">
                <a:extLst>
                  <a:ext uri="{FF2B5EF4-FFF2-40B4-BE49-F238E27FC236}">
                    <a16:creationId xmlns:a16="http://schemas.microsoft.com/office/drawing/2014/main" id="{A1FB62F6-57FB-CF44-BA69-E53F802466E1}"/>
                  </a:ext>
                </a:extLst>
              </p:cNvPr>
              <p:cNvSpPr/>
              <p:nvPr/>
            </p:nvSpPr>
            <p:spPr bwMode="auto">
              <a:xfrm>
                <a:off x="714375" y="3846229"/>
                <a:ext cx="546305" cy="383768"/>
              </a:xfrm>
              <a:custGeom>
                <a:avLst/>
                <a:gdLst>
                  <a:gd name="T0" fmla="*/ 482 w 605"/>
                  <a:gd name="T1" fmla="*/ 27 h 425"/>
                  <a:gd name="T2" fmla="*/ 482 w 605"/>
                  <a:gd name="T3" fmla="*/ 27 h 425"/>
                  <a:gd name="T4" fmla="*/ 482 w 605"/>
                  <a:gd name="T5" fmla="*/ 27 h 425"/>
                  <a:gd name="T6" fmla="*/ 460 w 605"/>
                  <a:gd name="T7" fmla="*/ 21 h 425"/>
                  <a:gd name="T8" fmla="*/ 438 w 605"/>
                  <a:gd name="T9" fmla="*/ 16 h 425"/>
                  <a:gd name="T10" fmla="*/ 416 w 605"/>
                  <a:gd name="T11" fmla="*/ 12 h 425"/>
                  <a:gd name="T12" fmla="*/ 393 w 605"/>
                  <a:gd name="T13" fmla="*/ 7 h 425"/>
                  <a:gd name="T14" fmla="*/ 371 w 605"/>
                  <a:gd name="T15" fmla="*/ 5 h 425"/>
                  <a:gd name="T16" fmla="*/ 348 w 605"/>
                  <a:gd name="T17" fmla="*/ 3 h 425"/>
                  <a:gd name="T18" fmla="*/ 325 w 605"/>
                  <a:gd name="T19" fmla="*/ 2 h 425"/>
                  <a:gd name="T20" fmla="*/ 303 w 605"/>
                  <a:gd name="T21" fmla="*/ 0 h 425"/>
                  <a:gd name="T22" fmla="*/ 280 w 605"/>
                  <a:gd name="T23" fmla="*/ 2 h 425"/>
                  <a:gd name="T24" fmla="*/ 258 w 605"/>
                  <a:gd name="T25" fmla="*/ 3 h 425"/>
                  <a:gd name="T26" fmla="*/ 234 w 605"/>
                  <a:gd name="T27" fmla="*/ 5 h 425"/>
                  <a:gd name="T28" fmla="*/ 211 w 605"/>
                  <a:gd name="T29" fmla="*/ 7 h 425"/>
                  <a:gd name="T30" fmla="*/ 190 w 605"/>
                  <a:gd name="T31" fmla="*/ 12 h 425"/>
                  <a:gd name="T32" fmla="*/ 167 w 605"/>
                  <a:gd name="T33" fmla="*/ 16 h 425"/>
                  <a:gd name="T34" fmla="*/ 145 w 605"/>
                  <a:gd name="T35" fmla="*/ 21 h 425"/>
                  <a:gd name="T36" fmla="*/ 122 w 605"/>
                  <a:gd name="T37" fmla="*/ 27 h 425"/>
                  <a:gd name="T38" fmla="*/ 122 w 605"/>
                  <a:gd name="T39" fmla="*/ 27 h 425"/>
                  <a:gd name="T40" fmla="*/ 122 w 605"/>
                  <a:gd name="T41" fmla="*/ 27 h 425"/>
                  <a:gd name="T42" fmla="*/ 110 w 605"/>
                  <a:gd name="T43" fmla="*/ 32 h 425"/>
                  <a:gd name="T44" fmla="*/ 96 w 605"/>
                  <a:gd name="T45" fmla="*/ 38 h 425"/>
                  <a:gd name="T46" fmla="*/ 84 w 605"/>
                  <a:gd name="T47" fmla="*/ 44 h 425"/>
                  <a:gd name="T48" fmla="*/ 72 w 605"/>
                  <a:gd name="T49" fmla="*/ 52 h 425"/>
                  <a:gd name="T50" fmla="*/ 62 w 605"/>
                  <a:gd name="T51" fmla="*/ 61 h 425"/>
                  <a:gd name="T52" fmla="*/ 52 w 605"/>
                  <a:gd name="T53" fmla="*/ 70 h 425"/>
                  <a:gd name="T54" fmla="*/ 42 w 605"/>
                  <a:gd name="T55" fmla="*/ 81 h 425"/>
                  <a:gd name="T56" fmla="*/ 34 w 605"/>
                  <a:gd name="T57" fmla="*/ 92 h 425"/>
                  <a:gd name="T58" fmla="*/ 26 w 605"/>
                  <a:gd name="T59" fmla="*/ 103 h 425"/>
                  <a:gd name="T60" fmla="*/ 19 w 605"/>
                  <a:gd name="T61" fmla="*/ 116 h 425"/>
                  <a:gd name="T62" fmla="*/ 14 w 605"/>
                  <a:gd name="T63" fmla="*/ 128 h 425"/>
                  <a:gd name="T64" fmla="*/ 9 w 605"/>
                  <a:gd name="T65" fmla="*/ 142 h 425"/>
                  <a:gd name="T66" fmla="*/ 5 w 605"/>
                  <a:gd name="T67" fmla="*/ 155 h 425"/>
                  <a:gd name="T68" fmla="*/ 2 w 605"/>
                  <a:gd name="T69" fmla="*/ 170 h 425"/>
                  <a:gd name="T70" fmla="*/ 0 w 605"/>
                  <a:gd name="T71" fmla="*/ 183 h 425"/>
                  <a:gd name="T72" fmla="*/ 0 w 605"/>
                  <a:gd name="T73" fmla="*/ 199 h 425"/>
                  <a:gd name="T74" fmla="*/ 0 w 605"/>
                  <a:gd name="T75" fmla="*/ 199 h 425"/>
                  <a:gd name="T76" fmla="*/ 0 w 605"/>
                  <a:gd name="T77" fmla="*/ 425 h 425"/>
                  <a:gd name="T78" fmla="*/ 303 w 605"/>
                  <a:gd name="T79" fmla="*/ 425 h 425"/>
                  <a:gd name="T80" fmla="*/ 605 w 605"/>
                  <a:gd name="T81" fmla="*/ 425 h 425"/>
                  <a:gd name="T82" fmla="*/ 605 w 605"/>
                  <a:gd name="T83" fmla="*/ 199 h 425"/>
                  <a:gd name="T84" fmla="*/ 605 w 605"/>
                  <a:gd name="T85" fmla="*/ 199 h 425"/>
                  <a:gd name="T86" fmla="*/ 605 w 605"/>
                  <a:gd name="T87" fmla="*/ 199 h 425"/>
                  <a:gd name="T88" fmla="*/ 604 w 605"/>
                  <a:gd name="T89" fmla="*/ 183 h 425"/>
                  <a:gd name="T90" fmla="*/ 603 w 605"/>
                  <a:gd name="T91" fmla="*/ 170 h 425"/>
                  <a:gd name="T92" fmla="*/ 600 w 605"/>
                  <a:gd name="T93" fmla="*/ 155 h 425"/>
                  <a:gd name="T94" fmla="*/ 596 w 605"/>
                  <a:gd name="T95" fmla="*/ 142 h 425"/>
                  <a:gd name="T96" fmla="*/ 591 w 605"/>
                  <a:gd name="T97" fmla="*/ 128 h 425"/>
                  <a:gd name="T98" fmla="*/ 585 w 605"/>
                  <a:gd name="T99" fmla="*/ 116 h 425"/>
                  <a:gd name="T100" fmla="*/ 578 w 605"/>
                  <a:gd name="T101" fmla="*/ 103 h 425"/>
                  <a:gd name="T102" fmla="*/ 570 w 605"/>
                  <a:gd name="T103" fmla="*/ 92 h 425"/>
                  <a:gd name="T104" fmla="*/ 563 w 605"/>
                  <a:gd name="T105" fmla="*/ 81 h 425"/>
                  <a:gd name="T106" fmla="*/ 553 w 605"/>
                  <a:gd name="T107" fmla="*/ 70 h 425"/>
                  <a:gd name="T108" fmla="*/ 543 w 605"/>
                  <a:gd name="T109" fmla="*/ 61 h 425"/>
                  <a:gd name="T110" fmla="*/ 532 w 605"/>
                  <a:gd name="T111" fmla="*/ 52 h 425"/>
                  <a:gd name="T112" fmla="*/ 521 w 605"/>
                  <a:gd name="T113" fmla="*/ 44 h 425"/>
                  <a:gd name="T114" fmla="*/ 508 w 605"/>
                  <a:gd name="T115" fmla="*/ 38 h 425"/>
                  <a:gd name="T116" fmla="*/ 496 w 605"/>
                  <a:gd name="T117" fmla="*/ 32 h 425"/>
                  <a:gd name="T118" fmla="*/ 482 w 605"/>
                  <a:gd name="T119" fmla="*/ 27 h 425"/>
                  <a:gd name="T120" fmla="*/ 482 w 605"/>
                  <a:gd name="T121" fmla="*/ 2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5" h="425">
                    <a:moveTo>
                      <a:pt x="482" y="27"/>
                    </a:moveTo>
                    <a:lnTo>
                      <a:pt x="482" y="27"/>
                    </a:lnTo>
                    <a:lnTo>
                      <a:pt x="482" y="27"/>
                    </a:lnTo>
                    <a:lnTo>
                      <a:pt x="460" y="21"/>
                    </a:lnTo>
                    <a:lnTo>
                      <a:pt x="438" y="16"/>
                    </a:lnTo>
                    <a:lnTo>
                      <a:pt x="416" y="12"/>
                    </a:lnTo>
                    <a:lnTo>
                      <a:pt x="393" y="7"/>
                    </a:lnTo>
                    <a:lnTo>
                      <a:pt x="371" y="5"/>
                    </a:lnTo>
                    <a:lnTo>
                      <a:pt x="348" y="3"/>
                    </a:lnTo>
                    <a:lnTo>
                      <a:pt x="325" y="2"/>
                    </a:lnTo>
                    <a:lnTo>
                      <a:pt x="303" y="0"/>
                    </a:lnTo>
                    <a:lnTo>
                      <a:pt x="280" y="2"/>
                    </a:lnTo>
                    <a:lnTo>
                      <a:pt x="258" y="3"/>
                    </a:lnTo>
                    <a:lnTo>
                      <a:pt x="234" y="5"/>
                    </a:lnTo>
                    <a:lnTo>
                      <a:pt x="211" y="7"/>
                    </a:lnTo>
                    <a:lnTo>
                      <a:pt x="190" y="12"/>
                    </a:lnTo>
                    <a:lnTo>
                      <a:pt x="167" y="16"/>
                    </a:lnTo>
                    <a:lnTo>
                      <a:pt x="145" y="21"/>
                    </a:lnTo>
                    <a:lnTo>
                      <a:pt x="122" y="27"/>
                    </a:lnTo>
                    <a:lnTo>
                      <a:pt x="122" y="27"/>
                    </a:lnTo>
                    <a:lnTo>
                      <a:pt x="122" y="27"/>
                    </a:lnTo>
                    <a:lnTo>
                      <a:pt x="110" y="32"/>
                    </a:lnTo>
                    <a:lnTo>
                      <a:pt x="96" y="38"/>
                    </a:lnTo>
                    <a:lnTo>
                      <a:pt x="84" y="44"/>
                    </a:lnTo>
                    <a:lnTo>
                      <a:pt x="72" y="52"/>
                    </a:lnTo>
                    <a:lnTo>
                      <a:pt x="62" y="61"/>
                    </a:lnTo>
                    <a:lnTo>
                      <a:pt x="52" y="70"/>
                    </a:lnTo>
                    <a:lnTo>
                      <a:pt x="42" y="81"/>
                    </a:lnTo>
                    <a:lnTo>
                      <a:pt x="34" y="92"/>
                    </a:lnTo>
                    <a:lnTo>
                      <a:pt x="26" y="103"/>
                    </a:lnTo>
                    <a:lnTo>
                      <a:pt x="19" y="116"/>
                    </a:lnTo>
                    <a:lnTo>
                      <a:pt x="14" y="128"/>
                    </a:lnTo>
                    <a:lnTo>
                      <a:pt x="9" y="142"/>
                    </a:lnTo>
                    <a:lnTo>
                      <a:pt x="5" y="155"/>
                    </a:lnTo>
                    <a:lnTo>
                      <a:pt x="2" y="170"/>
                    </a:lnTo>
                    <a:lnTo>
                      <a:pt x="0" y="183"/>
                    </a:lnTo>
                    <a:lnTo>
                      <a:pt x="0" y="199"/>
                    </a:lnTo>
                    <a:lnTo>
                      <a:pt x="0" y="199"/>
                    </a:lnTo>
                    <a:lnTo>
                      <a:pt x="0" y="425"/>
                    </a:lnTo>
                    <a:lnTo>
                      <a:pt x="303" y="425"/>
                    </a:lnTo>
                    <a:lnTo>
                      <a:pt x="605" y="425"/>
                    </a:lnTo>
                    <a:lnTo>
                      <a:pt x="605" y="199"/>
                    </a:lnTo>
                    <a:lnTo>
                      <a:pt x="605" y="199"/>
                    </a:lnTo>
                    <a:lnTo>
                      <a:pt x="605" y="199"/>
                    </a:lnTo>
                    <a:lnTo>
                      <a:pt x="604" y="183"/>
                    </a:lnTo>
                    <a:lnTo>
                      <a:pt x="603" y="170"/>
                    </a:lnTo>
                    <a:lnTo>
                      <a:pt x="600" y="155"/>
                    </a:lnTo>
                    <a:lnTo>
                      <a:pt x="596" y="142"/>
                    </a:lnTo>
                    <a:lnTo>
                      <a:pt x="591" y="128"/>
                    </a:lnTo>
                    <a:lnTo>
                      <a:pt x="585" y="116"/>
                    </a:lnTo>
                    <a:lnTo>
                      <a:pt x="578" y="103"/>
                    </a:lnTo>
                    <a:lnTo>
                      <a:pt x="570" y="92"/>
                    </a:lnTo>
                    <a:lnTo>
                      <a:pt x="563" y="81"/>
                    </a:lnTo>
                    <a:lnTo>
                      <a:pt x="553" y="70"/>
                    </a:lnTo>
                    <a:lnTo>
                      <a:pt x="543" y="61"/>
                    </a:lnTo>
                    <a:lnTo>
                      <a:pt x="532" y="52"/>
                    </a:lnTo>
                    <a:lnTo>
                      <a:pt x="521" y="44"/>
                    </a:lnTo>
                    <a:lnTo>
                      <a:pt x="508" y="38"/>
                    </a:lnTo>
                    <a:lnTo>
                      <a:pt x="496" y="32"/>
                    </a:lnTo>
                    <a:lnTo>
                      <a:pt x="482" y="27"/>
                    </a:lnTo>
                    <a:lnTo>
                      <a:pt x="482" y="27"/>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3" name="Freeform 15">
                <a:extLst>
                  <a:ext uri="{FF2B5EF4-FFF2-40B4-BE49-F238E27FC236}">
                    <a16:creationId xmlns:a16="http://schemas.microsoft.com/office/drawing/2014/main" id="{66624782-522E-A74B-823F-79D0CEB19F38}"/>
                  </a:ext>
                </a:extLst>
              </p:cNvPr>
              <p:cNvSpPr/>
              <p:nvPr/>
            </p:nvSpPr>
            <p:spPr bwMode="auto">
              <a:xfrm>
                <a:off x="1484620" y="3562692"/>
                <a:ext cx="252835" cy="252835"/>
              </a:xfrm>
              <a:custGeom>
                <a:avLst/>
                <a:gdLst>
                  <a:gd name="T0" fmla="*/ 280 w 280"/>
                  <a:gd name="T1" fmla="*/ 140 h 280"/>
                  <a:gd name="T2" fmla="*/ 277 w 280"/>
                  <a:gd name="T3" fmla="*/ 169 h 280"/>
                  <a:gd name="T4" fmla="*/ 269 w 280"/>
                  <a:gd name="T5" fmla="*/ 195 h 280"/>
                  <a:gd name="T6" fmla="*/ 256 w 280"/>
                  <a:gd name="T7" fmla="*/ 218 h 280"/>
                  <a:gd name="T8" fmla="*/ 239 w 280"/>
                  <a:gd name="T9" fmla="*/ 239 h 280"/>
                  <a:gd name="T10" fmla="*/ 218 w 280"/>
                  <a:gd name="T11" fmla="*/ 257 h 280"/>
                  <a:gd name="T12" fmla="*/ 194 w 280"/>
                  <a:gd name="T13" fmla="*/ 269 h 280"/>
                  <a:gd name="T14" fmla="*/ 168 w 280"/>
                  <a:gd name="T15" fmla="*/ 277 h 280"/>
                  <a:gd name="T16" fmla="*/ 140 w 280"/>
                  <a:gd name="T17" fmla="*/ 280 h 280"/>
                  <a:gd name="T18" fmla="*/ 125 w 280"/>
                  <a:gd name="T19" fmla="*/ 279 h 280"/>
                  <a:gd name="T20" fmla="*/ 98 w 280"/>
                  <a:gd name="T21" fmla="*/ 274 h 280"/>
                  <a:gd name="T22" fmla="*/ 73 w 280"/>
                  <a:gd name="T23" fmla="*/ 264 h 280"/>
                  <a:gd name="T24" fmla="*/ 51 w 280"/>
                  <a:gd name="T25" fmla="*/ 248 h 280"/>
                  <a:gd name="T26" fmla="*/ 31 w 280"/>
                  <a:gd name="T27" fmla="*/ 230 h 280"/>
                  <a:gd name="T28" fmla="*/ 17 w 280"/>
                  <a:gd name="T29" fmla="*/ 207 h 280"/>
                  <a:gd name="T30" fmla="*/ 5 w 280"/>
                  <a:gd name="T31" fmla="*/ 182 h 280"/>
                  <a:gd name="T32" fmla="*/ 0 w 280"/>
                  <a:gd name="T33" fmla="*/ 154 h 280"/>
                  <a:gd name="T34" fmla="*/ 0 w 280"/>
                  <a:gd name="T35" fmla="*/ 140 h 280"/>
                  <a:gd name="T36" fmla="*/ 2 w 280"/>
                  <a:gd name="T37" fmla="*/ 112 h 280"/>
                  <a:gd name="T38" fmla="*/ 11 w 280"/>
                  <a:gd name="T39" fmla="*/ 85 h 280"/>
                  <a:gd name="T40" fmla="*/ 24 w 280"/>
                  <a:gd name="T41" fmla="*/ 61 h 280"/>
                  <a:gd name="T42" fmla="*/ 41 w 280"/>
                  <a:gd name="T43" fmla="*/ 41 h 280"/>
                  <a:gd name="T44" fmla="*/ 61 w 280"/>
                  <a:gd name="T45" fmla="*/ 24 h 280"/>
                  <a:gd name="T46" fmla="*/ 86 w 280"/>
                  <a:gd name="T47" fmla="*/ 11 h 280"/>
                  <a:gd name="T48" fmla="*/ 112 w 280"/>
                  <a:gd name="T49" fmla="*/ 3 h 280"/>
                  <a:gd name="T50" fmla="*/ 140 w 280"/>
                  <a:gd name="T51" fmla="*/ 0 h 280"/>
                  <a:gd name="T52" fmla="*/ 155 w 280"/>
                  <a:gd name="T53" fmla="*/ 0 h 280"/>
                  <a:gd name="T54" fmla="*/ 182 w 280"/>
                  <a:gd name="T55" fmla="*/ 6 h 280"/>
                  <a:gd name="T56" fmla="*/ 207 w 280"/>
                  <a:gd name="T57" fmla="*/ 17 h 280"/>
                  <a:gd name="T58" fmla="*/ 229 w 280"/>
                  <a:gd name="T59" fmla="*/ 32 h 280"/>
                  <a:gd name="T60" fmla="*/ 248 w 280"/>
                  <a:gd name="T61" fmla="*/ 51 h 280"/>
                  <a:gd name="T62" fmla="*/ 263 w 280"/>
                  <a:gd name="T63" fmla="*/ 74 h 280"/>
                  <a:gd name="T64" fmla="*/ 273 w 280"/>
                  <a:gd name="T65" fmla="*/ 99 h 280"/>
                  <a:gd name="T66" fmla="*/ 279 w 280"/>
                  <a:gd name="T67" fmla="*/ 126 h 280"/>
                  <a:gd name="T68" fmla="*/ 280 w 280"/>
                  <a:gd name="T69" fmla="*/ 1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80">
                    <a:moveTo>
                      <a:pt x="280" y="140"/>
                    </a:moveTo>
                    <a:lnTo>
                      <a:pt x="280" y="140"/>
                    </a:lnTo>
                    <a:lnTo>
                      <a:pt x="279" y="154"/>
                    </a:lnTo>
                    <a:lnTo>
                      <a:pt x="277" y="169"/>
                    </a:lnTo>
                    <a:lnTo>
                      <a:pt x="273" y="182"/>
                    </a:lnTo>
                    <a:lnTo>
                      <a:pt x="269" y="195"/>
                    </a:lnTo>
                    <a:lnTo>
                      <a:pt x="263" y="207"/>
                    </a:lnTo>
                    <a:lnTo>
                      <a:pt x="256" y="218"/>
                    </a:lnTo>
                    <a:lnTo>
                      <a:pt x="248" y="230"/>
                    </a:lnTo>
                    <a:lnTo>
                      <a:pt x="239" y="239"/>
                    </a:lnTo>
                    <a:lnTo>
                      <a:pt x="229" y="248"/>
                    </a:lnTo>
                    <a:lnTo>
                      <a:pt x="218" y="257"/>
                    </a:lnTo>
                    <a:lnTo>
                      <a:pt x="207" y="264"/>
                    </a:lnTo>
                    <a:lnTo>
                      <a:pt x="194" y="269"/>
                    </a:lnTo>
                    <a:lnTo>
                      <a:pt x="182" y="274"/>
                    </a:lnTo>
                    <a:lnTo>
                      <a:pt x="168" y="277"/>
                    </a:lnTo>
                    <a:lnTo>
                      <a:pt x="155" y="279"/>
                    </a:lnTo>
                    <a:lnTo>
                      <a:pt x="140" y="280"/>
                    </a:lnTo>
                    <a:lnTo>
                      <a:pt x="140" y="280"/>
                    </a:lnTo>
                    <a:lnTo>
                      <a:pt x="125" y="279"/>
                    </a:lnTo>
                    <a:lnTo>
                      <a:pt x="112" y="277"/>
                    </a:lnTo>
                    <a:lnTo>
                      <a:pt x="98" y="274"/>
                    </a:lnTo>
                    <a:lnTo>
                      <a:pt x="86" y="269"/>
                    </a:lnTo>
                    <a:lnTo>
                      <a:pt x="73" y="264"/>
                    </a:lnTo>
                    <a:lnTo>
                      <a:pt x="61" y="257"/>
                    </a:lnTo>
                    <a:lnTo>
                      <a:pt x="51" y="248"/>
                    </a:lnTo>
                    <a:lnTo>
                      <a:pt x="41" y="239"/>
                    </a:lnTo>
                    <a:lnTo>
                      <a:pt x="31" y="230"/>
                    </a:lnTo>
                    <a:lnTo>
                      <a:pt x="24" y="218"/>
                    </a:lnTo>
                    <a:lnTo>
                      <a:pt x="17" y="207"/>
                    </a:lnTo>
                    <a:lnTo>
                      <a:pt x="11" y="195"/>
                    </a:lnTo>
                    <a:lnTo>
                      <a:pt x="5" y="182"/>
                    </a:lnTo>
                    <a:lnTo>
                      <a:pt x="2" y="169"/>
                    </a:lnTo>
                    <a:lnTo>
                      <a:pt x="0" y="154"/>
                    </a:lnTo>
                    <a:lnTo>
                      <a:pt x="0" y="140"/>
                    </a:lnTo>
                    <a:lnTo>
                      <a:pt x="0" y="140"/>
                    </a:lnTo>
                    <a:lnTo>
                      <a:pt x="0" y="126"/>
                    </a:lnTo>
                    <a:lnTo>
                      <a:pt x="2" y="112"/>
                    </a:lnTo>
                    <a:lnTo>
                      <a:pt x="5" y="99"/>
                    </a:lnTo>
                    <a:lnTo>
                      <a:pt x="11" y="85"/>
                    </a:lnTo>
                    <a:lnTo>
                      <a:pt x="17" y="74"/>
                    </a:lnTo>
                    <a:lnTo>
                      <a:pt x="24" y="61"/>
                    </a:lnTo>
                    <a:lnTo>
                      <a:pt x="31" y="51"/>
                    </a:lnTo>
                    <a:lnTo>
                      <a:pt x="41" y="41"/>
                    </a:lnTo>
                    <a:lnTo>
                      <a:pt x="51" y="32"/>
                    </a:lnTo>
                    <a:lnTo>
                      <a:pt x="61" y="24"/>
                    </a:lnTo>
                    <a:lnTo>
                      <a:pt x="73" y="17"/>
                    </a:lnTo>
                    <a:lnTo>
                      <a:pt x="86" y="11"/>
                    </a:lnTo>
                    <a:lnTo>
                      <a:pt x="98" y="6"/>
                    </a:lnTo>
                    <a:lnTo>
                      <a:pt x="112" y="3"/>
                    </a:lnTo>
                    <a:lnTo>
                      <a:pt x="125" y="0"/>
                    </a:lnTo>
                    <a:lnTo>
                      <a:pt x="140" y="0"/>
                    </a:lnTo>
                    <a:lnTo>
                      <a:pt x="140" y="0"/>
                    </a:lnTo>
                    <a:lnTo>
                      <a:pt x="155" y="0"/>
                    </a:lnTo>
                    <a:lnTo>
                      <a:pt x="168" y="3"/>
                    </a:lnTo>
                    <a:lnTo>
                      <a:pt x="182" y="6"/>
                    </a:lnTo>
                    <a:lnTo>
                      <a:pt x="194" y="11"/>
                    </a:lnTo>
                    <a:lnTo>
                      <a:pt x="207" y="17"/>
                    </a:lnTo>
                    <a:lnTo>
                      <a:pt x="218" y="24"/>
                    </a:lnTo>
                    <a:lnTo>
                      <a:pt x="229" y="32"/>
                    </a:lnTo>
                    <a:lnTo>
                      <a:pt x="239" y="41"/>
                    </a:lnTo>
                    <a:lnTo>
                      <a:pt x="248" y="51"/>
                    </a:lnTo>
                    <a:lnTo>
                      <a:pt x="256" y="61"/>
                    </a:lnTo>
                    <a:lnTo>
                      <a:pt x="263" y="74"/>
                    </a:lnTo>
                    <a:lnTo>
                      <a:pt x="269" y="85"/>
                    </a:lnTo>
                    <a:lnTo>
                      <a:pt x="273" y="99"/>
                    </a:lnTo>
                    <a:lnTo>
                      <a:pt x="277" y="112"/>
                    </a:lnTo>
                    <a:lnTo>
                      <a:pt x="279" y="126"/>
                    </a:lnTo>
                    <a:lnTo>
                      <a:pt x="280" y="140"/>
                    </a:lnTo>
                    <a:lnTo>
                      <a:pt x="280" y="140"/>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4" name="Freeform 16">
                <a:extLst>
                  <a:ext uri="{FF2B5EF4-FFF2-40B4-BE49-F238E27FC236}">
                    <a16:creationId xmlns:a16="http://schemas.microsoft.com/office/drawing/2014/main" id="{7FADD12E-4A09-9C44-B1A4-029D4A2EB71E}"/>
                  </a:ext>
                </a:extLst>
              </p:cNvPr>
              <p:cNvSpPr/>
              <p:nvPr/>
            </p:nvSpPr>
            <p:spPr bwMode="auto">
              <a:xfrm>
                <a:off x="1337434" y="3846229"/>
                <a:ext cx="547208" cy="383768"/>
              </a:xfrm>
              <a:custGeom>
                <a:avLst/>
                <a:gdLst>
                  <a:gd name="T0" fmla="*/ 483 w 606"/>
                  <a:gd name="T1" fmla="*/ 27 h 425"/>
                  <a:gd name="T2" fmla="*/ 483 w 606"/>
                  <a:gd name="T3" fmla="*/ 27 h 425"/>
                  <a:gd name="T4" fmla="*/ 483 w 606"/>
                  <a:gd name="T5" fmla="*/ 27 h 425"/>
                  <a:gd name="T6" fmla="*/ 460 w 606"/>
                  <a:gd name="T7" fmla="*/ 21 h 425"/>
                  <a:gd name="T8" fmla="*/ 438 w 606"/>
                  <a:gd name="T9" fmla="*/ 16 h 425"/>
                  <a:gd name="T10" fmla="*/ 416 w 606"/>
                  <a:gd name="T11" fmla="*/ 12 h 425"/>
                  <a:gd name="T12" fmla="*/ 393 w 606"/>
                  <a:gd name="T13" fmla="*/ 7 h 425"/>
                  <a:gd name="T14" fmla="*/ 371 w 606"/>
                  <a:gd name="T15" fmla="*/ 5 h 425"/>
                  <a:gd name="T16" fmla="*/ 348 w 606"/>
                  <a:gd name="T17" fmla="*/ 3 h 425"/>
                  <a:gd name="T18" fmla="*/ 326 w 606"/>
                  <a:gd name="T19" fmla="*/ 2 h 425"/>
                  <a:gd name="T20" fmla="*/ 303 w 606"/>
                  <a:gd name="T21" fmla="*/ 0 h 425"/>
                  <a:gd name="T22" fmla="*/ 280 w 606"/>
                  <a:gd name="T23" fmla="*/ 2 h 425"/>
                  <a:gd name="T24" fmla="*/ 258 w 606"/>
                  <a:gd name="T25" fmla="*/ 3 h 425"/>
                  <a:gd name="T26" fmla="*/ 235 w 606"/>
                  <a:gd name="T27" fmla="*/ 5 h 425"/>
                  <a:gd name="T28" fmla="*/ 213 w 606"/>
                  <a:gd name="T29" fmla="*/ 7 h 425"/>
                  <a:gd name="T30" fmla="*/ 190 w 606"/>
                  <a:gd name="T31" fmla="*/ 12 h 425"/>
                  <a:gd name="T32" fmla="*/ 167 w 606"/>
                  <a:gd name="T33" fmla="*/ 16 h 425"/>
                  <a:gd name="T34" fmla="*/ 145 w 606"/>
                  <a:gd name="T35" fmla="*/ 21 h 425"/>
                  <a:gd name="T36" fmla="*/ 123 w 606"/>
                  <a:gd name="T37" fmla="*/ 27 h 425"/>
                  <a:gd name="T38" fmla="*/ 123 w 606"/>
                  <a:gd name="T39" fmla="*/ 27 h 425"/>
                  <a:gd name="T40" fmla="*/ 123 w 606"/>
                  <a:gd name="T41" fmla="*/ 27 h 425"/>
                  <a:gd name="T42" fmla="*/ 110 w 606"/>
                  <a:gd name="T43" fmla="*/ 32 h 425"/>
                  <a:gd name="T44" fmla="*/ 96 w 606"/>
                  <a:gd name="T45" fmla="*/ 38 h 425"/>
                  <a:gd name="T46" fmla="*/ 85 w 606"/>
                  <a:gd name="T47" fmla="*/ 44 h 425"/>
                  <a:gd name="T48" fmla="*/ 72 w 606"/>
                  <a:gd name="T49" fmla="*/ 52 h 425"/>
                  <a:gd name="T50" fmla="*/ 62 w 606"/>
                  <a:gd name="T51" fmla="*/ 61 h 425"/>
                  <a:gd name="T52" fmla="*/ 52 w 606"/>
                  <a:gd name="T53" fmla="*/ 70 h 425"/>
                  <a:gd name="T54" fmla="*/ 43 w 606"/>
                  <a:gd name="T55" fmla="*/ 81 h 425"/>
                  <a:gd name="T56" fmla="*/ 34 w 606"/>
                  <a:gd name="T57" fmla="*/ 92 h 425"/>
                  <a:gd name="T58" fmla="*/ 26 w 606"/>
                  <a:gd name="T59" fmla="*/ 103 h 425"/>
                  <a:gd name="T60" fmla="*/ 19 w 606"/>
                  <a:gd name="T61" fmla="*/ 116 h 425"/>
                  <a:gd name="T62" fmla="*/ 14 w 606"/>
                  <a:gd name="T63" fmla="*/ 128 h 425"/>
                  <a:gd name="T64" fmla="*/ 9 w 606"/>
                  <a:gd name="T65" fmla="*/ 142 h 425"/>
                  <a:gd name="T66" fmla="*/ 5 w 606"/>
                  <a:gd name="T67" fmla="*/ 155 h 425"/>
                  <a:gd name="T68" fmla="*/ 2 w 606"/>
                  <a:gd name="T69" fmla="*/ 170 h 425"/>
                  <a:gd name="T70" fmla="*/ 0 w 606"/>
                  <a:gd name="T71" fmla="*/ 183 h 425"/>
                  <a:gd name="T72" fmla="*/ 0 w 606"/>
                  <a:gd name="T73" fmla="*/ 199 h 425"/>
                  <a:gd name="T74" fmla="*/ 0 w 606"/>
                  <a:gd name="T75" fmla="*/ 199 h 425"/>
                  <a:gd name="T76" fmla="*/ 0 w 606"/>
                  <a:gd name="T77" fmla="*/ 425 h 425"/>
                  <a:gd name="T78" fmla="*/ 303 w 606"/>
                  <a:gd name="T79" fmla="*/ 425 h 425"/>
                  <a:gd name="T80" fmla="*/ 606 w 606"/>
                  <a:gd name="T81" fmla="*/ 425 h 425"/>
                  <a:gd name="T82" fmla="*/ 606 w 606"/>
                  <a:gd name="T83" fmla="*/ 199 h 425"/>
                  <a:gd name="T84" fmla="*/ 606 w 606"/>
                  <a:gd name="T85" fmla="*/ 199 h 425"/>
                  <a:gd name="T86" fmla="*/ 606 w 606"/>
                  <a:gd name="T87" fmla="*/ 199 h 425"/>
                  <a:gd name="T88" fmla="*/ 605 w 606"/>
                  <a:gd name="T89" fmla="*/ 183 h 425"/>
                  <a:gd name="T90" fmla="*/ 603 w 606"/>
                  <a:gd name="T91" fmla="*/ 170 h 425"/>
                  <a:gd name="T92" fmla="*/ 600 w 606"/>
                  <a:gd name="T93" fmla="*/ 155 h 425"/>
                  <a:gd name="T94" fmla="*/ 597 w 606"/>
                  <a:gd name="T95" fmla="*/ 142 h 425"/>
                  <a:gd name="T96" fmla="*/ 592 w 606"/>
                  <a:gd name="T97" fmla="*/ 128 h 425"/>
                  <a:gd name="T98" fmla="*/ 585 w 606"/>
                  <a:gd name="T99" fmla="*/ 116 h 425"/>
                  <a:gd name="T100" fmla="*/ 579 w 606"/>
                  <a:gd name="T101" fmla="*/ 103 h 425"/>
                  <a:gd name="T102" fmla="*/ 572 w 606"/>
                  <a:gd name="T103" fmla="*/ 92 h 425"/>
                  <a:gd name="T104" fmla="*/ 563 w 606"/>
                  <a:gd name="T105" fmla="*/ 81 h 425"/>
                  <a:gd name="T106" fmla="*/ 554 w 606"/>
                  <a:gd name="T107" fmla="*/ 70 h 425"/>
                  <a:gd name="T108" fmla="*/ 544 w 606"/>
                  <a:gd name="T109" fmla="*/ 61 h 425"/>
                  <a:gd name="T110" fmla="*/ 532 w 606"/>
                  <a:gd name="T111" fmla="*/ 52 h 425"/>
                  <a:gd name="T112" fmla="*/ 521 w 606"/>
                  <a:gd name="T113" fmla="*/ 44 h 425"/>
                  <a:gd name="T114" fmla="*/ 508 w 606"/>
                  <a:gd name="T115" fmla="*/ 38 h 425"/>
                  <a:gd name="T116" fmla="*/ 496 w 606"/>
                  <a:gd name="T117" fmla="*/ 32 h 425"/>
                  <a:gd name="T118" fmla="*/ 483 w 606"/>
                  <a:gd name="T119" fmla="*/ 27 h 425"/>
                  <a:gd name="T120" fmla="*/ 483 w 606"/>
                  <a:gd name="T121" fmla="*/ 2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6" h="425">
                    <a:moveTo>
                      <a:pt x="483" y="27"/>
                    </a:moveTo>
                    <a:lnTo>
                      <a:pt x="483" y="27"/>
                    </a:lnTo>
                    <a:lnTo>
                      <a:pt x="483" y="27"/>
                    </a:lnTo>
                    <a:lnTo>
                      <a:pt x="460" y="21"/>
                    </a:lnTo>
                    <a:lnTo>
                      <a:pt x="438" y="16"/>
                    </a:lnTo>
                    <a:lnTo>
                      <a:pt x="416" y="12"/>
                    </a:lnTo>
                    <a:lnTo>
                      <a:pt x="393" y="7"/>
                    </a:lnTo>
                    <a:lnTo>
                      <a:pt x="371" y="5"/>
                    </a:lnTo>
                    <a:lnTo>
                      <a:pt x="348" y="3"/>
                    </a:lnTo>
                    <a:lnTo>
                      <a:pt x="326" y="2"/>
                    </a:lnTo>
                    <a:lnTo>
                      <a:pt x="303" y="0"/>
                    </a:lnTo>
                    <a:lnTo>
                      <a:pt x="280" y="2"/>
                    </a:lnTo>
                    <a:lnTo>
                      <a:pt x="258" y="3"/>
                    </a:lnTo>
                    <a:lnTo>
                      <a:pt x="235" y="5"/>
                    </a:lnTo>
                    <a:lnTo>
                      <a:pt x="213" y="7"/>
                    </a:lnTo>
                    <a:lnTo>
                      <a:pt x="190" y="12"/>
                    </a:lnTo>
                    <a:lnTo>
                      <a:pt x="167" y="16"/>
                    </a:lnTo>
                    <a:lnTo>
                      <a:pt x="145" y="21"/>
                    </a:lnTo>
                    <a:lnTo>
                      <a:pt x="123" y="27"/>
                    </a:lnTo>
                    <a:lnTo>
                      <a:pt x="123" y="27"/>
                    </a:lnTo>
                    <a:lnTo>
                      <a:pt x="123" y="27"/>
                    </a:lnTo>
                    <a:lnTo>
                      <a:pt x="110" y="32"/>
                    </a:lnTo>
                    <a:lnTo>
                      <a:pt x="96" y="38"/>
                    </a:lnTo>
                    <a:lnTo>
                      <a:pt x="85" y="44"/>
                    </a:lnTo>
                    <a:lnTo>
                      <a:pt x="72" y="52"/>
                    </a:lnTo>
                    <a:lnTo>
                      <a:pt x="62" y="61"/>
                    </a:lnTo>
                    <a:lnTo>
                      <a:pt x="52" y="70"/>
                    </a:lnTo>
                    <a:lnTo>
                      <a:pt x="43" y="81"/>
                    </a:lnTo>
                    <a:lnTo>
                      <a:pt x="34" y="92"/>
                    </a:lnTo>
                    <a:lnTo>
                      <a:pt x="26" y="103"/>
                    </a:lnTo>
                    <a:lnTo>
                      <a:pt x="19" y="116"/>
                    </a:lnTo>
                    <a:lnTo>
                      <a:pt x="14" y="128"/>
                    </a:lnTo>
                    <a:lnTo>
                      <a:pt x="9" y="142"/>
                    </a:lnTo>
                    <a:lnTo>
                      <a:pt x="5" y="155"/>
                    </a:lnTo>
                    <a:lnTo>
                      <a:pt x="2" y="170"/>
                    </a:lnTo>
                    <a:lnTo>
                      <a:pt x="0" y="183"/>
                    </a:lnTo>
                    <a:lnTo>
                      <a:pt x="0" y="199"/>
                    </a:lnTo>
                    <a:lnTo>
                      <a:pt x="0" y="199"/>
                    </a:lnTo>
                    <a:lnTo>
                      <a:pt x="0" y="425"/>
                    </a:lnTo>
                    <a:lnTo>
                      <a:pt x="303" y="425"/>
                    </a:lnTo>
                    <a:lnTo>
                      <a:pt x="606" y="425"/>
                    </a:lnTo>
                    <a:lnTo>
                      <a:pt x="606" y="199"/>
                    </a:lnTo>
                    <a:lnTo>
                      <a:pt x="606" y="199"/>
                    </a:lnTo>
                    <a:lnTo>
                      <a:pt x="606" y="199"/>
                    </a:lnTo>
                    <a:lnTo>
                      <a:pt x="605" y="183"/>
                    </a:lnTo>
                    <a:lnTo>
                      <a:pt x="603" y="170"/>
                    </a:lnTo>
                    <a:lnTo>
                      <a:pt x="600" y="155"/>
                    </a:lnTo>
                    <a:lnTo>
                      <a:pt x="597" y="142"/>
                    </a:lnTo>
                    <a:lnTo>
                      <a:pt x="592" y="128"/>
                    </a:lnTo>
                    <a:lnTo>
                      <a:pt x="585" y="116"/>
                    </a:lnTo>
                    <a:lnTo>
                      <a:pt x="579" y="103"/>
                    </a:lnTo>
                    <a:lnTo>
                      <a:pt x="572" y="92"/>
                    </a:lnTo>
                    <a:lnTo>
                      <a:pt x="563" y="81"/>
                    </a:lnTo>
                    <a:lnTo>
                      <a:pt x="554" y="70"/>
                    </a:lnTo>
                    <a:lnTo>
                      <a:pt x="544" y="61"/>
                    </a:lnTo>
                    <a:lnTo>
                      <a:pt x="532" y="52"/>
                    </a:lnTo>
                    <a:lnTo>
                      <a:pt x="521" y="44"/>
                    </a:lnTo>
                    <a:lnTo>
                      <a:pt x="508" y="38"/>
                    </a:lnTo>
                    <a:lnTo>
                      <a:pt x="496" y="32"/>
                    </a:lnTo>
                    <a:lnTo>
                      <a:pt x="483" y="27"/>
                    </a:lnTo>
                    <a:lnTo>
                      <a:pt x="483" y="27"/>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Freeform 17">
                <a:extLst>
                  <a:ext uri="{FF2B5EF4-FFF2-40B4-BE49-F238E27FC236}">
                    <a16:creationId xmlns:a16="http://schemas.microsoft.com/office/drawing/2014/main" id="{5AB8986B-A407-164B-9560-8F3A79B0D23C}"/>
                  </a:ext>
                </a:extLst>
              </p:cNvPr>
              <p:cNvSpPr/>
              <p:nvPr/>
            </p:nvSpPr>
            <p:spPr bwMode="auto">
              <a:xfrm>
                <a:off x="2107679" y="3562692"/>
                <a:ext cx="252835" cy="252835"/>
              </a:xfrm>
              <a:custGeom>
                <a:avLst/>
                <a:gdLst>
                  <a:gd name="T0" fmla="*/ 280 w 280"/>
                  <a:gd name="T1" fmla="*/ 140 h 280"/>
                  <a:gd name="T2" fmla="*/ 278 w 280"/>
                  <a:gd name="T3" fmla="*/ 169 h 280"/>
                  <a:gd name="T4" fmla="*/ 269 w 280"/>
                  <a:gd name="T5" fmla="*/ 195 h 280"/>
                  <a:gd name="T6" fmla="*/ 256 w 280"/>
                  <a:gd name="T7" fmla="*/ 218 h 280"/>
                  <a:gd name="T8" fmla="*/ 239 w 280"/>
                  <a:gd name="T9" fmla="*/ 239 h 280"/>
                  <a:gd name="T10" fmla="*/ 218 w 280"/>
                  <a:gd name="T11" fmla="*/ 257 h 280"/>
                  <a:gd name="T12" fmla="*/ 194 w 280"/>
                  <a:gd name="T13" fmla="*/ 269 h 280"/>
                  <a:gd name="T14" fmla="*/ 168 w 280"/>
                  <a:gd name="T15" fmla="*/ 277 h 280"/>
                  <a:gd name="T16" fmla="*/ 140 w 280"/>
                  <a:gd name="T17" fmla="*/ 280 h 280"/>
                  <a:gd name="T18" fmla="*/ 125 w 280"/>
                  <a:gd name="T19" fmla="*/ 279 h 280"/>
                  <a:gd name="T20" fmla="*/ 98 w 280"/>
                  <a:gd name="T21" fmla="*/ 274 h 280"/>
                  <a:gd name="T22" fmla="*/ 73 w 280"/>
                  <a:gd name="T23" fmla="*/ 264 h 280"/>
                  <a:gd name="T24" fmla="*/ 51 w 280"/>
                  <a:gd name="T25" fmla="*/ 248 h 280"/>
                  <a:gd name="T26" fmla="*/ 32 w 280"/>
                  <a:gd name="T27" fmla="*/ 230 h 280"/>
                  <a:gd name="T28" fmla="*/ 17 w 280"/>
                  <a:gd name="T29" fmla="*/ 207 h 280"/>
                  <a:gd name="T30" fmla="*/ 7 w 280"/>
                  <a:gd name="T31" fmla="*/ 182 h 280"/>
                  <a:gd name="T32" fmla="*/ 1 w 280"/>
                  <a:gd name="T33" fmla="*/ 154 h 280"/>
                  <a:gd name="T34" fmla="*/ 0 w 280"/>
                  <a:gd name="T35" fmla="*/ 140 h 280"/>
                  <a:gd name="T36" fmla="*/ 2 w 280"/>
                  <a:gd name="T37" fmla="*/ 112 h 280"/>
                  <a:gd name="T38" fmla="*/ 11 w 280"/>
                  <a:gd name="T39" fmla="*/ 85 h 280"/>
                  <a:gd name="T40" fmla="*/ 24 w 280"/>
                  <a:gd name="T41" fmla="*/ 61 h 280"/>
                  <a:gd name="T42" fmla="*/ 41 w 280"/>
                  <a:gd name="T43" fmla="*/ 41 h 280"/>
                  <a:gd name="T44" fmla="*/ 62 w 280"/>
                  <a:gd name="T45" fmla="*/ 24 h 280"/>
                  <a:gd name="T46" fmla="*/ 86 w 280"/>
                  <a:gd name="T47" fmla="*/ 11 h 280"/>
                  <a:gd name="T48" fmla="*/ 112 w 280"/>
                  <a:gd name="T49" fmla="*/ 3 h 280"/>
                  <a:gd name="T50" fmla="*/ 140 w 280"/>
                  <a:gd name="T51" fmla="*/ 0 h 280"/>
                  <a:gd name="T52" fmla="*/ 155 w 280"/>
                  <a:gd name="T53" fmla="*/ 0 h 280"/>
                  <a:gd name="T54" fmla="*/ 182 w 280"/>
                  <a:gd name="T55" fmla="*/ 6 h 280"/>
                  <a:gd name="T56" fmla="*/ 207 w 280"/>
                  <a:gd name="T57" fmla="*/ 17 h 280"/>
                  <a:gd name="T58" fmla="*/ 229 w 280"/>
                  <a:gd name="T59" fmla="*/ 32 h 280"/>
                  <a:gd name="T60" fmla="*/ 249 w 280"/>
                  <a:gd name="T61" fmla="*/ 51 h 280"/>
                  <a:gd name="T62" fmla="*/ 263 w 280"/>
                  <a:gd name="T63" fmla="*/ 74 h 280"/>
                  <a:gd name="T64" fmla="*/ 273 w 280"/>
                  <a:gd name="T65" fmla="*/ 99 h 280"/>
                  <a:gd name="T66" fmla="*/ 279 w 280"/>
                  <a:gd name="T67" fmla="*/ 126 h 280"/>
                  <a:gd name="T68" fmla="*/ 280 w 280"/>
                  <a:gd name="T69" fmla="*/ 1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80">
                    <a:moveTo>
                      <a:pt x="280" y="140"/>
                    </a:moveTo>
                    <a:lnTo>
                      <a:pt x="280" y="140"/>
                    </a:lnTo>
                    <a:lnTo>
                      <a:pt x="279" y="154"/>
                    </a:lnTo>
                    <a:lnTo>
                      <a:pt x="278" y="169"/>
                    </a:lnTo>
                    <a:lnTo>
                      <a:pt x="273" y="182"/>
                    </a:lnTo>
                    <a:lnTo>
                      <a:pt x="269" y="195"/>
                    </a:lnTo>
                    <a:lnTo>
                      <a:pt x="263" y="207"/>
                    </a:lnTo>
                    <a:lnTo>
                      <a:pt x="256" y="218"/>
                    </a:lnTo>
                    <a:lnTo>
                      <a:pt x="249" y="230"/>
                    </a:lnTo>
                    <a:lnTo>
                      <a:pt x="239" y="239"/>
                    </a:lnTo>
                    <a:lnTo>
                      <a:pt x="229" y="248"/>
                    </a:lnTo>
                    <a:lnTo>
                      <a:pt x="218" y="257"/>
                    </a:lnTo>
                    <a:lnTo>
                      <a:pt x="207" y="264"/>
                    </a:lnTo>
                    <a:lnTo>
                      <a:pt x="194" y="269"/>
                    </a:lnTo>
                    <a:lnTo>
                      <a:pt x="182" y="274"/>
                    </a:lnTo>
                    <a:lnTo>
                      <a:pt x="168" y="277"/>
                    </a:lnTo>
                    <a:lnTo>
                      <a:pt x="155" y="279"/>
                    </a:lnTo>
                    <a:lnTo>
                      <a:pt x="140" y="280"/>
                    </a:lnTo>
                    <a:lnTo>
                      <a:pt x="140" y="280"/>
                    </a:lnTo>
                    <a:lnTo>
                      <a:pt x="125" y="279"/>
                    </a:lnTo>
                    <a:lnTo>
                      <a:pt x="112" y="277"/>
                    </a:lnTo>
                    <a:lnTo>
                      <a:pt x="98" y="274"/>
                    </a:lnTo>
                    <a:lnTo>
                      <a:pt x="86" y="269"/>
                    </a:lnTo>
                    <a:lnTo>
                      <a:pt x="73" y="264"/>
                    </a:lnTo>
                    <a:lnTo>
                      <a:pt x="62" y="257"/>
                    </a:lnTo>
                    <a:lnTo>
                      <a:pt x="51" y="248"/>
                    </a:lnTo>
                    <a:lnTo>
                      <a:pt x="41" y="239"/>
                    </a:lnTo>
                    <a:lnTo>
                      <a:pt x="32" y="230"/>
                    </a:lnTo>
                    <a:lnTo>
                      <a:pt x="24" y="218"/>
                    </a:lnTo>
                    <a:lnTo>
                      <a:pt x="17" y="207"/>
                    </a:lnTo>
                    <a:lnTo>
                      <a:pt x="11" y="195"/>
                    </a:lnTo>
                    <a:lnTo>
                      <a:pt x="7" y="182"/>
                    </a:lnTo>
                    <a:lnTo>
                      <a:pt x="2" y="169"/>
                    </a:lnTo>
                    <a:lnTo>
                      <a:pt x="1" y="154"/>
                    </a:lnTo>
                    <a:lnTo>
                      <a:pt x="0" y="140"/>
                    </a:lnTo>
                    <a:lnTo>
                      <a:pt x="0" y="140"/>
                    </a:lnTo>
                    <a:lnTo>
                      <a:pt x="1" y="126"/>
                    </a:lnTo>
                    <a:lnTo>
                      <a:pt x="2" y="112"/>
                    </a:lnTo>
                    <a:lnTo>
                      <a:pt x="7" y="99"/>
                    </a:lnTo>
                    <a:lnTo>
                      <a:pt x="11" y="85"/>
                    </a:lnTo>
                    <a:lnTo>
                      <a:pt x="17" y="74"/>
                    </a:lnTo>
                    <a:lnTo>
                      <a:pt x="24" y="61"/>
                    </a:lnTo>
                    <a:lnTo>
                      <a:pt x="32" y="51"/>
                    </a:lnTo>
                    <a:lnTo>
                      <a:pt x="41" y="41"/>
                    </a:lnTo>
                    <a:lnTo>
                      <a:pt x="51" y="32"/>
                    </a:lnTo>
                    <a:lnTo>
                      <a:pt x="62" y="24"/>
                    </a:lnTo>
                    <a:lnTo>
                      <a:pt x="73" y="17"/>
                    </a:lnTo>
                    <a:lnTo>
                      <a:pt x="86" y="11"/>
                    </a:lnTo>
                    <a:lnTo>
                      <a:pt x="98" y="6"/>
                    </a:lnTo>
                    <a:lnTo>
                      <a:pt x="112" y="3"/>
                    </a:lnTo>
                    <a:lnTo>
                      <a:pt x="125" y="0"/>
                    </a:lnTo>
                    <a:lnTo>
                      <a:pt x="140" y="0"/>
                    </a:lnTo>
                    <a:lnTo>
                      <a:pt x="140" y="0"/>
                    </a:lnTo>
                    <a:lnTo>
                      <a:pt x="155" y="0"/>
                    </a:lnTo>
                    <a:lnTo>
                      <a:pt x="168" y="3"/>
                    </a:lnTo>
                    <a:lnTo>
                      <a:pt x="182" y="6"/>
                    </a:lnTo>
                    <a:lnTo>
                      <a:pt x="194" y="11"/>
                    </a:lnTo>
                    <a:lnTo>
                      <a:pt x="207" y="17"/>
                    </a:lnTo>
                    <a:lnTo>
                      <a:pt x="218" y="24"/>
                    </a:lnTo>
                    <a:lnTo>
                      <a:pt x="229" y="32"/>
                    </a:lnTo>
                    <a:lnTo>
                      <a:pt x="239" y="41"/>
                    </a:lnTo>
                    <a:lnTo>
                      <a:pt x="249" y="51"/>
                    </a:lnTo>
                    <a:lnTo>
                      <a:pt x="256" y="61"/>
                    </a:lnTo>
                    <a:lnTo>
                      <a:pt x="263" y="74"/>
                    </a:lnTo>
                    <a:lnTo>
                      <a:pt x="269" y="85"/>
                    </a:lnTo>
                    <a:lnTo>
                      <a:pt x="273" y="99"/>
                    </a:lnTo>
                    <a:lnTo>
                      <a:pt x="278" y="112"/>
                    </a:lnTo>
                    <a:lnTo>
                      <a:pt x="279" y="126"/>
                    </a:lnTo>
                    <a:lnTo>
                      <a:pt x="280" y="140"/>
                    </a:lnTo>
                    <a:lnTo>
                      <a:pt x="280" y="140"/>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6" name="Freeform 18">
                <a:extLst>
                  <a:ext uri="{FF2B5EF4-FFF2-40B4-BE49-F238E27FC236}">
                    <a16:creationId xmlns:a16="http://schemas.microsoft.com/office/drawing/2014/main" id="{16480F15-5245-C343-B5AA-13B700D30CEA}"/>
                  </a:ext>
                </a:extLst>
              </p:cNvPr>
              <p:cNvSpPr/>
              <p:nvPr/>
            </p:nvSpPr>
            <p:spPr bwMode="auto">
              <a:xfrm>
                <a:off x="1960492" y="3846229"/>
                <a:ext cx="547208" cy="383768"/>
              </a:xfrm>
              <a:custGeom>
                <a:avLst/>
                <a:gdLst>
                  <a:gd name="T0" fmla="*/ 483 w 606"/>
                  <a:gd name="T1" fmla="*/ 27 h 425"/>
                  <a:gd name="T2" fmla="*/ 483 w 606"/>
                  <a:gd name="T3" fmla="*/ 27 h 425"/>
                  <a:gd name="T4" fmla="*/ 483 w 606"/>
                  <a:gd name="T5" fmla="*/ 27 h 425"/>
                  <a:gd name="T6" fmla="*/ 461 w 606"/>
                  <a:gd name="T7" fmla="*/ 21 h 425"/>
                  <a:gd name="T8" fmla="*/ 439 w 606"/>
                  <a:gd name="T9" fmla="*/ 16 h 425"/>
                  <a:gd name="T10" fmla="*/ 416 w 606"/>
                  <a:gd name="T11" fmla="*/ 12 h 425"/>
                  <a:gd name="T12" fmla="*/ 393 w 606"/>
                  <a:gd name="T13" fmla="*/ 7 h 425"/>
                  <a:gd name="T14" fmla="*/ 371 w 606"/>
                  <a:gd name="T15" fmla="*/ 5 h 425"/>
                  <a:gd name="T16" fmla="*/ 348 w 606"/>
                  <a:gd name="T17" fmla="*/ 3 h 425"/>
                  <a:gd name="T18" fmla="*/ 326 w 606"/>
                  <a:gd name="T19" fmla="*/ 2 h 425"/>
                  <a:gd name="T20" fmla="*/ 303 w 606"/>
                  <a:gd name="T21" fmla="*/ 0 h 425"/>
                  <a:gd name="T22" fmla="*/ 280 w 606"/>
                  <a:gd name="T23" fmla="*/ 2 h 425"/>
                  <a:gd name="T24" fmla="*/ 258 w 606"/>
                  <a:gd name="T25" fmla="*/ 3 h 425"/>
                  <a:gd name="T26" fmla="*/ 235 w 606"/>
                  <a:gd name="T27" fmla="*/ 5 h 425"/>
                  <a:gd name="T28" fmla="*/ 213 w 606"/>
                  <a:gd name="T29" fmla="*/ 7 h 425"/>
                  <a:gd name="T30" fmla="*/ 190 w 606"/>
                  <a:gd name="T31" fmla="*/ 12 h 425"/>
                  <a:gd name="T32" fmla="*/ 168 w 606"/>
                  <a:gd name="T33" fmla="*/ 16 h 425"/>
                  <a:gd name="T34" fmla="*/ 145 w 606"/>
                  <a:gd name="T35" fmla="*/ 21 h 425"/>
                  <a:gd name="T36" fmla="*/ 123 w 606"/>
                  <a:gd name="T37" fmla="*/ 27 h 425"/>
                  <a:gd name="T38" fmla="*/ 123 w 606"/>
                  <a:gd name="T39" fmla="*/ 27 h 425"/>
                  <a:gd name="T40" fmla="*/ 123 w 606"/>
                  <a:gd name="T41" fmla="*/ 27 h 425"/>
                  <a:gd name="T42" fmla="*/ 110 w 606"/>
                  <a:gd name="T43" fmla="*/ 32 h 425"/>
                  <a:gd name="T44" fmla="*/ 98 w 606"/>
                  <a:gd name="T45" fmla="*/ 38 h 425"/>
                  <a:gd name="T46" fmla="*/ 85 w 606"/>
                  <a:gd name="T47" fmla="*/ 44 h 425"/>
                  <a:gd name="T48" fmla="*/ 74 w 606"/>
                  <a:gd name="T49" fmla="*/ 52 h 425"/>
                  <a:gd name="T50" fmla="*/ 62 w 606"/>
                  <a:gd name="T51" fmla="*/ 61 h 425"/>
                  <a:gd name="T52" fmla="*/ 52 w 606"/>
                  <a:gd name="T53" fmla="*/ 70 h 425"/>
                  <a:gd name="T54" fmla="*/ 43 w 606"/>
                  <a:gd name="T55" fmla="*/ 81 h 425"/>
                  <a:gd name="T56" fmla="*/ 34 w 606"/>
                  <a:gd name="T57" fmla="*/ 92 h 425"/>
                  <a:gd name="T58" fmla="*/ 26 w 606"/>
                  <a:gd name="T59" fmla="*/ 103 h 425"/>
                  <a:gd name="T60" fmla="*/ 20 w 606"/>
                  <a:gd name="T61" fmla="*/ 116 h 425"/>
                  <a:gd name="T62" fmla="*/ 14 w 606"/>
                  <a:gd name="T63" fmla="*/ 128 h 425"/>
                  <a:gd name="T64" fmla="*/ 9 w 606"/>
                  <a:gd name="T65" fmla="*/ 142 h 425"/>
                  <a:gd name="T66" fmla="*/ 6 w 606"/>
                  <a:gd name="T67" fmla="*/ 155 h 425"/>
                  <a:gd name="T68" fmla="*/ 3 w 606"/>
                  <a:gd name="T69" fmla="*/ 170 h 425"/>
                  <a:gd name="T70" fmla="*/ 1 w 606"/>
                  <a:gd name="T71" fmla="*/ 183 h 425"/>
                  <a:gd name="T72" fmla="*/ 0 w 606"/>
                  <a:gd name="T73" fmla="*/ 199 h 425"/>
                  <a:gd name="T74" fmla="*/ 0 w 606"/>
                  <a:gd name="T75" fmla="*/ 199 h 425"/>
                  <a:gd name="T76" fmla="*/ 0 w 606"/>
                  <a:gd name="T77" fmla="*/ 425 h 425"/>
                  <a:gd name="T78" fmla="*/ 303 w 606"/>
                  <a:gd name="T79" fmla="*/ 425 h 425"/>
                  <a:gd name="T80" fmla="*/ 606 w 606"/>
                  <a:gd name="T81" fmla="*/ 425 h 425"/>
                  <a:gd name="T82" fmla="*/ 606 w 606"/>
                  <a:gd name="T83" fmla="*/ 199 h 425"/>
                  <a:gd name="T84" fmla="*/ 606 w 606"/>
                  <a:gd name="T85" fmla="*/ 199 h 425"/>
                  <a:gd name="T86" fmla="*/ 606 w 606"/>
                  <a:gd name="T87" fmla="*/ 199 h 425"/>
                  <a:gd name="T88" fmla="*/ 605 w 606"/>
                  <a:gd name="T89" fmla="*/ 183 h 425"/>
                  <a:gd name="T90" fmla="*/ 604 w 606"/>
                  <a:gd name="T91" fmla="*/ 170 h 425"/>
                  <a:gd name="T92" fmla="*/ 600 w 606"/>
                  <a:gd name="T93" fmla="*/ 155 h 425"/>
                  <a:gd name="T94" fmla="*/ 597 w 606"/>
                  <a:gd name="T95" fmla="*/ 142 h 425"/>
                  <a:gd name="T96" fmla="*/ 592 w 606"/>
                  <a:gd name="T97" fmla="*/ 128 h 425"/>
                  <a:gd name="T98" fmla="*/ 587 w 606"/>
                  <a:gd name="T99" fmla="*/ 116 h 425"/>
                  <a:gd name="T100" fmla="*/ 580 w 606"/>
                  <a:gd name="T101" fmla="*/ 103 h 425"/>
                  <a:gd name="T102" fmla="*/ 572 w 606"/>
                  <a:gd name="T103" fmla="*/ 92 h 425"/>
                  <a:gd name="T104" fmla="*/ 563 w 606"/>
                  <a:gd name="T105" fmla="*/ 81 h 425"/>
                  <a:gd name="T106" fmla="*/ 554 w 606"/>
                  <a:gd name="T107" fmla="*/ 70 h 425"/>
                  <a:gd name="T108" fmla="*/ 544 w 606"/>
                  <a:gd name="T109" fmla="*/ 61 h 425"/>
                  <a:gd name="T110" fmla="*/ 532 w 606"/>
                  <a:gd name="T111" fmla="*/ 52 h 425"/>
                  <a:gd name="T112" fmla="*/ 521 w 606"/>
                  <a:gd name="T113" fmla="*/ 44 h 425"/>
                  <a:gd name="T114" fmla="*/ 509 w 606"/>
                  <a:gd name="T115" fmla="*/ 38 h 425"/>
                  <a:gd name="T116" fmla="*/ 496 w 606"/>
                  <a:gd name="T117" fmla="*/ 32 h 425"/>
                  <a:gd name="T118" fmla="*/ 483 w 606"/>
                  <a:gd name="T119" fmla="*/ 27 h 425"/>
                  <a:gd name="T120" fmla="*/ 483 w 606"/>
                  <a:gd name="T121" fmla="*/ 2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6" h="425">
                    <a:moveTo>
                      <a:pt x="483" y="27"/>
                    </a:moveTo>
                    <a:lnTo>
                      <a:pt x="483" y="27"/>
                    </a:lnTo>
                    <a:lnTo>
                      <a:pt x="483" y="27"/>
                    </a:lnTo>
                    <a:lnTo>
                      <a:pt x="461" y="21"/>
                    </a:lnTo>
                    <a:lnTo>
                      <a:pt x="439" y="16"/>
                    </a:lnTo>
                    <a:lnTo>
                      <a:pt x="416" y="12"/>
                    </a:lnTo>
                    <a:lnTo>
                      <a:pt x="393" y="7"/>
                    </a:lnTo>
                    <a:lnTo>
                      <a:pt x="371" y="5"/>
                    </a:lnTo>
                    <a:lnTo>
                      <a:pt x="348" y="3"/>
                    </a:lnTo>
                    <a:lnTo>
                      <a:pt x="326" y="2"/>
                    </a:lnTo>
                    <a:lnTo>
                      <a:pt x="303" y="0"/>
                    </a:lnTo>
                    <a:lnTo>
                      <a:pt x="280" y="2"/>
                    </a:lnTo>
                    <a:lnTo>
                      <a:pt x="258" y="3"/>
                    </a:lnTo>
                    <a:lnTo>
                      <a:pt x="235" y="5"/>
                    </a:lnTo>
                    <a:lnTo>
                      <a:pt x="213" y="7"/>
                    </a:lnTo>
                    <a:lnTo>
                      <a:pt x="190" y="12"/>
                    </a:lnTo>
                    <a:lnTo>
                      <a:pt x="168" y="16"/>
                    </a:lnTo>
                    <a:lnTo>
                      <a:pt x="145" y="21"/>
                    </a:lnTo>
                    <a:lnTo>
                      <a:pt x="123" y="27"/>
                    </a:lnTo>
                    <a:lnTo>
                      <a:pt x="123" y="27"/>
                    </a:lnTo>
                    <a:lnTo>
                      <a:pt x="123" y="27"/>
                    </a:lnTo>
                    <a:lnTo>
                      <a:pt x="110" y="32"/>
                    </a:lnTo>
                    <a:lnTo>
                      <a:pt x="98" y="38"/>
                    </a:lnTo>
                    <a:lnTo>
                      <a:pt x="85" y="44"/>
                    </a:lnTo>
                    <a:lnTo>
                      <a:pt x="74" y="52"/>
                    </a:lnTo>
                    <a:lnTo>
                      <a:pt x="62" y="61"/>
                    </a:lnTo>
                    <a:lnTo>
                      <a:pt x="52" y="70"/>
                    </a:lnTo>
                    <a:lnTo>
                      <a:pt x="43" y="81"/>
                    </a:lnTo>
                    <a:lnTo>
                      <a:pt x="34" y="92"/>
                    </a:lnTo>
                    <a:lnTo>
                      <a:pt x="26" y="103"/>
                    </a:lnTo>
                    <a:lnTo>
                      <a:pt x="20" y="116"/>
                    </a:lnTo>
                    <a:lnTo>
                      <a:pt x="14" y="128"/>
                    </a:lnTo>
                    <a:lnTo>
                      <a:pt x="9" y="142"/>
                    </a:lnTo>
                    <a:lnTo>
                      <a:pt x="6" y="155"/>
                    </a:lnTo>
                    <a:lnTo>
                      <a:pt x="3" y="170"/>
                    </a:lnTo>
                    <a:lnTo>
                      <a:pt x="1" y="183"/>
                    </a:lnTo>
                    <a:lnTo>
                      <a:pt x="0" y="199"/>
                    </a:lnTo>
                    <a:lnTo>
                      <a:pt x="0" y="199"/>
                    </a:lnTo>
                    <a:lnTo>
                      <a:pt x="0" y="425"/>
                    </a:lnTo>
                    <a:lnTo>
                      <a:pt x="303" y="425"/>
                    </a:lnTo>
                    <a:lnTo>
                      <a:pt x="606" y="425"/>
                    </a:lnTo>
                    <a:lnTo>
                      <a:pt x="606" y="199"/>
                    </a:lnTo>
                    <a:lnTo>
                      <a:pt x="606" y="199"/>
                    </a:lnTo>
                    <a:lnTo>
                      <a:pt x="606" y="199"/>
                    </a:lnTo>
                    <a:lnTo>
                      <a:pt x="605" y="183"/>
                    </a:lnTo>
                    <a:lnTo>
                      <a:pt x="604" y="170"/>
                    </a:lnTo>
                    <a:lnTo>
                      <a:pt x="600" y="155"/>
                    </a:lnTo>
                    <a:lnTo>
                      <a:pt x="597" y="142"/>
                    </a:lnTo>
                    <a:lnTo>
                      <a:pt x="592" y="128"/>
                    </a:lnTo>
                    <a:lnTo>
                      <a:pt x="587" y="116"/>
                    </a:lnTo>
                    <a:lnTo>
                      <a:pt x="580" y="103"/>
                    </a:lnTo>
                    <a:lnTo>
                      <a:pt x="572" y="92"/>
                    </a:lnTo>
                    <a:lnTo>
                      <a:pt x="563" y="81"/>
                    </a:lnTo>
                    <a:lnTo>
                      <a:pt x="554" y="70"/>
                    </a:lnTo>
                    <a:lnTo>
                      <a:pt x="544" y="61"/>
                    </a:lnTo>
                    <a:lnTo>
                      <a:pt x="532" y="52"/>
                    </a:lnTo>
                    <a:lnTo>
                      <a:pt x="521" y="44"/>
                    </a:lnTo>
                    <a:lnTo>
                      <a:pt x="509" y="38"/>
                    </a:lnTo>
                    <a:lnTo>
                      <a:pt x="496" y="32"/>
                    </a:lnTo>
                    <a:lnTo>
                      <a:pt x="483" y="27"/>
                    </a:lnTo>
                    <a:lnTo>
                      <a:pt x="483" y="27"/>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7" name="Freeform 19">
                <a:extLst>
                  <a:ext uri="{FF2B5EF4-FFF2-40B4-BE49-F238E27FC236}">
                    <a16:creationId xmlns:a16="http://schemas.microsoft.com/office/drawing/2014/main" id="{9D07CFFC-1D38-DB47-B6A8-FE66CCDE9B17}"/>
                  </a:ext>
                </a:extLst>
              </p:cNvPr>
              <p:cNvSpPr/>
              <p:nvPr/>
            </p:nvSpPr>
            <p:spPr bwMode="auto">
              <a:xfrm>
                <a:off x="2730737" y="3562692"/>
                <a:ext cx="252835" cy="252835"/>
              </a:xfrm>
              <a:custGeom>
                <a:avLst/>
                <a:gdLst>
                  <a:gd name="T0" fmla="*/ 280 w 280"/>
                  <a:gd name="T1" fmla="*/ 140 h 280"/>
                  <a:gd name="T2" fmla="*/ 278 w 280"/>
                  <a:gd name="T3" fmla="*/ 169 h 280"/>
                  <a:gd name="T4" fmla="*/ 269 w 280"/>
                  <a:gd name="T5" fmla="*/ 195 h 280"/>
                  <a:gd name="T6" fmla="*/ 257 w 280"/>
                  <a:gd name="T7" fmla="*/ 218 h 280"/>
                  <a:gd name="T8" fmla="*/ 240 w 280"/>
                  <a:gd name="T9" fmla="*/ 239 h 280"/>
                  <a:gd name="T10" fmla="*/ 218 w 280"/>
                  <a:gd name="T11" fmla="*/ 257 h 280"/>
                  <a:gd name="T12" fmla="*/ 194 w 280"/>
                  <a:gd name="T13" fmla="*/ 269 h 280"/>
                  <a:gd name="T14" fmla="*/ 169 w 280"/>
                  <a:gd name="T15" fmla="*/ 277 h 280"/>
                  <a:gd name="T16" fmla="*/ 140 w 280"/>
                  <a:gd name="T17" fmla="*/ 280 h 280"/>
                  <a:gd name="T18" fmla="*/ 126 w 280"/>
                  <a:gd name="T19" fmla="*/ 279 h 280"/>
                  <a:gd name="T20" fmla="*/ 98 w 280"/>
                  <a:gd name="T21" fmla="*/ 274 h 280"/>
                  <a:gd name="T22" fmla="*/ 74 w 280"/>
                  <a:gd name="T23" fmla="*/ 264 h 280"/>
                  <a:gd name="T24" fmla="*/ 51 w 280"/>
                  <a:gd name="T25" fmla="*/ 248 h 280"/>
                  <a:gd name="T26" fmla="*/ 32 w 280"/>
                  <a:gd name="T27" fmla="*/ 230 h 280"/>
                  <a:gd name="T28" fmla="*/ 17 w 280"/>
                  <a:gd name="T29" fmla="*/ 207 h 280"/>
                  <a:gd name="T30" fmla="*/ 7 w 280"/>
                  <a:gd name="T31" fmla="*/ 182 h 280"/>
                  <a:gd name="T32" fmla="*/ 1 w 280"/>
                  <a:gd name="T33" fmla="*/ 154 h 280"/>
                  <a:gd name="T34" fmla="*/ 0 w 280"/>
                  <a:gd name="T35" fmla="*/ 140 h 280"/>
                  <a:gd name="T36" fmla="*/ 4 w 280"/>
                  <a:gd name="T37" fmla="*/ 112 h 280"/>
                  <a:gd name="T38" fmla="*/ 11 w 280"/>
                  <a:gd name="T39" fmla="*/ 85 h 280"/>
                  <a:gd name="T40" fmla="*/ 24 w 280"/>
                  <a:gd name="T41" fmla="*/ 61 h 280"/>
                  <a:gd name="T42" fmla="*/ 41 w 280"/>
                  <a:gd name="T43" fmla="*/ 41 h 280"/>
                  <a:gd name="T44" fmla="*/ 62 w 280"/>
                  <a:gd name="T45" fmla="*/ 24 h 280"/>
                  <a:gd name="T46" fmla="*/ 86 w 280"/>
                  <a:gd name="T47" fmla="*/ 11 h 280"/>
                  <a:gd name="T48" fmla="*/ 112 w 280"/>
                  <a:gd name="T49" fmla="*/ 3 h 280"/>
                  <a:gd name="T50" fmla="*/ 140 w 280"/>
                  <a:gd name="T51" fmla="*/ 0 h 280"/>
                  <a:gd name="T52" fmla="*/ 155 w 280"/>
                  <a:gd name="T53" fmla="*/ 0 h 280"/>
                  <a:gd name="T54" fmla="*/ 182 w 280"/>
                  <a:gd name="T55" fmla="*/ 6 h 280"/>
                  <a:gd name="T56" fmla="*/ 207 w 280"/>
                  <a:gd name="T57" fmla="*/ 17 h 280"/>
                  <a:gd name="T58" fmla="*/ 230 w 280"/>
                  <a:gd name="T59" fmla="*/ 32 h 280"/>
                  <a:gd name="T60" fmla="*/ 249 w 280"/>
                  <a:gd name="T61" fmla="*/ 51 h 280"/>
                  <a:gd name="T62" fmla="*/ 263 w 280"/>
                  <a:gd name="T63" fmla="*/ 74 h 280"/>
                  <a:gd name="T64" fmla="*/ 275 w 280"/>
                  <a:gd name="T65" fmla="*/ 99 h 280"/>
                  <a:gd name="T66" fmla="*/ 280 w 280"/>
                  <a:gd name="T67" fmla="*/ 126 h 280"/>
                  <a:gd name="T68" fmla="*/ 280 w 280"/>
                  <a:gd name="T69" fmla="*/ 1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80">
                    <a:moveTo>
                      <a:pt x="280" y="140"/>
                    </a:moveTo>
                    <a:lnTo>
                      <a:pt x="280" y="140"/>
                    </a:lnTo>
                    <a:lnTo>
                      <a:pt x="280" y="154"/>
                    </a:lnTo>
                    <a:lnTo>
                      <a:pt x="278" y="169"/>
                    </a:lnTo>
                    <a:lnTo>
                      <a:pt x="275" y="182"/>
                    </a:lnTo>
                    <a:lnTo>
                      <a:pt x="269" y="195"/>
                    </a:lnTo>
                    <a:lnTo>
                      <a:pt x="263" y="207"/>
                    </a:lnTo>
                    <a:lnTo>
                      <a:pt x="257" y="218"/>
                    </a:lnTo>
                    <a:lnTo>
                      <a:pt x="249" y="230"/>
                    </a:lnTo>
                    <a:lnTo>
                      <a:pt x="240" y="239"/>
                    </a:lnTo>
                    <a:lnTo>
                      <a:pt x="230" y="248"/>
                    </a:lnTo>
                    <a:lnTo>
                      <a:pt x="218" y="257"/>
                    </a:lnTo>
                    <a:lnTo>
                      <a:pt x="207" y="264"/>
                    </a:lnTo>
                    <a:lnTo>
                      <a:pt x="194" y="269"/>
                    </a:lnTo>
                    <a:lnTo>
                      <a:pt x="182" y="274"/>
                    </a:lnTo>
                    <a:lnTo>
                      <a:pt x="169" y="277"/>
                    </a:lnTo>
                    <a:lnTo>
                      <a:pt x="155" y="279"/>
                    </a:lnTo>
                    <a:lnTo>
                      <a:pt x="140" y="280"/>
                    </a:lnTo>
                    <a:lnTo>
                      <a:pt x="140" y="280"/>
                    </a:lnTo>
                    <a:lnTo>
                      <a:pt x="126" y="279"/>
                    </a:lnTo>
                    <a:lnTo>
                      <a:pt x="112" y="277"/>
                    </a:lnTo>
                    <a:lnTo>
                      <a:pt x="98" y="274"/>
                    </a:lnTo>
                    <a:lnTo>
                      <a:pt x="86" y="269"/>
                    </a:lnTo>
                    <a:lnTo>
                      <a:pt x="74" y="264"/>
                    </a:lnTo>
                    <a:lnTo>
                      <a:pt x="62" y="257"/>
                    </a:lnTo>
                    <a:lnTo>
                      <a:pt x="51" y="248"/>
                    </a:lnTo>
                    <a:lnTo>
                      <a:pt x="41" y="239"/>
                    </a:lnTo>
                    <a:lnTo>
                      <a:pt x="32" y="230"/>
                    </a:lnTo>
                    <a:lnTo>
                      <a:pt x="24" y="218"/>
                    </a:lnTo>
                    <a:lnTo>
                      <a:pt x="17" y="207"/>
                    </a:lnTo>
                    <a:lnTo>
                      <a:pt x="11" y="195"/>
                    </a:lnTo>
                    <a:lnTo>
                      <a:pt x="7" y="182"/>
                    </a:lnTo>
                    <a:lnTo>
                      <a:pt x="4" y="169"/>
                    </a:lnTo>
                    <a:lnTo>
                      <a:pt x="1" y="154"/>
                    </a:lnTo>
                    <a:lnTo>
                      <a:pt x="0" y="140"/>
                    </a:lnTo>
                    <a:lnTo>
                      <a:pt x="0" y="140"/>
                    </a:lnTo>
                    <a:lnTo>
                      <a:pt x="1" y="126"/>
                    </a:lnTo>
                    <a:lnTo>
                      <a:pt x="4" y="112"/>
                    </a:lnTo>
                    <a:lnTo>
                      <a:pt x="7" y="99"/>
                    </a:lnTo>
                    <a:lnTo>
                      <a:pt x="11" y="85"/>
                    </a:lnTo>
                    <a:lnTo>
                      <a:pt x="17" y="74"/>
                    </a:lnTo>
                    <a:lnTo>
                      <a:pt x="24" y="61"/>
                    </a:lnTo>
                    <a:lnTo>
                      <a:pt x="32" y="51"/>
                    </a:lnTo>
                    <a:lnTo>
                      <a:pt x="41" y="41"/>
                    </a:lnTo>
                    <a:lnTo>
                      <a:pt x="51" y="32"/>
                    </a:lnTo>
                    <a:lnTo>
                      <a:pt x="62" y="24"/>
                    </a:lnTo>
                    <a:lnTo>
                      <a:pt x="74" y="17"/>
                    </a:lnTo>
                    <a:lnTo>
                      <a:pt x="86" y="11"/>
                    </a:lnTo>
                    <a:lnTo>
                      <a:pt x="98" y="6"/>
                    </a:lnTo>
                    <a:lnTo>
                      <a:pt x="112" y="3"/>
                    </a:lnTo>
                    <a:lnTo>
                      <a:pt x="126" y="0"/>
                    </a:lnTo>
                    <a:lnTo>
                      <a:pt x="140" y="0"/>
                    </a:lnTo>
                    <a:lnTo>
                      <a:pt x="140" y="0"/>
                    </a:lnTo>
                    <a:lnTo>
                      <a:pt x="155" y="0"/>
                    </a:lnTo>
                    <a:lnTo>
                      <a:pt x="169" y="3"/>
                    </a:lnTo>
                    <a:lnTo>
                      <a:pt x="182" y="6"/>
                    </a:lnTo>
                    <a:lnTo>
                      <a:pt x="194" y="11"/>
                    </a:lnTo>
                    <a:lnTo>
                      <a:pt x="207" y="17"/>
                    </a:lnTo>
                    <a:lnTo>
                      <a:pt x="218" y="24"/>
                    </a:lnTo>
                    <a:lnTo>
                      <a:pt x="230" y="32"/>
                    </a:lnTo>
                    <a:lnTo>
                      <a:pt x="240" y="41"/>
                    </a:lnTo>
                    <a:lnTo>
                      <a:pt x="249" y="51"/>
                    </a:lnTo>
                    <a:lnTo>
                      <a:pt x="257" y="61"/>
                    </a:lnTo>
                    <a:lnTo>
                      <a:pt x="263" y="74"/>
                    </a:lnTo>
                    <a:lnTo>
                      <a:pt x="269" y="85"/>
                    </a:lnTo>
                    <a:lnTo>
                      <a:pt x="275" y="99"/>
                    </a:lnTo>
                    <a:lnTo>
                      <a:pt x="278" y="112"/>
                    </a:lnTo>
                    <a:lnTo>
                      <a:pt x="280" y="126"/>
                    </a:lnTo>
                    <a:lnTo>
                      <a:pt x="280" y="140"/>
                    </a:lnTo>
                    <a:lnTo>
                      <a:pt x="280" y="140"/>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8" name="Freeform 20">
                <a:extLst>
                  <a:ext uri="{FF2B5EF4-FFF2-40B4-BE49-F238E27FC236}">
                    <a16:creationId xmlns:a16="http://schemas.microsoft.com/office/drawing/2014/main" id="{A8A10DD1-DF5D-724D-AAF9-58000EFFDBAA}"/>
                  </a:ext>
                </a:extLst>
              </p:cNvPr>
              <p:cNvSpPr/>
              <p:nvPr/>
            </p:nvSpPr>
            <p:spPr bwMode="auto">
              <a:xfrm>
                <a:off x="2584454" y="3846229"/>
                <a:ext cx="546305" cy="383768"/>
              </a:xfrm>
              <a:custGeom>
                <a:avLst/>
                <a:gdLst>
                  <a:gd name="T0" fmla="*/ 482 w 605"/>
                  <a:gd name="T1" fmla="*/ 27 h 425"/>
                  <a:gd name="T2" fmla="*/ 482 w 605"/>
                  <a:gd name="T3" fmla="*/ 27 h 425"/>
                  <a:gd name="T4" fmla="*/ 482 w 605"/>
                  <a:gd name="T5" fmla="*/ 27 h 425"/>
                  <a:gd name="T6" fmla="*/ 460 w 605"/>
                  <a:gd name="T7" fmla="*/ 21 h 425"/>
                  <a:gd name="T8" fmla="*/ 438 w 605"/>
                  <a:gd name="T9" fmla="*/ 16 h 425"/>
                  <a:gd name="T10" fmla="*/ 415 w 605"/>
                  <a:gd name="T11" fmla="*/ 12 h 425"/>
                  <a:gd name="T12" fmla="*/ 393 w 605"/>
                  <a:gd name="T13" fmla="*/ 7 h 425"/>
                  <a:gd name="T14" fmla="*/ 370 w 605"/>
                  <a:gd name="T15" fmla="*/ 5 h 425"/>
                  <a:gd name="T16" fmla="*/ 347 w 605"/>
                  <a:gd name="T17" fmla="*/ 3 h 425"/>
                  <a:gd name="T18" fmla="*/ 325 w 605"/>
                  <a:gd name="T19" fmla="*/ 2 h 425"/>
                  <a:gd name="T20" fmla="*/ 302 w 605"/>
                  <a:gd name="T21" fmla="*/ 0 h 425"/>
                  <a:gd name="T22" fmla="*/ 280 w 605"/>
                  <a:gd name="T23" fmla="*/ 2 h 425"/>
                  <a:gd name="T24" fmla="*/ 257 w 605"/>
                  <a:gd name="T25" fmla="*/ 3 h 425"/>
                  <a:gd name="T26" fmla="*/ 234 w 605"/>
                  <a:gd name="T27" fmla="*/ 5 h 425"/>
                  <a:gd name="T28" fmla="*/ 212 w 605"/>
                  <a:gd name="T29" fmla="*/ 7 h 425"/>
                  <a:gd name="T30" fmla="*/ 189 w 605"/>
                  <a:gd name="T31" fmla="*/ 12 h 425"/>
                  <a:gd name="T32" fmla="*/ 167 w 605"/>
                  <a:gd name="T33" fmla="*/ 16 h 425"/>
                  <a:gd name="T34" fmla="*/ 144 w 605"/>
                  <a:gd name="T35" fmla="*/ 21 h 425"/>
                  <a:gd name="T36" fmla="*/ 123 w 605"/>
                  <a:gd name="T37" fmla="*/ 27 h 425"/>
                  <a:gd name="T38" fmla="*/ 123 w 605"/>
                  <a:gd name="T39" fmla="*/ 27 h 425"/>
                  <a:gd name="T40" fmla="*/ 123 w 605"/>
                  <a:gd name="T41" fmla="*/ 27 h 425"/>
                  <a:gd name="T42" fmla="*/ 109 w 605"/>
                  <a:gd name="T43" fmla="*/ 32 h 425"/>
                  <a:gd name="T44" fmla="*/ 97 w 605"/>
                  <a:gd name="T45" fmla="*/ 38 h 425"/>
                  <a:gd name="T46" fmla="*/ 84 w 605"/>
                  <a:gd name="T47" fmla="*/ 44 h 425"/>
                  <a:gd name="T48" fmla="*/ 73 w 605"/>
                  <a:gd name="T49" fmla="*/ 52 h 425"/>
                  <a:gd name="T50" fmla="*/ 62 w 605"/>
                  <a:gd name="T51" fmla="*/ 61 h 425"/>
                  <a:gd name="T52" fmla="*/ 52 w 605"/>
                  <a:gd name="T53" fmla="*/ 70 h 425"/>
                  <a:gd name="T54" fmla="*/ 42 w 605"/>
                  <a:gd name="T55" fmla="*/ 81 h 425"/>
                  <a:gd name="T56" fmla="*/ 33 w 605"/>
                  <a:gd name="T57" fmla="*/ 92 h 425"/>
                  <a:gd name="T58" fmla="*/ 27 w 605"/>
                  <a:gd name="T59" fmla="*/ 103 h 425"/>
                  <a:gd name="T60" fmla="*/ 20 w 605"/>
                  <a:gd name="T61" fmla="*/ 116 h 425"/>
                  <a:gd name="T62" fmla="*/ 13 w 605"/>
                  <a:gd name="T63" fmla="*/ 128 h 425"/>
                  <a:gd name="T64" fmla="*/ 9 w 605"/>
                  <a:gd name="T65" fmla="*/ 142 h 425"/>
                  <a:gd name="T66" fmla="*/ 5 w 605"/>
                  <a:gd name="T67" fmla="*/ 155 h 425"/>
                  <a:gd name="T68" fmla="*/ 2 w 605"/>
                  <a:gd name="T69" fmla="*/ 170 h 425"/>
                  <a:gd name="T70" fmla="*/ 1 w 605"/>
                  <a:gd name="T71" fmla="*/ 183 h 425"/>
                  <a:gd name="T72" fmla="*/ 0 w 605"/>
                  <a:gd name="T73" fmla="*/ 199 h 425"/>
                  <a:gd name="T74" fmla="*/ 0 w 605"/>
                  <a:gd name="T75" fmla="*/ 199 h 425"/>
                  <a:gd name="T76" fmla="*/ 0 w 605"/>
                  <a:gd name="T77" fmla="*/ 425 h 425"/>
                  <a:gd name="T78" fmla="*/ 302 w 605"/>
                  <a:gd name="T79" fmla="*/ 425 h 425"/>
                  <a:gd name="T80" fmla="*/ 605 w 605"/>
                  <a:gd name="T81" fmla="*/ 425 h 425"/>
                  <a:gd name="T82" fmla="*/ 605 w 605"/>
                  <a:gd name="T83" fmla="*/ 199 h 425"/>
                  <a:gd name="T84" fmla="*/ 605 w 605"/>
                  <a:gd name="T85" fmla="*/ 199 h 425"/>
                  <a:gd name="T86" fmla="*/ 605 w 605"/>
                  <a:gd name="T87" fmla="*/ 199 h 425"/>
                  <a:gd name="T88" fmla="*/ 605 w 605"/>
                  <a:gd name="T89" fmla="*/ 183 h 425"/>
                  <a:gd name="T90" fmla="*/ 603 w 605"/>
                  <a:gd name="T91" fmla="*/ 170 h 425"/>
                  <a:gd name="T92" fmla="*/ 600 w 605"/>
                  <a:gd name="T93" fmla="*/ 155 h 425"/>
                  <a:gd name="T94" fmla="*/ 596 w 605"/>
                  <a:gd name="T95" fmla="*/ 142 h 425"/>
                  <a:gd name="T96" fmla="*/ 591 w 605"/>
                  <a:gd name="T97" fmla="*/ 128 h 425"/>
                  <a:gd name="T98" fmla="*/ 586 w 605"/>
                  <a:gd name="T99" fmla="*/ 116 h 425"/>
                  <a:gd name="T100" fmla="*/ 579 w 605"/>
                  <a:gd name="T101" fmla="*/ 103 h 425"/>
                  <a:gd name="T102" fmla="*/ 571 w 605"/>
                  <a:gd name="T103" fmla="*/ 92 h 425"/>
                  <a:gd name="T104" fmla="*/ 562 w 605"/>
                  <a:gd name="T105" fmla="*/ 81 h 425"/>
                  <a:gd name="T106" fmla="*/ 553 w 605"/>
                  <a:gd name="T107" fmla="*/ 70 h 425"/>
                  <a:gd name="T108" fmla="*/ 543 w 605"/>
                  <a:gd name="T109" fmla="*/ 61 h 425"/>
                  <a:gd name="T110" fmla="*/ 533 w 605"/>
                  <a:gd name="T111" fmla="*/ 52 h 425"/>
                  <a:gd name="T112" fmla="*/ 520 w 605"/>
                  <a:gd name="T113" fmla="*/ 44 h 425"/>
                  <a:gd name="T114" fmla="*/ 509 w 605"/>
                  <a:gd name="T115" fmla="*/ 38 h 425"/>
                  <a:gd name="T116" fmla="*/ 495 w 605"/>
                  <a:gd name="T117" fmla="*/ 32 h 425"/>
                  <a:gd name="T118" fmla="*/ 482 w 605"/>
                  <a:gd name="T119" fmla="*/ 27 h 425"/>
                  <a:gd name="T120" fmla="*/ 482 w 605"/>
                  <a:gd name="T121" fmla="*/ 2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5" h="425">
                    <a:moveTo>
                      <a:pt x="482" y="27"/>
                    </a:moveTo>
                    <a:lnTo>
                      <a:pt x="482" y="27"/>
                    </a:lnTo>
                    <a:lnTo>
                      <a:pt x="482" y="27"/>
                    </a:lnTo>
                    <a:lnTo>
                      <a:pt x="460" y="21"/>
                    </a:lnTo>
                    <a:lnTo>
                      <a:pt x="438" y="16"/>
                    </a:lnTo>
                    <a:lnTo>
                      <a:pt x="415" y="12"/>
                    </a:lnTo>
                    <a:lnTo>
                      <a:pt x="393" y="7"/>
                    </a:lnTo>
                    <a:lnTo>
                      <a:pt x="370" y="5"/>
                    </a:lnTo>
                    <a:lnTo>
                      <a:pt x="347" y="3"/>
                    </a:lnTo>
                    <a:lnTo>
                      <a:pt x="325" y="2"/>
                    </a:lnTo>
                    <a:lnTo>
                      <a:pt x="302" y="0"/>
                    </a:lnTo>
                    <a:lnTo>
                      <a:pt x="280" y="2"/>
                    </a:lnTo>
                    <a:lnTo>
                      <a:pt x="257" y="3"/>
                    </a:lnTo>
                    <a:lnTo>
                      <a:pt x="234" y="5"/>
                    </a:lnTo>
                    <a:lnTo>
                      <a:pt x="212" y="7"/>
                    </a:lnTo>
                    <a:lnTo>
                      <a:pt x="189" y="12"/>
                    </a:lnTo>
                    <a:lnTo>
                      <a:pt x="167" y="16"/>
                    </a:lnTo>
                    <a:lnTo>
                      <a:pt x="144" y="21"/>
                    </a:lnTo>
                    <a:lnTo>
                      <a:pt x="123" y="27"/>
                    </a:lnTo>
                    <a:lnTo>
                      <a:pt x="123" y="27"/>
                    </a:lnTo>
                    <a:lnTo>
                      <a:pt x="123" y="27"/>
                    </a:lnTo>
                    <a:lnTo>
                      <a:pt x="109" y="32"/>
                    </a:lnTo>
                    <a:lnTo>
                      <a:pt x="97" y="38"/>
                    </a:lnTo>
                    <a:lnTo>
                      <a:pt x="84" y="44"/>
                    </a:lnTo>
                    <a:lnTo>
                      <a:pt x="73" y="52"/>
                    </a:lnTo>
                    <a:lnTo>
                      <a:pt x="62" y="61"/>
                    </a:lnTo>
                    <a:lnTo>
                      <a:pt x="52" y="70"/>
                    </a:lnTo>
                    <a:lnTo>
                      <a:pt x="42" y="81"/>
                    </a:lnTo>
                    <a:lnTo>
                      <a:pt x="33" y="92"/>
                    </a:lnTo>
                    <a:lnTo>
                      <a:pt x="27" y="103"/>
                    </a:lnTo>
                    <a:lnTo>
                      <a:pt x="20" y="116"/>
                    </a:lnTo>
                    <a:lnTo>
                      <a:pt x="13" y="128"/>
                    </a:lnTo>
                    <a:lnTo>
                      <a:pt x="9" y="142"/>
                    </a:lnTo>
                    <a:lnTo>
                      <a:pt x="5" y="155"/>
                    </a:lnTo>
                    <a:lnTo>
                      <a:pt x="2" y="170"/>
                    </a:lnTo>
                    <a:lnTo>
                      <a:pt x="1" y="183"/>
                    </a:lnTo>
                    <a:lnTo>
                      <a:pt x="0" y="199"/>
                    </a:lnTo>
                    <a:lnTo>
                      <a:pt x="0" y="199"/>
                    </a:lnTo>
                    <a:lnTo>
                      <a:pt x="0" y="425"/>
                    </a:lnTo>
                    <a:lnTo>
                      <a:pt x="302" y="425"/>
                    </a:lnTo>
                    <a:lnTo>
                      <a:pt x="605" y="425"/>
                    </a:lnTo>
                    <a:lnTo>
                      <a:pt x="605" y="199"/>
                    </a:lnTo>
                    <a:lnTo>
                      <a:pt x="605" y="199"/>
                    </a:lnTo>
                    <a:lnTo>
                      <a:pt x="605" y="199"/>
                    </a:lnTo>
                    <a:lnTo>
                      <a:pt x="605" y="183"/>
                    </a:lnTo>
                    <a:lnTo>
                      <a:pt x="603" y="170"/>
                    </a:lnTo>
                    <a:lnTo>
                      <a:pt x="600" y="155"/>
                    </a:lnTo>
                    <a:lnTo>
                      <a:pt x="596" y="142"/>
                    </a:lnTo>
                    <a:lnTo>
                      <a:pt x="591" y="128"/>
                    </a:lnTo>
                    <a:lnTo>
                      <a:pt x="586" y="116"/>
                    </a:lnTo>
                    <a:lnTo>
                      <a:pt x="579" y="103"/>
                    </a:lnTo>
                    <a:lnTo>
                      <a:pt x="571" y="92"/>
                    </a:lnTo>
                    <a:lnTo>
                      <a:pt x="562" y="81"/>
                    </a:lnTo>
                    <a:lnTo>
                      <a:pt x="553" y="70"/>
                    </a:lnTo>
                    <a:lnTo>
                      <a:pt x="543" y="61"/>
                    </a:lnTo>
                    <a:lnTo>
                      <a:pt x="533" y="52"/>
                    </a:lnTo>
                    <a:lnTo>
                      <a:pt x="520" y="44"/>
                    </a:lnTo>
                    <a:lnTo>
                      <a:pt x="509" y="38"/>
                    </a:lnTo>
                    <a:lnTo>
                      <a:pt x="495" y="32"/>
                    </a:lnTo>
                    <a:lnTo>
                      <a:pt x="482" y="27"/>
                    </a:lnTo>
                    <a:lnTo>
                      <a:pt x="482" y="27"/>
                    </a:lnTo>
                    <a:close/>
                  </a:path>
                </a:pathLst>
              </a:custGeom>
              <a:solidFill>
                <a:schemeClr val="accent1"/>
              </a:solidFill>
              <a:ln>
                <a:noFill/>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grpSp>
        <p:nvGrpSpPr>
          <p:cNvPr id="21" name="组合 20">
            <a:extLst>
              <a:ext uri="{FF2B5EF4-FFF2-40B4-BE49-F238E27FC236}">
                <a16:creationId xmlns:a16="http://schemas.microsoft.com/office/drawing/2014/main" id="{5DDF881C-8A75-CC43-87C8-EE7ECF02A1F4}"/>
              </a:ext>
            </a:extLst>
          </p:cNvPr>
          <p:cNvGrpSpPr/>
          <p:nvPr/>
        </p:nvGrpSpPr>
        <p:grpSpPr>
          <a:xfrm>
            <a:off x="5467812" y="1882031"/>
            <a:ext cx="5674108" cy="891540"/>
            <a:chOff x="5467812" y="1882031"/>
            <a:chExt cx="5674108" cy="891540"/>
          </a:xfrm>
        </p:grpSpPr>
        <p:grpSp>
          <p:nvGrpSpPr>
            <p:cNvPr id="22" name="组合 21">
              <a:extLst>
                <a:ext uri="{FF2B5EF4-FFF2-40B4-BE49-F238E27FC236}">
                  <a16:creationId xmlns:a16="http://schemas.microsoft.com/office/drawing/2014/main" id="{EA564CDE-13F8-564D-80C5-C0DCFF228FBD}"/>
                </a:ext>
              </a:extLst>
            </p:cNvPr>
            <p:cNvGrpSpPr/>
            <p:nvPr/>
          </p:nvGrpSpPr>
          <p:grpSpPr>
            <a:xfrm>
              <a:off x="5467812" y="1958231"/>
              <a:ext cx="2362027" cy="704584"/>
              <a:chOff x="4756612" y="2212231"/>
              <a:chExt cx="2362027" cy="704584"/>
            </a:xfrm>
          </p:grpSpPr>
          <p:sp>
            <p:nvSpPr>
              <p:cNvPr id="24" name="Freeform 47">
                <a:extLst>
                  <a:ext uri="{FF2B5EF4-FFF2-40B4-BE49-F238E27FC236}">
                    <a16:creationId xmlns:a16="http://schemas.microsoft.com/office/drawing/2014/main" id="{84533937-E2A3-574C-8991-A4AEADE99895}"/>
                  </a:ext>
                </a:extLst>
              </p:cNvPr>
              <p:cNvSpPr>
                <a:spLocks noEditPoints="1"/>
              </p:cNvSpPr>
              <p:nvPr/>
            </p:nvSpPr>
            <p:spPr bwMode="auto">
              <a:xfrm>
                <a:off x="4756612" y="2327363"/>
                <a:ext cx="580042" cy="474320"/>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25" name="直接连接符 27">
                <a:extLst>
                  <a:ext uri="{FF2B5EF4-FFF2-40B4-BE49-F238E27FC236}">
                    <a16:creationId xmlns:a16="http://schemas.microsoft.com/office/drawing/2014/main" id="{70A2157F-F6F8-854B-8A01-B62322D36D1F}"/>
                  </a:ext>
                </a:extLst>
              </p:cNvPr>
              <p:cNvCxnSpPr/>
              <p:nvPr/>
            </p:nvCxnSpPr>
            <p:spPr>
              <a:xfrm>
                <a:off x="5626100" y="2564523"/>
                <a:ext cx="609600" cy="0"/>
              </a:xfrm>
              <a:prstGeom prst="line">
                <a:avLst/>
              </a:prstGeom>
              <a:noFill/>
              <a:ln w="6350" cap="flat" cmpd="sng" algn="ctr">
                <a:solidFill>
                  <a:srgbClr val="969696"/>
                </a:solidFill>
                <a:prstDash val="solid"/>
                <a:miter lim="800000"/>
                <a:headEnd type="oval" w="med" len="med"/>
                <a:tailEnd type="arrow" w="med" len="med"/>
              </a:ln>
              <a:effectLst/>
            </p:spPr>
          </p:cxnSp>
          <p:sp>
            <p:nvSpPr>
              <p:cNvPr id="26" name="椭圆 25">
                <a:extLst>
                  <a:ext uri="{FF2B5EF4-FFF2-40B4-BE49-F238E27FC236}">
                    <a16:creationId xmlns:a16="http://schemas.microsoft.com/office/drawing/2014/main" id="{F1BF9D75-8805-6B4E-92A9-144972917DFC}"/>
                  </a:ext>
                </a:extLst>
              </p:cNvPr>
              <p:cNvSpPr/>
              <p:nvPr/>
            </p:nvSpPr>
            <p:spPr>
              <a:xfrm>
                <a:off x="6414055" y="2212231"/>
                <a:ext cx="704584" cy="704584"/>
              </a:xfrm>
              <a:prstGeom prst="ellipse">
                <a:avLst/>
              </a:prstGeom>
              <a:solidFill>
                <a:schemeClr val="accent1"/>
              </a:solidFill>
              <a:ln w="12700" cap="flat" cmpd="sng" algn="ctr">
                <a:no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4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1</a:t>
                </a:r>
                <a:endParaRPr kumimoji="0" lang="zh-CN" altLang="en-US" sz="24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23" name="矩形 22">
              <a:extLst>
                <a:ext uri="{FF2B5EF4-FFF2-40B4-BE49-F238E27FC236}">
                  <a16:creationId xmlns:a16="http://schemas.microsoft.com/office/drawing/2014/main" id="{9755D9C2-3DDD-3D4E-9D0F-377C4A1D3F43}"/>
                </a:ext>
              </a:extLst>
            </p:cNvPr>
            <p:cNvSpPr/>
            <p:nvPr/>
          </p:nvSpPr>
          <p:spPr>
            <a:xfrm>
              <a:off x="8008194" y="1882031"/>
              <a:ext cx="3133726" cy="891540"/>
            </a:xfrm>
            <a:prstGeom prst="rect">
              <a:avLst/>
            </a:prstGeom>
          </p:spPr>
          <p:txBody>
            <a:bodyPr wrap="square" anchor="t">
              <a:spAutoFit/>
            </a:bodyPr>
            <a:lstStyle/>
            <a:p>
              <a:pPr marL="0" lvl="1" algn="l"/>
              <a:r>
                <a:rPr lang="zh-CN" altLang="en-US" sz="2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输入标题</a:t>
              </a:r>
            </a:p>
            <a:p>
              <a:pPr marL="0" marR="0" lvl="0" indent="0" algn="l" defTabSz="913765" rtl="0" eaLnBrk="1" fontAlgn="auto" latinLnBrk="0" hangingPunct="1">
                <a:lnSpc>
                  <a:spcPct val="150000"/>
                </a:lnSpc>
                <a:spcBef>
                  <a:spcPct val="0"/>
                </a:spcBef>
                <a:spcAft>
                  <a:spcPct val="0"/>
                </a:spcAft>
                <a:buClrTx/>
                <a:buSzTx/>
                <a:buFontTx/>
                <a:buNone/>
                <a:defRPr/>
              </a:pPr>
              <a:r>
                <a:rPr lang="zh-CN" altLang="en-US" sz="100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单击输入标题内容单击输入标题内容单击输入标题内容单击输入标题内容</a:t>
              </a:r>
              <a:endParaRPr kumimoji="0" lang="zh-CN" altLang="en-US" sz="1000" i="0" u="none" strike="noStrike" kern="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27" name="组合 26">
            <a:extLst>
              <a:ext uri="{FF2B5EF4-FFF2-40B4-BE49-F238E27FC236}">
                <a16:creationId xmlns:a16="http://schemas.microsoft.com/office/drawing/2014/main" id="{ED0CBDC5-F876-3047-B0D7-0AF075C73E0D}"/>
              </a:ext>
            </a:extLst>
          </p:cNvPr>
          <p:cNvGrpSpPr/>
          <p:nvPr/>
        </p:nvGrpSpPr>
        <p:grpSpPr>
          <a:xfrm>
            <a:off x="5495866" y="3459682"/>
            <a:ext cx="5646054" cy="891540"/>
            <a:chOff x="5495866" y="3459682"/>
            <a:chExt cx="5646054" cy="891540"/>
          </a:xfrm>
        </p:grpSpPr>
        <p:grpSp>
          <p:nvGrpSpPr>
            <p:cNvPr id="28" name="组合 27">
              <a:extLst>
                <a:ext uri="{FF2B5EF4-FFF2-40B4-BE49-F238E27FC236}">
                  <a16:creationId xmlns:a16="http://schemas.microsoft.com/office/drawing/2014/main" id="{F1E6BF90-270D-0D4C-BD5F-50DC720B8EDB}"/>
                </a:ext>
              </a:extLst>
            </p:cNvPr>
            <p:cNvGrpSpPr/>
            <p:nvPr/>
          </p:nvGrpSpPr>
          <p:grpSpPr>
            <a:xfrm>
              <a:off x="5495866" y="3526944"/>
              <a:ext cx="2333973" cy="704584"/>
              <a:chOff x="4784666" y="3791455"/>
              <a:chExt cx="2333973" cy="704584"/>
            </a:xfrm>
          </p:grpSpPr>
          <p:sp>
            <p:nvSpPr>
              <p:cNvPr id="30" name="Freeform 30">
                <a:extLst>
                  <a:ext uri="{FF2B5EF4-FFF2-40B4-BE49-F238E27FC236}">
                    <a16:creationId xmlns:a16="http://schemas.microsoft.com/office/drawing/2014/main" id="{6EB02B5A-E04C-1246-B979-5620DFC94615}"/>
                  </a:ext>
                </a:extLst>
              </p:cNvPr>
              <p:cNvSpPr>
                <a:spLocks noEditPoints="1"/>
              </p:cNvSpPr>
              <p:nvPr/>
            </p:nvSpPr>
            <p:spPr bwMode="auto">
              <a:xfrm>
                <a:off x="4784666" y="3880491"/>
                <a:ext cx="523934" cy="526512"/>
              </a:xfrm>
              <a:custGeom>
                <a:avLst/>
                <a:gdLst>
                  <a:gd name="T0" fmla="*/ 645 w 1018"/>
                  <a:gd name="T1" fmla="*/ 1 h 1018"/>
                  <a:gd name="T2" fmla="*/ 353 w 1018"/>
                  <a:gd name="T3" fmla="*/ 18 h 1018"/>
                  <a:gd name="T4" fmla="*/ 59 w 1018"/>
                  <a:gd name="T5" fmla="*/ 135 h 1018"/>
                  <a:gd name="T6" fmla="*/ 12 w 1018"/>
                  <a:gd name="T7" fmla="*/ 177 h 1018"/>
                  <a:gd name="T8" fmla="*/ 0 w 1018"/>
                  <a:gd name="T9" fmla="*/ 922 h 1018"/>
                  <a:gd name="T10" fmla="*/ 22 w 1018"/>
                  <a:gd name="T11" fmla="*/ 982 h 1018"/>
                  <a:gd name="T12" fmla="*/ 76 w 1018"/>
                  <a:gd name="T13" fmla="*/ 1016 h 1018"/>
                  <a:gd name="T14" fmla="*/ 950 w 1018"/>
                  <a:gd name="T15" fmla="*/ 1014 h 1018"/>
                  <a:gd name="T16" fmla="*/ 1002 w 1018"/>
                  <a:gd name="T17" fmla="*/ 976 h 1018"/>
                  <a:gd name="T18" fmla="*/ 1018 w 1018"/>
                  <a:gd name="T19" fmla="*/ 223 h 1018"/>
                  <a:gd name="T20" fmla="*/ 1002 w 1018"/>
                  <a:gd name="T21" fmla="*/ 169 h 1018"/>
                  <a:gd name="T22" fmla="*/ 950 w 1018"/>
                  <a:gd name="T23" fmla="*/ 132 h 1018"/>
                  <a:gd name="T24" fmla="*/ 253 w 1018"/>
                  <a:gd name="T25" fmla="*/ 477 h 1018"/>
                  <a:gd name="T26" fmla="*/ 223 w 1018"/>
                  <a:gd name="T27" fmla="*/ 588 h 1018"/>
                  <a:gd name="T28" fmla="*/ 235 w 1018"/>
                  <a:gd name="T29" fmla="*/ 686 h 1018"/>
                  <a:gd name="T30" fmla="*/ 954 w 1018"/>
                  <a:gd name="T31" fmla="*/ 922 h 1018"/>
                  <a:gd name="T32" fmla="*/ 929 w 1018"/>
                  <a:gd name="T33" fmla="*/ 953 h 1018"/>
                  <a:gd name="T34" fmla="*/ 73 w 1018"/>
                  <a:gd name="T35" fmla="*/ 945 h 1018"/>
                  <a:gd name="T36" fmla="*/ 286 w 1018"/>
                  <a:gd name="T37" fmla="*/ 795 h 1018"/>
                  <a:gd name="T38" fmla="*/ 338 w 1018"/>
                  <a:gd name="T39" fmla="*/ 833 h 1018"/>
                  <a:gd name="T40" fmla="*/ 432 w 1018"/>
                  <a:gd name="T41" fmla="*/ 879 h 1018"/>
                  <a:gd name="T42" fmla="*/ 525 w 1018"/>
                  <a:gd name="T43" fmla="*/ 890 h 1018"/>
                  <a:gd name="T44" fmla="*/ 629 w 1018"/>
                  <a:gd name="T45" fmla="*/ 864 h 1018"/>
                  <a:gd name="T46" fmla="*/ 713 w 1018"/>
                  <a:gd name="T47" fmla="*/ 804 h 1018"/>
                  <a:gd name="T48" fmla="*/ 286 w 1018"/>
                  <a:gd name="T49" fmla="*/ 604 h 1018"/>
                  <a:gd name="T50" fmla="*/ 324 w 1018"/>
                  <a:gd name="T51" fmla="*/ 479 h 1018"/>
                  <a:gd name="T52" fmla="*/ 443 w 1018"/>
                  <a:gd name="T53" fmla="*/ 391 h 1018"/>
                  <a:gd name="T54" fmla="*/ 575 w 1018"/>
                  <a:gd name="T55" fmla="*/ 391 h 1018"/>
                  <a:gd name="T56" fmla="*/ 694 w 1018"/>
                  <a:gd name="T57" fmla="*/ 479 h 1018"/>
                  <a:gd name="T58" fmla="*/ 732 w 1018"/>
                  <a:gd name="T59" fmla="*/ 604 h 1018"/>
                  <a:gd name="T60" fmla="*/ 681 w 1018"/>
                  <a:gd name="T61" fmla="*/ 745 h 1018"/>
                  <a:gd name="T62" fmla="*/ 553 w 1018"/>
                  <a:gd name="T63" fmla="*/ 823 h 1018"/>
                  <a:gd name="T64" fmla="*/ 423 w 1018"/>
                  <a:gd name="T65" fmla="*/ 810 h 1018"/>
                  <a:gd name="T66" fmla="*/ 313 w 1018"/>
                  <a:gd name="T67" fmla="*/ 710 h 1018"/>
                  <a:gd name="T68" fmla="*/ 954 w 1018"/>
                  <a:gd name="T69" fmla="*/ 731 h 1018"/>
                  <a:gd name="T70" fmla="*/ 791 w 1018"/>
                  <a:gd name="T71" fmla="*/ 654 h 1018"/>
                  <a:gd name="T72" fmla="*/ 791 w 1018"/>
                  <a:gd name="T73" fmla="*/ 554 h 1018"/>
                  <a:gd name="T74" fmla="*/ 954 w 1018"/>
                  <a:gd name="T75" fmla="*/ 731 h 1018"/>
                  <a:gd name="T76" fmla="*/ 713 w 1018"/>
                  <a:gd name="T77" fmla="*/ 404 h 1018"/>
                  <a:gd name="T78" fmla="*/ 629 w 1018"/>
                  <a:gd name="T79" fmla="*/ 344 h 1018"/>
                  <a:gd name="T80" fmla="*/ 525 w 1018"/>
                  <a:gd name="T81" fmla="*/ 318 h 1018"/>
                  <a:gd name="T82" fmla="*/ 432 w 1018"/>
                  <a:gd name="T83" fmla="*/ 328 h 1018"/>
                  <a:gd name="T84" fmla="*/ 338 w 1018"/>
                  <a:gd name="T85" fmla="*/ 375 h 1018"/>
                  <a:gd name="T86" fmla="*/ 286 w 1018"/>
                  <a:gd name="T87" fmla="*/ 414 h 1018"/>
                  <a:gd name="T88" fmla="*/ 73 w 1018"/>
                  <a:gd name="T89" fmla="*/ 200 h 1018"/>
                  <a:gd name="T90" fmla="*/ 327 w 1018"/>
                  <a:gd name="T91" fmla="*/ 190 h 1018"/>
                  <a:gd name="T92" fmla="*/ 672 w 1018"/>
                  <a:gd name="T93" fmla="*/ 173 h 1018"/>
                  <a:gd name="T94" fmla="*/ 929 w 1018"/>
                  <a:gd name="T95" fmla="*/ 192 h 1018"/>
                  <a:gd name="T96" fmla="*/ 954 w 1018"/>
                  <a:gd name="T97" fmla="*/ 223 h 1018"/>
                  <a:gd name="T98" fmla="*/ 546 w 1018"/>
                  <a:gd name="T99" fmla="*/ 516 h 1018"/>
                  <a:gd name="T100" fmla="*/ 593 w 1018"/>
                  <a:gd name="T101" fmla="*/ 559 h 1018"/>
                  <a:gd name="T102" fmla="*/ 605 w 1018"/>
                  <a:gd name="T103" fmla="*/ 610 h 1018"/>
                  <a:gd name="T104" fmla="*/ 636 w 1018"/>
                  <a:gd name="T105" fmla="*/ 636 h 1018"/>
                  <a:gd name="T106" fmla="*/ 665 w 1018"/>
                  <a:gd name="T107" fmla="*/ 617 h 1018"/>
                  <a:gd name="T108" fmla="*/ 655 w 1018"/>
                  <a:gd name="T109" fmla="*/ 542 h 1018"/>
                  <a:gd name="T110" fmla="*/ 585 w 1018"/>
                  <a:gd name="T111" fmla="*/ 464 h 1018"/>
                  <a:gd name="T112" fmla="*/ 503 w 1018"/>
                  <a:gd name="T113" fmla="*/ 446 h 1018"/>
                  <a:gd name="T114" fmla="*/ 477 w 1018"/>
                  <a:gd name="T115" fmla="*/ 477 h 1018"/>
                  <a:gd name="T116" fmla="*/ 497 w 1018"/>
                  <a:gd name="T117" fmla="*/ 50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923" y="127"/>
                    </a:moveTo>
                    <a:lnTo>
                      <a:pt x="720" y="127"/>
                    </a:lnTo>
                    <a:lnTo>
                      <a:pt x="665" y="18"/>
                    </a:lnTo>
                    <a:lnTo>
                      <a:pt x="665" y="18"/>
                    </a:lnTo>
                    <a:lnTo>
                      <a:pt x="660" y="10"/>
                    </a:lnTo>
                    <a:lnTo>
                      <a:pt x="653" y="5"/>
                    </a:lnTo>
                    <a:lnTo>
                      <a:pt x="645" y="1"/>
                    </a:lnTo>
                    <a:lnTo>
                      <a:pt x="636" y="0"/>
                    </a:lnTo>
                    <a:lnTo>
                      <a:pt x="382" y="0"/>
                    </a:lnTo>
                    <a:lnTo>
                      <a:pt x="382" y="0"/>
                    </a:lnTo>
                    <a:lnTo>
                      <a:pt x="373" y="1"/>
                    </a:lnTo>
                    <a:lnTo>
                      <a:pt x="365" y="5"/>
                    </a:lnTo>
                    <a:lnTo>
                      <a:pt x="358" y="10"/>
                    </a:lnTo>
                    <a:lnTo>
                      <a:pt x="353" y="18"/>
                    </a:lnTo>
                    <a:lnTo>
                      <a:pt x="298" y="127"/>
                    </a:lnTo>
                    <a:lnTo>
                      <a:pt x="95" y="127"/>
                    </a:lnTo>
                    <a:lnTo>
                      <a:pt x="95" y="127"/>
                    </a:lnTo>
                    <a:lnTo>
                      <a:pt x="86" y="127"/>
                    </a:lnTo>
                    <a:lnTo>
                      <a:pt x="76" y="129"/>
                    </a:lnTo>
                    <a:lnTo>
                      <a:pt x="67" y="132"/>
                    </a:lnTo>
                    <a:lnTo>
                      <a:pt x="59" y="135"/>
                    </a:lnTo>
                    <a:lnTo>
                      <a:pt x="50" y="139"/>
                    </a:lnTo>
                    <a:lnTo>
                      <a:pt x="42" y="143"/>
                    </a:lnTo>
                    <a:lnTo>
                      <a:pt x="35" y="149"/>
                    </a:lnTo>
                    <a:lnTo>
                      <a:pt x="28" y="155"/>
                    </a:lnTo>
                    <a:lnTo>
                      <a:pt x="22" y="162"/>
                    </a:lnTo>
                    <a:lnTo>
                      <a:pt x="16" y="169"/>
                    </a:lnTo>
                    <a:lnTo>
                      <a:pt x="12" y="177"/>
                    </a:lnTo>
                    <a:lnTo>
                      <a:pt x="7" y="185"/>
                    </a:lnTo>
                    <a:lnTo>
                      <a:pt x="4" y="194"/>
                    </a:lnTo>
                    <a:lnTo>
                      <a:pt x="2" y="203"/>
                    </a:lnTo>
                    <a:lnTo>
                      <a:pt x="1" y="213"/>
                    </a:lnTo>
                    <a:lnTo>
                      <a:pt x="0" y="223"/>
                    </a:lnTo>
                    <a:lnTo>
                      <a:pt x="0" y="922"/>
                    </a:lnTo>
                    <a:lnTo>
                      <a:pt x="0" y="922"/>
                    </a:lnTo>
                    <a:lnTo>
                      <a:pt x="1" y="932"/>
                    </a:lnTo>
                    <a:lnTo>
                      <a:pt x="2" y="942"/>
                    </a:lnTo>
                    <a:lnTo>
                      <a:pt x="4" y="950"/>
                    </a:lnTo>
                    <a:lnTo>
                      <a:pt x="7" y="959"/>
                    </a:lnTo>
                    <a:lnTo>
                      <a:pt x="12" y="967"/>
                    </a:lnTo>
                    <a:lnTo>
                      <a:pt x="16" y="976"/>
                    </a:lnTo>
                    <a:lnTo>
                      <a:pt x="22" y="982"/>
                    </a:lnTo>
                    <a:lnTo>
                      <a:pt x="28" y="990"/>
                    </a:lnTo>
                    <a:lnTo>
                      <a:pt x="35" y="995"/>
                    </a:lnTo>
                    <a:lnTo>
                      <a:pt x="42" y="1002"/>
                    </a:lnTo>
                    <a:lnTo>
                      <a:pt x="50" y="1006"/>
                    </a:lnTo>
                    <a:lnTo>
                      <a:pt x="59" y="1010"/>
                    </a:lnTo>
                    <a:lnTo>
                      <a:pt x="67" y="1014"/>
                    </a:lnTo>
                    <a:lnTo>
                      <a:pt x="76" y="1016"/>
                    </a:lnTo>
                    <a:lnTo>
                      <a:pt x="86" y="1017"/>
                    </a:lnTo>
                    <a:lnTo>
                      <a:pt x="95" y="1018"/>
                    </a:lnTo>
                    <a:lnTo>
                      <a:pt x="923" y="1018"/>
                    </a:lnTo>
                    <a:lnTo>
                      <a:pt x="923" y="1018"/>
                    </a:lnTo>
                    <a:lnTo>
                      <a:pt x="932" y="1017"/>
                    </a:lnTo>
                    <a:lnTo>
                      <a:pt x="942" y="1016"/>
                    </a:lnTo>
                    <a:lnTo>
                      <a:pt x="950" y="1014"/>
                    </a:lnTo>
                    <a:lnTo>
                      <a:pt x="959" y="1010"/>
                    </a:lnTo>
                    <a:lnTo>
                      <a:pt x="968" y="1006"/>
                    </a:lnTo>
                    <a:lnTo>
                      <a:pt x="976" y="1002"/>
                    </a:lnTo>
                    <a:lnTo>
                      <a:pt x="983" y="995"/>
                    </a:lnTo>
                    <a:lnTo>
                      <a:pt x="990" y="990"/>
                    </a:lnTo>
                    <a:lnTo>
                      <a:pt x="996" y="982"/>
                    </a:lnTo>
                    <a:lnTo>
                      <a:pt x="1002" y="976"/>
                    </a:lnTo>
                    <a:lnTo>
                      <a:pt x="1006" y="967"/>
                    </a:lnTo>
                    <a:lnTo>
                      <a:pt x="1011" y="959"/>
                    </a:lnTo>
                    <a:lnTo>
                      <a:pt x="1014" y="950"/>
                    </a:lnTo>
                    <a:lnTo>
                      <a:pt x="1016" y="942"/>
                    </a:lnTo>
                    <a:lnTo>
                      <a:pt x="1017" y="932"/>
                    </a:lnTo>
                    <a:lnTo>
                      <a:pt x="1018" y="922"/>
                    </a:lnTo>
                    <a:lnTo>
                      <a:pt x="1018" y="223"/>
                    </a:lnTo>
                    <a:lnTo>
                      <a:pt x="1018" y="223"/>
                    </a:lnTo>
                    <a:lnTo>
                      <a:pt x="1017" y="213"/>
                    </a:lnTo>
                    <a:lnTo>
                      <a:pt x="1016" y="203"/>
                    </a:lnTo>
                    <a:lnTo>
                      <a:pt x="1014" y="194"/>
                    </a:lnTo>
                    <a:lnTo>
                      <a:pt x="1011" y="185"/>
                    </a:lnTo>
                    <a:lnTo>
                      <a:pt x="1006" y="177"/>
                    </a:lnTo>
                    <a:lnTo>
                      <a:pt x="1002" y="169"/>
                    </a:lnTo>
                    <a:lnTo>
                      <a:pt x="996" y="162"/>
                    </a:lnTo>
                    <a:lnTo>
                      <a:pt x="990" y="155"/>
                    </a:lnTo>
                    <a:lnTo>
                      <a:pt x="983" y="149"/>
                    </a:lnTo>
                    <a:lnTo>
                      <a:pt x="976" y="143"/>
                    </a:lnTo>
                    <a:lnTo>
                      <a:pt x="968" y="139"/>
                    </a:lnTo>
                    <a:lnTo>
                      <a:pt x="959" y="135"/>
                    </a:lnTo>
                    <a:lnTo>
                      <a:pt x="950" y="132"/>
                    </a:lnTo>
                    <a:lnTo>
                      <a:pt x="942" y="129"/>
                    </a:lnTo>
                    <a:lnTo>
                      <a:pt x="932" y="127"/>
                    </a:lnTo>
                    <a:lnTo>
                      <a:pt x="923" y="127"/>
                    </a:lnTo>
                    <a:lnTo>
                      <a:pt x="923" y="127"/>
                    </a:lnTo>
                    <a:close/>
                    <a:moveTo>
                      <a:pt x="64" y="477"/>
                    </a:moveTo>
                    <a:lnTo>
                      <a:pt x="253" y="477"/>
                    </a:lnTo>
                    <a:lnTo>
                      <a:pt x="253" y="477"/>
                    </a:lnTo>
                    <a:lnTo>
                      <a:pt x="247" y="491"/>
                    </a:lnTo>
                    <a:lnTo>
                      <a:pt x="240" y="506"/>
                    </a:lnTo>
                    <a:lnTo>
                      <a:pt x="235" y="522"/>
                    </a:lnTo>
                    <a:lnTo>
                      <a:pt x="231" y="538"/>
                    </a:lnTo>
                    <a:lnTo>
                      <a:pt x="227" y="554"/>
                    </a:lnTo>
                    <a:lnTo>
                      <a:pt x="225" y="570"/>
                    </a:lnTo>
                    <a:lnTo>
                      <a:pt x="223" y="588"/>
                    </a:lnTo>
                    <a:lnTo>
                      <a:pt x="223" y="604"/>
                    </a:lnTo>
                    <a:lnTo>
                      <a:pt x="223" y="604"/>
                    </a:lnTo>
                    <a:lnTo>
                      <a:pt x="223" y="621"/>
                    </a:lnTo>
                    <a:lnTo>
                      <a:pt x="225" y="638"/>
                    </a:lnTo>
                    <a:lnTo>
                      <a:pt x="227" y="654"/>
                    </a:lnTo>
                    <a:lnTo>
                      <a:pt x="231" y="670"/>
                    </a:lnTo>
                    <a:lnTo>
                      <a:pt x="235" y="686"/>
                    </a:lnTo>
                    <a:lnTo>
                      <a:pt x="240" y="701"/>
                    </a:lnTo>
                    <a:lnTo>
                      <a:pt x="247" y="716"/>
                    </a:lnTo>
                    <a:lnTo>
                      <a:pt x="253" y="731"/>
                    </a:lnTo>
                    <a:lnTo>
                      <a:pt x="64" y="731"/>
                    </a:lnTo>
                    <a:lnTo>
                      <a:pt x="64" y="477"/>
                    </a:lnTo>
                    <a:close/>
                    <a:moveTo>
                      <a:pt x="954" y="922"/>
                    </a:moveTo>
                    <a:lnTo>
                      <a:pt x="954" y="922"/>
                    </a:lnTo>
                    <a:lnTo>
                      <a:pt x="954" y="929"/>
                    </a:lnTo>
                    <a:lnTo>
                      <a:pt x="952" y="934"/>
                    </a:lnTo>
                    <a:lnTo>
                      <a:pt x="948" y="939"/>
                    </a:lnTo>
                    <a:lnTo>
                      <a:pt x="945" y="945"/>
                    </a:lnTo>
                    <a:lnTo>
                      <a:pt x="940" y="948"/>
                    </a:lnTo>
                    <a:lnTo>
                      <a:pt x="934" y="951"/>
                    </a:lnTo>
                    <a:lnTo>
                      <a:pt x="929" y="953"/>
                    </a:lnTo>
                    <a:lnTo>
                      <a:pt x="923" y="953"/>
                    </a:lnTo>
                    <a:lnTo>
                      <a:pt x="95" y="953"/>
                    </a:lnTo>
                    <a:lnTo>
                      <a:pt x="95" y="953"/>
                    </a:lnTo>
                    <a:lnTo>
                      <a:pt x="89" y="953"/>
                    </a:lnTo>
                    <a:lnTo>
                      <a:pt x="84" y="951"/>
                    </a:lnTo>
                    <a:lnTo>
                      <a:pt x="78" y="948"/>
                    </a:lnTo>
                    <a:lnTo>
                      <a:pt x="73" y="945"/>
                    </a:lnTo>
                    <a:lnTo>
                      <a:pt x="70" y="939"/>
                    </a:lnTo>
                    <a:lnTo>
                      <a:pt x="66" y="934"/>
                    </a:lnTo>
                    <a:lnTo>
                      <a:pt x="64" y="929"/>
                    </a:lnTo>
                    <a:lnTo>
                      <a:pt x="64" y="922"/>
                    </a:lnTo>
                    <a:lnTo>
                      <a:pt x="64" y="795"/>
                    </a:lnTo>
                    <a:lnTo>
                      <a:pt x="286" y="795"/>
                    </a:lnTo>
                    <a:lnTo>
                      <a:pt x="286" y="795"/>
                    </a:lnTo>
                    <a:lnTo>
                      <a:pt x="291" y="795"/>
                    </a:lnTo>
                    <a:lnTo>
                      <a:pt x="295" y="794"/>
                    </a:lnTo>
                    <a:lnTo>
                      <a:pt x="295" y="794"/>
                    </a:lnTo>
                    <a:lnTo>
                      <a:pt x="305" y="804"/>
                    </a:lnTo>
                    <a:lnTo>
                      <a:pt x="315" y="814"/>
                    </a:lnTo>
                    <a:lnTo>
                      <a:pt x="327" y="825"/>
                    </a:lnTo>
                    <a:lnTo>
                      <a:pt x="338" y="833"/>
                    </a:lnTo>
                    <a:lnTo>
                      <a:pt x="351" y="842"/>
                    </a:lnTo>
                    <a:lnTo>
                      <a:pt x="364" y="850"/>
                    </a:lnTo>
                    <a:lnTo>
                      <a:pt x="376" y="857"/>
                    </a:lnTo>
                    <a:lnTo>
                      <a:pt x="389" y="864"/>
                    </a:lnTo>
                    <a:lnTo>
                      <a:pt x="403" y="870"/>
                    </a:lnTo>
                    <a:lnTo>
                      <a:pt x="417" y="875"/>
                    </a:lnTo>
                    <a:lnTo>
                      <a:pt x="432" y="879"/>
                    </a:lnTo>
                    <a:lnTo>
                      <a:pt x="447" y="884"/>
                    </a:lnTo>
                    <a:lnTo>
                      <a:pt x="462" y="887"/>
                    </a:lnTo>
                    <a:lnTo>
                      <a:pt x="477" y="889"/>
                    </a:lnTo>
                    <a:lnTo>
                      <a:pt x="493" y="890"/>
                    </a:lnTo>
                    <a:lnTo>
                      <a:pt x="509" y="890"/>
                    </a:lnTo>
                    <a:lnTo>
                      <a:pt x="509" y="890"/>
                    </a:lnTo>
                    <a:lnTo>
                      <a:pt x="525" y="890"/>
                    </a:lnTo>
                    <a:lnTo>
                      <a:pt x="541" y="889"/>
                    </a:lnTo>
                    <a:lnTo>
                      <a:pt x="556" y="887"/>
                    </a:lnTo>
                    <a:lnTo>
                      <a:pt x="571" y="884"/>
                    </a:lnTo>
                    <a:lnTo>
                      <a:pt x="586" y="879"/>
                    </a:lnTo>
                    <a:lnTo>
                      <a:pt x="601" y="875"/>
                    </a:lnTo>
                    <a:lnTo>
                      <a:pt x="615" y="870"/>
                    </a:lnTo>
                    <a:lnTo>
                      <a:pt x="629" y="864"/>
                    </a:lnTo>
                    <a:lnTo>
                      <a:pt x="641" y="857"/>
                    </a:lnTo>
                    <a:lnTo>
                      <a:pt x="654" y="850"/>
                    </a:lnTo>
                    <a:lnTo>
                      <a:pt x="667" y="842"/>
                    </a:lnTo>
                    <a:lnTo>
                      <a:pt x="680" y="833"/>
                    </a:lnTo>
                    <a:lnTo>
                      <a:pt x="691" y="825"/>
                    </a:lnTo>
                    <a:lnTo>
                      <a:pt x="703" y="814"/>
                    </a:lnTo>
                    <a:lnTo>
                      <a:pt x="713" y="804"/>
                    </a:lnTo>
                    <a:lnTo>
                      <a:pt x="723" y="794"/>
                    </a:lnTo>
                    <a:lnTo>
                      <a:pt x="723" y="794"/>
                    </a:lnTo>
                    <a:lnTo>
                      <a:pt x="727" y="795"/>
                    </a:lnTo>
                    <a:lnTo>
                      <a:pt x="732" y="795"/>
                    </a:lnTo>
                    <a:lnTo>
                      <a:pt x="954" y="795"/>
                    </a:lnTo>
                    <a:lnTo>
                      <a:pt x="954" y="922"/>
                    </a:lnTo>
                    <a:close/>
                    <a:moveTo>
                      <a:pt x="286" y="604"/>
                    </a:moveTo>
                    <a:lnTo>
                      <a:pt x="286" y="604"/>
                    </a:lnTo>
                    <a:lnTo>
                      <a:pt x="287" y="581"/>
                    </a:lnTo>
                    <a:lnTo>
                      <a:pt x="291" y="560"/>
                    </a:lnTo>
                    <a:lnTo>
                      <a:pt x="296" y="538"/>
                    </a:lnTo>
                    <a:lnTo>
                      <a:pt x="303" y="518"/>
                    </a:lnTo>
                    <a:lnTo>
                      <a:pt x="313" y="499"/>
                    </a:lnTo>
                    <a:lnTo>
                      <a:pt x="324" y="479"/>
                    </a:lnTo>
                    <a:lnTo>
                      <a:pt x="337" y="462"/>
                    </a:lnTo>
                    <a:lnTo>
                      <a:pt x="352" y="447"/>
                    </a:lnTo>
                    <a:lnTo>
                      <a:pt x="368" y="432"/>
                    </a:lnTo>
                    <a:lnTo>
                      <a:pt x="385" y="419"/>
                    </a:lnTo>
                    <a:lnTo>
                      <a:pt x="403" y="408"/>
                    </a:lnTo>
                    <a:lnTo>
                      <a:pt x="423" y="399"/>
                    </a:lnTo>
                    <a:lnTo>
                      <a:pt x="443" y="391"/>
                    </a:lnTo>
                    <a:lnTo>
                      <a:pt x="464" y="386"/>
                    </a:lnTo>
                    <a:lnTo>
                      <a:pt x="486" y="383"/>
                    </a:lnTo>
                    <a:lnTo>
                      <a:pt x="509" y="382"/>
                    </a:lnTo>
                    <a:lnTo>
                      <a:pt x="509" y="382"/>
                    </a:lnTo>
                    <a:lnTo>
                      <a:pt x="532" y="383"/>
                    </a:lnTo>
                    <a:lnTo>
                      <a:pt x="553" y="386"/>
                    </a:lnTo>
                    <a:lnTo>
                      <a:pt x="575" y="391"/>
                    </a:lnTo>
                    <a:lnTo>
                      <a:pt x="595" y="399"/>
                    </a:lnTo>
                    <a:lnTo>
                      <a:pt x="615" y="408"/>
                    </a:lnTo>
                    <a:lnTo>
                      <a:pt x="633" y="419"/>
                    </a:lnTo>
                    <a:lnTo>
                      <a:pt x="650" y="432"/>
                    </a:lnTo>
                    <a:lnTo>
                      <a:pt x="666" y="447"/>
                    </a:lnTo>
                    <a:lnTo>
                      <a:pt x="681" y="462"/>
                    </a:lnTo>
                    <a:lnTo>
                      <a:pt x="694" y="479"/>
                    </a:lnTo>
                    <a:lnTo>
                      <a:pt x="705" y="499"/>
                    </a:lnTo>
                    <a:lnTo>
                      <a:pt x="714" y="518"/>
                    </a:lnTo>
                    <a:lnTo>
                      <a:pt x="722" y="538"/>
                    </a:lnTo>
                    <a:lnTo>
                      <a:pt x="727" y="560"/>
                    </a:lnTo>
                    <a:lnTo>
                      <a:pt x="731" y="581"/>
                    </a:lnTo>
                    <a:lnTo>
                      <a:pt x="732" y="604"/>
                    </a:lnTo>
                    <a:lnTo>
                      <a:pt x="732" y="604"/>
                    </a:lnTo>
                    <a:lnTo>
                      <a:pt x="731" y="627"/>
                    </a:lnTo>
                    <a:lnTo>
                      <a:pt x="727" y="649"/>
                    </a:lnTo>
                    <a:lnTo>
                      <a:pt x="722" y="670"/>
                    </a:lnTo>
                    <a:lnTo>
                      <a:pt x="714" y="691"/>
                    </a:lnTo>
                    <a:lnTo>
                      <a:pt x="705" y="710"/>
                    </a:lnTo>
                    <a:lnTo>
                      <a:pt x="694" y="728"/>
                    </a:lnTo>
                    <a:lnTo>
                      <a:pt x="681" y="745"/>
                    </a:lnTo>
                    <a:lnTo>
                      <a:pt x="666" y="761"/>
                    </a:lnTo>
                    <a:lnTo>
                      <a:pt x="650" y="775"/>
                    </a:lnTo>
                    <a:lnTo>
                      <a:pt x="633" y="788"/>
                    </a:lnTo>
                    <a:lnTo>
                      <a:pt x="615" y="800"/>
                    </a:lnTo>
                    <a:lnTo>
                      <a:pt x="595" y="810"/>
                    </a:lnTo>
                    <a:lnTo>
                      <a:pt x="575" y="817"/>
                    </a:lnTo>
                    <a:lnTo>
                      <a:pt x="553" y="823"/>
                    </a:lnTo>
                    <a:lnTo>
                      <a:pt x="532" y="826"/>
                    </a:lnTo>
                    <a:lnTo>
                      <a:pt x="509" y="827"/>
                    </a:lnTo>
                    <a:lnTo>
                      <a:pt x="509" y="827"/>
                    </a:lnTo>
                    <a:lnTo>
                      <a:pt x="486" y="826"/>
                    </a:lnTo>
                    <a:lnTo>
                      <a:pt x="464" y="823"/>
                    </a:lnTo>
                    <a:lnTo>
                      <a:pt x="443" y="817"/>
                    </a:lnTo>
                    <a:lnTo>
                      <a:pt x="423" y="810"/>
                    </a:lnTo>
                    <a:lnTo>
                      <a:pt x="403" y="800"/>
                    </a:lnTo>
                    <a:lnTo>
                      <a:pt x="385" y="788"/>
                    </a:lnTo>
                    <a:lnTo>
                      <a:pt x="368" y="775"/>
                    </a:lnTo>
                    <a:lnTo>
                      <a:pt x="352" y="761"/>
                    </a:lnTo>
                    <a:lnTo>
                      <a:pt x="337" y="745"/>
                    </a:lnTo>
                    <a:lnTo>
                      <a:pt x="324" y="728"/>
                    </a:lnTo>
                    <a:lnTo>
                      <a:pt x="313" y="710"/>
                    </a:lnTo>
                    <a:lnTo>
                      <a:pt x="303" y="691"/>
                    </a:lnTo>
                    <a:lnTo>
                      <a:pt x="296" y="670"/>
                    </a:lnTo>
                    <a:lnTo>
                      <a:pt x="291" y="649"/>
                    </a:lnTo>
                    <a:lnTo>
                      <a:pt x="287" y="627"/>
                    </a:lnTo>
                    <a:lnTo>
                      <a:pt x="286" y="604"/>
                    </a:lnTo>
                    <a:lnTo>
                      <a:pt x="286" y="604"/>
                    </a:lnTo>
                    <a:close/>
                    <a:moveTo>
                      <a:pt x="954" y="731"/>
                    </a:moveTo>
                    <a:lnTo>
                      <a:pt x="765" y="731"/>
                    </a:lnTo>
                    <a:lnTo>
                      <a:pt x="765" y="731"/>
                    </a:lnTo>
                    <a:lnTo>
                      <a:pt x="771" y="716"/>
                    </a:lnTo>
                    <a:lnTo>
                      <a:pt x="778" y="701"/>
                    </a:lnTo>
                    <a:lnTo>
                      <a:pt x="783" y="686"/>
                    </a:lnTo>
                    <a:lnTo>
                      <a:pt x="787" y="670"/>
                    </a:lnTo>
                    <a:lnTo>
                      <a:pt x="791" y="654"/>
                    </a:lnTo>
                    <a:lnTo>
                      <a:pt x="793" y="638"/>
                    </a:lnTo>
                    <a:lnTo>
                      <a:pt x="795" y="621"/>
                    </a:lnTo>
                    <a:lnTo>
                      <a:pt x="795" y="604"/>
                    </a:lnTo>
                    <a:lnTo>
                      <a:pt x="795" y="604"/>
                    </a:lnTo>
                    <a:lnTo>
                      <a:pt x="795" y="588"/>
                    </a:lnTo>
                    <a:lnTo>
                      <a:pt x="793" y="570"/>
                    </a:lnTo>
                    <a:lnTo>
                      <a:pt x="791" y="554"/>
                    </a:lnTo>
                    <a:lnTo>
                      <a:pt x="787" y="538"/>
                    </a:lnTo>
                    <a:lnTo>
                      <a:pt x="783" y="522"/>
                    </a:lnTo>
                    <a:lnTo>
                      <a:pt x="778" y="506"/>
                    </a:lnTo>
                    <a:lnTo>
                      <a:pt x="771" y="491"/>
                    </a:lnTo>
                    <a:lnTo>
                      <a:pt x="765" y="477"/>
                    </a:lnTo>
                    <a:lnTo>
                      <a:pt x="954" y="477"/>
                    </a:lnTo>
                    <a:lnTo>
                      <a:pt x="954" y="731"/>
                    </a:lnTo>
                    <a:close/>
                    <a:moveTo>
                      <a:pt x="954" y="414"/>
                    </a:moveTo>
                    <a:lnTo>
                      <a:pt x="732" y="414"/>
                    </a:lnTo>
                    <a:lnTo>
                      <a:pt x="732" y="414"/>
                    </a:lnTo>
                    <a:lnTo>
                      <a:pt x="727" y="414"/>
                    </a:lnTo>
                    <a:lnTo>
                      <a:pt x="723" y="415"/>
                    </a:lnTo>
                    <a:lnTo>
                      <a:pt x="723" y="415"/>
                    </a:lnTo>
                    <a:lnTo>
                      <a:pt x="713" y="404"/>
                    </a:lnTo>
                    <a:lnTo>
                      <a:pt x="703" y="393"/>
                    </a:lnTo>
                    <a:lnTo>
                      <a:pt x="691" y="384"/>
                    </a:lnTo>
                    <a:lnTo>
                      <a:pt x="680" y="375"/>
                    </a:lnTo>
                    <a:lnTo>
                      <a:pt x="667" y="367"/>
                    </a:lnTo>
                    <a:lnTo>
                      <a:pt x="654" y="358"/>
                    </a:lnTo>
                    <a:lnTo>
                      <a:pt x="641" y="350"/>
                    </a:lnTo>
                    <a:lnTo>
                      <a:pt x="629" y="344"/>
                    </a:lnTo>
                    <a:lnTo>
                      <a:pt x="615" y="339"/>
                    </a:lnTo>
                    <a:lnTo>
                      <a:pt x="601" y="333"/>
                    </a:lnTo>
                    <a:lnTo>
                      <a:pt x="586" y="328"/>
                    </a:lnTo>
                    <a:lnTo>
                      <a:pt x="571" y="325"/>
                    </a:lnTo>
                    <a:lnTo>
                      <a:pt x="556" y="321"/>
                    </a:lnTo>
                    <a:lnTo>
                      <a:pt x="541" y="319"/>
                    </a:lnTo>
                    <a:lnTo>
                      <a:pt x="525" y="318"/>
                    </a:lnTo>
                    <a:lnTo>
                      <a:pt x="509" y="318"/>
                    </a:lnTo>
                    <a:lnTo>
                      <a:pt x="509" y="318"/>
                    </a:lnTo>
                    <a:lnTo>
                      <a:pt x="493" y="318"/>
                    </a:lnTo>
                    <a:lnTo>
                      <a:pt x="477" y="319"/>
                    </a:lnTo>
                    <a:lnTo>
                      <a:pt x="462" y="321"/>
                    </a:lnTo>
                    <a:lnTo>
                      <a:pt x="447" y="325"/>
                    </a:lnTo>
                    <a:lnTo>
                      <a:pt x="432" y="328"/>
                    </a:lnTo>
                    <a:lnTo>
                      <a:pt x="417" y="333"/>
                    </a:lnTo>
                    <a:lnTo>
                      <a:pt x="403" y="339"/>
                    </a:lnTo>
                    <a:lnTo>
                      <a:pt x="389" y="344"/>
                    </a:lnTo>
                    <a:lnTo>
                      <a:pt x="376" y="350"/>
                    </a:lnTo>
                    <a:lnTo>
                      <a:pt x="364" y="358"/>
                    </a:lnTo>
                    <a:lnTo>
                      <a:pt x="351" y="367"/>
                    </a:lnTo>
                    <a:lnTo>
                      <a:pt x="338" y="375"/>
                    </a:lnTo>
                    <a:lnTo>
                      <a:pt x="327" y="384"/>
                    </a:lnTo>
                    <a:lnTo>
                      <a:pt x="315" y="393"/>
                    </a:lnTo>
                    <a:lnTo>
                      <a:pt x="305" y="404"/>
                    </a:lnTo>
                    <a:lnTo>
                      <a:pt x="295" y="415"/>
                    </a:lnTo>
                    <a:lnTo>
                      <a:pt x="295" y="415"/>
                    </a:lnTo>
                    <a:lnTo>
                      <a:pt x="291" y="414"/>
                    </a:lnTo>
                    <a:lnTo>
                      <a:pt x="286" y="414"/>
                    </a:lnTo>
                    <a:lnTo>
                      <a:pt x="64" y="414"/>
                    </a:lnTo>
                    <a:lnTo>
                      <a:pt x="64" y="223"/>
                    </a:lnTo>
                    <a:lnTo>
                      <a:pt x="64" y="223"/>
                    </a:lnTo>
                    <a:lnTo>
                      <a:pt x="64" y="216"/>
                    </a:lnTo>
                    <a:lnTo>
                      <a:pt x="66" y="210"/>
                    </a:lnTo>
                    <a:lnTo>
                      <a:pt x="70" y="205"/>
                    </a:lnTo>
                    <a:lnTo>
                      <a:pt x="73" y="200"/>
                    </a:lnTo>
                    <a:lnTo>
                      <a:pt x="78" y="196"/>
                    </a:lnTo>
                    <a:lnTo>
                      <a:pt x="84" y="193"/>
                    </a:lnTo>
                    <a:lnTo>
                      <a:pt x="89" y="192"/>
                    </a:lnTo>
                    <a:lnTo>
                      <a:pt x="95" y="191"/>
                    </a:lnTo>
                    <a:lnTo>
                      <a:pt x="319" y="191"/>
                    </a:lnTo>
                    <a:lnTo>
                      <a:pt x="319" y="191"/>
                    </a:lnTo>
                    <a:lnTo>
                      <a:pt x="327" y="190"/>
                    </a:lnTo>
                    <a:lnTo>
                      <a:pt x="335" y="186"/>
                    </a:lnTo>
                    <a:lnTo>
                      <a:pt x="341" y="180"/>
                    </a:lnTo>
                    <a:lnTo>
                      <a:pt x="346" y="173"/>
                    </a:lnTo>
                    <a:lnTo>
                      <a:pt x="401" y="63"/>
                    </a:lnTo>
                    <a:lnTo>
                      <a:pt x="617" y="63"/>
                    </a:lnTo>
                    <a:lnTo>
                      <a:pt x="672" y="173"/>
                    </a:lnTo>
                    <a:lnTo>
                      <a:pt x="672" y="173"/>
                    </a:lnTo>
                    <a:lnTo>
                      <a:pt x="677" y="180"/>
                    </a:lnTo>
                    <a:lnTo>
                      <a:pt x="683" y="186"/>
                    </a:lnTo>
                    <a:lnTo>
                      <a:pt x="691" y="190"/>
                    </a:lnTo>
                    <a:lnTo>
                      <a:pt x="699" y="191"/>
                    </a:lnTo>
                    <a:lnTo>
                      <a:pt x="923" y="191"/>
                    </a:lnTo>
                    <a:lnTo>
                      <a:pt x="923" y="191"/>
                    </a:lnTo>
                    <a:lnTo>
                      <a:pt x="929" y="192"/>
                    </a:lnTo>
                    <a:lnTo>
                      <a:pt x="934" y="193"/>
                    </a:lnTo>
                    <a:lnTo>
                      <a:pt x="940" y="196"/>
                    </a:lnTo>
                    <a:lnTo>
                      <a:pt x="945" y="200"/>
                    </a:lnTo>
                    <a:lnTo>
                      <a:pt x="948" y="205"/>
                    </a:lnTo>
                    <a:lnTo>
                      <a:pt x="952" y="210"/>
                    </a:lnTo>
                    <a:lnTo>
                      <a:pt x="954" y="216"/>
                    </a:lnTo>
                    <a:lnTo>
                      <a:pt x="954" y="223"/>
                    </a:lnTo>
                    <a:lnTo>
                      <a:pt x="954" y="414"/>
                    </a:lnTo>
                    <a:close/>
                    <a:moveTo>
                      <a:pt x="509" y="508"/>
                    </a:moveTo>
                    <a:lnTo>
                      <a:pt x="509" y="508"/>
                    </a:lnTo>
                    <a:lnTo>
                      <a:pt x="519" y="509"/>
                    </a:lnTo>
                    <a:lnTo>
                      <a:pt x="528" y="510"/>
                    </a:lnTo>
                    <a:lnTo>
                      <a:pt x="537" y="512"/>
                    </a:lnTo>
                    <a:lnTo>
                      <a:pt x="546" y="516"/>
                    </a:lnTo>
                    <a:lnTo>
                      <a:pt x="555" y="520"/>
                    </a:lnTo>
                    <a:lnTo>
                      <a:pt x="562" y="525"/>
                    </a:lnTo>
                    <a:lnTo>
                      <a:pt x="570" y="531"/>
                    </a:lnTo>
                    <a:lnTo>
                      <a:pt x="576" y="537"/>
                    </a:lnTo>
                    <a:lnTo>
                      <a:pt x="582" y="544"/>
                    </a:lnTo>
                    <a:lnTo>
                      <a:pt x="588" y="551"/>
                    </a:lnTo>
                    <a:lnTo>
                      <a:pt x="593" y="559"/>
                    </a:lnTo>
                    <a:lnTo>
                      <a:pt x="596" y="567"/>
                    </a:lnTo>
                    <a:lnTo>
                      <a:pt x="600" y="576"/>
                    </a:lnTo>
                    <a:lnTo>
                      <a:pt x="603" y="584"/>
                    </a:lnTo>
                    <a:lnTo>
                      <a:pt x="604" y="594"/>
                    </a:lnTo>
                    <a:lnTo>
                      <a:pt x="604" y="604"/>
                    </a:lnTo>
                    <a:lnTo>
                      <a:pt x="604" y="604"/>
                    </a:lnTo>
                    <a:lnTo>
                      <a:pt x="605" y="610"/>
                    </a:lnTo>
                    <a:lnTo>
                      <a:pt x="607" y="617"/>
                    </a:lnTo>
                    <a:lnTo>
                      <a:pt x="609" y="622"/>
                    </a:lnTo>
                    <a:lnTo>
                      <a:pt x="614" y="626"/>
                    </a:lnTo>
                    <a:lnTo>
                      <a:pt x="618" y="630"/>
                    </a:lnTo>
                    <a:lnTo>
                      <a:pt x="624" y="634"/>
                    </a:lnTo>
                    <a:lnTo>
                      <a:pt x="630" y="635"/>
                    </a:lnTo>
                    <a:lnTo>
                      <a:pt x="636" y="636"/>
                    </a:lnTo>
                    <a:lnTo>
                      <a:pt x="636" y="636"/>
                    </a:lnTo>
                    <a:lnTo>
                      <a:pt x="643" y="635"/>
                    </a:lnTo>
                    <a:lnTo>
                      <a:pt x="649" y="634"/>
                    </a:lnTo>
                    <a:lnTo>
                      <a:pt x="654" y="630"/>
                    </a:lnTo>
                    <a:lnTo>
                      <a:pt x="659" y="626"/>
                    </a:lnTo>
                    <a:lnTo>
                      <a:pt x="663" y="622"/>
                    </a:lnTo>
                    <a:lnTo>
                      <a:pt x="665" y="617"/>
                    </a:lnTo>
                    <a:lnTo>
                      <a:pt x="667" y="610"/>
                    </a:lnTo>
                    <a:lnTo>
                      <a:pt x="668" y="604"/>
                    </a:lnTo>
                    <a:lnTo>
                      <a:pt x="668" y="604"/>
                    </a:lnTo>
                    <a:lnTo>
                      <a:pt x="667" y="588"/>
                    </a:lnTo>
                    <a:lnTo>
                      <a:pt x="665" y="573"/>
                    </a:lnTo>
                    <a:lnTo>
                      <a:pt x="661" y="556"/>
                    </a:lnTo>
                    <a:lnTo>
                      <a:pt x="655" y="542"/>
                    </a:lnTo>
                    <a:lnTo>
                      <a:pt x="649" y="529"/>
                    </a:lnTo>
                    <a:lnTo>
                      <a:pt x="640" y="516"/>
                    </a:lnTo>
                    <a:lnTo>
                      <a:pt x="632" y="503"/>
                    </a:lnTo>
                    <a:lnTo>
                      <a:pt x="621" y="492"/>
                    </a:lnTo>
                    <a:lnTo>
                      <a:pt x="610" y="481"/>
                    </a:lnTo>
                    <a:lnTo>
                      <a:pt x="597" y="473"/>
                    </a:lnTo>
                    <a:lnTo>
                      <a:pt x="585" y="464"/>
                    </a:lnTo>
                    <a:lnTo>
                      <a:pt x="571" y="458"/>
                    </a:lnTo>
                    <a:lnTo>
                      <a:pt x="557" y="452"/>
                    </a:lnTo>
                    <a:lnTo>
                      <a:pt x="541" y="448"/>
                    </a:lnTo>
                    <a:lnTo>
                      <a:pt x="526" y="446"/>
                    </a:lnTo>
                    <a:lnTo>
                      <a:pt x="509" y="445"/>
                    </a:lnTo>
                    <a:lnTo>
                      <a:pt x="509" y="445"/>
                    </a:lnTo>
                    <a:lnTo>
                      <a:pt x="503" y="446"/>
                    </a:lnTo>
                    <a:lnTo>
                      <a:pt x="497" y="448"/>
                    </a:lnTo>
                    <a:lnTo>
                      <a:pt x="491" y="450"/>
                    </a:lnTo>
                    <a:lnTo>
                      <a:pt x="487" y="455"/>
                    </a:lnTo>
                    <a:lnTo>
                      <a:pt x="483" y="459"/>
                    </a:lnTo>
                    <a:lnTo>
                      <a:pt x="479" y="464"/>
                    </a:lnTo>
                    <a:lnTo>
                      <a:pt x="477" y="471"/>
                    </a:lnTo>
                    <a:lnTo>
                      <a:pt x="477" y="477"/>
                    </a:lnTo>
                    <a:lnTo>
                      <a:pt x="477" y="477"/>
                    </a:lnTo>
                    <a:lnTo>
                      <a:pt x="477" y="483"/>
                    </a:lnTo>
                    <a:lnTo>
                      <a:pt x="479" y="489"/>
                    </a:lnTo>
                    <a:lnTo>
                      <a:pt x="483" y="494"/>
                    </a:lnTo>
                    <a:lnTo>
                      <a:pt x="487" y="500"/>
                    </a:lnTo>
                    <a:lnTo>
                      <a:pt x="491" y="503"/>
                    </a:lnTo>
                    <a:lnTo>
                      <a:pt x="497" y="506"/>
                    </a:lnTo>
                    <a:lnTo>
                      <a:pt x="503" y="508"/>
                    </a:lnTo>
                    <a:lnTo>
                      <a:pt x="509" y="508"/>
                    </a:lnTo>
                    <a:lnTo>
                      <a:pt x="509" y="508"/>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1" name="椭圆 30">
                <a:extLst>
                  <a:ext uri="{FF2B5EF4-FFF2-40B4-BE49-F238E27FC236}">
                    <a16:creationId xmlns:a16="http://schemas.microsoft.com/office/drawing/2014/main" id="{C585A8BF-51F6-0842-A52F-E91743629701}"/>
                  </a:ext>
                </a:extLst>
              </p:cNvPr>
              <p:cNvSpPr/>
              <p:nvPr/>
            </p:nvSpPr>
            <p:spPr>
              <a:xfrm>
                <a:off x="6414055" y="3791455"/>
                <a:ext cx="704584" cy="704584"/>
              </a:xfrm>
              <a:prstGeom prst="ellipse">
                <a:avLst/>
              </a:prstGeom>
              <a:solidFill>
                <a:schemeClr val="bg1">
                  <a:lumMod val="95000"/>
                </a:schemeClr>
              </a:solidFill>
              <a:ln w="12700" cap="flat" cmpd="sng" algn="ctr">
                <a:no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400" i="0" u="none" strike="noStrike" kern="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2</a:t>
                </a:r>
              </a:p>
            </p:txBody>
          </p:sp>
          <p:cxnSp>
            <p:nvCxnSpPr>
              <p:cNvPr id="32" name="直接连接符 34">
                <a:extLst>
                  <a:ext uri="{FF2B5EF4-FFF2-40B4-BE49-F238E27FC236}">
                    <a16:creationId xmlns:a16="http://schemas.microsoft.com/office/drawing/2014/main" id="{2473A1AF-A69A-CE41-BF8C-D027E389D741}"/>
                  </a:ext>
                </a:extLst>
              </p:cNvPr>
              <p:cNvCxnSpPr/>
              <p:nvPr/>
            </p:nvCxnSpPr>
            <p:spPr>
              <a:xfrm>
                <a:off x="5626100" y="4143747"/>
                <a:ext cx="609600" cy="0"/>
              </a:xfrm>
              <a:prstGeom prst="line">
                <a:avLst/>
              </a:prstGeom>
              <a:noFill/>
              <a:ln w="6350" cap="flat" cmpd="sng" algn="ctr">
                <a:solidFill>
                  <a:srgbClr val="969696"/>
                </a:solidFill>
                <a:prstDash val="solid"/>
                <a:miter lim="800000"/>
                <a:headEnd type="oval" w="med" len="med"/>
                <a:tailEnd type="arrow" w="med" len="med"/>
              </a:ln>
              <a:effectLst/>
            </p:spPr>
          </p:cxnSp>
        </p:grpSp>
        <p:sp>
          <p:nvSpPr>
            <p:cNvPr id="29" name="矩形 28">
              <a:extLst>
                <a:ext uri="{FF2B5EF4-FFF2-40B4-BE49-F238E27FC236}">
                  <a16:creationId xmlns:a16="http://schemas.microsoft.com/office/drawing/2014/main" id="{ED0DBF99-5E06-294D-9092-570A93FA69C1}"/>
                </a:ext>
              </a:extLst>
            </p:cNvPr>
            <p:cNvSpPr/>
            <p:nvPr/>
          </p:nvSpPr>
          <p:spPr>
            <a:xfrm>
              <a:off x="8008194" y="3459682"/>
              <a:ext cx="3133726" cy="891540"/>
            </a:xfrm>
            <a:prstGeom prst="rect">
              <a:avLst/>
            </a:prstGeom>
          </p:spPr>
          <p:txBody>
            <a:bodyPr wrap="square" anchor="t">
              <a:spAutoFit/>
            </a:bodyPr>
            <a:lstStyle/>
            <a:p>
              <a:pPr marL="0" lvl="1" algn="l"/>
              <a:r>
                <a:rPr lang="zh-CN" altLang="en-US" sz="2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输入标题</a:t>
              </a:r>
            </a:p>
            <a:p>
              <a:pPr marL="0" marR="0" lvl="0" indent="0" algn="l" defTabSz="913765" rtl="0" eaLnBrk="1" fontAlgn="auto" latinLnBrk="0" hangingPunct="1">
                <a:lnSpc>
                  <a:spcPct val="150000"/>
                </a:lnSpc>
                <a:spcBef>
                  <a:spcPct val="0"/>
                </a:spcBef>
                <a:spcAft>
                  <a:spcPct val="0"/>
                </a:spcAft>
                <a:buClrTx/>
                <a:buSzTx/>
                <a:buFontTx/>
                <a:buNone/>
                <a:defRPr/>
              </a:pPr>
              <a:r>
                <a:rPr lang="zh-CN" altLang="en-US" sz="100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单击输入标题内容单击输入标题内容单击输入标题内容单击输入标题内容</a:t>
              </a:r>
              <a:endParaRPr kumimoji="0" lang="zh-CN" altLang="en-US" sz="1000" i="0" u="none" strike="noStrike" kern="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33" name="组合 32">
            <a:extLst>
              <a:ext uri="{FF2B5EF4-FFF2-40B4-BE49-F238E27FC236}">
                <a16:creationId xmlns:a16="http://schemas.microsoft.com/office/drawing/2014/main" id="{4FB32BC3-2010-564B-A543-FD8AD5587A47}"/>
              </a:ext>
            </a:extLst>
          </p:cNvPr>
          <p:cNvGrpSpPr/>
          <p:nvPr/>
        </p:nvGrpSpPr>
        <p:grpSpPr>
          <a:xfrm>
            <a:off x="5467812" y="5027062"/>
            <a:ext cx="5674108" cy="891540"/>
            <a:chOff x="5467812" y="5027062"/>
            <a:chExt cx="5674108" cy="891540"/>
          </a:xfrm>
        </p:grpSpPr>
        <p:grpSp>
          <p:nvGrpSpPr>
            <p:cNvPr id="34" name="组合 33">
              <a:extLst>
                <a:ext uri="{FF2B5EF4-FFF2-40B4-BE49-F238E27FC236}">
                  <a16:creationId xmlns:a16="http://schemas.microsoft.com/office/drawing/2014/main" id="{44E9FFFA-71CF-4A46-BD5A-BAE92CFF223E}"/>
                </a:ext>
              </a:extLst>
            </p:cNvPr>
            <p:cNvGrpSpPr/>
            <p:nvPr/>
          </p:nvGrpSpPr>
          <p:grpSpPr>
            <a:xfrm>
              <a:off x="5467812" y="5095657"/>
              <a:ext cx="2362027" cy="704584"/>
              <a:chOff x="4756612" y="5349657"/>
              <a:chExt cx="2362027" cy="704584"/>
            </a:xfrm>
          </p:grpSpPr>
          <p:sp>
            <p:nvSpPr>
              <p:cNvPr id="36" name="Freeform 37">
                <a:extLst>
                  <a:ext uri="{FF2B5EF4-FFF2-40B4-BE49-F238E27FC236}">
                    <a16:creationId xmlns:a16="http://schemas.microsoft.com/office/drawing/2014/main" id="{B53D347D-ECFA-2641-9BE1-07BEFD3A4114}"/>
                  </a:ext>
                </a:extLst>
              </p:cNvPr>
              <p:cNvSpPr>
                <a:spLocks noEditPoints="1"/>
              </p:cNvSpPr>
              <p:nvPr/>
            </p:nvSpPr>
            <p:spPr bwMode="auto">
              <a:xfrm>
                <a:off x="4756612" y="5410501"/>
                <a:ext cx="580042" cy="582896"/>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7" name="椭圆 36">
                <a:extLst>
                  <a:ext uri="{FF2B5EF4-FFF2-40B4-BE49-F238E27FC236}">
                    <a16:creationId xmlns:a16="http://schemas.microsoft.com/office/drawing/2014/main" id="{2C64BAD6-547F-4F40-8D9A-0519AC0A84FE}"/>
                  </a:ext>
                </a:extLst>
              </p:cNvPr>
              <p:cNvSpPr/>
              <p:nvPr/>
            </p:nvSpPr>
            <p:spPr>
              <a:xfrm>
                <a:off x="6414055" y="5349657"/>
                <a:ext cx="704584" cy="704584"/>
              </a:xfrm>
              <a:prstGeom prst="ellipse">
                <a:avLst/>
              </a:prstGeom>
              <a:solidFill>
                <a:schemeClr val="accent1"/>
              </a:solidFill>
              <a:ln w="12700" cap="flat" cmpd="sng" algn="ctr">
                <a:noFill/>
                <a:prstDash val="solid"/>
                <a:miter lim="800000"/>
              </a:ln>
              <a:effectLst/>
            </p:spPr>
            <p:txBody>
              <a:bodyPr rtlCol="0" anchor="ct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4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3</a:t>
                </a:r>
                <a:endParaRPr kumimoji="0" lang="zh-CN" altLang="en-US" sz="2400" i="0" u="none" strike="noStrike" kern="0" cap="none" spc="0" normalizeH="0" baseline="0" noProof="0" dirty="0">
                  <a:ln>
                    <a:noFill/>
                  </a:ln>
                  <a:solidFill>
                    <a:schemeClr val="bg1"/>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cxnSp>
            <p:nvCxnSpPr>
              <p:cNvPr id="38" name="直接连接符 40">
                <a:extLst>
                  <a:ext uri="{FF2B5EF4-FFF2-40B4-BE49-F238E27FC236}">
                    <a16:creationId xmlns:a16="http://schemas.microsoft.com/office/drawing/2014/main" id="{2DAC0F8D-2BBA-9846-BAF1-C60651DCC56C}"/>
                  </a:ext>
                </a:extLst>
              </p:cNvPr>
              <p:cNvCxnSpPr/>
              <p:nvPr/>
            </p:nvCxnSpPr>
            <p:spPr>
              <a:xfrm>
                <a:off x="5626100" y="5701949"/>
                <a:ext cx="609600" cy="0"/>
              </a:xfrm>
              <a:prstGeom prst="line">
                <a:avLst/>
              </a:prstGeom>
              <a:noFill/>
              <a:ln w="6350" cap="flat" cmpd="sng" algn="ctr">
                <a:solidFill>
                  <a:srgbClr val="969696"/>
                </a:solidFill>
                <a:prstDash val="solid"/>
                <a:miter lim="800000"/>
                <a:headEnd type="oval" w="med" len="med"/>
                <a:tailEnd type="arrow" w="med" len="med"/>
              </a:ln>
              <a:effectLst/>
            </p:spPr>
          </p:cxnSp>
        </p:grpSp>
        <p:sp>
          <p:nvSpPr>
            <p:cNvPr id="35" name="矩形 34">
              <a:extLst>
                <a:ext uri="{FF2B5EF4-FFF2-40B4-BE49-F238E27FC236}">
                  <a16:creationId xmlns:a16="http://schemas.microsoft.com/office/drawing/2014/main" id="{E2EC8774-EF46-AD46-90E4-3652B8FC7609}"/>
                </a:ext>
              </a:extLst>
            </p:cNvPr>
            <p:cNvSpPr/>
            <p:nvPr/>
          </p:nvSpPr>
          <p:spPr>
            <a:xfrm>
              <a:off x="8008194" y="5027062"/>
              <a:ext cx="3133726" cy="891540"/>
            </a:xfrm>
            <a:prstGeom prst="rect">
              <a:avLst/>
            </a:prstGeom>
          </p:spPr>
          <p:txBody>
            <a:bodyPr wrap="square" anchor="t">
              <a:spAutoFit/>
            </a:bodyPr>
            <a:lstStyle/>
            <a:p>
              <a:pPr marL="0" lvl="1" algn="l"/>
              <a:r>
                <a:rPr lang="zh-CN" altLang="en-US" sz="2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输入标题</a:t>
              </a:r>
            </a:p>
            <a:p>
              <a:pPr marL="0" marR="0" lvl="0" indent="0" algn="l" defTabSz="913765" rtl="0" eaLnBrk="1" fontAlgn="auto" latinLnBrk="0" hangingPunct="1">
                <a:lnSpc>
                  <a:spcPct val="150000"/>
                </a:lnSpc>
                <a:spcBef>
                  <a:spcPct val="0"/>
                </a:spcBef>
                <a:spcAft>
                  <a:spcPct val="0"/>
                </a:spcAft>
                <a:buClrTx/>
                <a:buSzTx/>
                <a:buFontTx/>
                <a:buNone/>
                <a:defRPr/>
              </a:pPr>
              <a:r>
                <a:rPr lang="zh-CN" altLang="en-US" sz="100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rPr>
                <a:t>单击输入标题内容单击输入标题内容单击输入标题内容单击输入标题内容</a:t>
              </a:r>
              <a:endParaRPr kumimoji="0" lang="zh-CN" altLang="en-US" sz="1000" i="0" u="none" strike="noStrike" kern="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Tree>
    <p:extLst>
      <p:ext uri="{BB962C8B-B14F-4D97-AF65-F5344CB8AC3E}">
        <p14:creationId xmlns:p14="http://schemas.microsoft.com/office/powerpoint/2010/main" val="786207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1+#ppt_w/2"/>
                                          </p:val>
                                        </p:tav>
                                        <p:tav tm="100000">
                                          <p:val>
                                            <p:strVal val="#ppt_x"/>
                                          </p:val>
                                        </p:tav>
                                      </p:tavLst>
                                    </p:anim>
                                    <p:anim calcmode="lin" valueType="num">
                                      <p:cBhvr additive="base">
                                        <p:cTn id="15" dur="500" fill="hold"/>
                                        <p:tgtEl>
                                          <p:spTgt spid="2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DB2B1567-A35E-48E9-A6B1-668EB35848B4}"/>
              </a:ext>
            </a:extLst>
          </p:cNvPr>
          <p:cNvGrpSpPr/>
          <p:nvPr/>
        </p:nvGrpSpPr>
        <p:grpSpPr>
          <a:xfrm>
            <a:off x="-278512" y="-304800"/>
            <a:ext cx="15594330" cy="9725644"/>
            <a:chOff x="-278512" y="-304800"/>
            <a:chExt cx="15594330" cy="9725644"/>
          </a:xfrm>
        </p:grpSpPr>
        <p:grpSp>
          <p:nvGrpSpPr>
            <p:cNvPr id="47" name="组合 46">
              <a:extLst>
                <a:ext uri="{FF2B5EF4-FFF2-40B4-BE49-F238E27FC236}">
                  <a16:creationId xmlns:a16="http://schemas.microsoft.com/office/drawing/2014/main" id="{34C0F9F1-0AF2-4A7D-9E45-A734BADD15CF}"/>
                </a:ext>
              </a:extLst>
            </p:cNvPr>
            <p:cNvGrpSpPr/>
            <p:nvPr/>
          </p:nvGrpSpPr>
          <p:grpSpPr>
            <a:xfrm>
              <a:off x="-278512" y="-304800"/>
              <a:ext cx="1713230" cy="1708609"/>
              <a:chOff x="-214630" y="0"/>
              <a:chExt cx="6971030" cy="6952226"/>
            </a:xfrm>
          </p:grpSpPr>
          <p:sp>
            <p:nvSpPr>
              <p:cNvPr id="54" name="PA-1">
                <a:extLst>
                  <a:ext uri="{FF2B5EF4-FFF2-40B4-BE49-F238E27FC236}">
                    <a16:creationId xmlns:a16="http://schemas.microsoft.com/office/drawing/2014/main" id="{D5FE75E2-9782-4BA0-858E-492DEDE89542}"/>
                  </a:ext>
                </a:extLst>
              </p:cNvPr>
              <p:cNvSpPr/>
              <p:nvPr>
                <p:custDataLst>
                  <p:tags r:id="rId10"/>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5" name="PA-1">
                <a:extLst>
                  <a:ext uri="{FF2B5EF4-FFF2-40B4-BE49-F238E27FC236}">
                    <a16:creationId xmlns:a16="http://schemas.microsoft.com/office/drawing/2014/main" id="{D9314FF7-7D0F-47C2-86B7-CAA7F2C3E5BD}"/>
                  </a:ext>
                </a:extLst>
              </p:cNvPr>
              <p:cNvSpPr/>
              <p:nvPr>
                <p:custDataLst>
                  <p:tags r:id="rId11"/>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6" name="PA-1">
                <a:extLst>
                  <a:ext uri="{FF2B5EF4-FFF2-40B4-BE49-F238E27FC236}">
                    <a16:creationId xmlns:a16="http://schemas.microsoft.com/office/drawing/2014/main" id="{E95300A5-7C54-42AC-9833-EEEC037A89F8}"/>
                  </a:ext>
                </a:extLst>
              </p:cNvPr>
              <p:cNvSpPr/>
              <p:nvPr>
                <p:custDataLst>
                  <p:tags r:id="rId12"/>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8" name="文本框 47">
              <a:extLst>
                <a:ext uri="{FF2B5EF4-FFF2-40B4-BE49-F238E27FC236}">
                  <a16:creationId xmlns:a16="http://schemas.microsoft.com/office/drawing/2014/main" id="{937BD8EB-9609-4680-8B1E-532071C3F855}"/>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49" name="组合 48">
              <a:extLst>
                <a:ext uri="{FF2B5EF4-FFF2-40B4-BE49-F238E27FC236}">
                  <a16:creationId xmlns:a16="http://schemas.microsoft.com/office/drawing/2014/main" id="{AE9E107C-9E57-4BFF-A1C9-F59DF5674E8C}"/>
                </a:ext>
              </a:extLst>
            </p:cNvPr>
            <p:cNvGrpSpPr/>
            <p:nvPr/>
          </p:nvGrpSpPr>
          <p:grpSpPr>
            <a:xfrm>
              <a:off x="7277100" y="1403809"/>
              <a:ext cx="8038718" cy="8017035"/>
              <a:chOff x="-214630" y="0"/>
              <a:chExt cx="6971030" cy="6952226"/>
            </a:xfrm>
          </p:grpSpPr>
          <p:sp>
            <p:nvSpPr>
              <p:cNvPr id="51" name="PA-1">
                <a:extLst>
                  <a:ext uri="{FF2B5EF4-FFF2-40B4-BE49-F238E27FC236}">
                    <a16:creationId xmlns:a16="http://schemas.microsoft.com/office/drawing/2014/main" id="{944CAE65-0666-480C-98D3-27E770FDB7C9}"/>
                  </a:ext>
                </a:extLst>
              </p:cNvPr>
              <p:cNvSpPr/>
              <p:nvPr>
                <p:custDataLst>
                  <p:tags r:id="rId7"/>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2" name="PA-1">
                <a:extLst>
                  <a:ext uri="{FF2B5EF4-FFF2-40B4-BE49-F238E27FC236}">
                    <a16:creationId xmlns:a16="http://schemas.microsoft.com/office/drawing/2014/main" id="{38FA9FAA-B485-4D9E-97EF-5DB53199EF7B}"/>
                  </a:ext>
                </a:extLst>
              </p:cNvPr>
              <p:cNvSpPr/>
              <p:nvPr>
                <p:custDataLst>
                  <p:tags r:id="rId8"/>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3" name="PA-1">
                <a:extLst>
                  <a:ext uri="{FF2B5EF4-FFF2-40B4-BE49-F238E27FC236}">
                    <a16:creationId xmlns:a16="http://schemas.microsoft.com/office/drawing/2014/main" id="{0B82B313-16C8-4439-8B4F-7ED9D7506195}"/>
                  </a:ext>
                </a:extLst>
              </p:cNvPr>
              <p:cNvSpPr/>
              <p:nvPr>
                <p:custDataLst>
                  <p:tags r:id="rId9"/>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50" name="矩形 49">
              <a:extLst>
                <a:ext uri="{FF2B5EF4-FFF2-40B4-BE49-F238E27FC236}">
                  <a16:creationId xmlns:a16="http://schemas.microsoft.com/office/drawing/2014/main" id="{FB89DE25-D15C-4E6B-8231-F27BE2874C9A}"/>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กลุ่ม 1">
            <a:extLst>
              <a:ext uri="{FF2B5EF4-FFF2-40B4-BE49-F238E27FC236}">
                <a16:creationId xmlns:a16="http://schemas.microsoft.com/office/drawing/2014/main" id="{910D6634-57B2-4AB9-94C1-E8F988BEFACD}"/>
              </a:ext>
            </a:extLst>
          </p:cNvPr>
          <p:cNvGrpSpPr/>
          <p:nvPr/>
        </p:nvGrpSpPr>
        <p:grpSpPr>
          <a:xfrm>
            <a:off x="3048001" y="1523156"/>
            <a:ext cx="6195723" cy="4473833"/>
            <a:chOff x="6072979" y="3396733"/>
            <a:chExt cx="12391444" cy="8947666"/>
          </a:xfrm>
        </p:grpSpPr>
        <p:grpSp>
          <p:nvGrpSpPr>
            <p:cNvPr id="3" name="กลุ่ม 24">
              <a:extLst>
                <a:ext uri="{FF2B5EF4-FFF2-40B4-BE49-F238E27FC236}">
                  <a16:creationId xmlns:a16="http://schemas.microsoft.com/office/drawing/2014/main" id="{14A2B3D3-48E6-431D-B107-BBE3703D84E0}"/>
                </a:ext>
              </a:extLst>
            </p:cNvPr>
            <p:cNvGrpSpPr/>
            <p:nvPr/>
          </p:nvGrpSpPr>
          <p:grpSpPr>
            <a:xfrm rot="5400000">
              <a:off x="7794868" y="1674844"/>
              <a:ext cx="8947666" cy="12391444"/>
              <a:chOff x="9112631" y="3597092"/>
              <a:chExt cx="6378194" cy="8833034"/>
            </a:xfrm>
          </p:grpSpPr>
          <p:sp>
            <p:nvSpPr>
              <p:cNvPr id="29" name="Freeform 6">
                <a:extLst>
                  <a:ext uri="{FF2B5EF4-FFF2-40B4-BE49-F238E27FC236}">
                    <a16:creationId xmlns:a16="http://schemas.microsoft.com/office/drawing/2014/main" id="{48F5CEFF-5BB8-49EE-9469-D41E874B4B0E}"/>
                  </a:ext>
                </a:extLst>
              </p:cNvPr>
              <p:cNvSpPr>
                <a:spLocks noEditPoints="1"/>
              </p:cNvSpPr>
              <p:nvPr/>
            </p:nvSpPr>
            <p:spPr bwMode="auto">
              <a:xfrm>
                <a:off x="9690100" y="4233863"/>
                <a:ext cx="5237162" cy="7531100"/>
              </a:xfrm>
              <a:custGeom>
                <a:avLst/>
                <a:gdLst>
                  <a:gd name="T0" fmla="*/ 1944 w 3299"/>
                  <a:gd name="T1" fmla="*/ 1638 h 4744"/>
                  <a:gd name="T2" fmla="*/ 3299 w 3299"/>
                  <a:gd name="T3" fmla="*/ 904 h 4744"/>
                  <a:gd name="T4" fmla="*/ 1653 w 3299"/>
                  <a:gd name="T5" fmla="*/ 0 h 4744"/>
                  <a:gd name="T6" fmla="*/ 0 w 3299"/>
                  <a:gd name="T7" fmla="*/ 904 h 4744"/>
                  <a:gd name="T8" fmla="*/ 1355 w 3299"/>
                  <a:gd name="T9" fmla="*/ 1638 h 4744"/>
                  <a:gd name="T10" fmla="*/ 0 w 3299"/>
                  <a:gd name="T11" fmla="*/ 2372 h 4744"/>
                  <a:gd name="T12" fmla="*/ 1355 w 3299"/>
                  <a:gd name="T13" fmla="*/ 3106 h 4744"/>
                  <a:gd name="T14" fmla="*/ 0 w 3299"/>
                  <a:gd name="T15" fmla="*/ 3848 h 4744"/>
                  <a:gd name="T16" fmla="*/ 1653 w 3299"/>
                  <a:gd name="T17" fmla="*/ 4744 h 4744"/>
                  <a:gd name="T18" fmla="*/ 3299 w 3299"/>
                  <a:gd name="T19" fmla="*/ 3848 h 4744"/>
                  <a:gd name="T20" fmla="*/ 1944 w 3299"/>
                  <a:gd name="T21" fmla="*/ 3106 h 4744"/>
                  <a:gd name="T22" fmla="*/ 3299 w 3299"/>
                  <a:gd name="T23" fmla="*/ 2372 h 4744"/>
                  <a:gd name="T24" fmla="*/ 1944 w 3299"/>
                  <a:gd name="T25" fmla="*/ 1638 h 4744"/>
                  <a:gd name="T26" fmla="*/ 153 w 3299"/>
                  <a:gd name="T27" fmla="*/ 904 h 4744"/>
                  <a:gd name="T28" fmla="*/ 1653 w 3299"/>
                  <a:gd name="T29" fmla="*/ 89 h 4744"/>
                  <a:gd name="T30" fmla="*/ 3146 w 3299"/>
                  <a:gd name="T31" fmla="*/ 904 h 4744"/>
                  <a:gd name="T32" fmla="*/ 1871 w 3299"/>
                  <a:gd name="T33" fmla="*/ 1597 h 4744"/>
                  <a:gd name="T34" fmla="*/ 1653 w 3299"/>
                  <a:gd name="T35" fmla="*/ 1476 h 4744"/>
                  <a:gd name="T36" fmla="*/ 1436 w 3299"/>
                  <a:gd name="T37" fmla="*/ 1597 h 4744"/>
                  <a:gd name="T38" fmla="*/ 153 w 3299"/>
                  <a:gd name="T39" fmla="*/ 904 h 4744"/>
                  <a:gd name="T40" fmla="*/ 1791 w 3299"/>
                  <a:gd name="T41" fmla="*/ 1638 h 4744"/>
                  <a:gd name="T42" fmla="*/ 1653 w 3299"/>
                  <a:gd name="T43" fmla="*/ 1710 h 4744"/>
                  <a:gd name="T44" fmla="*/ 1508 w 3299"/>
                  <a:gd name="T45" fmla="*/ 1638 h 4744"/>
                  <a:gd name="T46" fmla="*/ 1653 w 3299"/>
                  <a:gd name="T47" fmla="*/ 1557 h 4744"/>
                  <a:gd name="T48" fmla="*/ 1791 w 3299"/>
                  <a:gd name="T49" fmla="*/ 1638 h 4744"/>
                  <a:gd name="T50" fmla="*/ 3146 w 3299"/>
                  <a:gd name="T51" fmla="*/ 3848 h 4744"/>
                  <a:gd name="T52" fmla="*/ 1653 w 3299"/>
                  <a:gd name="T53" fmla="*/ 4663 h 4744"/>
                  <a:gd name="T54" fmla="*/ 153 w 3299"/>
                  <a:gd name="T55" fmla="*/ 3848 h 4744"/>
                  <a:gd name="T56" fmla="*/ 1436 w 3299"/>
                  <a:gd name="T57" fmla="*/ 3154 h 4744"/>
                  <a:gd name="T58" fmla="*/ 1653 w 3299"/>
                  <a:gd name="T59" fmla="*/ 3267 h 4744"/>
                  <a:gd name="T60" fmla="*/ 1871 w 3299"/>
                  <a:gd name="T61" fmla="*/ 3154 h 4744"/>
                  <a:gd name="T62" fmla="*/ 3146 w 3299"/>
                  <a:gd name="T63" fmla="*/ 3848 h 4744"/>
                  <a:gd name="T64" fmla="*/ 1508 w 3299"/>
                  <a:gd name="T65" fmla="*/ 3106 h 4744"/>
                  <a:gd name="T66" fmla="*/ 1653 w 3299"/>
                  <a:gd name="T67" fmla="*/ 3033 h 4744"/>
                  <a:gd name="T68" fmla="*/ 1791 w 3299"/>
                  <a:gd name="T69" fmla="*/ 3106 h 4744"/>
                  <a:gd name="T70" fmla="*/ 1653 w 3299"/>
                  <a:gd name="T71" fmla="*/ 3187 h 4744"/>
                  <a:gd name="T72" fmla="*/ 1508 w 3299"/>
                  <a:gd name="T73" fmla="*/ 3106 h 4744"/>
                  <a:gd name="T74" fmla="*/ 1653 w 3299"/>
                  <a:gd name="T75" fmla="*/ 2953 h 4744"/>
                  <a:gd name="T76" fmla="*/ 1436 w 3299"/>
                  <a:gd name="T77" fmla="*/ 3066 h 4744"/>
                  <a:gd name="T78" fmla="*/ 153 w 3299"/>
                  <a:gd name="T79" fmla="*/ 2372 h 4744"/>
                  <a:gd name="T80" fmla="*/ 1436 w 3299"/>
                  <a:gd name="T81" fmla="*/ 1678 h 4744"/>
                  <a:gd name="T82" fmla="*/ 1653 w 3299"/>
                  <a:gd name="T83" fmla="*/ 1799 h 4744"/>
                  <a:gd name="T84" fmla="*/ 1871 w 3299"/>
                  <a:gd name="T85" fmla="*/ 1678 h 4744"/>
                  <a:gd name="T86" fmla="*/ 3146 w 3299"/>
                  <a:gd name="T87" fmla="*/ 2372 h 4744"/>
                  <a:gd name="T88" fmla="*/ 1871 w 3299"/>
                  <a:gd name="T89" fmla="*/ 3066 h 4744"/>
                  <a:gd name="T90" fmla="*/ 1653 w 3299"/>
                  <a:gd name="T91" fmla="*/ 2953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9" h="4744">
                    <a:moveTo>
                      <a:pt x="1944" y="1638"/>
                    </a:moveTo>
                    <a:lnTo>
                      <a:pt x="3299" y="904"/>
                    </a:lnTo>
                    <a:lnTo>
                      <a:pt x="1653" y="0"/>
                    </a:lnTo>
                    <a:lnTo>
                      <a:pt x="0" y="904"/>
                    </a:lnTo>
                    <a:lnTo>
                      <a:pt x="1355" y="1638"/>
                    </a:lnTo>
                    <a:lnTo>
                      <a:pt x="0" y="2372"/>
                    </a:lnTo>
                    <a:lnTo>
                      <a:pt x="1355" y="3106"/>
                    </a:lnTo>
                    <a:lnTo>
                      <a:pt x="0" y="3848"/>
                    </a:lnTo>
                    <a:lnTo>
                      <a:pt x="1653" y="4744"/>
                    </a:lnTo>
                    <a:lnTo>
                      <a:pt x="3299" y="3848"/>
                    </a:lnTo>
                    <a:lnTo>
                      <a:pt x="1944" y="3106"/>
                    </a:lnTo>
                    <a:lnTo>
                      <a:pt x="3299" y="2372"/>
                    </a:lnTo>
                    <a:lnTo>
                      <a:pt x="1944" y="1638"/>
                    </a:lnTo>
                    <a:close/>
                    <a:moveTo>
                      <a:pt x="153" y="904"/>
                    </a:moveTo>
                    <a:lnTo>
                      <a:pt x="1653" y="89"/>
                    </a:lnTo>
                    <a:lnTo>
                      <a:pt x="3146" y="904"/>
                    </a:lnTo>
                    <a:lnTo>
                      <a:pt x="1871" y="1597"/>
                    </a:lnTo>
                    <a:lnTo>
                      <a:pt x="1653" y="1476"/>
                    </a:lnTo>
                    <a:lnTo>
                      <a:pt x="1436" y="1597"/>
                    </a:lnTo>
                    <a:lnTo>
                      <a:pt x="153" y="904"/>
                    </a:lnTo>
                    <a:close/>
                    <a:moveTo>
                      <a:pt x="1791" y="1638"/>
                    </a:moveTo>
                    <a:lnTo>
                      <a:pt x="1653" y="1710"/>
                    </a:lnTo>
                    <a:lnTo>
                      <a:pt x="1508" y="1638"/>
                    </a:lnTo>
                    <a:lnTo>
                      <a:pt x="1653" y="1557"/>
                    </a:lnTo>
                    <a:lnTo>
                      <a:pt x="1791" y="1638"/>
                    </a:lnTo>
                    <a:close/>
                    <a:moveTo>
                      <a:pt x="3146" y="3848"/>
                    </a:moveTo>
                    <a:lnTo>
                      <a:pt x="1653" y="4663"/>
                    </a:lnTo>
                    <a:lnTo>
                      <a:pt x="153" y="3848"/>
                    </a:lnTo>
                    <a:lnTo>
                      <a:pt x="1436" y="3154"/>
                    </a:lnTo>
                    <a:lnTo>
                      <a:pt x="1653" y="3267"/>
                    </a:lnTo>
                    <a:lnTo>
                      <a:pt x="1871" y="3154"/>
                    </a:lnTo>
                    <a:lnTo>
                      <a:pt x="3146" y="3848"/>
                    </a:lnTo>
                    <a:close/>
                    <a:moveTo>
                      <a:pt x="1508" y="3106"/>
                    </a:moveTo>
                    <a:lnTo>
                      <a:pt x="1653" y="3033"/>
                    </a:lnTo>
                    <a:lnTo>
                      <a:pt x="1791" y="3106"/>
                    </a:lnTo>
                    <a:lnTo>
                      <a:pt x="1653" y="3187"/>
                    </a:lnTo>
                    <a:lnTo>
                      <a:pt x="1508" y="3106"/>
                    </a:lnTo>
                    <a:close/>
                    <a:moveTo>
                      <a:pt x="1653" y="2953"/>
                    </a:moveTo>
                    <a:lnTo>
                      <a:pt x="1436" y="3066"/>
                    </a:lnTo>
                    <a:lnTo>
                      <a:pt x="153" y="2372"/>
                    </a:lnTo>
                    <a:lnTo>
                      <a:pt x="1436" y="1678"/>
                    </a:lnTo>
                    <a:lnTo>
                      <a:pt x="1653" y="1799"/>
                    </a:lnTo>
                    <a:lnTo>
                      <a:pt x="1871" y="1678"/>
                    </a:lnTo>
                    <a:lnTo>
                      <a:pt x="3146" y="2372"/>
                    </a:lnTo>
                    <a:lnTo>
                      <a:pt x="1871" y="3066"/>
                    </a:lnTo>
                    <a:lnTo>
                      <a:pt x="1653" y="2953"/>
                    </a:lnTo>
                    <a:close/>
                  </a:path>
                </a:pathLst>
              </a:custGeom>
              <a:solidFill>
                <a:srgbClr val="CFCDCE"/>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0" name="Freeform 7">
                <a:extLst>
                  <a:ext uri="{FF2B5EF4-FFF2-40B4-BE49-F238E27FC236}">
                    <a16:creationId xmlns:a16="http://schemas.microsoft.com/office/drawing/2014/main" id="{6E998CDF-060D-44CB-8FE1-45B6E9667BC1}"/>
                  </a:ext>
                </a:extLst>
              </p:cNvPr>
              <p:cNvSpPr/>
              <p:nvPr/>
            </p:nvSpPr>
            <p:spPr bwMode="auto">
              <a:xfrm>
                <a:off x="9112631" y="7153275"/>
                <a:ext cx="1703387" cy="1690688"/>
              </a:xfrm>
              <a:custGeom>
                <a:avLst/>
                <a:gdLst>
                  <a:gd name="T0" fmla="*/ 109 w 133"/>
                  <a:gd name="T1" fmla="*/ 23 h 132"/>
                  <a:gd name="T2" fmla="*/ 24 w 133"/>
                  <a:gd name="T3" fmla="*/ 23 h 132"/>
                  <a:gd name="T4" fmla="*/ 24 w 133"/>
                  <a:gd name="T5" fmla="*/ 109 h 132"/>
                  <a:gd name="T6" fmla="*/ 109 w 133"/>
                  <a:gd name="T7" fmla="*/ 109 h 132"/>
                  <a:gd name="T8" fmla="*/ 109 w 133"/>
                  <a:gd name="T9" fmla="*/ 23 h 132"/>
                </a:gdLst>
                <a:ahLst/>
                <a:cxnLst>
                  <a:cxn ang="0">
                    <a:pos x="T0" y="T1"/>
                  </a:cxn>
                  <a:cxn ang="0">
                    <a:pos x="T2" y="T3"/>
                  </a:cxn>
                  <a:cxn ang="0">
                    <a:pos x="T4" y="T5"/>
                  </a:cxn>
                  <a:cxn ang="0">
                    <a:pos x="T6" y="T7"/>
                  </a:cxn>
                  <a:cxn ang="0">
                    <a:pos x="T8" y="T9"/>
                  </a:cxn>
                </a:cxnLst>
                <a:rect l="0" t="0" r="r" b="b"/>
                <a:pathLst>
                  <a:path w="133" h="132">
                    <a:moveTo>
                      <a:pt x="109" y="23"/>
                    </a:moveTo>
                    <a:cubicBezTo>
                      <a:pt x="85" y="0"/>
                      <a:pt x="47" y="0"/>
                      <a:pt x="24" y="23"/>
                    </a:cubicBezTo>
                    <a:cubicBezTo>
                      <a:pt x="0" y="47"/>
                      <a:pt x="0" y="85"/>
                      <a:pt x="24" y="109"/>
                    </a:cubicBezTo>
                    <a:cubicBezTo>
                      <a:pt x="47" y="132"/>
                      <a:pt x="85" y="132"/>
                      <a:pt x="109" y="109"/>
                    </a:cubicBezTo>
                    <a:cubicBezTo>
                      <a:pt x="133" y="85"/>
                      <a:pt x="133" y="47"/>
                      <a:pt x="109" y="23"/>
                    </a:cubicBezTo>
                    <a:close/>
                  </a:path>
                </a:pathLst>
              </a:custGeom>
              <a:solidFill>
                <a:schemeClr val="accent2"/>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1" name="Freeform 8">
                <a:extLst>
                  <a:ext uri="{FF2B5EF4-FFF2-40B4-BE49-F238E27FC236}">
                    <a16:creationId xmlns:a16="http://schemas.microsoft.com/office/drawing/2014/main" id="{3D1E05F2-587A-4749-AB62-F112CAD2F9A4}"/>
                  </a:ext>
                </a:extLst>
              </p:cNvPr>
              <p:cNvSpPr/>
              <p:nvPr/>
            </p:nvSpPr>
            <p:spPr bwMode="auto">
              <a:xfrm>
                <a:off x="9113838" y="4772025"/>
                <a:ext cx="1703387" cy="1690688"/>
              </a:xfrm>
              <a:custGeom>
                <a:avLst/>
                <a:gdLst>
                  <a:gd name="T0" fmla="*/ 109 w 133"/>
                  <a:gd name="T1" fmla="*/ 23 h 132"/>
                  <a:gd name="T2" fmla="*/ 24 w 133"/>
                  <a:gd name="T3" fmla="*/ 23 h 132"/>
                  <a:gd name="T4" fmla="*/ 24 w 133"/>
                  <a:gd name="T5" fmla="*/ 109 h 132"/>
                  <a:gd name="T6" fmla="*/ 109 w 133"/>
                  <a:gd name="T7" fmla="*/ 109 h 132"/>
                  <a:gd name="T8" fmla="*/ 109 w 133"/>
                  <a:gd name="T9" fmla="*/ 23 h 132"/>
                </a:gdLst>
                <a:ahLst/>
                <a:cxnLst>
                  <a:cxn ang="0">
                    <a:pos x="T0" y="T1"/>
                  </a:cxn>
                  <a:cxn ang="0">
                    <a:pos x="T2" y="T3"/>
                  </a:cxn>
                  <a:cxn ang="0">
                    <a:pos x="T4" y="T5"/>
                  </a:cxn>
                  <a:cxn ang="0">
                    <a:pos x="T6" y="T7"/>
                  </a:cxn>
                  <a:cxn ang="0">
                    <a:pos x="T8" y="T9"/>
                  </a:cxn>
                </a:cxnLst>
                <a:rect l="0" t="0" r="r" b="b"/>
                <a:pathLst>
                  <a:path w="133" h="132">
                    <a:moveTo>
                      <a:pt x="109" y="23"/>
                    </a:moveTo>
                    <a:cubicBezTo>
                      <a:pt x="85" y="0"/>
                      <a:pt x="47" y="0"/>
                      <a:pt x="24" y="23"/>
                    </a:cubicBezTo>
                    <a:cubicBezTo>
                      <a:pt x="0" y="47"/>
                      <a:pt x="0" y="85"/>
                      <a:pt x="24" y="109"/>
                    </a:cubicBezTo>
                    <a:cubicBezTo>
                      <a:pt x="47" y="132"/>
                      <a:pt x="85" y="132"/>
                      <a:pt x="109" y="109"/>
                    </a:cubicBezTo>
                    <a:cubicBezTo>
                      <a:pt x="133" y="85"/>
                      <a:pt x="133" y="47"/>
                      <a:pt x="109" y="23"/>
                    </a:cubicBezTo>
                    <a:close/>
                  </a:path>
                </a:pathLst>
              </a:custGeom>
              <a:solidFill>
                <a:schemeClr val="accent1"/>
              </a:solidFill>
              <a:ln>
                <a:noFill/>
              </a:ln>
            </p:spPr>
            <p:txBody>
              <a:bodyPr vert="horz" wrap="square" lIns="45720" tIns="22860" rIns="45720" bIns="22860" numCol="1" anchor="t" anchorCtr="0" compatLnSpc="1"/>
              <a:lstStyle/>
              <a:p>
                <a:pPr defTabSz="914377"/>
                <a:endParaRPr lang="th-TH" sz="900" dirty="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2" name="Freeform 9">
                <a:extLst>
                  <a:ext uri="{FF2B5EF4-FFF2-40B4-BE49-F238E27FC236}">
                    <a16:creationId xmlns:a16="http://schemas.microsoft.com/office/drawing/2014/main" id="{7054E30F-A783-489A-AE95-D357FBEDB932}"/>
                  </a:ext>
                </a:extLst>
              </p:cNvPr>
              <p:cNvSpPr/>
              <p:nvPr/>
            </p:nvSpPr>
            <p:spPr bwMode="auto">
              <a:xfrm>
                <a:off x="9113838" y="9536113"/>
                <a:ext cx="1703387" cy="1703388"/>
              </a:xfrm>
              <a:custGeom>
                <a:avLst/>
                <a:gdLst>
                  <a:gd name="T0" fmla="*/ 109 w 133"/>
                  <a:gd name="T1" fmla="*/ 24 h 133"/>
                  <a:gd name="T2" fmla="*/ 24 w 133"/>
                  <a:gd name="T3" fmla="*/ 24 h 133"/>
                  <a:gd name="T4" fmla="*/ 24 w 133"/>
                  <a:gd name="T5" fmla="*/ 109 h 133"/>
                  <a:gd name="T6" fmla="*/ 109 w 133"/>
                  <a:gd name="T7" fmla="*/ 109 h 133"/>
                  <a:gd name="T8" fmla="*/ 109 w 133"/>
                  <a:gd name="T9" fmla="*/ 24 h 133"/>
                </a:gdLst>
                <a:ahLst/>
                <a:cxnLst>
                  <a:cxn ang="0">
                    <a:pos x="T0" y="T1"/>
                  </a:cxn>
                  <a:cxn ang="0">
                    <a:pos x="T2" y="T3"/>
                  </a:cxn>
                  <a:cxn ang="0">
                    <a:pos x="T4" y="T5"/>
                  </a:cxn>
                  <a:cxn ang="0">
                    <a:pos x="T6" y="T7"/>
                  </a:cxn>
                  <a:cxn ang="0">
                    <a:pos x="T8" y="T9"/>
                  </a:cxn>
                </a:cxnLst>
                <a:rect l="0" t="0" r="r" b="b"/>
                <a:pathLst>
                  <a:path w="133" h="133">
                    <a:moveTo>
                      <a:pt x="109" y="24"/>
                    </a:moveTo>
                    <a:cubicBezTo>
                      <a:pt x="85" y="0"/>
                      <a:pt x="47" y="0"/>
                      <a:pt x="24" y="24"/>
                    </a:cubicBezTo>
                    <a:cubicBezTo>
                      <a:pt x="0" y="47"/>
                      <a:pt x="0" y="85"/>
                      <a:pt x="24" y="109"/>
                    </a:cubicBezTo>
                    <a:cubicBezTo>
                      <a:pt x="47" y="133"/>
                      <a:pt x="85" y="133"/>
                      <a:pt x="109" y="109"/>
                    </a:cubicBezTo>
                    <a:cubicBezTo>
                      <a:pt x="133" y="85"/>
                      <a:pt x="133" y="47"/>
                      <a:pt x="109" y="24"/>
                    </a:cubicBezTo>
                    <a:close/>
                  </a:path>
                </a:pathLst>
              </a:custGeom>
              <a:solidFill>
                <a:schemeClr val="accent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3" name="Freeform 10">
                <a:extLst>
                  <a:ext uri="{FF2B5EF4-FFF2-40B4-BE49-F238E27FC236}">
                    <a16:creationId xmlns:a16="http://schemas.microsoft.com/office/drawing/2014/main" id="{6EDC0608-3138-4134-99E9-2A06A8786232}"/>
                  </a:ext>
                </a:extLst>
              </p:cNvPr>
              <p:cNvSpPr/>
              <p:nvPr/>
            </p:nvSpPr>
            <p:spPr bwMode="auto">
              <a:xfrm>
                <a:off x="11456988" y="8352730"/>
                <a:ext cx="1690687" cy="1690688"/>
              </a:xfrm>
              <a:custGeom>
                <a:avLst/>
                <a:gdLst>
                  <a:gd name="T0" fmla="*/ 109 w 132"/>
                  <a:gd name="T1" fmla="*/ 24 h 132"/>
                  <a:gd name="T2" fmla="*/ 23 w 132"/>
                  <a:gd name="T3" fmla="*/ 24 h 132"/>
                  <a:gd name="T4" fmla="*/ 23 w 132"/>
                  <a:gd name="T5" fmla="*/ 109 h 132"/>
                  <a:gd name="T6" fmla="*/ 109 w 132"/>
                  <a:gd name="T7" fmla="*/ 109 h 132"/>
                  <a:gd name="T8" fmla="*/ 109 w 132"/>
                  <a:gd name="T9" fmla="*/ 24 h 132"/>
                </a:gdLst>
                <a:ahLst/>
                <a:cxnLst>
                  <a:cxn ang="0">
                    <a:pos x="T0" y="T1"/>
                  </a:cxn>
                  <a:cxn ang="0">
                    <a:pos x="T2" y="T3"/>
                  </a:cxn>
                  <a:cxn ang="0">
                    <a:pos x="T4" y="T5"/>
                  </a:cxn>
                  <a:cxn ang="0">
                    <a:pos x="T6" y="T7"/>
                  </a:cxn>
                  <a:cxn ang="0">
                    <a:pos x="T8" y="T9"/>
                  </a:cxn>
                </a:cxnLst>
                <a:rect l="0" t="0" r="r" b="b"/>
                <a:pathLst>
                  <a:path w="132" h="132">
                    <a:moveTo>
                      <a:pt x="109" y="24"/>
                    </a:moveTo>
                    <a:cubicBezTo>
                      <a:pt x="85" y="0"/>
                      <a:pt x="47" y="0"/>
                      <a:pt x="23" y="24"/>
                    </a:cubicBezTo>
                    <a:cubicBezTo>
                      <a:pt x="0" y="47"/>
                      <a:pt x="0" y="85"/>
                      <a:pt x="23" y="109"/>
                    </a:cubicBezTo>
                    <a:cubicBezTo>
                      <a:pt x="47" y="132"/>
                      <a:pt x="85" y="132"/>
                      <a:pt x="109" y="109"/>
                    </a:cubicBezTo>
                    <a:cubicBezTo>
                      <a:pt x="132" y="85"/>
                      <a:pt x="132" y="47"/>
                      <a:pt x="109" y="24"/>
                    </a:cubicBezTo>
                    <a:close/>
                  </a:path>
                </a:pathLst>
              </a:custGeom>
              <a:solidFill>
                <a:schemeClr val="accent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4" name="Freeform 11">
                <a:extLst>
                  <a:ext uri="{FF2B5EF4-FFF2-40B4-BE49-F238E27FC236}">
                    <a16:creationId xmlns:a16="http://schemas.microsoft.com/office/drawing/2014/main" id="{65C8C69D-A7DE-4F7F-8BFE-61E728003C65}"/>
                  </a:ext>
                </a:extLst>
              </p:cNvPr>
              <p:cNvSpPr/>
              <p:nvPr/>
            </p:nvSpPr>
            <p:spPr bwMode="auto">
              <a:xfrm>
                <a:off x="11456988" y="10726738"/>
                <a:ext cx="1690687" cy="1703388"/>
              </a:xfrm>
              <a:custGeom>
                <a:avLst/>
                <a:gdLst>
                  <a:gd name="T0" fmla="*/ 109 w 132"/>
                  <a:gd name="T1" fmla="*/ 24 h 133"/>
                  <a:gd name="T2" fmla="*/ 23 w 132"/>
                  <a:gd name="T3" fmla="*/ 24 h 133"/>
                  <a:gd name="T4" fmla="*/ 23 w 132"/>
                  <a:gd name="T5" fmla="*/ 109 h 133"/>
                  <a:gd name="T6" fmla="*/ 109 w 132"/>
                  <a:gd name="T7" fmla="*/ 109 h 133"/>
                  <a:gd name="T8" fmla="*/ 109 w 132"/>
                  <a:gd name="T9" fmla="*/ 24 h 133"/>
                </a:gdLst>
                <a:ahLst/>
                <a:cxnLst>
                  <a:cxn ang="0">
                    <a:pos x="T0" y="T1"/>
                  </a:cxn>
                  <a:cxn ang="0">
                    <a:pos x="T2" y="T3"/>
                  </a:cxn>
                  <a:cxn ang="0">
                    <a:pos x="T4" y="T5"/>
                  </a:cxn>
                  <a:cxn ang="0">
                    <a:pos x="T6" y="T7"/>
                  </a:cxn>
                  <a:cxn ang="0">
                    <a:pos x="T8" y="T9"/>
                  </a:cxn>
                </a:cxnLst>
                <a:rect l="0" t="0" r="r" b="b"/>
                <a:pathLst>
                  <a:path w="132" h="133">
                    <a:moveTo>
                      <a:pt x="109" y="24"/>
                    </a:moveTo>
                    <a:cubicBezTo>
                      <a:pt x="85" y="0"/>
                      <a:pt x="47" y="0"/>
                      <a:pt x="23" y="24"/>
                    </a:cubicBezTo>
                    <a:cubicBezTo>
                      <a:pt x="0" y="47"/>
                      <a:pt x="0" y="85"/>
                      <a:pt x="23" y="109"/>
                    </a:cubicBezTo>
                    <a:cubicBezTo>
                      <a:pt x="47" y="133"/>
                      <a:pt x="85" y="133"/>
                      <a:pt x="109" y="109"/>
                    </a:cubicBezTo>
                    <a:cubicBezTo>
                      <a:pt x="132" y="85"/>
                      <a:pt x="132" y="47"/>
                      <a:pt x="109" y="24"/>
                    </a:cubicBezTo>
                    <a:close/>
                  </a:path>
                </a:pathLst>
              </a:custGeom>
              <a:solidFill>
                <a:schemeClr val="accent2"/>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5" name="Freeform 12">
                <a:extLst>
                  <a:ext uri="{FF2B5EF4-FFF2-40B4-BE49-F238E27FC236}">
                    <a16:creationId xmlns:a16="http://schemas.microsoft.com/office/drawing/2014/main" id="{EEB9473A-2CDE-47CF-AA62-B7AD044C9529}"/>
                  </a:ext>
                </a:extLst>
              </p:cNvPr>
              <p:cNvSpPr/>
              <p:nvPr/>
            </p:nvSpPr>
            <p:spPr bwMode="auto">
              <a:xfrm>
                <a:off x="11456988" y="5962650"/>
                <a:ext cx="1690687" cy="1690688"/>
              </a:xfrm>
              <a:custGeom>
                <a:avLst/>
                <a:gdLst>
                  <a:gd name="T0" fmla="*/ 109 w 132"/>
                  <a:gd name="T1" fmla="*/ 23 h 132"/>
                  <a:gd name="T2" fmla="*/ 23 w 132"/>
                  <a:gd name="T3" fmla="*/ 23 h 132"/>
                  <a:gd name="T4" fmla="*/ 23 w 132"/>
                  <a:gd name="T5" fmla="*/ 109 h 132"/>
                  <a:gd name="T6" fmla="*/ 109 w 132"/>
                  <a:gd name="T7" fmla="*/ 109 h 132"/>
                  <a:gd name="T8" fmla="*/ 109 w 132"/>
                  <a:gd name="T9" fmla="*/ 23 h 132"/>
                </a:gdLst>
                <a:ahLst/>
                <a:cxnLst>
                  <a:cxn ang="0">
                    <a:pos x="T0" y="T1"/>
                  </a:cxn>
                  <a:cxn ang="0">
                    <a:pos x="T2" y="T3"/>
                  </a:cxn>
                  <a:cxn ang="0">
                    <a:pos x="T4" y="T5"/>
                  </a:cxn>
                  <a:cxn ang="0">
                    <a:pos x="T6" y="T7"/>
                  </a:cxn>
                  <a:cxn ang="0">
                    <a:pos x="T8" y="T9"/>
                  </a:cxn>
                </a:cxnLst>
                <a:rect l="0" t="0" r="r" b="b"/>
                <a:pathLst>
                  <a:path w="132" h="132">
                    <a:moveTo>
                      <a:pt x="109" y="23"/>
                    </a:moveTo>
                    <a:cubicBezTo>
                      <a:pt x="85" y="0"/>
                      <a:pt x="47" y="0"/>
                      <a:pt x="23" y="23"/>
                    </a:cubicBezTo>
                    <a:cubicBezTo>
                      <a:pt x="0" y="47"/>
                      <a:pt x="0" y="85"/>
                      <a:pt x="23" y="109"/>
                    </a:cubicBezTo>
                    <a:cubicBezTo>
                      <a:pt x="47" y="132"/>
                      <a:pt x="85" y="132"/>
                      <a:pt x="109" y="109"/>
                    </a:cubicBezTo>
                    <a:cubicBezTo>
                      <a:pt x="132" y="85"/>
                      <a:pt x="132" y="47"/>
                      <a:pt x="109" y="23"/>
                    </a:cubicBezTo>
                    <a:close/>
                  </a:path>
                </a:pathLst>
              </a:custGeom>
              <a:solidFill>
                <a:schemeClr val="accent2"/>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6" name="Freeform 13">
                <a:extLst>
                  <a:ext uri="{FF2B5EF4-FFF2-40B4-BE49-F238E27FC236}">
                    <a16:creationId xmlns:a16="http://schemas.microsoft.com/office/drawing/2014/main" id="{CA0EC92C-D97C-4F10-B9FE-8B136BEB00AB}"/>
                  </a:ext>
                </a:extLst>
              </p:cNvPr>
              <p:cNvSpPr/>
              <p:nvPr/>
            </p:nvSpPr>
            <p:spPr bwMode="auto">
              <a:xfrm>
                <a:off x="11456988" y="3597092"/>
                <a:ext cx="1690687" cy="1689100"/>
              </a:xfrm>
              <a:custGeom>
                <a:avLst/>
                <a:gdLst>
                  <a:gd name="T0" fmla="*/ 109 w 132"/>
                  <a:gd name="T1" fmla="*/ 23 h 132"/>
                  <a:gd name="T2" fmla="*/ 23 w 132"/>
                  <a:gd name="T3" fmla="*/ 23 h 132"/>
                  <a:gd name="T4" fmla="*/ 23 w 132"/>
                  <a:gd name="T5" fmla="*/ 109 h 132"/>
                  <a:gd name="T6" fmla="*/ 109 w 132"/>
                  <a:gd name="T7" fmla="*/ 109 h 132"/>
                  <a:gd name="T8" fmla="*/ 109 w 132"/>
                  <a:gd name="T9" fmla="*/ 23 h 132"/>
                </a:gdLst>
                <a:ahLst/>
                <a:cxnLst>
                  <a:cxn ang="0">
                    <a:pos x="T0" y="T1"/>
                  </a:cxn>
                  <a:cxn ang="0">
                    <a:pos x="T2" y="T3"/>
                  </a:cxn>
                  <a:cxn ang="0">
                    <a:pos x="T4" y="T5"/>
                  </a:cxn>
                  <a:cxn ang="0">
                    <a:pos x="T6" y="T7"/>
                  </a:cxn>
                  <a:cxn ang="0">
                    <a:pos x="T8" y="T9"/>
                  </a:cxn>
                </a:cxnLst>
                <a:rect l="0" t="0" r="r" b="b"/>
                <a:pathLst>
                  <a:path w="132" h="132">
                    <a:moveTo>
                      <a:pt x="109" y="23"/>
                    </a:moveTo>
                    <a:cubicBezTo>
                      <a:pt x="85" y="0"/>
                      <a:pt x="47" y="0"/>
                      <a:pt x="23" y="23"/>
                    </a:cubicBezTo>
                    <a:cubicBezTo>
                      <a:pt x="0" y="47"/>
                      <a:pt x="0" y="85"/>
                      <a:pt x="23" y="109"/>
                    </a:cubicBezTo>
                    <a:cubicBezTo>
                      <a:pt x="47" y="132"/>
                      <a:pt x="85" y="132"/>
                      <a:pt x="109" y="109"/>
                    </a:cubicBezTo>
                    <a:cubicBezTo>
                      <a:pt x="132" y="85"/>
                      <a:pt x="132" y="47"/>
                      <a:pt x="109" y="23"/>
                    </a:cubicBezTo>
                    <a:close/>
                  </a:path>
                </a:pathLst>
              </a:custGeom>
              <a:solidFill>
                <a:schemeClr val="accent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7" name="Freeform 14">
                <a:extLst>
                  <a:ext uri="{FF2B5EF4-FFF2-40B4-BE49-F238E27FC236}">
                    <a16:creationId xmlns:a16="http://schemas.microsoft.com/office/drawing/2014/main" id="{E66BBF10-A912-49CA-B827-EAA3CE3DFB8C}"/>
                  </a:ext>
                </a:extLst>
              </p:cNvPr>
              <p:cNvSpPr/>
              <p:nvPr/>
            </p:nvSpPr>
            <p:spPr bwMode="auto">
              <a:xfrm>
                <a:off x="13800138" y="7138790"/>
                <a:ext cx="1690687" cy="1690688"/>
              </a:xfrm>
              <a:custGeom>
                <a:avLst/>
                <a:gdLst>
                  <a:gd name="T0" fmla="*/ 109 w 132"/>
                  <a:gd name="T1" fmla="*/ 23 h 132"/>
                  <a:gd name="T2" fmla="*/ 23 w 132"/>
                  <a:gd name="T3" fmla="*/ 23 h 132"/>
                  <a:gd name="T4" fmla="*/ 23 w 132"/>
                  <a:gd name="T5" fmla="*/ 109 h 132"/>
                  <a:gd name="T6" fmla="*/ 109 w 132"/>
                  <a:gd name="T7" fmla="*/ 109 h 132"/>
                  <a:gd name="T8" fmla="*/ 109 w 132"/>
                  <a:gd name="T9" fmla="*/ 23 h 132"/>
                </a:gdLst>
                <a:ahLst/>
                <a:cxnLst>
                  <a:cxn ang="0">
                    <a:pos x="T0" y="T1"/>
                  </a:cxn>
                  <a:cxn ang="0">
                    <a:pos x="T2" y="T3"/>
                  </a:cxn>
                  <a:cxn ang="0">
                    <a:pos x="T4" y="T5"/>
                  </a:cxn>
                  <a:cxn ang="0">
                    <a:pos x="T6" y="T7"/>
                  </a:cxn>
                  <a:cxn ang="0">
                    <a:pos x="T8" y="T9"/>
                  </a:cxn>
                </a:cxnLst>
                <a:rect l="0" t="0" r="r" b="b"/>
                <a:pathLst>
                  <a:path w="132" h="132">
                    <a:moveTo>
                      <a:pt x="109" y="23"/>
                    </a:moveTo>
                    <a:cubicBezTo>
                      <a:pt x="85" y="0"/>
                      <a:pt x="47" y="0"/>
                      <a:pt x="23" y="23"/>
                    </a:cubicBezTo>
                    <a:cubicBezTo>
                      <a:pt x="0" y="47"/>
                      <a:pt x="0" y="85"/>
                      <a:pt x="23" y="109"/>
                    </a:cubicBezTo>
                    <a:cubicBezTo>
                      <a:pt x="47" y="132"/>
                      <a:pt x="85" y="132"/>
                      <a:pt x="109" y="109"/>
                    </a:cubicBezTo>
                    <a:cubicBezTo>
                      <a:pt x="132" y="85"/>
                      <a:pt x="132" y="47"/>
                      <a:pt x="109" y="23"/>
                    </a:cubicBezTo>
                    <a:close/>
                  </a:path>
                </a:pathLst>
              </a:custGeom>
              <a:solidFill>
                <a:schemeClr val="accent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8" name="Freeform 15">
                <a:extLst>
                  <a:ext uri="{FF2B5EF4-FFF2-40B4-BE49-F238E27FC236}">
                    <a16:creationId xmlns:a16="http://schemas.microsoft.com/office/drawing/2014/main" id="{7E797560-3905-4933-9EAA-3339535E8F25}"/>
                  </a:ext>
                </a:extLst>
              </p:cNvPr>
              <p:cNvSpPr/>
              <p:nvPr/>
            </p:nvSpPr>
            <p:spPr bwMode="auto">
              <a:xfrm>
                <a:off x="13800138" y="9536113"/>
                <a:ext cx="1690687" cy="1703388"/>
              </a:xfrm>
              <a:custGeom>
                <a:avLst/>
                <a:gdLst>
                  <a:gd name="T0" fmla="*/ 109 w 132"/>
                  <a:gd name="T1" fmla="*/ 24 h 133"/>
                  <a:gd name="T2" fmla="*/ 23 w 132"/>
                  <a:gd name="T3" fmla="*/ 24 h 133"/>
                  <a:gd name="T4" fmla="*/ 23 w 132"/>
                  <a:gd name="T5" fmla="*/ 109 h 133"/>
                  <a:gd name="T6" fmla="*/ 109 w 132"/>
                  <a:gd name="T7" fmla="*/ 109 h 133"/>
                  <a:gd name="T8" fmla="*/ 109 w 132"/>
                  <a:gd name="T9" fmla="*/ 24 h 133"/>
                </a:gdLst>
                <a:ahLst/>
                <a:cxnLst>
                  <a:cxn ang="0">
                    <a:pos x="T0" y="T1"/>
                  </a:cxn>
                  <a:cxn ang="0">
                    <a:pos x="T2" y="T3"/>
                  </a:cxn>
                  <a:cxn ang="0">
                    <a:pos x="T4" y="T5"/>
                  </a:cxn>
                  <a:cxn ang="0">
                    <a:pos x="T6" y="T7"/>
                  </a:cxn>
                  <a:cxn ang="0">
                    <a:pos x="T8" y="T9"/>
                  </a:cxn>
                </a:cxnLst>
                <a:rect l="0" t="0" r="r" b="b"/>
                <a:pathLst>
                  <a:path w="132" h="133">
                    <a:moveTo>
                      <a:pt x="109" y="24"/>
                    </a:moveTo>
                    <a:cubicBezTo>
                      <a:pt x="85" y="0"/>
                      <a:pt x="47" y="0"/>
                      <a:pt x="23" y="24"/>
                    </a:cubicBezTo>
                    <a:cubicBezTo>
                      <a:pt x="0" y="47"/>
                      <a:pt x="0" y="85"/>
                      <a:pt x="23" y="109"/>
                    </a:cubicBezTo>
                    <a:cubicBezTo>
                      <a:pt x="47" y="133"/>
                      <a:pt x="85" y="133"/>
                      <a:pt x="109" y="109"/>
                    </a:cubicBezTo>
                    <a:cubicBezTo>
                      <a:pt x="132" y="85"/>
                      <a:pt x="132" y="47"/>
                      <a:pt x="109" y="24"/>
                    </a:cubicBezTo>
                    <a:close/>
                  </a:path>
                </a:pathLst>
              </a:custGeom>
              <a:solidFill>
                <a:schemeClr val="accent2"/>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39" name="Freeform 16">
                <a:extLst>
                  <a:ext uri="{FF2B5EF4-FFF2-40B4-BE49-F238E27FC236}">
                    <a16:creationId xmlns:a16="http://schemas.microsoft.com/office/drawing/2014/main" id="{7AA0B96A-747D-45CF-9F03-C80DD8080A19}"/>
                  </a:ext>
                </a:extLst>
              </p:cNvPr>
              <p:cNvSpPr/>
              <p:nvPr/>
            </p:nvSpPr>
            <p:spPr bwMode="auto">
              <a:xfrm>
                <a:off x="13800138" y="4772025"/>
                <a:ext cx="1690687" cy="1690688"/>
              </a:xfrm>
              <a:custGeom>
                <a:avLst/>
                <a:gdLst>
                  <a:gd name="T0" fmla="*/ 109 w 132"/>
                  <a:gd name="T1" fmla="*/ 23 h 132"/>
                  <a:gd name="T2" fmla="*/ 23 w 132"/>
                  <a:gd name="T3" fmla="*/ 23 h 132"/>
                  <a:gd name="T4" fmla="*/ 23 w 132"/>
                  <a:gd name="T5" fmla="*/ 109 h 132"/>
                  <a:gd name="T6" fmla="*/ 109 w 132"/>
                  <a:gd name="T7" fmla="*/ 109 h 132"/>
                  <a:gd name="T8" fmla="*/ 109 w 132"/>
                  <a:gd name="T9" fmla="*/ 23 h 132"/>
                </a:gdLst>
                <a:ahLst/>
                <a:cxnLst>
                  <a:cxn ang="0">
                    <a:pos x="T0" y="T1"/>
                  </a:cxn>
                  <a:cxn ang="0">
                    <a:pos x="T2" y="T3"/>
                  </a:cxn>
                  <a:cxn ang="0">
                    <a:pos x="T4" y="T5"/>
                  </a:cxn>
                  <a:cxn ang="0">
                    <a:pos x="T6" y="T7"/>
                  </a:cxn>
                  <a:cxn ang="0">
                    <a:pos x="T8" y="T9"/>
                  </a:cxn>
                </a:cxnLst>
                <a:rect l="0" t="0" r="r" b="b"/>
                <a:pathLst>
                  <a:path w="132" h="132">
                    <a:moveTo>
                      <a:pt x="109" y="23"/>
                    </a:moveTo>
                    <a:cubicBezTo>
                      <a:pt x="85" y="0"/>
                      <a:pt x="47" y="0"/>
                      <a:pt x="23" y="23"/>
                    </a:cubicBezTo>
                    <a:cubicBezTo>
                      <a:pt x="0" y="47"/>
                      <a:pt x="0" y="85"/>
                      <a:pt x="23" y="109"/>
                    </a:cubicBezTo>
                    <a:cubicBezTo>
                      <a:pt x="47" y="132"/>
                      <a:pt x="85" y="132"/>
                      <a:pt x="109" y="109"/>
                    </a:cubicBezTo>
                    <a:cubicBezTo>
                      <a:pt x="132" y="85"/>
                      <a:pt x="132" y="47"/>
                      <a:pt x="109" y="23"/>
                    </a:cubicBezTo>
                    <a:close/>
                  </a:path>
                </a:pathLst>
              </a:custGeom>
              <a:solidFill>
                <a:schemeClr val="accent2"/>
              </a:solidFill>
              <a:ln>
                <a:noFill/>
              </a:ln>
            </p:spPr>
            <p:txBody>
              <a:bodyPr vert="horz" wrap="square" lIns="45720" tIns="22860" rIns="45720" bIns="22860" numCol="1" anchor="t" anchorCtr="0" compatLnSpc="1"/>
              <a:lstStyle/>
              <a:p>
                <a:pPr defTabSz="914377"/>
                <a:endParaRPr lang="th-TH" sz="900" dirty="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grpSp>
          <p:nvGrpSpPr>
            <p:cNvPr id="4" name="กลุ่ม 23">
              <a:extLst>
                <a:ext uri="{FF2B5EF4-FFF2-40B4-BE49-F238E27FC236}">
                  <a16:creationId xmlns:a16="http://schemas.microsoft.com/office/drawing/2014/main" id="{301C2CD0-ACD4-4328-8E53-6BFDF8CFB36A}"/>
                </a:ext>
              </a:extLst>
            </p:cNvPr>
            <p:cNvGrpSpPr/>
            <p:nvPr/>
          </p:nvGrpSpPr>
          <p:grpSpPr>
            <a:xfrm>
              <a:off x="15145894" y="10841240"/>
              <a:ext cx="1100121" cy="607962"/>
              <a:chOff x="17619663" y="4157663"/>
              <a:chExt cx="723900" cy="400050"/>
            </a:xfrm>
            <a:solidFill>
              <a:schemeClr val="bg1"/>
            </a:solidFill>
          </p:grpSpPr>
          <p:sp>
            <p:nvSpPr>
              <p:cNvPr id="27" name="Freeform 79">
                <a:extLst>
                  <a:ext uri="{FF2B5EF4-FFF2-40B4-BE49-F238E27FC236}">
                    <a16:creationId xmlns:a16="http://schemas.microsoft.com/office/drawing/2014/main" id="{F5B3F75A-AE1F-48AE-B271-72FC2DFCEEF5}"/>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8" name="Freeform 80">
                <a:extLst>
                  <a:ext uri="{FF2B5EF4-FFF2-40B4-BE49-F238E27FC236}">
                    <a16:creationId xmlns:a16="http://schemas.microsoft.com/office/drawing/2014/main" id="{C4608C5D-B935-4017-BF37-B63D02F82801}"/>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grpSp>
          <p:nvGrpSpPr>
            <p:cNvPr id="5" name="กลุ่ม 38">
              <a:extLst>
                <a:ext uri="{FF2B5EF4-FFF2-40B4-BE49-F238E27FC236}">
                  <a16:creationId xmlns:a16="http://schemas.microsoft.com/office/drawing/2014/main" id="{9DEE3143-EF0E-474D-AB56-5ACAB0DC74F1}"/>
                </a:ext>
              </a:extLst>
            </p:cNvPr>
            <p:cNvGrpSpPr/>
            <p:nvPr/>
          </p:nvGrpSpPr>
          <p:grpSpPr>
            <a:xfrm>
              <a:off x="8434318" y="4114800"/>
              <a:ext cx="984319" cy="839566"/>
              <a:chOff x="17753013" y="5292725"/>
              <a:chExt cx="647700" cy="552450"/>
            </a:xfrm>
            <a:solidFill>
              <a:schemeClr val="bg1"/>
            </a:solidFill>
          </p:grpSpPr>
          <p:sp>
            <p:nvSpPr>
              <p:cNvPr id="24" name="Freeform 95">
                <a:extLst>
                  <a:ext uri="{FF2B5EF4-FFF2-40B4-BE49-F238E27FC236}">
                    <a16:creationId xmlns:a16="http://schemas.microsoft.com/office/drawing/2014/main" id="{EDE33BD4-3825-4DEC-B059-A00113BC9792}"/>
                  </a:ext>
                </a:extLst>
              </p:cNvPr>
              <p:cNvSpPr>
                <a:spLocks noEditPoints="1"/>
              </p:cNvSpPr>
              <p:nvPr/>
            </p:nvSpPr>
            <p:spPr bwMode="auto">
              <a:xfrm>
                <a:off x="17753013" y="5368925"/>
                <a:ext cx="457200" cy="476250"/>
              </a:xfrm>
              <a:custGeom>
                <a:avLst/>
                <a:gdLst>
                  <a:gd name="T0" fmla="*/ 30 w 48"/>
                  <a:gd name="T1" fmla="*/ 24 h 50"/>
                  <a:gd name="T2" fmla="*/ 27 w 48"/>
                  <a:gd name="T3" fmla="*/ 2 h 50"/>
                  <a:gd name="T4" fmla="*/ 25 w 48"/>
                  <a:gd name="T5" fmla="*/ 0 h 50"/>
                  <a:gd name="T6" fmla="*/ 9 w 48"/>
                  <a:gd name="T7" fmla="*/ 10 h 50"/>
                  <a:gd name="T8" fmla="*/ 13 w 48"/>
                  <a:gd name="T9" fmla="*/ 44 h 50"/>
                  <a:gd name="T10" fmla="*/ 32 w 48"/>
                  <a:gd name="T11" fmla="*/ 49 h 50"/>
                  <a:gd name="T12" fmla="*/ 48 w 48"/>
                  <a:gd name="T13" fmla="*/ 39 h 50"/>
                  <a:gd name="T14" fmla="*/ 48 w 48"/>
                  <a:gd name="T15" fmla="*/ 37 h 50"/>
                  <a:gd name="T16" fmla="*/ 30 w 48"/>
                  <a:gd name="T17" fmla="*/ 24 h 50"/>
                  <a:gd name="T18" fmla="*/ 31 w 48"/>
                  <a:gd name="T19" fmla="*/ 46 h 50"/>
                  <a:gd name="T20" fmla="*/ 15 w 48"/>
                  <a:gd name="T21" fmla="*/ 42 h 50"/>
                  <a:gd name="T22" fmla="*/ 11 w 48"/>
                  <a:gd name="T23" fmla="*/ 12 h 50"/>
                  <a:gd name="T24" fmla="*/ 24 w 48"/>
                  <a:gd name="T25" fmla="*/ 4 h 50"/>
                  <a:gd name="T26" fmla="*/ 27 w 48"/>
                  <a:gd name="T27" fmla="*/ 25 h 50"/>
                  <a:gd name="T28" fmla="*/ 27 w 48"/>
                  <a:gd name="T29" fmla="*/ 26 h 50"/>
                  <a:gd name="T30" fmla="*/ 44 w 48"/>
                  <a:gd name="T31" fmla="*/ 39 h 50"/>
                  <a:gd name="T32" fmla="*/ 31 w 48"/>
                  <a:gd name="T33" fmla="*/ 4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50">
                    <a:moveTo>
                      <a:pt x="30" y="24"/>
                    </a:moveTo>
                    <a:cubicBezTo>
                      <a:pt x="27" y="2"/>
                      <a:pt x="27" y="2"/>
                      <a:pt x="27" y="2"/>
                    </a:cubicBezTo>
                    <a:cubicBezTo>
                      <a:pt x="26" y="1"/>
                      <a:pt x="26" y="0"/>
                      <a:pt x="25" y="0"/>
                    </a:cubicBezTo>
                    <a:cubicBezTo>
                      <a:pt x="18" y="1"/>
                      <a:pt x="13" y="5"/>
                      <a:pt x="9" y="10"/>
                    </a:cubicBezTo>
                    <a:cubicBezTo>
                      <a:pt x="0" y="21"/>
                      <a:pt x="3" y="36"/>
                      <a:pt x="13" y="44"/>
                    </a:cubicBezTo>
                    <a:cubicBezTo>
                      <a:pt x="19" y="48"/>
                      <a:pt x="25" y="50"/>
                      <a:pt x="32" y="49"/>
                    </a:cubicBezTo>
                    <a:cubicBezTo>
                      <a:pt x="38" y="48"/>
                      <a:pt x="44" y="45"/>
                      <a:pt x="48" y="39"/>
                    </a:cubicBezTo>
                    <a:cubicBezTo>
                      <a:pt x="48" y="39"/>
                      <a:pt x="48" y="38"/>
                      <a:pt x="48" y="37"/>
                    </a:cubicBezTo>
                    <a:lnTo>
                      <a:pt x="30" y="24"/>
                    </a:lnTo>
                    <a:close/>
                    <a:moveTo>
                      <a:pt x="31" y="46"/>
                    </a:moveTo>
                    <a:cubicBezTo>
                      <a:pt x="26" y="47"/>
                      <a:pt x="20" y="45"/>
                      <a:pt x="15" y="42"/>
                    </a:cubicBezTo>
                    <a:cubicBezTo>
                      <a:pt x="6" y="35"/>
                      <a:pt x="4" y="21"/>
                      <a:pt x="11" y="12"/>
                    </a:cubicBezTo>
                    <a:cubicBezTo>
                      <a:pt x="14" y="8"/>
                      <a:pt x="19" y="5"/>
                      <a:pt x="24" y="4"/>
                    </a:cubicBezTo>
                    <a:cubicBezTo>
                      <a:pt x="27" y="25"/>
                      <a:pt x="27" y="25"/>
                      <a:pt x="27" y="25"/>
                    </a:cubicBezTo>
                    <a:cubicBezTo>
                      <a:pt x="27" y="25"/>
                      <a:pt x="27" y="26"/>
                      <a:pt x="27" y="26"/>
                    </a:cubicBezTo>
                    <a:cubicBezTo>
                      <a:pt x="44" y="39"/>
                      <a:pt x="44" y="39"/>
                      <a:pt x="44" y="39"/>
                    </a:cubicBezTo>
                    <a:cubicBezTo>
                      <a:pt x="41" y="43"/>
                      <a:pt x="36" y="45"/>
                      <a:pt x="3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5" name="Freeform 96">
                <a:extLst>
                  <a:ext uri="{FF2B5EF4-FFF2-40B4-BE49-F238E27FC236}">
                    <a16:creationId xmlns:a16="http://schemas.microsoft.com/office/drawing/2014/main" id="{DB34D6C1-E052-49B3-ABD5-AE78503273EF}"/>
                  </a:ext>
                </a:extLst>
              </p:cNvPr>
              <p:cNvSpPr>
                <a:spLocks noEditPoints="1"/>
              </p:cNvSpPr>
              <p:nvPr/>
            </p:nvSpPr>
            <p:spPr bwMode="auto">
              <a:xfrm>
                <a:off x="18124488" y="5397500"/>
                <a:ext cx="276225" cy="333375"/>
              </a:xfrm>
              <a:custGeom>
                <a:avLst/>
                <a:gdLst>
                  <a:gd name="T0" fmla="*/ 16 w 29"/>
                  <a:gd name="T1" fmla="*/ 0 h 35"/>
                  <a:gd name="T2" fmla="*/ 15 w 29"/>
                  <a:gd name="T3" fmla="*/ 0 h 35"/>
                  <a:gd name="T4" fmla="*/ 14 w 29"/>
                  <a:gd name="T5" fmla="*/ 1 h 35"/>
                  <a:gd name="T6" fmla="*/ 0 w 29"/>
                  <a:gd name="T7" fmla="*/ 19 h 35"/>
                  <a:gd name="T8" fmla="*/ 0 w 29"/>
                  <a:gd name="T9" fmla="*/ 21 h 35"/>
                  <a:gd name="T10" fmla="*/ 19 w 29"/>
                  <a:gd name="T11" fmla="*/ 35 h 35"/>
                  <a:gd name="T12" fmla="*/ 20 w 29"/>
                  <a:gd name="T13" fmla="*/ 35 h 35"/>
                  <a:gd name="T14" fmla="*/ 21 w 29"/>
                  <a:gd name="T15" fmla="*/ 35 h 35"/>
                  <a:gd name="T16" fmla="*/ 16 w 29"/>
                  <a:gd name="T17" fmla="*/ 0 h 35"/>
                  <a:gd name="T18" fmla="*/ 19 w 29"/>
                  <a:gd name="T19" fmla="*/ 32 h 35"/>
                  <a:gd name="T20" fmla="*/ 4 w 29"/>
                  <a:gd name="T21" fmla="*/ 20 h 35"/>
                  <a:gd name="T22" fmla="*/ 16 w 29"/>
                  <a:gd name="T23" fmla="*/ 4 h 35"/>
                  <a:gd name="T24" fmla="*/ 19 w 29"/>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35">
                    <a:moveTo>
                      <a:pt x="16" y="0"/>
                    </a:moveTo>
                    <a:cubicBezTo>
                      <a:pt x="16" y="0"/>
                      <a:pt x="15" y="0"/>
                      <a:pt x="15" y="0"/>
                    </a:cubicBezTo>
                    <a:cubicBezTo>
                      <a:pt x="15" y="0"/>
                      <a:pt x="14" y="0"/>
                      <a:pt x="14" y="1"/>
                    </a:cubicBezTo>
                    <a:cubicBezTo>
                      <a:pt x="0" y="19"/>
                      <a:pt x="0" y="19"/>
                      <a:pt x="0" y="19"/>
                    </a:cubicBezTo>
                    <a:cubicBezTo>
                      <a:pt x="0" y="20"/>
                      <a:pt x="0" y="21"/>
                      <a:pt x="0" y="21"/>
                    </a:cubicBezTo>
                    <a:cubicBezTo>
                      <a:pt x="19" y="35"/>
                      <a:pt x="19" y="35"/>
                      <a:pt x="19" y="35"/>
                    </a:cubicBezTo>
                    <a:cubicBezTo>
                      <a:pt x="19" y="35"/>
                      <a:pt x="20" y="35"/>
                      <a:pt x="20" y="35"/>
                    </a:cubicBezTo>
                    <a:cubicBezTo>
                      <a:pt x="20" y="35"/>
                      <a:pt x="21" y="35"/>
                      <a:pt x="21" y="35"/>
                    </a:cubicBezTo>
                    <a:cubicBezTo>
                      <a:pt x="29" y="24"/>
                      <a:pt x="27" y="8"/>
                      <a:pt x="16" y="0"/>
                    </a:cubicBezTo>
                    <a:close/>
                    <a:moveTo>
                      <a:pt x="19" y="32"/>
                    </a:moveTo>
                    <a:cubicBezTo>
                      <a:pt x="4" y="20"/>
                      <a:pt x="4" y="20"/>
                      <a:pt x="4" y="20"/>
                    </a:cubicBezTo>
                    <a:cubicBezTo>
                      <a:pt x="16" y="4"/>
                      <a:pt x="16" y="4"/>
                      <a:pt x="16" y="4"/>
                    </a:cubicBezTo>
                    <a:cubicBezTo>
                      <a:pt x="24" y="11"/>
                      <a:pt x="25" y="23"/>
                      <a:pt x="1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6" name="Freeform 97">
                <a:extLst>
                  <a:ext uri="{FF2B5EF4-FFF2-40B4-BE49-F238E27FC236}">
                    <a16:creationId xmlns:a16="http://schemas.microsoft.com/office/drawing/2014/main" id="{164D12D7-CC9D-42CD-BEA7-7CD83A3C1371}"/>
                  </a:ext>
                </a:extLst>
              </p:cNvPr>
              <p:cNvSpPr>
                <a:spLocks noEditPoints="1"/>
              </p:cNvSpPr>
              <p:nvPr/>
            </p:nvSpPr>
            <p:spPr bwMode="auto">
              <a:xfrm>
                <a:off x="18029238" y="5292725"/>
                <a:ext cx="190500" cy="257175"/>
              </a:xfrm>
              <a:custGeom>
                <a:avLst/>
                <a:gdLst>
                  <a:gd name="T0" fmla="*/ 4 w 20"/>
                  <a:gd name="T1" fmla="*/ 27 h 27"/>
                  <a:gd name="T2" fmla="*/ 5 w 20"/>
                  <a:gd name="T3" fmla="*/ 27 h 27"/>
                  <a:gd name="T4" fmla="*/ 6 w 20"/>
                  <a:gd name="T5" fmla="*/ 27 h 27"/>
                  <a:gd name="T6" fmla="*/ 20 w 20"/>
                  <a:gd name="T7" fmla="*/ 8 h 27"/>
                  <a:gd name="T8" fmla="*/ 20 w 20"/>
                  <a:gd name="T9" fmla="*/ 7 h 27"/>
                  <a:gd name="T10" fmla="*/ 19 w 20"/>
                  <a:gd name="T11" fmla="*/ 6 h 27"/>
                  <a:gd name="T12" fmla="*/ 1 w 20"/>
                  <a:gd name="T13" fmla="*/ 1 h 27"/>
                  <a:gd name="T14" fmla="*/ 0 w 20"/>
                  <a:gd name="T15" fmla="*/ 3 h 27"/>
                  <a:gd name="T16" fmla="*/ 3 w 20"/>
                  <a:gd name="T17" fmla="*/ 26 h 27"/>
                  <a:gd name="T18" fmla="*/ 4 w 20"/>
                  <a:gd name="T19" fmla="*/ 27 h 27"/>
                  <a:gd name="T20" fmla="*/ 16 w 20"/>
                  <a:gd name="T21" fmla="*/ 8 h 27"/>
                  <a:gd name="T22" fmla="*/ 5 w 20"/>
                  <a:gd name="T23" fmla="*/ 22 h 27"/>
                  <a:gd name="T24" fmla="*/ 3 w 20"/>
                  <a:gd name="T25" fmla="*/ 4 h 27"/>
                  <a:gd name="T26" fmla="*/ 16 w 20"/>
                  <a:gd name="T27"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7">
                    <a:moveTo>
                      <a:pt x="4" y="27"/>
                    </a:moveTo>
                    <a:cubicBezTo>
                      <a:pt x="4" y="27"/>
                      <a:pt x="4" y="27"/>
                      <a:pt x="5" y="27"/>
                    </a:cubicBezTo>
                    <a:cubicBezTo>
                      <a:pt x="5" y="27"/>
                      <a:pt x="5" y="27"/>
                      <a:pt x="6" y="27"/>
                    </a:cubicBezTo>
                    <a:cubicBezTo>
                      <a:pt x="20" y="8"/>
                      <a:pt x="20" y="8"/>
                      <a:pt x="20" y="8"/>
                    </a:cubicBezTo>
                    <a:cubicBezTo>
                      <a:pt x="20" y="8"/>
                      <a:pt x="20" y="7"/>
                      <a:pt x="20" y="7"/>
                    </a:cubicBezTo>
                    <a:cubicBezTo>
                      <a:pt x="20" y="7"/>
                      <a:pt x="20" y="6"/>
                      <a:pt x="19" y="6"/>
                    </a:cubicBezTo>
                    <a:cubicBezTo>
                      <a:pt x="14" y="2"/>
                      <a:pt x="7" y="0"/>
                      <a:pt x="1" y="1"/>
                    </a:cubicBezTo>
                    <a:cubicBezTo>
                      <a:pt x="0" y="2"/>
                      <a:pt x="0" y="2"/>
                      <a:pt x="0" y="3"/>
                    </a:cubicBezTo>
                    <a:cubicBezTo>
                      <a:pt x="3" y="26"/>
                      <a:pt x="3" y="26"/>
                      <a:pt x="3" y="26"/>
                    </a:cubicBezTo>
                    <a:cubicBezTo>
                      <a:pt x="3" y="27"/>
                      <a:pt x="3" y="27"/>
                      <a:pt x="4" y="27"/>
                    </a:cubicBezTo>
                    <a:close/>
                    <a:moveTo>
                      <a:pt x="16" y="8"/>
                    </a:moveTo>
                    <a:cubicBezTo>
                      <a:pt x="5" y="22"/>
                      <a:pt x="5" y="22"/>
                      <a:pt x="5" y="22"/>
                    </a:cubicBezTo>
                    <a:cubicBezTo>
                      <a:pt x="3" y="4"/>
                      <a:pt x="3" y="4"/>
                      <a:pt x="3" y="4"/>
                    </a:cubicBezTo>
                    <a:cubicBezTo>
                      <a:pt x="8" y="4"/>
                      <a:pt x="12" y="5"/>
                      <a:pt x="1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sp>
          <p:nvSpPr>
            <p:cNvPr id="6" name="Freeform 101">
              <a:extLst>
                <a:ext uri="{FF2B5EF4-FFF2-40B4-BE49-F238E27FC236}">
                  <a16:creationId xmlns:a16="http://schemas.microsoft.com/office/drawing/2014/main" id="{5FD0E8DF-E35C-49EC-B6CD-7682D82951C5}"/>
                </a:ext>
              </a:extLst>
            </p:cNvPr>
            <p:cNvSpPr>
              <a:spLocks noEditPoints="1"/>
            </p:cNvSpPr>
            <p:nvPr/>
          </p:nvSpPr>
          <p:spPr bwMode="auto">
            <a:xfrm>
              <a:off x="6931621" y="7315200"/>
              <a:ext cx="810616" cy="940894"/>
            </a:xfrm>
            <a:custGeom>
              <a:avLst/>
              <a:gdLst>
                <a:gd name="T0" fmla="*/ 54 w 56"/>
                <a:gd name="T1" fmla="*/ 46 h 65"/>
                <a:gd name="T2" fmla="*/ 48 w 56"/>
                <a:gd name="T3" fmla="*/ 46 h 65"/>
                <a:gd name="T4" fmla="*/ 48 w 56"/>
                <a:gd name="T5" fmla="*/ 33 h 65"/>
                <a:gd name="T6" fmla="*/ 46 w 56"/>
                <a:gd name="T7" fmla="*/ 31 h 65"/>
                <a:gd name="T8" fmla="*/ 42 w 56"/>
                <a:gd name="T9" fmla="*/ 31 h 65"/>
                <a:gd name="T10" fmla="*/ 38 w 56"/>
                <a:gd name="T11" fmla="*/ 31 h 65"/>
                <a:gd name="T12" fmla="*/ 30 w 56"/>
                <a:gd name="T13" fmla="*/ 31 h 65"/>
                <a:gd name="T14" fmla="*/ 30 w 56"/>
                <a:gd name="T15" fmla="*/ 20 h 65"/>
                <a:gd name="T16" fmla="*/ 36 w 56"/>
                <a:gd name="T17" fmla="*/ 20 h 65"/>
                <a:gd name="T18" fmla="*/ 38 w 56"/>
                <a:gd name="T19" fmla="*/ 18 h 65"/>
                <a:gd name="T20" fmla="*/ 38 w 56"/>
                <a:gd name="T21" fmla="*/ 2 h 65"/>
                <a:gd name="T22" fmla="*/ 36 w 56"/>
                <a:gd name="T23" fmla="*/ 0 h 65"/>
                <a:gd name="T24" fmla="*/ 20 w 56"/>
                <a:gd name="T25" fmla="*/ 0 h 65"/>
                <a:gd name="T26" fmla="*/ 18 w 56"/>
                <a:gd name="T27" fmla="*/ 2 h 65"/>
                <a:gd name="T28" fmla="*/ 18 w 56"/>
                <a:gd name="T29" fmla="*/ 18 h 65"/>
                <a:gd name="T30" fmla="*/ 20 w 56"/>
                <a:gd name="T31" fmla="*/ 20 h 65"/>
                <a:gd name="T32" fmla="*/ 26 w 56"/>
                <a:gd name="T33" fmla="*/ 20 h 65"/>
                <a:gd name="T34" fmla="*/ 26 w 56"/>
                <a:gd name="T35" fmla="*/ 31 h 65"/>
                <a:gd name="T36" fmla="*/ 10 w 56"/>
                <a:gd name="T37" fmla="*/ 31 h 65"/>
                <a:gd name="T38" fmla="*/ 8 w 56"/>
                <a:gd name="T39" fmla="*/ 33 h 65"/>
                <a:gd name="T40" fmla="*/ 8 w 56"/>
                <a:gd name="T41" fmla="*/ 46 h 65"/>
                <a:gd name="T42" fmla="*/ 2 w 56"/>
                <a:gd name="T43" fmla="*/ 46 h 65"/>
                <a:gd name="T44" fmla="*/ 0 w 56"/>
                <a:gd name="T45" fmla="*/ 48 h 65"/>
                <a:gd name="T46" fmla="*/ 0 w 56"/>
                <a:gd name="T47" fmla="*/ 63 h 65"/>
                <a:gd name="T48" fmla="*/ 2 w 56"/>
                <a:gd name="T49" fmla="*/ 65 h 65"/>
                <a:gd name="T50" fmla="*/ 17 w 56"/>
                <a:gd name="T51" fmla="*/ 65 h 65"/>
                <a:gd name="T52" fmla="*/ 19 w 56"/>
                <a:gd name="T53" fmla="*/ 63 h 65"/>
                <a:gd name="T54" fmla="*/ 19 w 56"/>
                <a:gd name="T55" fmla="*/ 48 h 65"/>
                <a:gd name="T56" fmla="*/ 17 w 56"/>
                <a:gd name="T57" fmla="*/ 46 h 65"/>
                <a:gd name="T58" fmla="*/ 11 w 56"/>
                <a:gd name="T59" fmla="*/ 46 h 65"/>
                <a:gd name="T60" fmla="*/ 11 w 56"/>
                <a:gd name="T61" fmla="*/ 35 h 65"/>
                <a:gd name="T62" fmla="*/ 38 w 56"/>
                <a:gd name="T63" fmla="*/ 35 h 65"/>
                <a:gd name="T64" fmla="*/ 42 w 56"/>
                <a:gd name="T65" fmla="*/ 35 h 65"/>
                <a:gd name="T66" fmla="*/ 45 w 56"/>
                <a:gd name="T67" fmla="*/ 35 h 65"/>
                <a:gd name="T68" fmla="*/ 45 w 56"/>
                <a:gd name="T69" fmla="*/ 46 h 65"/>
                <a:gd name="T70" fmla="*/ 38 w 56"/>
                <a:gd name="T71" fmla="*/ 46 h 65"/>
                <a:gd name="T72" fmla="*/ 37 w 56"/>
                <a:gd name="T73" fmla="*/ 48 h 65"/>
                <a:gd name="T74" fmla="*/ 37 w 56"/>
                <a:gd name="T75" fmla="*/ 63 h 65"/>
                <a:gd name="T76" fmla="*/ 38 w 56"/>
                <a:gd name="T77" fmla="*/ 65 h 65"/>
                <a:gd name="T78" fmla="*/ 54 w 56"/>
                <a:gd name="T79" fmla="*/ 65 h 65"/>
                <a:gd name="T80" fmla="*/ 56 w 56"/>
                <a:gd name="T81" fmla="*/ 63 h 65"/>
                <a:gd name="T82" fmla="*/ 56 w 56"/>
                <a:gd name="T83" fmla="*/ 48 h 65"/>
                <a:gd name="T84" fmla="*/ 54 w 56"/>
                <a:gd name="T85" fmla="*/ 46 h 65"/>
                <a:gd name="T86" fmla="*/ 22 w 56"/>
                <a:gd name="T87" fmla="*/ 4 h 65"/>
                <a:gd name="T88" fmla="*/ 34 w 56"/>
                <a:gd name="T89" fmla="*/ 4 h 65"/>
                <a:gd name="T90" fmla="*/ 34 w 56"/>
                <a:gd name="T91" fmla="*/ 16 h 65"/>
                <a:gd name="T92" fmla="*/ 22 w 56"/>
                <a:gd name="T93" fmla="*/ 16 h 65"/>
                <a:gd name="T94" fmla="*/ 22 w 56"/>
                <a:gd name="T95" fmla="*/ 4 h 65"/>
                <a:gd name="T96" fmla="*/ 15 w 56"/>
                <a:gd name="T97" fmla="*/ 61 h 65"/>
                <a:gd name="T98" fmla="*/ 4 w 56"/>
                <a:gd name="T99" fmla="*/ 61 h 65"/>
                <a:gd name="T100" fmla="*/ 4 w 56"/>
                <a:gd name="T101" fmla="*/ 50 h 65"/>
                <a:gd name="T102" fmla="*/ 15 w 56"/>
                <a:gd name="T103" fmla="*/ 50 h 65"/>
                <a:gd name="T104" fmla="*/ 15 w 56"/>
                <a:gd name="T105" fmla="*/ 61 h 65"/>
                <a:gd name="T106" fmla="*/ 52 w 56"/>
                <a:gd name="T107" fmla="*/ 61 h 65"/>
                <a:gd name="T108" fmla="*/ 40 w 56"/>
                <a:gd name="T109" fmla="*/ 61 h 65"/>
                <a:gd name="T110" fmla="*/ 40 w 56"/>
                <a:gd name="T111" fmla="*/ 50 h 65"/>
                <a:gd name="T112" fmla="*/ 52 w 56"/>
                <a:gd name="T113" fmla="*/ 50 h 65"/>
                <a:gd name="T114" fmla="*/ 52 w 56"/>
                <a:gd name="T115"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5">
                  <a:moveTo>
                    <a:pt x="54" y="46"/>
                  </a:moveTo>
                  <a:cubicBezTo>
                    <a:pt x="48" y="46"/>
                    <a:pt x="48" y="46"/>
                    <a:pt x="48" y="46"/>
                  </a:cubicBezTo>
                  <a:cubicBezTo>
                    <a:pt x="48" y="33"/>
                    <a:pt x="48" y="33"/>
                    <a:pt x="48" y="33"/>
                  </a:cubicBezTo>
                  <a:cubicBezTo>
                    <a:pt x="48" y="32"/>
                    <a:pt x="47" y="31"/>
                    <a:pt x="46" y="31"/>
                  </a:cubicBezTo>
                  <a:cubicBezTo>
                    <a:pt x="42" y="31"/>
                    <a:pt x="42" y="31"/>
                    <a:pt x="42" y="31"/>
                  </a:cubicBezTo>
                  <a:cubicBezTo>
                    <a:pt x="38" y="31"/>
                    <a:pt x="38" y="31"/>
                    <a:pt x="38" y="31"/>
                  </a:cubicBezTo>
                  <a:cubicBezTo>
                    <a:pt x="30" y="31"/>
                    <a:pt x="30" y="31"/>
                    <a:pt x="30" y="31"/>
                  </a:cubicBezTo>
                  <a:cubicBezTo>
                    <a:pt x="30" y="20"/>
                    <a:pt x="30" y="20"/>
                    <a:pt x="30" y="20"/>
                  </a:cubicBezTo>
                  <a:cubicBezTo>
                    <a:pt x="36" y="20"/>
                    <a:pt x="36" y="20"/>
                    <a:pt x="36" y="20"/>
                  </a:cubicBezTo>
                  <a:cubicBezTo>
                    <a:pt x="37" y="20"/>
                    <a:pt x="38" y="19"/>
                    <a:pt x="38" y="18"/>
                  </a:cubicBezTo>
                  <a:cubicBezTo>
                    <a:pt x="38" y="2"/>
                    <a:pt x="38" y="2"/>
                    <a:pt x="38" y="2"/>
                  </a:cubicBezTo>
                  <a:cubicBezTo>
                    <a:pt x="38" y="1"/>
                    <a:pt x="37" y="0"/>
                    <a:pt x="36" y="0"/>
                  </a:cubicBezTo>
                  <a:cubicBezTo>
                    <a:pt x="20" y="0"/>
                    <a:pt x="20" y="0"/>
                    <a:pt x="20" y="0"/>
                  </a:cubicBezTo>
                  <a:cubicBezTo>
                    <a:pt x="19" y="0"/>
                    <a:pt x="18" y="1"/>
                    <a:pt x="18" y="2"/>
                  </a:cubicBezTo>
                  <a:cubicBezTo>
                    <a:pt x="18" y="18"/>
                    <a:pt x="18" y="18"/>
                    <a:pt x="18" y="18"/>
                  </a:cubicBezTo>
                  <a:cubicBezTo>
                    <a:pt x="18" y="19"/>
                    <a:pt x="19" y="20"/>
                    <a:pt x="20" y="20"/>
                  </a:cubicBezTo>
                  <a:cubicBezTo>
                    <a:pt x="26" y="20"/>
                    <a:pt x="26" y="20"/>
                    <a:pt x="26" y="20"/>
                  </a:cubicBezTo>
                  <a:cubicBezTo>
                    <a:pt x="26" y="31"/>
                    <a:pt x="26" y="31"/>
                    <a:pt x="26" y="31"/>
                  </a:cubicBezTo>
                  <a:cubicBezTo>
                    <a:pt x="10" y="31"/>
                    <a:pt x="10" y="31"/>
                    <a:pt x="10" y="31"/>
                  </a:cubicBezTo>
                  <a:cubicBezTo>
                    <a:pt x="9" y="31"/>
                    <a:pt x="8" y="32"/>
                    <a:pt x="8" y="33"/>
                  </a:cubicBezTo>
                  <a:cubicBezTo>
                    <a:pt x="8" y="46"/>
                    <a:pt x="8" y="46"/>
                    <a:pt x="8" y="46"/>
                  </a:cubicBezTo>
                  <a:cubicBezTo>
                    <a:pt x="2" y="46"/>
                    <a:pt x="2" y="46"/>
                    <a:pt x="2" y="46"/>
                  </a:cubicBezTo>
                  <a:cubicBezTo>
                    <a:pt x="1" y="46"/>
                    <a:pt x="0" y="46"/>
                    <a:pt x="0" y="48"/>
                  </a:cubicBezTo>
                  <a:cubicBezTo>
                    <a:pt x="0" y="63"/>
                    <a:pt x="0" y="63"/>
                    <a:pt x="0" y="63"/>
                  </a:cubicBezTo>
                  <a:cubicBezTo>
                    <a:pt x="0" y="64"/>
                    <a:pt x="1" y="65"/>
                    <a:pt x="2" y="65"/>
                  </a:cubicBezTo>
                  <a:cubicBezTo>
                    <a:pt x="17" y="65"/>
                    <a:pt x="17" y="65"/>
                    <a:pt x="17" y="65"/>
                  </a:cubicBezTo>
                  <a:cubicBezTo>
                    <a:pt x="19" y="65"/>
                    <a:pt x="19" y="64"/>
                    <a:pt x="19" y="63"/>
                  </a:cubicBezTo>
                  <a:cubicBezTo>
                    <a:pt x="19" y="48"/>
                    <a:pt x="19" y="48"/>
                    <a:pt x="19" y="48"/>
                  </a:cubicBezTo>
                  <a:cubicBezTo>
                    <a:pt x="19" y="46"/>
                    <a:pt x="19" y="46"/>
                    <a:pt x="17" y="46"/>
                  </a:cubicBezTo>
                  <a:cubicBezTo>
                    <a:pt x="11" y="46"/>
                    <a:pt x="11" y="46"/>
                    <a:pt x="11" y="46"/>
                  </a:cubicBezTo>
                  <a:cubicBezTo>
                    <a:pt x="11" y="35"/>
                    <a:pt x="11" y="35"/>
                    <a:pt x="11" y="35"/>
                  </a:cubicBezTo>
                  <a:cubicBezTo>
                    <a:pt x="38" y="35"/>
                    <a:pt x="38" y="35"/>
                    <a:pt x="38" y="35"/>
                  </a:cubicBezTo>
                  <a:cubicBezTo>
                    <a:pt x="42" y="35"/>
                    <a:pt x="42" y="35"/>
                    <a:pt x="42" y="35"/>
                  </a:cubicBezTo>
                  <a:cubicBezTo>
                    <a:pt x="45" y="35"/>
                    <a:pt x="45" y="35"/>
                    <a:pt x="45" y="35"/>
                  </a:cubicBezTo>
                  <a:cubicBezTo>
                    <a:pt x="45" y="46"/>
                    <a:pt x="45" y="46"/>
                    <a:pt x="45" y="46"/>
                  </a:cubicBezTo>
                  <a:cubicBezTo>
                    <a:pt x="38" y="46"/>
                    <a:pt x="38" y="46"/>
                    <a:pt x="38" y="46"/>
                  </a:cubicBezTo>
                  <a:cubicBezTo>
                    <a:pt x="37" y="46"/>
                    <a:pt x="37" y="46"/>
                    <a:pt x="37" y="48"/>
                  </a:cubicBezTo>
                  <a:cubicBezTo>
                    <a:pt x="37" y="63"/>
                    <a:pt x="37" y="63"/>
                    <a:pt x="37" y="63"/>
                  </a:cubicBezTo>
                  <a:cubicBezTo>
                    <a:pt x="37" y="64"/>
                    <a:pt x="37" y="65"/>
                    <a:pt x="38" y="65"/>
                  </a:cubicBezTo>
                  <a:cubicBezTo>
                    <a:pt x="54" y="65"/>
                    <a:pt x="54" y="65"/>
                    <a:pt x="54" y="65"/>
                  </a:cubicBezTo>
                  <a:cubicBezTo>
                    <a:pt x="55" y="65"/>
                    <a:pt x="56" y="64"/>
                    <a:pt x="56" y="63"/>
                  </a:cubicBezTo>
                  <a:cubicBezTo>
                    <a:pt x="56" y="48"/>
                    <a:pt x="56" y="48"/>
                    <a:pt x="56" y="48"/>
                  </a:cubicBezTo>
                  <a:cubicBezTo>
                    <a:pt x="56" y="46"/>
                    <a:pt x="55" y="46"/>
                    <a:pt x="54" y="46"/>
                  </a:cubicBezTo>
                  <a:close/>
                  <a:moveTo>
                    <a:pt x="22" y="4"/>
                  </a:moveTo>
                  <a:cubicBezTo>
                    <a:pt x="34" y="4"/>
                    <a:pt x="34" y="4"/>
                    <a:pt x="34" y="4"/>
                  </a:cubicBezTo>
                  <a:cubicBezTo>
                    <a:pt x="34" y="16"/>
                    <a:pt x="34" y="16"/>
                    <a:pt x="34" y="16"/>
                  </a:cubicBezTo>
                  <a:cubicBezTo>
                    <a:pt x="22" y="16"/>
                    <a:pt x="22" y="16"/>
                    <a:pt x="22" y="16"/>
                  </a:cubicBezTo>
                  <a:lnTo>
                    <a:pt x="22" y="4"/>
                  </a:lnTo>
                  <a:close/>
                  <a:moveTo>
                    <a:pt x="15" y="61"/>
                  </a:moveTo>
                  <a:cubicBezTo>
                    <a:pt x="4" y="61"/>
                    <a:pt x="4" y="61"/>
                    <a:pt x="4" y="61"/>
                  </a:cubicBezTo>
                  <a:cubicBezTo>
                    <a:pt x="4" y="50"/>
                    <a:pt x="4" y="50"/>
                    <a:pt x="4" y="50"/>
                  </a:cubicBezTo>
                  <a:cubicBezTo>
                    <a:pt x="15" y="50"/>
                    <a:pt x="15" y="50"/>
                    <a:pt x="15" y="50"/>
                  </a:cubicBezTo>
                  <a:lnTo>
                    <a:pt x="15" y="61"/>
                  </a:lnTo>
                  <a:close/>
                  <a:moveTo>
                    <a:pt x="52" y="61"/>
                  </a:moveTo>
                  <a:cubicBezTo>
                    <a:pt x="40" y="61"/>
                    <a:pt x="40" y="61"/>
                    <a:pt x="40" y="61"/>
                  </a:cubicBezTo>
                  <a:cubicBezTo>
                    <a:pt x="40" y="50"/>
                    <a:pt x="40" y="50"/>
                    <a:pt x="40" y="50"/>
                  </a:cubicBezTo>
                  <a:cubicBezTo>
                    <a:pt x="52" y="50"/>
                    <a:pt x="52" y="50"/>
                    <a:pt x="52" y="50"/>
                  </a:cubicBezTo>
                  <a:lnTo>
                    <a:pt x="52" y="61"/>
                  </a:lnTo>
                  <a:close/>
                </a:path>
              </a:pathLst>
            </a:custGeom>
            <a:solidFill>
              <a:schemeClr val="bg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7" name="Freeform 103">
              <a:extLst>
                <a:ext uri="{FF2B5EF4-FFF2-40B4-BE49-F238E27FC236}">
                  <a16:creationId xmlns:a16="http://schemas.microsoft.com/office/drawing/2014/main" id="{6161A531-7BA4-48E4-816C-F0E34592C039}"/>
                </a:ext>
              </a:extLst>
            </p:cNvPr>
            <p:cNvSpPr>
              <a:spLocks noEditPoints="1"/>
            </p:cNvSpPr>
            <p:nvPr/>
          </p:nvSpPr>
          <p:spPr bwMode="auto">
            <a:xfrm>
              <a:off x="10193746" y="7420447"/>
              <a:ext cx="825091" cy="969844"/>
            </a:xfrm>
            <a:custGeom>
              <a:avLst/>
              <a:gdLst>
                <a:gd name="T0" fmla="*/ 56 w 57"/>
                <a:gd name="T1" fmla="*/ 9 h 67"/>
                <a:gd name="T2" fmla="*/ 29 w 57"/>
                <a:gd name="T3" fmla="*/ 0 h 67"/>
                <a:gd name="T4" fmla="*/ 28 w 57"/>
                <a:gd name="T5" fmla="*/ 0 h 67"/>
                <a:gd name="T6" fmla="*/ 1 w 57"/>
                <a:gd name="T7" fmla="*/ 9 h 67"/>
                <a:gd name="T8" fmla="*/ 0 w 57"/>
                <a:gd name="T9" fmla="*/ 11 h 67"/>
                <a:gd name="T10" fmla="*/ 0 w 57"/>
                <a:gd name="T11" fmla="*/ 32 h 67"/>
                <a:gd name="T12" fmla="*/ 11 w 57"/>
                <a:gd name="T13" fmla="*/ 55 h 67"/>
                <a:gd name="T14" fmla="*/ 20 w 57"/>
                <a:gd name="T15" fmla="*/ 63 h 67"/>
                <a:gd name="T16" fmla="*/ 29 w 57"/>
                <a:gd name="T17" fmla="*/ 67 h 67"/>
                <a:gd name="T18" fmla="*/ 37 w 57"/>
                <a:gd name="T19" fmla="*/ 63 h 67"/>
                <a:gd name="T20" fmla="*/ 47 w 57"/>
                <a:gd name="T21" fmla="*/ 55 h 67"/>
                <a:gd name="T22" fmla="*/ 57 w 57"/>
                <a:gd name="T23" fmla="*/ 32 h 67"/>
                <a:gd name="T24" fmla="*/ 57 w 57"/>
                <a:gd name="T25" fmla="*/ 11 h 67"/>
                <a:gd name="T26" fmla="*/ 56 w 57"/>
                <a:gd name="T27" fmla="*/ 9 h 67"/>
                <a:gd name="T28" fmla="*/ 13 w 57"/>
                <a:gd name="T29" fmla="*/ 53 h 67"/>
                <a:gd name="T30" fmla="*/ 3 w 57"/>
                <a:gd name="T31" fmla="*/ 32 h 67"/>
                <a:gd name="T32" fmla="*/ 3 w 57"/>
                <a:gd name="T33" fmla="*/ 12 h 67"/>
                <a:gd name="T34" fmla="*/ 27 w 57"/>
                <a:gd name="T35" fmla="*/ 4 h 67"/>
                <a:gd name="T36" fmla="*/ 27 w 57"/>
                <a:gd name="T37" fmla="*/ 63 h 67"/>
                <a:gd name="T38" fmla="*/ 13 w 57"/>
                <a:gd name="T39" fmla="*/ 53 h 67"/>
                <a:gd name="T40" fmla="*/ 54 w 57"/>
                <a:gd name="T41" fmla="*/ 32 h 67"/>
                <a:gd name="T42" fmla="*/ 45 w 57"/>
                <a:gd name="T43" fmla="*/ 53 h 67"/>
                <a:gd name="T44" fmla="*/ 30 w 57"/>
                <a:gd name="T45" fmla="*/ 63 h 67"/>
                <a:gd name="T46" fmla="*/ 30 w 57"/>
                <a:gd name="T47" fmla="*/ 4 h 67"/>
                <a:gd name="T48" fmla="*/ 54 w 57"/>
                <a:gd name="T49" fmla="*/ 12 h 67"/>
                <a:gd name="T50" fmla="*/ 54 w 57"/>
                <a:gd name="T51" fmla="*/ 3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67">
                  <a:moveTo>
                    <a:pt x="56" y="9"/>
                  </a:moveTo>
                  <a:cubicBezTo>
                    <a:pt x="29" y="0"/>
                    <a:pt x="29" y="0"/>
                    <a:pt x="29" y="0"/>
                  </a:cubicBezTo>
                  <a:cubicBezTo>
                    <a:pt x="29" y="0"/>
                    <a:pt x="29" y="0"/>
                    <a:pt x="28" y="0"/>
                  </a:cubicBezTo>
                  <a:cubicBezTo>
                    <a:pt x="1" y="9"/>
                    <a:pt x="1" y="9"/>
                    <a:pt x="1" y="9"/>
                  </a:cubicBezTo>
                  <a:cubicBezTo>
                    <a:pt x="1" y="9"/>
                    <a:pt x="0" y="10"/>
                    <a:pt x="0" y="11"/>
                  </a:cubicBezTo>
                  <a:cubicBezTo>
                    <a:pt x="0" y="32"/>
                    <a:pt x="0" y="32"/>
                    <a:pt x="0" y="32"/>
                  </a:cubicBezTo>
                  <a:cubicBezTo>
                    <a:pt x="0" y="41"/>
                    <a:pt x="4" y="49"/>
                    <a:pt x="11" y="55"/>
                  </a:cubicBezTo>
                  <a:cubicBezTo>
                    <a:pt x="13" y="58"/>
                    <a:pt x="17" y="61"/>
                    <a:pt x="20" y="63"/>
                  </a:cubicBezTo>
                  <a:cubicBezTo>
                    <a:pt x="23" y="64"/>
                    <a:pt x="27" y="67"/>
                    <a:pt x="29" y="67"/>
                  </a:cubicBezTo>
                  <a:cubicBezTo>
                    <a:pt x="31" y="67"/>
                    <a:pt x="35" y="64"/>
                    <a:pt x="37" y="63"/>
                  </a:cubicBezTo>
                  <a:cubicBezTo>
                    <a:pt x="41" y="61"/>
                    <a:pt x="44" y="58"/>
                    <a:pt x="47" y="55"/>
                  </a:cubicBezTo>
                  <a:cubicBezTo>
                    <a:pt x="54" y="49"/>
                    <a:pt x="57" y="41"/>
                    <a:pt x="57" y="32"/>
                  </a:cubicBezTo>
                  <a:cubicBezTo>
                    <a:pt x="57" y="11"/>
                    <a:pt x="57" y="11"/>
                    <a:pt x="57" y="11"/>
                  </a:cubicBezTo>
                  <a:cubicBezTo>
                    <a:pt x="57" y="10"/>
                    <a:pt x="57" y="9"/>
                    <a:pt x="56" y="9"/>
                  </a:cubicBezTo>
                  <a:close/>
                  <a:moveTo>
                    <a:pt x="13" y="53"/>
                  </a:moveTo>
                  <a:cubicBezTo>
                    <a:pt x="7" y="47"/>
                    <a:pt x="3" y="40"/>
                    <a:pt x="3" y="32"/>
                  </a:cubicBezTo>
                  <a:cubicBezTo>
                    <a:pt x="3" y="12"/>
                    <a:pt x="3" y="12"/>
                    <a:pt x="3" y="12"/>
                  </a:cubicBezTo>
                  <a:cubicBezTo>
                    <a:pt x="27" y="4"/>
                    <a:pt x="27" y="4"/>
                    <a:pt x="27" y="4"/>
                  </a:cubicBezTo>
                  <a:cubicBezTo>
                    <a:pt x="27" y="63"/>
                    <a:pt x="27" y="63"/>
                    <a:pt x="27" y="63"/>
                  </a:cubicBezTo>
                  <a:cubicBezTo>
                    <a:pt x="24" y="62"/>
                    <a:pt x="17" y="58"/>
                    <a:pt x="13" y="53"/>
                  </a:cubicBezTo>
                  <a:close/>
                  <a:moveTo>
                    <a:pt x="54" y="32"/>
                  </a:moveTo>
                  <a:cubicBezTo>
                    <a:pt x="54" y="40"/>
                    <a:pt x="51" y="47"/>
                    <a:pt x="45" y="53"/>
                  </a:cubicBezTo>
                  <a:cubicBezTo>
                    <a:pt x="40" y="58"/>
                    <a:pt x="34" y="62"/>
                    <a:pt x="30" y="63"/>
                  </a:cubicBezTo>
                  <a:cubicBezTo>
                    <a:pt x="30" y="4"/>
                    <a:pt x="30" y="4"/>
                    <a:pt x="30" y="4"/>
                  </a:cubicBezTo>
                  <a:cubicBezTo>
                    <a:pt x="54" y="12"/>
                    <a:pt x="54" y="12"/>
                    <a:pt x="54" y="12"/>
                  </a:cubicBezTo>
                  <a:lnTo>
                    <a:pt x="54" y="32"/>
                  </a:lnTo>
                  <a:close/>
                </a:path>
              </a:pathLst>
            </a:custGeom>
            <a:solidFill>
              <a:schemeClr val="bg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8" name="Freeform 134">
              <a:extLst>
                <a:ext uri="{FF2B5EF4-FFF2-40B4-BE49-F238E27FC236}">
                  <a16:creationId xmlns:a16="http://schemas.microsoft.com/office/drawing/2014/main" id="{A0D53FF7-2B97-4289-A776-CB8B33118008}"/>
                </a:ext>
              </a:extLst>
            </p:cNvPr>
            <p:cNvSpPr>
              <a:spLocks noEditPoints="1"/>
            </p:cNvSpPr>
            <p:nvPr/>
          </p:nvSpPr>
          <p:spPr bwMode="auto">
            <a:xfrm>
              <a:off x="16816166" y="7408204"/>
              <a:ext cx="926418" cy="926418"/>
            </a:xfrm>
            <a:custGeom>
              <a:avLst/>
              <a:gdLst>
                <a:gd name="T0" fmla="*/ 64 w 64"/>
                <a:gd name="T1" fmla="*/ 32 h 64"/>
                <a:gd name="T2" fmla="*/ 5 w 64"/>
                <a:gd name="T3" fmla="*/ 15 h 64"/>
                <a:gd name="T4" fmla="*/ 0 w 64"/>
                <a:gd name="T5" fmla="*/ 32 h 64"/>
                <a:gd name="T6" fmla="*/ 0 w 64"/>
                <a:gd name="T7" fmla="*/ 32 h 64"/>
                <a:gd name="T8" fmla="*/ 5 w 64"/>
                <a:gd name="T9" fmla="*/ 49 h 64"/>
                <a:gd name="T10" fmla="*/ 32 w 64"/>
                <a:gd name="T11" fmla="*/ 64 h 64"/>
                <a:gd name="T12" fmla="*/ 64 w 64"/>
                <a:gd name="T13" fmla="*/ 32 h 64"/>
                <a:gd name="T14" fmla="*/ 48 w 64"/>
                <a:gd name="T15" fmla="*/ 46 h 64"/>
                <a:gd name="T16" fmla="*/ 60 w 64"/>
                <a:gd name="T17" fmla="*/ 33 h 64"/>
                <a:gd name="T18" fmla="*/ 3 w 64"/>
                <a:gd name="T19" fmla="*/ 33 h 64"/>
                <a:gd name="T20" fmla="*/ 16 w 64"/>
                <a:gd name="T21" fmla="*/ 46 h 64"/>
                <a:gd name="T22" fmla="*/ 3 w 64"/>
                <a:gd name="T23" fmla="*/ 33 h 64"/>
                <a:gd name="T24" fmla="*/ 16 w 64"/>
                <a:gd name="T25" fmla="*/ 17 h 64"/>
                <a:gd name="T26" fmla="*/ 3 w 64"/>
                <a:gd name="T27" fmla="*/ 30 h 64"/>
                <a:gd name="T28" fmla="*/ 34 w 64"/>
                <a:gd name="T29" fmla="*/ 14 h 64"/>
                <a:gd name="T30" fmla="*/ 34 w 64"/>
                <a:gd name="T31" fmla="*/ 4 h 64"/>
                <a:gd name="T32" fmla="*/ 43 w 64"/>
                <a:gd name="T33" fmla="*/ 14 h 64"/>
                <a:gd name="T34" fmla="*/ 44 w 64"/>
                <a:gd name="T35" fmla="*/ 17 h 64"/>
                <a:gd name="T36" fmla="*/ 34 w 64"/>
                <a:gd name="T37" fmla="*/ 30 h 64"/>
                <a:gd name="T38" fmla="*/ 44 w 64"/>
                <a:gd name="T39" fmla="*/ 17 h 64"/>
                <a:gd name="T40" fmla="*/ 29 w 64"/>
                <a:gd name="T41" fmla="*/ 4 h 64"/>
                <a:gd name="T42" fmla="*/ 30 w 64"/>
                <a:gd name="T43" fmla="*/ 3 h 64"/>
                <a:gd name="T44" fmla="*/ 21 w 64"/>
                <a:gd name="T45" fmla="*/ 14 h 64"/>
                <a:gd name="T46" fmla="*/ 30 w 64"/>
                <a:gd name="T47" fmla="*/ 17 h 64"/>
                <a:gd name="T48" fmla="*/ 17 w 64"/>
                <a:gd name="T49" fmla="*/ 30 h 64"/>
                <a:gd name="T50" fmla="*/ 30 w 64"/>
                <a:gd name="T51" fmla="*/ 17 h 64"/>
                <a:gd name="T52" fmla="*/ 30 w 64"/>
                <a:gd name="T53" fmla="*/ 33 h 64"/>
                <a:gd name="T54" fmla="*/ 20 w 64"/>
                <a:gd name="T55" fmla="*/ 46 h 64"/>
                <a:gd name="T56" fmla="*/ 30 w 64"/>
                <a:gd name="T57" fmla="*/ 50 h 64"/>
                <a:gd name="T58" fmla="*/ 28 w 64"/>
                <a:gd name="T59" fmla="*/ 60 h 64"/>
                <a:gd name="T60" fmla="*/ 30 w 64"/>
                <a:gd name="T61" fmla="*/ 50 h 64"/>
                <a:gd name="T62" fmla="*/ 34 w 64"/>
                <a:gd name="T63" fmla="*/ 60 h 64"/>
                <a:gd name="T64" fmla="*/ 34 w 64"/>
                <a:gd name="T65" fmla="*/ 50 h 64"/>
                <a:gd name="T66" fmla="*/ 36 w 64"/>
                <a:gd name="T67" fmla="*/ 60 h 64"/>
                <a:gd name="T68" fmla="*/ 34 w 64"/>
                <a:gd name="T69" fmla="*/ 33 h 64"/>
                <a:gd name="T70" fmla="*/ 44 w 64"/>
                <a:gd name="T71" fmla="*/ 46 h 64"/>
                <a:gd name="T72" fmla="*/ 50 w 64"/>
                <a:gd name="T73" fmla="*/ 30 h 64"/>
                <a:gd name="T74" fmla="*/ 57 w 64"/>
                <a:gd name="T75" fmla="*/ 17 h 64"/>
                <a:gd name="T76" fmla="*/ 50 w 64"/>
                <a:gd name="T77" fmla="*/ 30 h 64"/>
                <a:gd name="T78" fmla="*/ 47 w 64"/>
                <a:gd name="T79" fmla="*/ 14 h 64"/>
                <a:gd name="T80" fmla="*/ 54 w 64"/>
                <a:gd name="T81" fmla="*/ 14 h 64"/>
                <a:gd name="T82" fmla="*/ 17 w 64"/>
                <a:gd name="T83" fmla="*/ 14 h 64"/>
                <a:gd name="T84" fmla="*/ 23 w 64"/>
                <a:gd name="T85" fmla="*/ 5 h 64"/>
                <a:gd name="T86" fmla="*/ 17 w 64"/>
                <a:gd name="T87" fmla="*/ 50 h 64"/>
                <a:gd name="T88" fmla="*/ 10 w 64"/>
                <a:gd name="T89" fmla="*/ 50 h 64"/>
                <a:gd name="T90" fmla="*/ 47 w 64"/>
                <a:gd name="T91" fmla="*/ 50 h 64"/>
                <a:gd name="T92" fmla="*/ 41 w 64"/>
                <a:gd name="T93"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 h="64">
                  <a:moveTo>
                    <a:pt x="64" y="32"/>
                  </a:moveTo>
                  <a:cubicBezTo>
                    <a:pt x="64" y="32"/>
                    <a:pt x="64" y="32"/>
                    <a:pt x="64" y="32"/>
                  </a:cubicBezTo>
                  <a:cubicBezTo>
                    <a:pt x="64" y="14"/>
                    <a:pt x="50" y="0"/>
                    <a:pt x="32" y="0"/>
                  </a:cubicBezTo>
                  <a:cubicBezTo>
                    <a:pt x="21" y="0"/>
                    <a:pt x="11" y="6"/>
                    <a:pt x="5" y="15"/>
                  </a:cubicBezTo>
                  <a:cubicBezTo>
                    <a:pt x="5" y="15"/>
                    <a:pt x="5" y="15"/>
                    <a:pt x="5" y="15"/>
                  </a:cubicBezTo>
                  <a:cubicBezTo>
                    <a:pt x="2" y="20"/>
                    <a:pt x="0" y="26"/>
                    <a:pt x="0" y="32"/>
                  </a:cubicBezTo>
                  <a:cubicBezTo>
                    <a:pt x="0" y="32"/>
                    <a:pt x="0" y="32"/>
                    <a:pt x="0" y="32"/>
                  </a:cubicBezTo>
                  <a:cubicBezTo>
                    <a:pt x="0" y="32"/>
                    <a:pt x="0" y="32"/>
                    <a:pt x="0" y="32"/>
                  </a:cubicBezTo>
                  <a:cubicBezTo>
                    <a:pt x="0" y="32"/>
                    <a:pt x="0" y="32"/>
                    <a:pt x="0" y="32"/>
                  </a:cubicBezTo>
                  <a:cubicBezTo>
                    <a:pt x="0" y="38"/>
                    <a:pt x="2" y="44"/>
                    <a:pt x="5" y="49"/>
                  </a:cubicBezTo>
                  <a:cubicBezTo>
                    <a:pt x="5" y="49"/>
                    <a:pt x="5" y="49"/>
                    <a:pt x="5" y="49"/>
                  </a:cubicBezTo>
                  <a:cubicBezTo>
                    <a:pt x="11" y="58"/>
                    <a:pt x="21" y="64"/>
                    <a:pt x="32" y="64"/>
                  </a:cubicBezTo>
                  <a:cubicBezTo>
                    <a:pt x="50" y="64"/>
                    <a:pt x="64" y="49"/>
                    <a:pt x="64" y="32"/>
                  </a:cubicBezTo>
                  <a:cubicBezTo>
                    <a:pt x="64" y="32"/>
                    <a:pt x="64" y="32"/>
                    <a:pt x="64" y="32"/>
                  </a:cubicBezTo>
                  <a:close/>
                  <a:moveTo>
                    <a:pt x="57" y="46"/>
                  </a:moveTo>
                  <a:cubicBezTo>
                    <a:pt x="48" y="46"/>
                    <a:pt x="48" y="46"/>
                    <a:pt x="48" y="46"/>
                  </a:cubicBezTo>
                  <a:cubicBezTo>
                    <a:pt x="49" y="42"/>
                    <a:pt x="50" y="38"/>
                    <a:pt x="50" y="33"/>
                  </a:cubicBezTo>
                  <a:cubicBezTo>
                    <a:pt x="60" y="33"/>
                    <a:pt x="60" y="33"/>
                    <a:pt x="60" y="33"/>
                  </a:cubicBezTo>
                  <a:cubicBezTo>
                    <a:pt x="60" y="38"/>
                    <a:pt x="59" y="43"/>
                    <a:pt x="57" y="46"/>
                  </a:cubicBezTo>
                  <a:close/>
                  <a:moveTo>
                    <a:pt x="3" y="33"/>
                  </a:moveTo>
                  <a:cubicBezTo>
                    <a:pt x="14" y="33"/>
                    <a:pt x="14" y="33"/>
                    <a:pt x="14" y="33"/>
                  </a:cubicBezTo>
                  <a:cubicBezTo>
                    <a:pt x="14" y="38"/>
                    <a:pt x="15" y="42"/>
                    <a:pt x="16" y="46"/>
                  </a:cubicBezTo>
                  <a:cubicBezTo>
                    <a:pt x="7" y="46"/>
                    <a:pt x="7" y="46"/>
                    <a:pt x="7" y="46"/>
                  </a:cubicBezTo>
                  <a:cubicBezTo>
                    <a:pt x="5" y="43"/>
                    <a:pt x="4" y="38"/>
                    <a:pt x="3" y="33"/>
                  </a:cubicBezTo>
                  <a:close/>
                  <a:moveTo>
                    <a:pt x="7" y="17"/>
                  </a:moveTo>
                  <a:cubicBezTo>
                    <a:pt x="16" y="17"/>
                    <a:pt x="16" y="17"/>
                    <a:pt x="16" y="17"/>
                  </a:cubicBezTo>
                  <a:cubicBezTo>
                    <a:pt x="15" y="21"/>
                    <a:pt x="14" y="26"/>
                    <a:pt x="14" y="30"/>
                  </a:cubicBezTo>
                  <a:cubicBezTo>
                    <a:pt x="3" y="30"/>
                    <a:pt x="3" y="30"/>
                    <a:pt x="3" y="30"/>
                  </a:cubicBezTo>
                  <a:cubicBezTo>
                    <a:pt x="4" y="26"/>
                    <a:pt x="5" y="21"/>
                    <a:pt x="7" y="17"/>
                  </a:cubicBezTo>
                  <a:close/>
                  <a:moveTo>
                    <a:pt x="34" y="14"/>
                  </a:moveTo>
                  <a:cubicBezTo>
                    <a:pt x="34" y="3"/>
                    <a:pt x="34" y="3"/>
                    <a:pt x="34" y="3"/>
                  </a:cubicBezTo>
                  <a:cubicBezTo>
                    <a:pt x="34" y="3"/>
                    <a:pt x="34" y="3"/>
                    <a:pt x="34" y="4"/>
                  </a:cubicBezTo>
                  <a:cubicBezTo>
                    <a:pt x="34" y="4"/>
                    <a:pt x="34" y="4"/>
                    <a:pt x="34" y="4"/>
                  </a:cubicBezTo>
                  <a:cubicBezTo>
                    <a:pt x="38" y="6"/>
                    <a:pt x="41" y="9"/>
                    <a:pt x="43" y="14"/>
                  </a:cubicBezTo>
                  <a:lnTo>
                    <a:pt x="34" y="14"/>
                  </a:lnTo>
                  <a:close/>
                  <a:moveTo>
                    <a:pt x="44" y="17"/>
                  </a:moveTo>
                  <a:cubicBezTo>
                    <a:pt x="46" y="21"/>
                    <a:pt x="46" y="26"/>
                    <a:pt x="46" y="30"/>
                  </a:cubicBezTo>
                  <a:cubicBezTo>
                    <a:pt x="34" y="30"/>
                    <a:pt x="34" y="30"/>
                    <a:pt x="34" y="30"/>
                  </a:cubicBezTo>
                  <a:cubicBezTo>
                    <a:pt x="34" y="17"/>
                    <a:pt x="34" y="17"/>
                    <a:pt x="34" y="17"/>
                  </a:cubicBezTo>
                  <a:lnTo>
                    <a:pt x="44" y="17"/>
                  </a:lnTo>
                  <a:close/>
                  <a:moveTo>
                    <a:pt x="29" y="4"/>
                  </a:moveTo>
                  <a:cubicBezTo>
                    <a:pt x="29" y="4"/>
                    <a:pt x="29" y="4"/>
                    <a:pt x="29" y="4"/>
                  </a:cubicBezTo>
                  <a:cubicBezTo>
                    <a:pt x="29" y="4"/>
                    <a:pt x="29" y="4"/>
                    <a:pt x="29" y="4"/>
                  </a:cubicBezTo>
                  <a:cubicBezTo>
                    <a:pt x="30" y="4"/>
                    <a:pt x="30" y="4"/>
                    <a:pt x="30" y="3"/>
                  </a:cubicBezTo>
                  <a:cubicBezTo>
                    <a:pt x="30" y="14"/>
                    <a:pt x="30" y="14"/>
                    <a:pt x="30" y="14"/>
                  </a:cubicBezTo>
                  <a:cubicBezTo>
                    <a:pt x="21" y="14"/>
                    <a:pt x="21" y="14"/>
                    <a:pt x="21" y="14"/>
                  </a:cubicBezTo>
                  <a:cubicBezTo>
                    <a:pt x="23" y="9"/>
                    <a:pt x="26" y="6"/>
                    <a:pt x="29" y="4"/>
                  </a:cubicBezTo>
                  <a:close/>
                  <a:moveTo>
                    <a:pt x="30" y="17"/>
                  </a:moveTo>
                  <a:cubicBezTo>
                    <a:pt x="30" y="30"/>
                    <a:pt x="30" y="30"/>
                    <a:pt x="30" y="30"/>
                  </a:cubicBezTo>
                  <a:cubicBezTo>
                    <a:pt x="17" y="30"/>
                    <a:pt x="17" y="30"/>
                    <a:pt x="17" y="30"/>
                  </a:cubicBezTo>
                  <a:cubicBezTo>
                    <a:pt x="18" y="26"/>
                    <a:pt x="18" y="21"/>
                    <a:pt x="20" y="17"/>
                  </a:cubicBezTo>
                  <a:lnTo>
                    <a:pt x="30" y="17"/>
                  </a:lnTo>
                  <a:close/>
                  <a:moveTo>
                    <a:pt x="17" y="33"/>
                  </a:moveTo>
                  <a:cubicBezTo>
                    <a:pt x="30" y="33"/>
                    <a:pt x="30" y="33"/>
                    <a:pt x="30" y="33"/>
                  </a:cubicBezTo>
                  <a:cubicBezTo>
                    <a:pt x="30" y="46"/>
                    <a:pt x="30" y="46"/>
                    <a:pt x="30" y="46"/>
                  </a:cubicBezTo>
                  <a:cubicBezTo>
                    <a:pt x="20" y="46"/>
                    <a:pt x="20" y="46"/>
                    <a:pt x="20" y="46"/>
                  </a:cubicBezTo>
                  <a:cubicBezTo>
                    <a:pt x="18" y="43"/>
                    <a:pt x="18" y="38"/>
                    <a:pt x="17" y="33"/>
                  </a:cubicBezTo>
                  <a:close/>
                  <a:moveTo>
                    <a:pt x="30" y="50"/>
                  </a:moveTo>
                  <a:cubicBezTo>
                    <a:pt x="30" y="60"/>
                    <a:pt x="30" y="60"/>
                    <a:pt x="30" y="60"/>
                  </a:cubicBezTo>
                  <a:cubicBezTo>
                    <a:pt x="30" y="60"/>
                    <a:pt x="29" y="60"/>
                    <a:pt x="28" y="60"/>
                  </a:cubicBezTo>
                  <a:cubicBezTo>
                    <a:pt x="25" y="58"/>
                    <a:pt x="23" y="54"/>
                    <a:pt x="21" y="50"/>
                  </a:cubicBezTo>
                  <a:lnTo>
                    <a:pt x="30" y="50"/>
                  </a:lnTo>
                  <a:close/>
                  <a:moveTo>
                    <a:pt x="36" y="60"/>
                  </a:moveTo>
                  <a:cubicBezTo>
                    <a:pt x="35" y="60"/>
                    <a:pt x="34" y="60"/>
                    <a:pt x="34" y="60"/>
                  </a:cubicBezTo>
                  <a:cubicBezTo>
                    <a:pt x="34" y="60"/>
                    <a:pt x="34" y="60"/>
                    <a:pt x="34" y="60"/>
                  </a:cubicBezTo>
                  <a:cubicBezTo>
                    <a:pt x="34" y="50"/>
                    <a:pt x="34" y="50"/>
                    <a:pt x="34" y="50"/>
                  </a:cubicBezTo>
                  <a:cubicBezTo>
                    <a:pt x="43" y="50"/>
                    <a:pt x="43" y="50"/>
                    <a:pt x="43" y="50"/>
                  </a:cubicBezTo>
                  <a:cubicBezTo>
                    <a:pt x="41" y="54"/>
                    <a:pt x="39" y="58"/>
                    <a:pt x="36" y="60"/>
                  </a:cubicBezTo>
                  <a:close/>
                  <a:moveTo>
                    <a:pt x="34" y="46"/>
                  </a:moveTo>
                  <a:cubicBezTo>
                    <a:pt x="34" y="33"/>
                    <a:pt x="34" y="33"/>
                    <a:pt x="34" y="33"/>
                  </a:cubicBezTo>
                  <a:cubicBezTo>
                    <a:pt x="46" y="33"/>
                    <a:pt x="46" y="33"/>
                    <a:pt x="46" y="33"/>
                  </a:cubicBezTo>
                  <a:cubicBezTo>
                    <a:pt x="46" y="38"/>
                    <a:pt x="46" y="43"/>
                    <a:pt x="44" y="46"/>
                  </a:cubicBezTo>
                  <a:lnTo>
                    <a:pt x="34" y="46"/>
                  </a:lnTo>
                  <a:close/>
                  <a:moveTo>
                    <a:pt x="50" y="30"/>
                  </a:moveTo>
                  <a:cubicBezTo>
                    <a:pt x="50" y="26"/>
                    <a:pt x="49" y="21"/>
                    <a:pt x="48" y="17"/>
                  </a:cubicBezTo>
                  <a:cubicBezTo>
                    <a:pt x="57" y="17"/>
                    <a:pt x="57" y="17"/>
                    <a:pt x="57" y="17"/>
                  </a:cubicBezTo>
                  <a:cubicBezTo>
                    <a:pt x="59" y="21"/>
                    <a:pt x="60" y="26"/>
                    <a:pt x="60" y="30"/>
                  </a:cubicBezTo>
                  <a:lnTo>
                    <a:pt x="50" y="30"/>
                  </a:lnTo>
                  <a:close/>
                  <a:moveTo>
                    <a:pt x="54" y="14"/>
                  </a:moveTo>
                  <a:cubicBezTo>
                    <a:pt x="47" y="14"/>
                    <a:pt x="47" y="14"/>
                    <a:pt x="47" y="14"/>
                  </a:cubicBezTo>
                  <a:cubicBezTo>
                    <a:pt x="45" y="10"/>
                    <a:pt x="43" y="7"/>
                    <a:pt x="41" y="5"/>
                  </a:cubicBezTo>
                  <a:cubicBezTo>
                    <a:pt x="46" y="6"/>
                    <a:pt x="51" y="10"/>
                    <a:pt x="54" y="14"/>
                  </a:cubicBezTo>
                  <a:close/>
                  <a:moveTo>
                    <a:pt x="23" y="5"/>
                  </a:moveTo>
                  <a:cubicBezTo>
                    <a:pt x="21" y="7"/>
                    <a:pt x="19" y="10"/>
                    <a:pt x="17" y="14"/>
                  </a:cubicBezTo>
                  <a:cubicBezTo>
                    <a:pt x="10" y="14"/>
                    <a:pt x="10" y="14"/>
                    <a:pt x="10" y="14"/>
                  </a:cubicBezTo>
                  <a:cubicBezTo>
                    <a:pt x="13" y="10"/>
                    <a:pt x="18" y="6"/>
                    <a:pt x="23" y="5"/>
                  </a:cubicBezTo>
                  <a:close/>
                  <a:moveTo>
                    <a:pt x="10" y="50"/>
                  </a:moveTo>
                  <a:cubicBezTo>
                    <a:pt x="17" y="50"/>
                    <a:pt x="17" y="50"/>
                    <a:pt x="17" y="50"/>
                  </a:cubicBezTo>
                  <a:cubicBezTo>
                    <a:pt x="19" y="53"/>
                    <a:pt x="21" y="56"/>
                    <a:pt x="23" y="59"/>
                  </a:cubicBezTo>
                  <a:cubicBezTo>
                    <a:pt x="18" y="57"/>
                    <a:pt x="13" y="54"/>
                    <a:pt x="10" y="50"/>
                  </a:cubicBezTo>
                  <a:close/>
                  <a:moveTo>
                    <a:pt x="41" y="59"/>
                  </a:moveTo>
                  <a:cubicBezTo>
                    <a:pt x="43" y="56"/>
                    <a:pt x="45" y="53"/>
                    <a:pt x="47" y="50"/>
                  </a:cubicBezTo>
                  <a:cubicBezTo>
                    <a:pt x="54" y="50"/>
                    <a:pt x="54" y="50"/>
                    <a:pt x="54" y="50"/>
                  </a:cubicBezTo>
                  <a:cubicBezTo>
                    <a:pt x="51" y="54"/>
                    <a:pt x="46" y="57"/>
                    <a:pt x="41" y="59"/>
                  </a:cubicBezTo>
                  <a:close/>
                </a:path>
              </a:pathLst>
            </a:custGeom>
            <a:solidFill>
              <a:schemeClr val="bg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9" name="Freeform 147">
              <a:extLst>
                <a:ext uri="{FF2B5EF4-FFF2-40B4-BE49-F238E27FC236}">
                  <a16:creationId xmlns:a16="http://schemas.microsoft.com/office/drawing/2014/main" id="{56EEEB5C-5328-41E8-9327-BAEA159046D2}"/>
                </a:ext>
              </a:extLst>
            </p:cNvPr>
            <p:cNvSpPr>
              <a:spLocks noEditPoints="1"/>
            </p:cNvSpPr>
            <p:nvPr/>
          </p:nvSpPr>
          <p:spPr bwMode="auto">
            <a:xfrm>
              <a:off x="11769763" y="10706832"/>
              <a:ext cx="998794" cy="796140"/>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chemeClr val="bg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10" name="Freeform 149">
              <a:extLst>
                <a:ext uri="{FF2B5EF4-FFF2-40B4-BE49-F238E27FC236}">
                  <a16:creationId xmlns:a16="http://schemas.microsoft.com/office/drawing/2014/main" id="{C03FEE40-0E66-495A-B695-84C0CC96E2B4}"/>
                </a:ext>
              </a:extLst>
            </p:cNvPr>
            <p:cNvSpPr>
              <a:spLocks noEditPoints="1"/>
            </p:cNvSpPr>
            <p:nvPr/>
          </p:nvSpPr>
          <p:spPr bwMode="auto">
            <a:xfrm>
              <a:off x="13496791" y="7387102"/>
              <a:ext cx="926418" cy="825091"/>
            </a:xfrm>
            <a:custGeom>
              <a:avLst/>
              <a:gdLst>
                <a:gd name="T0" fmla="*/ 47 w 64"/>
                <a:gd name="T1" fmla="*/ 16 h 57"/>
                <a:gd name="T2" fmla="*/ 34 w 64"/>
                <a:gd name="T3" fmla="*/ 1 h 57"/>
                <a:gd name="T4" fmla="*/ 43 w 64"/>
                <a:gd name="T5" fmla="*/ 16 h 57"/>
                <a:gd name="T6" fmla="*/ 30 w 64"/>
                <a:gd name="T7" fmla="*/ 3 h 57"/>
                <a:gd name="T8" fmla="*/ 28 w 64"/>
                <a:gd name="T9" fmla="*/ 1 h 57"/>
                <a:gd name="T10" fmla="*/ 1 w 64"/>
                <a:gd name="T11" fmla="*/ 16 h 57"/>
                <a:gd name="T12" fmla="*/ 0 w 64"/>
                <a:gd name="T13" fmla="*/ 27 h 57"/>
                <a:gd name="T14" fmla="*/ 4 w 64"/>
                <a:gd name="T15" fmla="*/ 28 h 57"/>
                <a:gd name="T16" fmla="*/ 11 w 64"/>
                <a:gd name="T17" fmla="*/ 57 h 57"/>
                <a:gd name="T18" fmla="*/ 55 w 64"/>
                <a:gd name="T19" fmla="*/ 56 h 57"/>
                <a:gd name="T20" fmla="*/ 63 w 64"/>
                <a:gd name="T21" fmla="*/ 28 h 57"/>
                <a:gd name="T22" fmla="*/ 64 w 64"/>
                <a:gd name="T23" fmla="*/ 18 h 57"/>
                <a:gd name="T24" fmla="*/ 52 w 64"/>
                <a:gd name="T25" fmla="*/ 54 h 57"/>
                <a:gd name="T26" fmla="*/ 7 w 64"/>
                <a:gd name="T27" fmla="*/ 28 h 57"/>
                <a:gd name="T28" fmla="*/ 18 w 64"/>
                <a:gd name="T29" fmla="*/ 48 h 57"/>
                <a:gd name="T30" fmla="*/ 21 w 64"/>
                <a:gd name="T31" fmla="*/ 48 h 57"/>
                <a:gd name="T32" fmla="*/ 27 w 64"/>
                <a:gd name="T33" fmla="*/ 28 h 57"/>
                <a:gd name="T34" fmla="*/ 28 w 64"/>
                <a:gd name="T35" fmla="*/ 50 h 57"/>
                <a:gd name="T36" fmla="*/ 30 w 64"/>
                <a:gd name="T37" fmla="*/ 28 h 57"/>
                <a:gd name="T38" fmla="*/ 35 w 64"/>
                <a:gd name="T39" fmla="*/ 48 h 57"/>
                <a:gd name="T40" fmla="*/ 38 w 64"/>
                <a:gd name="T41" fmla="*/ 48 h 57"/>
                <a:gd name="T42" fmla="*/ 44 w 64"/>
                <a:gd name="T43" fmla="*/ 28 h 57"/>
                <a:gd name="T44" fmla="*/ 45 w 64"/>
                <a:gd name="T45" fmla="*/ 49 h 57"/>
                <a:gd name="T46" fmla="*/ 47 w 64"/>
                <a:gd name="T47" fmla="*/ 28 h 57"/>
                <a:gd name="T48" fmla="*/ 52 w 64"/>
                <a:gd name="T49" fmla="*/ 54 h 57"/>
                <a:gd name="T50" fmla="*/ 59 w 64"/>
                <a:gd name="T51" fmla="*/ 25 h 57"/>
                <a:gd name="T52" fmla="*/ 59 w 64"/>
                <a:gd name="T53" fmla="*/ 25 h 57"/>
                <a:gd name="T54" fmla="*/ 3 w 64"/>
                <a:gd name="T55" fmla="*/ 25 h 57"/>
                <a:gd name="T56" fmla="*/ 15 w 64"/>
                <a:gd name="T57" fmla="*/ 19 h 57"/>
                <a:gd name="T58" fmla="*/ 14 w 64"/>
                <a:gd name="T59" fmla="*/ 23 h 57"/>
                <a:gd name="T60" fmla="*/ 16 w 64"/>
                <a:gd name="T61" fmla="*/ 23 h 57"/>
                <a:gd name="T62" fmla="*/ 46 w 64"/>
                <a:gd name="T63" fmla="*/ 19 h 57"/>
                <a:gd name="T64" fmla="*/ 50 w 64"/>
                <a:gd name="T65" fmla="*/ 24 h 57"/>
                <a:gd name="T66" fmla="*/ 51 w 64"/>
                <a:gd name="T67" fmla="*/ 21 h 57"/>
                <a:gd name="T68" fmla="*/ 61 w 64"/>
                <a:gd name="T69"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7">
                  <a:moveTo>
                    <a:pt x="63" y="16"/>
                  </a:moveTo>
                  <a:cubicBezTo>
                    <a:pt x="47" y="16"/>
                    <a:pt x="47" y="16"/>
                    <a:pt x="47" y="16"/>
                  </a:cubicBezTo>
                  <a:cubicBezTo>
                    <a:pt x="37" y="1"/>
                    <a:pt x="37" y="1"/>
                    <a:pt x="37" y="1"/>
                  </a:cubicBezTo>
                  <a:cubicBezTo>
                    <a:pt x="36" y="0"/>
                    <a:pt x="35" y="0"/>
                    <a:pt x="34" y="1"/>
                  </a:cubicBezTo>
                  <a:cubicBezTo>
                    <a:pt x="34" y="1"/>
                    <a:pt x="34" y="2"/>
                    <a:pt x="34" y="3"/>
                  </a:cubicBezTo>
                  <a:cubicBezTo>
                    <a:pt x="43" y="16"/>
                    <a:pt x="43" y="16"/>
                    <a:pt x="43" y="16"/>
                  </a:cubicBezTo>
                  <a:cubicBezTo>
                    <a:pt x="21" y="16"/>
                    <a:pt x="21" y="16"/>
                    <a:pt x="21" y="16"/>
                  </a:cubicBezTo>
                  <a:cubicBezTo>
                    <a:pt x="30" y="3"/>
                    <a:pt x="30" y="3"/>
                    <a:pt x="30" y="3"/>
                  </a:cubicBezTo>
                  <a:cubicBezTo>
                    <a:pt x="31" y="2"/>
                    <a:pt x="31" y="1"/>
                    <a:pt x="30" y="1"/>
                  </a:cubicBezTo>
                  <a:cubicBezTo>
                    <a:pt x="29" y="0"/>
                    <a:pt x="28" y="0"/>
                    <a:pt x="28" y="1"/>
                  </a:cubicBezTo>
                  <a:cubicBezTo>
                    <a:pt x="17" y="16"/>
                    <a:pt x="17" y="16"/>
                    <a:pt x="17" y="16"/>
                  </a:cubicBezTo>
                  <a:cubicBezTo>
                    <a:pt x="1" y="16"/>
                    <a:pt x="1" y="16"/>
                    <a:pt x="1" y="16"/>
                  </a:cubicBezTo>
                  <a:cubicBezTo>
                    <a:pt x="1" y="16"/>
                    <a:pt x="0" y="17"/>
                    <a:pt x="0" y="18"/>
                  </a:cubicBezTo>
                  <a:cubicBezTo>
                    <a:pt x="0" y="27"/>
                    <a:pt x="0" y="27"/>
                    <a:pt x="0" y="27"/>
                  </a:cubicBezTo>
                  <a:cubicBezTo>
                    <a:pt x="0" y="28"/>
                    <a:pt x="1" y="28"/>
                    <a:pt x="1" y="28"/>
                  </a:cubicBezTo>
                  <a:cubicBezTo>
                    <a:pt x="4" y="28"/>
                    <a:pt x="4" y="28"/>
                    <a:pt x="4" y="28"/>
                  </a:cubicBezTo>
                  <a:cubicBezTo>
                    <a:pt x="9" y="56"/>
                    <a:pt x="9" y="56"/>
                    <a:pt x="9" y="56"/>
                  </a:cubicBezTo>
                  <a:cubicBezTo>
                    <a:pt x="9" y="57"/>
                    <a:pt x="10" y="57"/>
                    <a:pt x="11" y="57"/>
                  </a:cubicBezTo>
                  <a:cubicBezTo>
                    <a:pt x="54" y="57"/>
                    <a:pt x="54" y="57"/>
                    <a:pt x="54" y="57"/>
                  </a:cubicBezTo>
                  <a:cubicBezTo>
                    <a:pt x="54" y="57"/>
                    <a:pt x="55" y="57"/>
                    <a:pt x="55" y="56"/>
                  </a:cubicBezTo>
                  <a:cubicBezTo>
                    <a:pt x="60" y="28"/>
                    <a:pt x="60" y="28"/>
                    <a:pt x="60" y="28"/>
                  </a:cubicBezTo>
                  <a:cubicBezTo>
                    <a:pt x="63" y="28"/>
                    <a:pt x="63" y="28"/>
                    <a:pt x="63" y="28"/>
                  </a:cubicBezTo>
                  <a:cubicBezTo>
                    <a:pt x="64" y="28"/>
                    <a:pt x="64" y="28"/>
                    <a:pt x="64" y="27"/>
                  </a:cubicBezTo>
                  <a:cubicBezTo>
                    <a:pt x="64" y="18"/>
                    <a:pt x="64" y="18"/>
                    <a:pt x="64" y="18"/>
                  </a:cubicBezTo>
                  <a:cubicBezTo>
                    <a:pt x="64" y="17"/>
                    <a:pt x="64" y="16"/>
                    <a:pt x="63" y="16"/>
                  </a:cubicBezTo>
                  <a:close/>
                  <a:moveTo>
                    <a:pt x="52" y="54"/>
                  </a:moveTo>
                  <a:cubicBezTo>
                    <a:pt x="12" y="54"/>
                    <a:pt x="12" y="54"/>
                    <a:pt x="12" y="54"/>
                  </a:cubicBezTo>
                  <a:cubicBezTo>
                    <a:pt x="7" y="28"/>
                    <a:pt x="7" y="28"/>
                    <a:pt x="7" y="28"/>
                  </a:cubicBezTo>
                  <a:cubicBezTo>
                    <a:pt x="18" y="28"/>
                    <a:pt x="18" y="28"/>
                    <a:pt x="18" y="28"/>
                  </a:cubicBezTo>
                  <a:cubicBezTo>
                    <a:pt x="18" y="48"/>
                    <a:pt x="18" y="48"/>
                    <a:pt x="18" y="48"/>
                  </a:cubicBezTo>
                  <a:cubicBezTo>
                    <a:pt x="18" y="49"/>
                    <a:pt x="18" y="50"/>
                    <a:pt x="19" y="50"/>
                  </a:cubicBezTo>
                  <a:cubicBezTo>
                    <a:pt x="20" y="50"/>
                    <a:pt x="21" y="49"/>
                    <a:pt x="21" y="48"/>
                  </a:cubicBezTo>
                  <a:cubicBezTo>
                    <a:pt x="21" y="28"/>
                    <a:pt x="21" y="28"/>
                    <a:pt x="21" y="28"/>
                  </a:cubicBezTo>
                  <a:cubicBezTo>
                    <a:pt x="27" y="28"/>
                    <a:pt x="27" y="28"/>
                    <a:pt x="27" y="28"/>
                  </a:cubicBezTo>
                  <a:cubicBezTo>
                    <a:pt x="27" y="48"/>
                    <a:pt x="27" y="48"/>
                    <a:pt x="27" y="48"/>
                  </a:cubicBezTo>
                  <a:cubicBezTo>
                    <a:pt x="27" y="49"/>
                    <a:pt x="27" y="50"/>
                    <a:pt x="28" y="50"/>
                  </a:cubicBezTo>
                  <a:cubicBezTo>
                    <a:pt x="29" y="50"/>
                    <a:pt x="30" y="49"/>
                    <a:pt x="30" y="48"/>
                  </a:cubicBezTo>
                  <a:cubicBezTo>
                    <a:pt x="30" y="28"/>
                    <a:pt x="30" y="28"/>
                    <a:pt x="30" y="28"/>
                  </a:cubicBezTo>
                  <a:cubicBezTo>
                    <a:pt x="35" y="28"/>
                    <a:pt x="35" y="28"/>
                    <a:pt x="35" y="28"/>
                  </a:cubicBezTo>
                  <a:cubicBezTo>
                    <a:pt x="35" y="48"/>
                    <a:pt x="35" y="48"/>
                    <a:pt x="35" y="48"/>
                  </a:cubicBezTo>
                  <a:cubicBezTo>
                    <a:pt x="35" y="49"/>
                    <a:pt x="36" y="49"/>
                    <a:pt x="36" y="49"/>
                  </a:cubicBezTo>
                  <a:cubicBezTo>
                    <a:pt x="37" y="49"/>
                    <a:pt x="38" y="49"/>
                    <a:pt x="38" y="48"/>
                  </a:cubicBezTo>
                  <a:cubicBezTo>
                    <a:pt x="38" y="28"/>
                    <a:pt x="38" y="28"/>
                    <a:pt x="38" y="28"/>
                  </a:cubicBezTo>
                  <a:cubicBezTo>
                    <a:pt x="44" y="28"/>
                    <a:pt x="44" y="28"/>
                    <a:pt x="44" y="28"/>
                  </a:cubicBezTo>
                  <a:cubicBezTo>
                    <a:pt x="44" y="48"/>
                    <a:pt x="44" y="48"/>
                    <a:pt x="44" y="48"/>
                  </a:cubicBezTo>
                  <a:cubicBezTo>
                    <a:pt x="44" y="49"/>
                    <a:pt x="45" y="49"/>
                    <a:pt x="45" y="49"/>
                  </a:cubicBezTo>
                  <a:cubicBezTo>
                    <a:pt x="46" y="49"/>
                    <a:pt x="47" y="49"/>
                    <a:pt x="47" y="48"/>
                  </a:cubicBezTo>
                  <a:cubicBezTo>
                    <a:pt x="47" y="28"/>
                    <a:pt x="47" y="28"/>
                    <a:pt x="47" y="28"/>
                  </a:cubicBezTo>
                  <a:cubicBezTo>
                    <a:pt x="57" y="28"/>
                    <a:pt x="57" y="28"/>
                    <a:pt x="57" y="28"/>
                  </a:cubicBezTo>
                  <a:lnTo>
                    <a:pt x="52" y="54"/>
                  </a:lnTo>
                  <a:close/>
                  <a:moveTo>
                    <a:pt x="61" y="25"/>
                  </a:moveTo>
                  <a:cubicBezTo>
                    <a:pt x="59" y="25"/>
                    <a:pt x="59" y="25"/>
                    <a:pt x="59" y="25"/>
                  </a:cubicBezTo>
                  <a:cubicBezTo>
                    <a:pt x="59" y="25"/>
                    <a:pt x="59" y="25"/>
                    <a:pt x="59" y="25"/>
                  </a:cubicBezTo>
                  <a:cubicBezTo>
                    <a:pt x="59" y="25"/>
                    <a:pt x="59" y="25"/>
                    <a:pt x="59" y="25"/>
                  </a:cubicBezTo>
                  <a:cubicBezTo>
                    <a:pt x="6" y="25"/>
                    <a:pt x="6" y="25"/>
                    <a:pt x="6" y="25"/>
                  </a:cubicBezTo>
                  <a:cubicBezTo>
                    <a:pt x="3" y="25"/>
                    <a:pt x="3" y="25"/>
                    <a:pt x="3" y="25"/>
                  </a:cubicBezTo>
                  <a:cubicBezTo>
                    <a:pt x="3" y="19"/>
                    <a:pt x="3" y="19"/>
                    <a:pt x="3" y="19"/>
                  </a:cubicBezTo>
                  <a:cubicBezTo>
                    <a:pt x="15" y="19"/>
                    <a:pt x="15" y="19"/>
                    <a:pt x="15" y="19"/>
                  </a:cubicBezTo>
                  <a:cubicBezTo>
                    <a:pt x="14" y="21"/>
                    <a:pt x="14" y="21"/>
                    <a:pt x="14" y="21"/>
                  </a:cubicBezTo>
                  <a:cubicBezTo>
                    <a:pt x="13" y="22"/>
                    <a:pt x="13" y="23"/>
                    <a:pt x="14" y="23"/>
                  </a:cubicBezTo>
                  <a:cubicBezTo>
                    <a:pt x="14" y="24"/>
                    <a:pt x="15" y="24"/>
                    <a:pt x="15" y="24"/>
                  </a:cubicBezTo>
                  <a:cubicBezTo>
                    <a:pt x="15" y="24"/>
                    <a:pt x="16" y="23"/>
                    <a:pt x="16" y="23"/>
                  </a:cubicBezTo>
                  <a:cubicBezTo>
                    <a:pt x="19" y="19"/>
                    <a:pt x="19" y="19"/>
                    <a:pt x="19" y="19"/>
                  </a:cubicBezTo>
                  <a:cubicBezTo>
                    <a:pt x="46" y="19"/>
                    <a:pt x="46" y="19"/>
                    <a:pt x="46" y="19"/>
                  </a:cubicBezTo>
                  <a:cubicBezTo>
                    <a:pt x="48" y="23"/>
                    <a:pt x="48" y="23"/>
                    <a:pt x="48" y="23"/>
                  </a:cubicBezTo>
                  <a:cubicBezTo>
                    <a:pt x="49" y="23"/>
                    <a:pt x="49" y="24"/>
                    <a:pt x="50" y="24"/>
                  </a:cubicBezTo>
                  <a:cubicBezTo>
                    <a:pt x="50" y="24"/>
                    <a:pt x="50" y="24"/>
                    <a:pt x="50" y="23"/>
                  </a:cubicBezTo>
                  <a:cubicBezTo>
                    <a:pt x="51" y="23"/>
                    <a:pt x="51" y="22"/>
                    <a:pt x="51" y="21"/>
                  </a:cubicBezTo>
                  <a:cubicBezTo>
                    <a:pt x="49" y="19"/>
                    <a:pt x="49" y="19"/>
                    <a:pt x="49" y="19"/>
                  </a:cubicBezTo>
                  <a:cubicBezTo>
                    <a:pt x="61" y="19"/>
                    <a:pt x="61" y="19"/>
                    <a:pt x="61" y="19"/>
                  </a:cubicBezTo>
                  <a:lnTo>
                    <a:pt x="61" y="25"/>
                  </a:lnTo>
                  <a:close/>
                </a:path>
              </a:pathLst>
            </a:custGeom>
            <a:solidFill>
              <a:schemeClr val="bg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nvGrpSpPr>
            <p:cNvPr id="11" name="กลุ่ม 47">
              <a:extLst>
                <a:ext uri="{FF2B5EF4-FFF2-40B4-BE49-F238E27FC236}">
                  <a16:creationId xmlns:a16="http://schemas.microsoft.com/office/drawing/2014/main" id="{F5F46D89-7DB0-430B-91F9-AC177829F921}"/>
                </a:ext>
              </a:extLst>
            </p:cNvPr>
            <p:cNvGrpSpPr/>
            <p:nvPr/>
          </p:nvGrpSpPr>
          <p:grpSpPr>
            <a:xfrm>
              <a:off x="15209837" y="4114800"/>
              <a:ext cx="796140" cy="868516"/>
              <a:chOff x="16724313" y="7705725"/>
              <a:chExt cx="523875" cy="571500"/>
            </a:xfrm>
            <a:solidFill>
              <a:schemeClr val="bg1"/>
            </a:solidFill>
          </p:grpSpPr>
          <p:sp>
            <p:nvSpPr>
              <p:cNvPr id="18" name="Freeform 152">
                <a:extLst>
                  <a:ext uri="{FF2B5EF4-FFF2-40B4-BE49-F238E27FC236}">
                    <a16:creationId xmlns:a16="http://schemas.microsoft.com/office/drawing/2014/main" id="{83B983A4-377D-47FC-BA45-31D02240082A}"/>
                  </a:ext>
                </a:extLst>
              </p:cNvPr>
              <p:cNvSpPr>
                <a:spLocks noEditPoints="1"/>
              </p:cNvSpPr>
              <p:nvPr/>
            </p:nvSpPr>
            <p:spPr bwMode="auto">
              <a:xfrm>
                <a:off x="16724313" y="7705725"/>
                <a:ext cx="523875" cy="171450"/>
              </a:xfrm>
              <a:custGeom>
                <a:avLst/>
                <a:gdLst>
                  <a:gd name="T0" fmla="*/ 49 w 55"/>
                  <a:gd name="T1" fmla="*/ 0 h 18"/>
                  <a:gd name="T2" fmla="*/ 5 w 55"/>
                  <a:gd name="T3" fmla="*/ 0 h 18"/>
                  <a:gd name="T4" fmla="*/ 0 w 55"/>
                  <a:gd name="T5" fmla="*/ 6 h 18"/>
                  <a:gd name="T6" fmla="*/ 0 w 55"/>
                  <a:gd name="T7" fmla="*/ 13 h 18"/>
                  <a:gd name="T8" fmla="*/ 5 w 55"/>
                  <a:gd name="T9" fmla="*/ 18 h 18"/>
                  <a:gd name="T10" fmla="*/ 49 w 55"/>
                  <a:gd name="T11" fmla="*/ 18 h 18"/>
                  <a:gd name="T12" fmla="*/ 55 w 55"/>
                  <a:gd name="T13" fmla="*/ 13 h 18"/>
                  <a:gd name="T14" fmla="*/ 55 w 55"/>
                  <a:gd name="T15" fmla="*/ 6 h 18"/>
                  <a:gd name="T16" fmla="*/ 49 w 55"/>
                  <a:gd name="T17" fmla="*/ 0 h 18"/>
                  <a:gd name="T18" fmla="*/ 31 w 55"/>
                  <a:gd name="T19" fmla="*/ 16 h 18"/>
                  <a:gd name="T20" fmla="*/ 5 w 55"/>
                  <a:gd name="T21" fmla="*/ 16 h 18"/>
                  <a:gd name="T22" fmla="*/ 2 w 55"/>
                  <a:gd name="T23" fmla="*/ 13 h 18"/>
                  <a:gd name="T24" fmla="*/ 2 w 55"/>
                  <a:gd name="T25" fmla="*/ 6 h 18"/>
                  <a:gd name="T26" fmla="*/ 5 w 55"/>
                  <a:gd name="T27" fmla="*/ 3 h 18"/>
                  <a:gd name="T28" fmla="*/ 31 w 55"/>
                  <a:gd name="T29" fmla="*/ 3 h 18"/>
                  <a:gd name="T30" fmla="*/ 31 w 55"/>
                  <a:gd name="T31" fmla="*/ 16 h 18"/>
                  <a:gd name="T32" fmla="*/ 52 w 55"/>
                  <a:gd name="T33" fmla="*/ 13 h 18"/>
                  <a:gd name="T34" fmla="*/ 49 w 55"/>
                  <a:gd name="T35" fmla="*/ 16 h 18"/>
                  <a:gd name="T36" fmla="*/ 34 w 55"/>
                  <a:gd name="T37" fmla="*/ 16 h 18"/>
                  <a:gd name="T38" fmla="*/ 34 w 55"/>
                  <a:gd name="T39" fmla="*/ 3 h 18"/>
                  <a:gd name="T40" fmla="*/ 49 w 55"/>
                  <a:gd name="T41" fmla="*/ 3 h 18"/>
                  <a:gd name="T42" fmla="*/ 52 w 55"/>
                  <a:gd name="T43" fmla="*/ 6 h 18"/>
                  <a:gd name="T44" fmla="*/ 52 w 55"/>
                  <a:gd name="T45"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18">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6"/>
                    </a:moveTo>
                    <a:cubicBezTo>
                      <a:pt x="5" y="16"/>
                      <a:pt x="5" y="16"/>
                      <a:pt x="5" y="16"/>
                    </a:cubicBezTo>
                    <a:cubicBezTo>
                      <a:pt x="4" y="16"/>
                      <a:pt x="2" y="14"/>
                      <a:pt x="2" y="13"/>
                    </a:cubicBezTo>
                    <a:cubicBezTo>
                      <a:pt x="2" y="6"/>
                      <a:pt x="2" y="6"/>
                      <a:pt x="2" y="6"/>
                    </a:cubicBezTo>
                    <a:cubicBezTo>
                      <a:pt x="2" y="4"/>
                      <a:pt x="4" y="3"/>
                      <a:pt x="5" y="3"/>
                    </a:cubicBezTo>
                    <a:cubicBezTo>
                      <a:pt x="31" y="3"/>
                      <a:pt x="31" y="3"/>
                      <a:pt x="31" y="3"/>
                    </a:cubicBezTo>
                    <a:lnTo>
                      <a:pt x="31" y="16"/>
                    </a:lnTo>
                    <a:close/>
                    <a:moveTo>
                      <a:pt x="52" y="13"/>
                    </a:moveTo>
                    <a:cubicBezTo>
                      <a:pt x="52" y="14"/>
                      <a:pt x="51" y="16"/>
                      <a:pt x="49" y="16"/>
                    </a:cubicBezTo>
                    <a:cubicBezTo>
                      <a:pt x="34" y="16"/>
                      <a:pt x="34" y="16"/>
                      <a:pt x="34" y="16"/>
                    </a:cubicBezTo>
                    <a:cubicBezTo>
                      <a:pt x="34" y="3"/>
                      <a:pt x="34" y="3"/>
                      <a:pt x="34" y="3"/>
                    </a:cubicBezTo>
                    <a:cubicBezTo>
                      <a:pt x="49" y="3"/>
                      <a:pt x="49" y="3"/>
                      <a:pt x="49" y="3"/>
                    </a:cubicBezTo>
                    <a:cubicBezTo>
                      <a:pt x="51" y="3"/>
                      <a:pt x="52" y="4"/>
                      <a:pt x="52" y="6"/>
                    </a:cubicBezTo>
                    <a:lnTo>
                      <a:pt x="5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19" name="Oval 153">
                <a:extLst>
                  <a:ext uri="{FF2B5EF4-FFF2-40B4-BE49-F238E27FC236}">
                    <a16:creationId xmlns:a16="http://schemas.microsoft.com/office/drawing/2014/main" id="{CAABAA80-63E0-41A3-949A-2A8C4B246167}"/>
                  </a:ext>
                </a:extLst>
              </p:cNvPr>
              <p:cNvSpPr>
                <a:spLocks noChangeArrowheads="1"/>
              </p:cNvSpPr>
              <p:nvPr/>
            </p:nvSpPr>
            <p:spPr bwMode="auto">
              <a:xfrm>
                <a:off x="17114838" y="776287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0" name="Freeform 154">
                <a:extLst>
                  <a:ext uri="{FF2B5EF4-FFF2-40B4-BE49-F238E27FC236}">
                    <a16:creationId xmlns:a16="http://schemas.microsoft.com/office/drawing/2014/main" id="{A208B88A-0CE5-4967-B84E-6EB6BD7C6E00}"/>
                  </a:ext>
                </a:extLst>
              </p:cNvPr>
              <p:cNvSpPr>
                <a:spLocks noEditPoints="1"/>
              </p:cNvSpPr>
              <p:nvPr/>
            </p:nvSpPr>
            <p:spPr bwMode="auto">
              <a:xfrm>
                <a:off x="16724313" y="7905750"/>
                <a:ext cx="523875" cy="171450"/>
              </a:xfrm>
              <a:custGeom>
                <a:avLst/>
                <a:gdLst>
                  <a:gd name="T0" fmla="*/ 49 w 55"/>
                  <a:gd name="T1" fmla="*/ 0 h 18"/>
                  <a:gd name="T2" fmla="*/ 5 w 55"/>
                  <a:gd name="T3" fmla="*/ 0 h 18"/>
                  <a:gd name="T4" fmla="*/ 0 w 55"/>
                  <a:gd name="T5" fmla="*/ 6 h 18"/>
                  <a:gd name="T6" fmla="*/ 0 w 55"/>
                  <a:gd name="T7" fmla="*/ 13 h 18"/>
                  <a:gd name="T8" fmla="*/ 5 w 55"/>
                  <a:gd name="T9" fmla="*/ 18 h 18"/>
                  <a:gd name="T10" fmla="*/ 49 w 55"/>
                  <a:gd name="T11" fmla="*/ 18 h 18"/>
                  <a:gd name="T12" fmla="*/ 55 w 55"/>
                  <a:gd name="T13" fmla="*/ 13 h 18"/>
                  <a:gd name="T14" fmla="*/ 55 w 55"/>
                  <a:gd name="T15" fmla="*/ 6 h 18"/>
                  <a:gd name="T16" fmla="*/ 49 w 55"/>
                  <a:gd name="T17" fmla="*/ 0 h 18"/>
                  <a:gd name="T18" fmla="*/ 31 w 55"/>
                  <a:gd name="T19" fmla="*/ 15 h 18"/>
                  <a:gd name="T20" fmla="*/ 5 w 55"/>
                  <a:gd name="T21" fmla="*/ 15 h 18"/>
                  <a:gd name="T22" fmla="*/ 2 w 55"/>
                  <a:gd name="T23" fmla="*/ 13 h 18"/>
                  <a:gd name="T24" fmla="*/ 2 w 55"/>
                  <a:gd name="T25" fmla="*/ 6 h 18"/>
                  <a:gd name="T26" fmla="*/ 5 w 55"/>
                  <a:gd name="T27" fmla="*/ 3 h 18"/>
                  <a:gd name="T28" fmla="*/ 31 w 55"/>
                  <a:gd name="T29" fmla="*/ 3 h 18"/>
                  <a:gd name="T30" fmla="*/ 31 w 55"/>
                  <a:gd name="T31" fmla="*/ 15 h 18"/>
                  <a:gd name="T32" fmla="*/ 52 w 55"/>
                  <a:gd name="T33" fmla="*/ 13 h 18"/>
                  <a:gd name="T34" fmla="*/ 49 w 55"/>
                  <a:gd name="T35" fmla="*/ 15 h 18"/>
                  <a:gd name="T36" fmla="*/ 34 w 55"/>
                  <a:gd name="T37" fmla="*/ 15 h 18"/>
                  <a:gd name="T38" fmla="*/ 34 w 55"/>
                  <a:gd name="T39" fmla="*/ 3 h 18"/>
                  <a:gd name="T40" fmla="*/ 49 w 55"/>
                  <a:gd name="T41" fmla="*/ 3 h 18"/>
                  <a:gd name="T42" fmla="*/ 52 w 55"/>
                  <a:gd name="T43" fmla="*/ 6 h 18"/>
                  <a:gd name="T44" fmla="*/ 52 w 55"/>
                  <a:gd name="T45"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18">
                    <a:moveTo>
                      <a:pt x="49" y="0"/>
                    </a:moveTo>
                    <a:cubicBezTo>
                      <a:pt x="5" y="0"/>
                      <a:pt x="5" y="0"/>
                      <a:pt x="5" y="0"/>
                    </a:cubicBezTo>
                    <a:cubicBezTo>
                      <a:pt x="2" y="0"/>
                      <a:pt x="0" y="3"/>
                      <a:pt x="0" y="6"/>
                    </a:cubicBezTo>
                    <a:cubicBezTo>
                      <a:pt x="0" y="13"/>
                      <a:pt x="0" y="13"/>
                      <a:pt x="0" y="13"/>
                    </a:cubicBezTo>
                    <a:cubicBezTo>
                      <a:pt x="0" y="16"/>
                      <a:pt x="2" y="18"/>
                      <a:pt x="5" y="18"/>
                    </a:cubicBezTo>
                    <a:cubicBezTo>
                      <a:pt x="49" y="18"/>
                      <a:pt x="49" y="18"/>
                      <a:pt x="49" y="18"/>
                    </a:cubicBezTo>
                    <a:cubicBezTo>
                      <a:pt x="52" y="18"/>
                      <a:pt x="55" y="16"/>
                      <a:pt x="55" y="13"/>
                    </a:cubicBezTo>
                    <a:cubicBezTo>
                      <a:pt x="55" y="6"/>
                      <a:pt x="55" y="6"/>
                      <a:pt x="55" y="6"/>
                    </a:cubicBezTo>
                    <a:cubicBezTo>
                      <a:pt x="55" y="3"/>
                      <a:pt x="52" y="0"/>
                      <a:pt x="49" y="0"/>
                    </a:cubicBezTo>
                    <a:close/>
                    <a:moveTo>
                      <a:pt x="31" y="15"/>
                    </a:moveTo>
                    <a:cubicBezTo>
                      <a:pt x="5" y="15"/>
                      <a:pt x="5" y="15"/>
                      <a:pt x="5" y="15"/>
                    </a:cubicBezTo>
                    <a:cubicBezTo>
                      <a:pt x="4" y="15"/>
                      <a:pt x="2" y="14"/>
                      <a:pt x="2" y="13"/>
                    </a:cubicBezTo>
                    <a:cubicBezTo>
                      <a:pt x="2" y="6"/>
                      <a:pt x="2" y="6"/>
                      <a:pt x="2" y="6"/>
                    </a:cubicBezTo>
                    <a:cubicBezTo>
                      <a:pt x="2" y="4"/>
                      <a:pt x="4" y="3"/>
                      <a:pt x="5" y="3"/>
                    </a:cubicBezTo>
                    <a:cubicBezTo>
                      <a:pt x="31" y="3"/>
                      <a:pt x="31" y="3"/>
                      <a:pt x="31" y="3"/>
                    </a:cubicBezTo>
                    <a:lnTo>
                      <a:pt x="31" y="15"/>
                    </a:lnTo>
                    <a:close/>
                    <a:moveTo>
                      <a:pt x="52" y="13"/>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6"/>
                    </a:cubicBezTo>
                    <a:lnTo>
                      <a:pt x="5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1" name="Oval 155">
                <a:extLst>
                  <a:ext uri="{FF2B5EF4-FFF2-40B4-BE49-F238E27FC236}">
                    <a16:creationId xmlns:a16="http://schemas.microsoft.com/office/drawing/2014/main" id="{667C636F-6950-40E0-961C-4AB9C81633FA}"/>
                  </a:ext>
                </a:extLst>
              </p:cNvPr>
              <p:cNvSpPr>
                <a:spLocks noChangeArrowheads="1"/>
              </p:cNvSpPr>
              <p:nvPr/>
            </p:nvSpPr>
            <p:spPr bwMode="auto">
              <a:xfrm>
                <a:off x="17114838" y="7962900"/>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2" name="Freeform 156">
                <a:extLst>
                  <a:ext uri="{FF2B5EF4-FFF2-40B4-BE49-F238E27FC236}">
                    <a16:creationId xmlns:a16="http://schemas.microsoft.com/office/drawing/2014/main" id="{716B3A55-6999-4225-92B8-2B83548D608C}"/>
                  </a:ext>
                </a:extLst>
              </p:cNvPr>
              <p:cNvSpPr>
                <a:spLocks noEditPoints="1"/>
              </p:cNvSpPr>
              <p:nvPr/>
            </p:nvSpPr>
            <p:spPr bwMode="auto">
              <a:xfrm>
                <a:off x="16724313" y="8105775"/>
                <a:ext cx="523875" cy="171450"/>
              </a:xfrm>
              <a:custGeom>
                <a:avLst/>
                <a:gdLst>
                  <a:gd name="T0" fmla="*/ 49 w 55"/>
                  <a:gd name="T1" fmla="*/ 0 h 18"/>
                  <a:gd name="T2" fmla="*/ 5 w 55"/>
                  <a:gd name="T3" fmla="*/ 0 h 18"/>
                  <a:gd name="T4" fmla="*/ 0 w 55"/>
                  <a:gd name="T5" fmla="*/ 5 h 18"/>
                  <a:gd name="T6" fmla="*/ 0 w 55"/>
                  <a:gd name="T7" fmla="*/ 12 h 18"/>
                  <a:gd name="T8" fmla="*/ 5 w 55"/>
                  <a:gd name="T9" fmla="*/ 18 h 18"/>
                  <a:gd name="T10" fmla="*/ 49 w 55"/>
                  <a:gd name="T11" fmla="*/ 18 h 18"/>
                  <a:gd name="T12" fmla="*/ 55 w 55"/>
                  <a:gd name="T13" fmla="*/ 12 h 18"/>
                  <a:gd name="T14" fmla="*/ 55 w 55"/>
                  <a:gd name="T15" fmla="*/ 5 h 18"/>
                  <a:gd name="T16" fmla="*/ 49 w 55"/>
                  <a:gd name="T17" fmla="*/ 0 h 18"/>
                  <a:gd name="T18" fmla="*/ 31 w 55"/>
                  <a:gd name="T19" fmla="*/ 15 h 18"/>
                  <a:gd name="T20" fmla="*/ 5 w 55"/>
                  <a:gd name="T21" fmla="*/ 15 h 18"/>
                  <a:gd name="T22" fmla="*/ 2 w 55"/>
                  <a:gd name="T23" fmla="*/ 12 h 18"/>
                  <a:gd name="T24" fmla="*/ 2 w 55"/>
                  <a:gd name="T25" fmla="*/ 5 h 18"/>
                  <a:gd name="T26" fmla="*/ 5 w 55"/>
                  <a:gd name="T27" fmla="*/ 3 h 18"/>
                  <a:gd name="T28" fmla="*/ 31 w 55"/>
                  <a:gd name="T29" fmla="*/ 3 h 18"/>
                  <a:gd name="T30" fmla="*/ 31 w 55"/>
                  <a:gd name="T31" fmla="*/ 15 h 18"/>
                  <a:gd name="T32" fmla="*/ 52 w 55"/>
                  <a:gd name="T33" fmla="*/ 12 h 18"/>
                  <a:gd name="T34" fmla="*/ 49 w 55"/>
                  <a:gd name="T35" fmla="*/ 15 h 18"/>
                  <a:gd name="T36" fmla="*/ 34 w 55"/>
                  <a:gd name="T37" fmla="*/ 15 h 18"/>
                  <a:gd name="T38" fmla="*/ 34 w 55"/>
                  <a:gd name="T39" fmla="*/ 3 h 18"/>
                  <a:gd name="T40" fmla="*/ 49 w 55"/>
                  <a:gd name="T41" fmla="*/ 3 h 18"/>
                  <a:gd name="T42" fmla="*/ 52 w 55"/>
                  <a:gd name="T43" fmla="*/ 5 h 18"/>
                  <a:gd name="T44" fmla="*/ 52 w 55"/>
                  <a:gd name="T45"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18">
                    <a:moveTo>
                      <a:pt x="49" y="0"/>
                    </a:moveTo>
                    <a:cubicBezTo>
                      <a:pt x="5" y="0"/>
                      <a:pt x="5" y="0"/>
                      <a:pt x="5" y="0"/>
                    </a:cubicBezTo>
                    <a:cubicBezTo>
                      <a:pt x="2" y="0"/>
                      <a:pt x="0" y="2"/>
                      <a:pt x="0" y="5"/>
                    </a:cubicBezTo>
                    <a:cubicBezTo>
                      <a:pt x="0" y="12"/>
                      <a:pt x="0" y="12"/>
                      <a:pt x="0" y="12"/>
                    </a:cubicBezTo>
                    <a:cubicBezTo>
                      <a:pt x="0" y="16"/>
                      <a:pt x="2" y="18"/>
                      <a:pt x="5" y="18"/>
                    </a:cubicBezTo>
                    <a:cubicBezTo>
                      <a:pt x="49" y="18"/>
                      <a:pt x="49" y="18"/>
                      <a:pt x="49" y="18"/>
                    </a:cubicBezTo>
                    <a:cubicBezTo>
                      <a:pt x="52" y="18"/>
                      <a:pt x="55" y="16"/>
                      <a:pt x="55" y="12"/>
                    </a:cubicBezTo>
                    <a:cubicBezTo>
                      <a:pt x="55" y="5"/>
                      <a:pt x="55" y="5"/>
                      <a:pt x="55" y="5"/>
                    </a:cubicBezTo>
                    <a:cubicBezTo>
                      <a:pt x="55" y="2"/>
                      <a:pt x="52" y="0"/>
                      <a:pt x="49" y="0"/>
                    </a:cubicBezTo>
                    <a:close/>
                    <a:moveTo>
                      <a:pt x="31" y="15"/>
                    </a:moveTo>
                    <a:cubicBezTo>
                      <a:pt x="5" y="15"/>
                      <a:pt x="5" y="15"/>
                      <a:pt x="5" y="15"/>
                    </a:cubicBezTo>
                    <a:cubicBezTo>
                      <a:pt x="4" y="15"/>
                      <a:pt x="2" y="14"/>
                      <a:pt x="2" y="12"/>
                    </a:cubicBezTo>
                    <a:cubicBezTo>
                      <a:pt x="2" y="5"/>
                      <a:pt x="2" y="5"/>
                      <a:pt x="2" y="5"/>
                    </a:cubicBezTo>
                    <a:cubicBezTo>
                      <a:pt x="2" y="4"/>
                      <a:pt x="4" y="3"/>
                      <a:pt x="5" y="3"/>
                    </a:cubicBezTo>
                    <a:cubicBezTo>
                      <a:pt x="31" y="3"/>
                      <a:pt x="31" y="3"/>
                      <a:pt x="31" y="3"/>
                    </a:cubicBezTo>
                    <a:lnTo>
                      <a:pt x="31" y="15"/>
                    </a:lnTo>
                    <a:close/>
                    <a:moveTo>
                      <a:pt x="52" y="12"/>
                    </a:moveTo>
                    <a:cubicBezTo>
                      <a:pt x="52" y="14"/>
                      <a:pt x="51" y="15"/>
                      <a:pt x="49" y="15"/>
                    </a:cubicBezTo>
                    <a:cubicBezTo>
                      <a:pt x="34" y="15"/>
                      <a:pt x="34" y="15"/>
                      <a:pt x="34" y="15"/>
                    </a:cubicBezTo>
                    <a:cubicBezTo>
                      <a:pt x="34" y="3"/>
                      <a:pt x="34" y="3"/>
                      <a:pt x="34" y="3"/>
                    </a:cubicBezTo>
                    <a:cubicBezTo>
                      <a:pt x="49" y="3"/>
                      <a:pt x="49" y="3"/>
                      <a:pt x="49" y="3"/>
                    </a:cubicBezTo>
                    <a:cubicBezTo>
                      <a:pt x="51" y="3"/>
                      <a:pt x="52" y="4"/>
                      <a:pt x="52" y="5"/>
                    </a:cubicBezTo>
                    <a:lnTo>
                      <a:pt x="5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23" name="Oval 157">
                <a:extLst>
                  <a:ext uri="{FF2B5EF4-FFF2-40B4-BE49-F238E27FC236}">
                    <a16:creationId xmlns:a16="http://schemas.microsoft.com/office/drawing/2014/main" id="{F8E26D5E-2669-4924-BC39-53824274D50A}"/>
                  </a:ext>
                </a:extLst>
              </p:cNvPr>
              <p:cNvSpPr>
                <a:spLocks noChangeArrowheads="1"/>
              </p:cNvSpPr>
              <p:nvPr/>
            </p:nvSpPr>
            <p:spPr bwMode="auto">
              <a:xfrm>
                <a:off x="17114838" y="816292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sp>
          <p:nvSpPr>
            <p:cNvPr id="12" name="Freeform 208">
              <a:extLst>
                <a:ext uri="{FF2B5EF4-FFF2-40B4-BE49-F238E27FC236}">
                  <a16:creationId xmlns:a16="http://schemas.microsoft.com/office/drawing/2014/main" id="{D03ECD57-D02E-4726-BA67-B6FFC54AC8AF}"/>
                </a:ext>
              </a:extLst>
            </p:cNvPr>
            <p:cNvSpPr>
              <a:spLocks noEditPoints="1"/>
            </p:cNvSpPr>
            <p:nvPr/>
          </p:nvSpPr>
          <p:spPr bwMode="auto">
            <a:xfrm>
              <a:off x="11789218" y="4149897"/>
              <a:ext cx="998794" cy="928831"/>
            </a:xfrm>
            <a:custGeom>
              <a:avLst/>
              <a:gdLst>
                <a:gd name="T0" fmla="*/ 57 w 69"/>
                <a:gd name="T1" fmla="*/ 6 h 64"/>
                <a:gd name="T2" fmla="*/ 56 w 69"/>
                <a:gd name="T3" fmla="*/ 0 h 64"/>
                <a:gd name="T4" fmla="*/ 38 w 69"/>
                <a:gd name="T5" fmla="*/ 0 h 64"/>
                <a:gd name="T6" fmla="*/ 13 w 69"/>
                <a:gd name="T7" fmla="*/ 0 h 64"/>
                <a:gd name="T8" fmla="*/ 12 w 69"/>
                <a:gd name="T9" fmla="*/ 6 h 64"/>
                <a:gd name="T10" fmla="*/ 0 w 69"/>
                <a:gd name="T11" fmla="*/ 9 h 64"/>
                <a:gd name="T12" fmla="*/ 20 w 69"/>
                <a:gd name="T13" fmla="*/ 35 h 64"/>
                <a:gd name="T14" fmla="*/ 21 w 69"/>
                <a:gd name="T15" fmla="*/ 35 h 64"/>
                <a:gd name="T16" fmla="*/ 15 w 69"/>
                <a:gd name="T17" fmla="*/ 57 h 64"/>
                <a:gd name="T18" fmla="*/ 14 w 69"/>
                <a:gd name="T19" fmla="*/ 63 h 64"/>
                <a:gd name="T20" fmla="*/ 37 w 69"/>
                <a:gd name="T21" fmla="*/ 64 h 64"/>
                <a:gd name="T22" fmla="*/ 54 w 69"/>
                <a:gd name="T23" fmla="*/ 64 h 64"/>
                <a:gd name="T24" fmla="*/ 55 w 69"/>
                <a:gd name="T25" fmla="*/ 59 h 64"/>
                <a:gd name="T26" fmla="*/ 45 w 69"/>
                <a:gd name="T27" fmla="*/ 49 h 64"/>
                <a:gd name="T28" fmla="*/ 49 w 69"/>
                <a:gd name="T29" fmla="*/ 35 h 64"/>
                <a:gd name="T30" fmla="*/ 66 w 69"/>
                <a:gd name="T31" fmla="*/ 22 h 64"/>
                <a:gd name="T32" fmla="*/ 65 w 69"/>
                <a:gd name="T33" fmla="*/ 6 h 64"/>
                <a:gd name="T34" fmla="*/ 4 w 69"/>
                <a:gd name="T35" fmla="*/ 9 h 64"/>
                <a:gd name="T36" fmla="*/ 12 w 69"/>
                <a:gd name="T37" fmla="*/ 9 h 64"/>
                <a:gd name="T38" fmla="*/ 14 w 69"/>
                <a:gd name="T39" fmla="*/ 17 h 64"/>
                <a:gd name="T40" fmla="*/ 14 w 69"/>
                <a:gd name="T41" fmla="*/ 18 h 64"/>
                <a:gd name="T42" fmla="*/ 6 w 69"/>
                <a:gd name="T43" fmla="*/ 20 h 64"/>
                <a:gd name="T44" fmla="*/ 42 w 69"/>
                <a:gd name="T45" fmla="*/ 51 h 64"/>
                <a:gd name="T46" fmla="*/ 52 w 69"/>
                <a:gd name="T47" fmla="*/ 61 h 64"/>
                <a:gd name="T48" fmla="*/ 37 w 69"/>
                <a:gd name="T49" fmla="*/ 61 h 64"/>
                <a:gd name="T50" fmla="*/ 17 w 69"/>
                <a:gd name="T51" fmla="*/ 60 h 64"/>
                <a:gd name="T52" fmla="*/ 37 w 69"/>
                <a:gd name="T53" fmla="*/ 51 h 64"/>
                <a:gd name="T54" fmla="*/ 37 w 69"/>
                <a:gd name="T55" fmla="*/ 48 h 64"/>
                <a:gd name="T56" fmla="*/ 24 w 69"/>
                <a:gd name="T57" fmla="*/ 33 h 64"/>
                <a:gd name="T58" fmla="*/ 31 w 69"/>
                <a:gd name="T59" fmla="*/ 26 h 64"/>
                <a:gd name="T60" fmla="*/ 31 w 69"/>
                <a:gd name="T61" fmla="*/ 23 h 64"/>
                <a:gd name="T62" fmla="*/ 18 w 69"/>
                <a:gd name="T63" fmla="*/ 19 h 64"/>
                <a:gd name="T64" fmla="*/ 41 w 69"/>
                <a:gd name="T65" fmla="*/ 17 h 64"/>
                <a:gd name="T66" fmla="*/ 17 w 69"/>
                <a:gd name="T67" fmla="*/ 16 h 64"/>
                <a:gd name="T68" fmla="*/ 48 w 69"/>
                <a:gd name="T69" fmla="*/ 11 h 64"/>
                <a:gd name="T70" fmla="*/ 48 w 69"/>
                <a:gd name="T71" fmla="*/ 8 h 64"/>
                <a:gd name="T72" fmla="*/ 15 w 69"/>
                <a:gd name="T73" fmla="*/ 3 h 64"/>
                <a:gd name="T74" fmla="*/ 38 w 69"/>
                <a:gd name="T75" fmla="*/ 3 h 64"/>
                <a:gd name="T76" fmla="*/ 54 w 69"/>
                <a:gd name="T77" fmla="*/ 3 h 64"/>
                <a:gd name="T78" fmla="*/ 63 w 69"/>
                <a:gd name="T79" fmla="*/ 20 h 64"/>
                <a:gd name="T80" fmla="*/ 57 w 69"/>
                <a:gd name="T81" fmla="*/ 9 h 64"/>
                <a:gd name="T82" fmla="*/ 65 w 69"/>
                <a:gd name="T83"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 h="64">
                  <a:moveTo>
                    <a:pt x="65" y="6"/>
                  </a:moveTo>
                  <a:cubicBezTo>
                    <a:pt x="57" y="6"/>
                    <a:pt x="57" y="6"/>
                    <a:pt x="57" y="6"/>
                  </a:cubicBezTo>
                  <a:cubicBezTo>
                    <a:pt x="58" y="3"/>
                    <a:pt x="58" y="1"/>
                    <a:pt x="58" y="1"/>
                  </a:cubicBezTo>
                  <a:cubicBezTo>
                    <a:pt x="58" y="0"/>
                    <a:pt x="57" y="0"/>
                    <a:pt x="56" y="0"/>
                  </a:cubicBezTo>
                  <a:cubicBezTo>
                    <a:pt x="38" y="0"/>
                    <a:pt x="38" y="0"/>
                    <a:pt x="38" y="0"/>
                  </a:cubicBezTo>
                  <a:cubicBezTo>
                    <a:pt x="38" y="0"/>
                    <a:pt x="38" y="0"/>
                    <a:pt x="38" y="0"/>
                  </a:cubicBezTo>
                  <a:cubicBezTo>
                    <a:pt x="38" y="0"/>
                    <a:pt x="37" y="0"/>
                    <a:pt x="37" y="0"/>
                  </a:cubicBezTo>
                  <a:cubicBezTo>
                    <a:pt x="13" y="0"/>
                    <a:pt x="13" y="0"/>
                    <a:pt x="13" y="0"/>
                  </a:cubicBezTo>
                  <a:cubicBezTo>
                    <a:pt x="12" y="0"/>
                    <a:pt x="12" y="0"/>
                    <a:pt x="12" y="1"/>
                  </a:cubicBezTo>
                  <a:cubicBezTo>
                    <a:pt x="12" y="1"/>
                    <a:pt x="12" y="3"/>
                    <a:pt x="12" y="6"/>
                  </a:cubicBezTo>
                  <a:cubicBezTo>
                    <a:pt x="4" y="6"/>
                    <a:pt x="4" y="6"/>
                    <a:pt x="4" y="6"/>
                  </a:cubicBezTo>
                  <a:cubicBezTo>
                    <a:pt x="2" y="6"/>
                    <a:pt x="0" y="7"/>
                    <a:pt x="0" y="9"/>
                  </a:cubicBezTo>
                  <a:cubicBezTo>
                    <a:pt x="0" y="10"/>
                    <a:pt x="0" y="16"/>
                    <a:pt x="3" y="22"/>
                  </a:cubicBezTo>
                  <a:cubicBezTo>
                    <a:pt x="6" y="30"/>
                    <a:pt x="12" y="34"/>
                    <a:pt x="20" y="35"/>
                  </a:cubicBezTo>
                  <a:cubicBezTo>
                    <a:pt x="20" y="35"/>
                    <a:pt x="20" y="35"/>
                    <a:pt x="21" y="35"/>
                  </a:cubicBezTo>
                  <a:cubicBezTo>
                    <a:pt x="21" y="35"/>
                    <a:pt x="21" y="35"/>
                    <a:pt x="21" y="35"/>
                  </a:cubicBezTo>
                  <a:cubicBezTo>
                    <a:pt x="25" y="41"/>
                    <a:pt x="26" y="46"/>
                    <a:pt x="24" y="49"/>
                  </a:cubicBezTo>
                  <a:cubicBezTo>
                    <a:pt x="23" y="53"/>
                    <a:pt x="18" y="57"/>
                    <a:pt x="15" y="57"/>
                  </a:cubicBezTo>
                  <a:cubicBezTo>
                    <a:pt x="14" y="58"/>
                    <a:pt x="14" y="58"/>
                    <a:pt x="14" y="59"/>
                  </a:cubicBezTo>
                  <a:cubicBezTo>
                    <a:pt x="14" y="63"/>
                    <a:pt x="14" y="63"/>
                    <a:pt x="14" y="63"/>
                  </a:cubicBezTo>
                  <a:cubicBezTo>
                    <a:pt x="14" y="64"/>
                    <a:pt x="15" y="64"/>
                    <a:pt x="16" y="64"/>
                  </a:cubicBezTo>
                  <a:cubicBezTo>
                    <a:pt x="37" y="64"/>
                    <a:pt x="37" y="64"/>
                    <a:pt x="37" y="64"/>
                  </a:cubicBezTo>
                  <a:cubicBezTo>
                    <a:pt x="38" y="64"/>
                    <a:pt x="38" y="64"/>
                    <a:pt x="38" y="64"/>
                  </a:cubicBezTo>
                  <a:cubicBezTo>
                    <a:pt x="54" y="64"/>
                    <a:pt x="54" y="64"/>
                    <a:pt x="54" y="64"/>
                  </a:cubicBezTo>
                  <a:cubicBezTo>
                    <a:pt x="55" y="64"/>
                    <a:pt x="55" y="64"/>
                    <a:pt x="55" y="63"/>
                  </a:cubicBezTo>
                  <a:cubicBezTo>
                    <a:pt x="55" y="59"/>
                    <a:pt x="55" y="59"/>
                    <a:pt x="55" y="59"/>
                  </a:cubicBezTo>
                  <a:cubicBezTo>
                    <a:pt x="55" y="58"/>
                    <a:pt x="55" y="58"/>
                    <a:pt x="54" y="57"/>
                  </a:cubicBezTo>
                  <a:cubicBezTo>
                    <a:pt x="51" y="57"/>
                    <a:pt x="47" y="53"/>
                    <a:pt x="45" y="49"/>
                  </a:cubicBezTo>
                  <a:cubicBezTo>
                    <a:pt x="44" y="46"/>
                    <a:pt x="45" y="41"/>
                    <a:pt x="48" y="35"/>
                  </a:cubicBezTo>
                  <a:cubicBezTo>
                    <a:pt x="48" y="35"/>
                    <a:pt x="48" y="35"/>
                    <a:pt x="49" y="35"/>
                  </a:cubicBezTo>
                  <a:cubicBezTo>
                    <a:pt x="49" y="35"/>
                    <a:pt x="49" y="35"/>
                    <a:pt x="49" y="35"/>
                  </a:cubicBezTo>
                  <a:cubicBezTo>
                    <a:pt x="57" y="34"/>
                    <a:pt x="63" y="30"/>
                    <a:pt x="66" y="22"/>
                  </a:cubicBezTo>
                  <a:cubicBezTo>
                    <a:pt x="69" y="16"/>
                    <a:pt x="69" y="10"/>
                    <a:pt x="69" y="9"/>
                  </a:cubicBezTo>
                  <a:cubicBezTo>
                    <a:pt x="69" y="7"/>
                    <a:pt x="67" y="6"/>
                    <a:pt x="65" y="6"/>
                  </a:cubicBezTo>
                  <a:close/>
                  <a:moveTo>
                    <a:pt x="6" y="20"/>
                  </a:moveTo>
                  <a:cubicBezTo>
                    <a:pt x="4" y="15"/>
                    <a:pt x="4" y="10"/>
                    <a:pt x="4" y="9"/>
                  </a:cubicBezTo>
                  <a:cubicBezTo>
                    <a:pt x="4" y="9"/>
                    <a:pt x="4" y="9"/>
                    <a:pt x="4" y="9"/>
                  </a:cubicBezTo>
                  <a:cubicBezTo>
                    <a:pt x="12" y="9"/>
                    <a:pt x="12" y="9"/>
                    <a:pt x="12" y="9"/>
                  </a:cubicBezTo>
                  <a:cubicBezTo>
                    <a:pt x="12" y="10"/>
                    <a:pt x="12" y="10"/>
                    <a:pt x="13" y="10"/>
                  </a:cubicBezTo>
                  <a:cubicBezTo>
                    <a:pt x="13" y="12"/>
                    <a:pt x="13" y="14"/>
                    <a:pt x="14" y="17"/>
                  </a:cubicBezTo>
                  <a:cubicBezTo>
                    <a:pt x="14" y="17"/>
                    <a:pt x="14" y="17"/>
                    <a:pt x="14" y="17"/>
                  </a:cubicBezTo>
                  <a:cubicBezTo>
                    <a:pt x="14" y="18"/>
                    <a:pt x="14" y="18"/>
                    <a:pt x="14" y="18"/>
                  </a:cubicBezTo>
                  <a:cubicBezTo>
                    <a:pt x="16" y="22"/>
                    <a:pt x="17" y="27"/>
                    <a:pt x="19" y="31"/>
                  </a:cubicBezTo>
                  <a:cubicBezTo>
                    <a:pt x="13" y="30"/>
                    <a:pt x="9" y="27"/>
                    <a:pt x="6" y="20"/>
                  </a:cubicBezTo>
                  <a:close/>
                  <a:moveTo>
                    <a:pt x="45" y="33"/>
                  </a:moveTo>
                  <a:cubicBezTo>
                    <a:pt x="41" y="41"/>
                    <a:pt x="40" y="46"/>
                    <a:pt x="42" y="51"/>
                  </a:cubicBezTo>
                  <a:cubicBezTo>
                    <a:pt x="44" y="55"/>
                    <a:pt x="48" y="59"/>
                    <a:pt x="52" y="60"/>
                  </a:cubicBezTo>
                  <a:cubicBezTo>
                    <a:pt x="52" y="61"/>
                    <a:pt x="52" y="61"/>
                    <a:pt x="52" y="61"/>
                  </a:cubicBezTo>
                  <a:cubicBezTo>
                    <a:pt x="38" y="61"/>
                    <a:pt x="38" y="61"/>
                    <a:pt x="38" y="61"/>
                  </a:cubicBezTo>
                  <a:cubicBezTo>
                    <a:pt x="37" y="61"/>
                    <a:pt x="37" y="61"/>
                    <a:pt x="37" y="61"/>
                  </a:cubicBezTo>
                  <a:cubicBezTo>
                    <a:pt x="17" y="61"/>
                    <a:pt x="17" y="61"/>
                    <a:pt x="17" y="61"/>
                  </a:cubicBezTo>
                  <a:cubicBezTo>
                    <a:pt x="17" y="60"/>
                    <a:pt x="17" y="60"/>
                    <a:pt x="17" y="60"/>
                  </a:cubicBezTo>
                  <a:cubicBezTo>
                    <a:pt x="21" y="59"/>
                    <a:pt x="25" y="55"/>
                    <a:pt x="27" y="51"/>
                  </a:cubicBezTo>
                  <a:cubicBezTo>
                    <a:pt x="37" y="51"/>
                    <a:pt x="37" y="51"/>
                    <a:pt x="37" y="51"/>
                  </a:cubicBezTo>
                  <a:cubicBezTo>
                    <a:pt x="38" y="51"/>
                    <a:pt x="39" y="50"/>
                    <a:pt x="39" y="49"/>
                  </a:cubicBezTo>
                  <a:cubicBezTo>
                    <a:pt x="39" y="49"/>
                    <a:pt x="38" y="48"/>
                    <a:pt x="37" y="48"/>
                  </a:cubicBezTo>
                  <a:cubicBezTo>
                    <a:pt x="28" y="48"/>
                    <a:pt x="28" y="48"/>
                    <a:pt x="28" y="48"/>
                  </a:cubicBezTo>
                  <a:cubicBezTo>
                    <a:pt x="29" y="44"/>
                    <a:pt x="27" y="39"/>
                    <a:pt x="24" y="33"/>
                  </a:cubicBezTo>
                  <a:cubicBezTo>
                    <a:pt x="23" y="31"/>
                    <a:pt x="22" y="28"/>
                    <a:pt x="21" y="26"/>
                  </a:cubicBezTo>
                  <a:cubicBezTo>
                    <a:pt x="31" y="26"/>
                    <a:pt x="31" y="26"/>
                    <a:pt x="31" y="26"/>
                  </a:cubicBezTo>
                  <a:cubicBezTo>
                    <a:pt x="32" y="26"/>
                    <a:pt x="32" y="25"/>
                    <a:pt x="32" y="25"/>
                  </a:cubicBezTo>
                  <a:cubicBezTo>
                    <a:pt x="32" y="24"/>
                    <a:pt x="32" y="23"/>
                    <a:pt x="31" y="23"/>
                  </a:cubicBezTo>
                  <a:cubicBezTo>
                    <a:pt x="20" y="23"/>
                    <a:pt x="20" y="23"/>
                    <a:pt x="20" y="23"/>
                  </a:cubicBezTo>
                  <a:cubicBezTo>
                    <a:pt x="19" y="22"/>
                    <a:pt x="18" y="20"/>
                    <a:pt x="18" y="19"/>
                  </a:cubicBezTo>
                  <a:cubicBezTo>
                    <a:pt x="39" y="19"/>
                    <a:pt x="39" y="19"/>
                    <a:pt x="39" y="19"/>
                  </a:cubicBezTo>
                  <a:cubicBezTo>
                    <a:pt x="40" y="19"/>
                    <a:pt x="41" y="18"/>
                    <a:pt x="41" y="17"/>
                  </a:cubicBezTo>
                  <a:cubicBezTo>
                    <a:pt x="41" y="16"/>
                    <a:pt x="40" y="16"/>
                    <a:pt x="39" y="16"/>
                  </a:cubicBezTo>
                  <a:cubicBezTo>
                    <a:pt x="17" y="16"/>
                    <a:pt x="17" y="16"/>
                    <a:pt x="17" y="16"/>
                  </a:cubicBezTo>
                  <a:cubicBezTo>
                    <a:pt x="17" y="14"/>
                    <a:pt x="16" y="12"/>
                    <a:pt x="16" y="11"/>
                  </a:cubicBezTo>
                  <a:cubicBezTo>
                    <a:pt x="48" y="11"/>
                    <a:pt x="48" y="11"/>
                    <a:pt x="48" y="11"/>
                  </a:cubicBezTo>
                  <a:cubicBezTo>
                    <a:pt x="49" y="11"/>
                    <a:pt x="49" y="10"/>
                    <a:pt x="49" y="9"/>
                  </a:cubicBezTo>
                  <a:cubicBezTo>
                    <a:pt x="49" y="8"/>
                    <a:pt x="49" y="8"/>
                    <a:pt x="48" y="8"/>
                  </a:cubicBezTo>
                  <a:cubicBezTo>
                    <a:pt x="16" y="8"/>
                    <a:pt x="16" y="8"/>
                    <a:pt x="16" y="8"/>
                  </a:cubicBezTo>
                  <a:cubicBezTo>
                    <a:pt x="15" y="6"/>
                    <a:pt x="15" y="4"/>
                    <a:pt x="15" y="3"/>
                  </a:cubicBezTo>
                  <a:cubicBezTo>
                    <a:pt x="37" y="3"/>
                    <a:pt x="37" y="3"/>
                    <a:pt x="37" y="3"/>
                  </a:cubicBezTo>
                  <a:cubicBezTo>
                    <a:pt x="37" y="3"/>
                    <a:pt x="38" y="3"/>
                    <a:pt x="38" y="3"/>
                  </a:cubicBezTo>
                  <a:cubicBezTo>
                    <a:pt x="38" y="3"/>
                    <a:pt x="38" y="3"/>
                    <a:pt x="38" y="3"/>
                  </a:cubicBezTo>
                  <a:cubicBezTo>
                    <a:pt x="54" y="3"/>
                    <a:pt x="54" y="3"/>
                    <a:pt x="54" y="3"/>
                  </a:cubicBezTo>
                  <a:cubicBezTo>
                    <a:pt x="54" y="7"/>
                    <a:pt x="53" y="19"/>
                    <a:pt x="45" y="33"/>
                  </a:cubicBezTo>
                  <a:close/>
                  <a:moveTo>
                    <a:pt x="63" y="20"/>
                  </a:moveTo>
                  <a:cubicBezTo>
                    <a:pt x="60" y="27"/>
                    <a:pt x="56" y="30"/>
                    <a:pt x="50" y="31"/>
                  </a:cubicBezTo>
                  <a:cubicBezTo>
                    <a:pt x="54" y="23"/>
                    <a:pt x="56" y="15"/>
                    <a:pt x="57" y="9"/>
                  </a:cubicBezTo>
                  <a:cubicBezTo>
                    <a:pt x="65" y="9"/>
                    <a:pt x="65" y="9"/>
                    <a:pt x="65" y="9"/>
                  </a:cubicBezTo>
                  <a:cubicBezTo>
                    <a:pt x="65" y="9"/>
                    <a:pt x="65" y="9"/>
                    <a:pt x="65" y="9"/>
                  </a:cubicBezTo>
                  <a:cubicBezTo>
                    <a:pt x="65" y="10"/>
                    <a:pt x="65" y="15"/>
                    <a:pt x="63" y="20"/>
                  </a:cubicBezTo>
                  <a:close/>
                </a:path>
              </a:pathLst>
            </a:custGeom>
            <a:solidFill>
              <a:schemeClr val="bg1"/>
            </a:solidFill>
            <a:ln>
              <a:noFill/>
            </a:ln>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nvGrpSpPr>
            <p:cNvPr id="13" name="กลุ่ม 55">
              <a:extLst>
                <a:ext uri="{FF2B5EF4-FFF2-40B4-BE49-F238E27FC236}">
                  <a16:creationId xmlns:a16="http://schemas.microsoft.com/office/drawing/2014/main" id="{DE6EBBBF-6446-43CE-AC60-CA78CFEEE582}"/>
                </a:ext>
              </a:extLst>
            </p:cNvPr>
            <p:cNvGrpSpPr/>
            <p:nvPr/>
          </p:nvGrpSpPr>
          <p:grpSpPr>
            <a:xfrm>
              <a:off x="8597881" y="10597061"/>
              <a:ext cx="680338" cy="1015683"/>
              <a:chOff x="9260948" y="10553700"/>
              <a:chExt cx="447675" cy="668338"/>
            </a:xfrm>
            <a:solidFill>
              <a:schemeClr val="bg1"/>
            </a:solidFill>
          </p:grpSpPr>
          <p:sp>
            <p:nvSpPr>
              <p:cNvPr id="14" name="Freeform 220">
                <a:extLst>
                  <a:ext uri="{FF2B5EF4-FFF2-40B4-BE49-F238E27FC236}">
                    <a16:creationId xmlns:a16="http://schemas.microsoft.com/office/drawing/2014/main" id="{D5502A19-A42A-4232-ACA4-BA7E67C84DFE}"/>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15" name="Oval 221">
                <a:extLst>
                  <a:ext uri="{FF2B5EF4-FFF2-40B4-BE49-F238E27FC236}">
                    <a16:creationId xmlns:a16="http://schemas.microsoft.com/office/drawing/2014/main" id="{A03D2A7E-75F7-458C-BB40-3D71DDD14897}"/>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16" name="Oval 222">
                <a:extLst>
                  <a:ext uri="{FF2B5EF4-FFF2-40B4-BE49-F238E27FC236}">
                    <a16:creationId xmlns:a16="http://schemas.microsoft.com/office/drawing/2014/main" id="{BF4F96C8-44BF-4E96-B5C9-D488397DB17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sp>
            <p:nvSpPr>
              <p:cNvPr id="17" name="Oval 223">
                <a:extLst>
                  <a:ext uri="{FF2B5EF4-FFF2-40B4-BE49-F238E27FC236}">
                    <a16:creationId xmlns:a16="http://schemas.microsoft.com/office/drawing/2014/main" id="{71F17485-B3F8-4D2B-9436-9AD363241F7A}"/>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defTabSz="914377"/>
                <a:endParaRPr lang="th-TH" sz="900">
                  <a:solidFill>
                    <a:prstClr val="black"/>
                  </a:solidFill>
                  <a:latin typeface="思源黑体" panose="020B0500000000000000" pitchFamily="34" charset="-122"/>
                  <a:ea typeface="思源黑体" panose="020B0500000000000000" pitchFamily="34" charset="-122"/>
                  <a:cs typeface="Cordia New" panose="020B0304020202020204" pitchFamily="34" charset="-34"/>
                  <a:sym typeface="思源黑体" panose="020B0500000000000000" pitchFamily="34" charset="-122"/>
                </a:endParaRPr>
              </a:p>
            </p:txBody>
          </p:sp>
        </p:grpSp>
      </p:grpSp>
      <p:grpSp>
        <p:nvGrpSpPr>
          <p:cNvPr id="40" name="PA-组合 2">
            <a:extLst>
              <a:ext uri="{FF2B5EF4-FFF2-40B4-BE49-F238E27FC236}">
                <a16:creationId xmlns:a16="http://schemas.microsoft.com/office/drawing/2014/main" id="{FB3A9EAE-9EF2-4190-9CCC-CF33C17FC86D}"/>
              </a:ext>
            </a:extLst>
          </p:cNvPr>
          <p:cNvGrpSpPr/>
          <p:nvPr>
            <p:custDataLst>
              <p:tags r:id="rId1"/>
            </p:custDataLst>
          </p:nvPr>
        </p:nvGrpSpPr>
        <p:grpSpPr>
          <a:xfrm>
            <a:off x="9604375" y="2936570"/>
            <a:ext cx="2191780" cy="1588321"/>
            <a:chOff x="5926136" y="5087195"/>
            <a:chExt cx="2095551" cy="1291328"/>
          </a:xfrm>
        </p:grpSpPr>
        <p:sp>
          <p:nvSpPr>
            <p:cNvPr id="41" name="PA-文本框 6">
              <a:extLst>
                <a:ext uri="{FF2B5EF4-FFF2-40B4-BE49-F238E27FC236}">
                  <a16:creationId xmlns:a16="http://schemas.microsoft.com/office/drawing/2014/main" id="{E80A0778-4400-45A1-8111-F60F89061A0F}"/>
                </a:ext>
              </a:extLst>
            </p:cNvPr>
            <p:cNvSpPr txBox="1"/>
            <p:nvPr>
              <p:custDataLst>
                <p:tags r:id="rId5"/>
              </p:custDataLst>
            </p:nvPr>
          </p:nvSpPr>
          <p:spPr>
            <a:xfrm>
              <a:off x="5926136" y="5087195"/>
              <a:ext cx="1926667" cy="308666"/>
            </a:xfrm>
            <a:prstGeom prst="rect">
              <a:avLst/>
            </a:prstGeom>
            <a:noFill/>
          </p:spPr>
          <p:txBody>
            <a:bodyPr wrap="square" rtlCol="0">
              <a:spAutoFit/>
            </a:bodyPr>
            <a:lstStyle/>
            <a:p>
              <a:pPr algn="l"/>
              <a:r>
                <a:rPr lang="zh-CN" altLang="en-US" sz="1867"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867"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PA-文本框 42">
              <a:extLst>
                <a:ext uri="{FF2B5EF4-FFF2-40B4-BE49-F238E27FC236}">
                  <a16:creationId xmlns:a16="http://schemas.microsoft.com/office/drawing/2014/main" id="{5952C65E-B198-4412-BFEE-3B4BED6EA847}"/>
                </a:ext>
              </a:extLst>
            </p:cNvPr>
            <p:cNvSpPr txBox="1"/>
            <p:nvPr>
              <p:custDataLst>
                <p:tags r:id="rId6"/>
              </p:custDataLst>
            </p:nvPr>
          </p:nvSpPr>
          <p:spPr>
            <a:xfrm>
              <a:off x="5926137" y="5372298"/>
              <a:ext cx="2095550" cy="1006225"/>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gn="l"/>
              <a:r>
                <a:rPr lang="zh-CN" altLang="en-US" sz="1467"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467"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43" name="PA-组合 2">
            <a:extLst>
              <a:ext uri="{FF2B5EF4-FFF2-40B4-BE49-F238E27FC236}">
                <a16:creationId xmlns:a16="http://schemas.microsoft.com/office/drawing/2014/main" id="{3060CAB0-932F-4CF1-9190-C86E0682CD62}"/>
              </a:ext>
            </a:extLst>
          </p:cNvPr>
          <p:cNvGrpSpPr/>
          <p:nvPr>
            <p:custDataLst>
              <p:tags r:id="rId2"/>
            </p:custDataLst>
          </p:nvPr>
        </p:nvGrpSpPr>
        <p:grpSpPr>
          <a:xfrm>
            <a:off x="494879" y="2936570"/>
            <a:ext cx="2191779" cy="1588321"/>
            <a:chOff x="5926137" y="5087195"/>
            <a:chExt cx="2095550" cy="1291328"/>
          </a:xfrm>
        </p:grpSpPr>
        <p:sp>
          <p:nvSpPr>
            <p:cNvPr id="44" name="PA-文本框 6">
              <a:extLst>
                <a:ext uri="{FF2B5EF4-FFF2-40B4-BE49-F238E27FC236}">
                  <a16:creationId xmlns:a16="http://schemas.microsoft.com/office/drawing/2014/main" id="{FC05FB6C-C1F7-492A-B457-2AD5BFC45B03}"/>
                </a:ext>
              </a:extLst>
            </p:cNvPr>
            <p:cNvSpPr txBox="1"/>
            <p:nvPr>
              <p:custDataLst>
                <p:tags r:id="rId3"/>
              </p:custDataLst>
            </p:nvPr>
          </p:nvSpPr>
          <p:spPr>
            <a:xfrm>
              <a:off x="6050017" y="5087195"/>
              <a:ext cx="1926667" cy="308666"/>
            </a:xfrm>
            <a:prstGeom prst="rect">
              <a:avLst/>
            </a:prstGeom>
            <a:noFill/>
          </p:spPr>
          <p:txBody>
            <a:bodyPr wrap="square" rtlCol="0">
              <a:spAutoFit/>
            </a:bodyPr>
            <a:lstStyle/>
            <a:p>
              <a:pPr algn="r"/>
              <a:r>
                <a:rPr lang="zh-CN" altLang="en-US" sz="1867"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867"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5" name="PA-文本框 42">
              <a:extLst>
                <a:ext uri="{FF2B5EF4-FFF2-40B4-BE49-F238E27FC236}">
                  <a16:creationId xmlns:a16="http://schemas.microsoft.com/office/drawing/2014/main" id="{A8A40AA5-409C-4595-A86D-38C4D44EB37A}"/>
                </a:ext>
              </a:extLst>
            </p:cNvPr>
            <p:cNvSpPr txBox="1"/>
            <p:nvPr>
              <p:custDataLst>
                <p:tags r:id="rId4"/>
              </p:custDataLst>
            </p:nvPr>
          </p:nvSpPr>
          <p:spPr>
            <a:xfrm>
              <a:off x="5926137" y="5372298"/>
              <a:ext cx="2095550" cy="1006225"/>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思源黑体 CN Normal" panose="020B0400000000000000" pitchFamily="34" charset="-128"/>
                  <a:ea typeface="思源黑体 CN Normal" panose="020B0400000000000000" pitchFamily="34" charset="-128"/>
                </a:defRPr>
              </a:lvl1pPr>
            </a:lstStyle>
            <a:p>
              <a:pPr algn="r"/>
              <a:r>
                <a:rPr lang="zh-CN" altLang="en-US" sz="1467"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467"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extLst>
      <p:ext uri="{BB962C8B-B14F-4D97-AF65-F5344CB8AC3E}">
        <p14:creationId xmlns:p14="http://schemas.microsoft.com/office/powerpoint/2010/main" val="3776886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500"/>
                                        <p:tgtEl>
                                          <p:spTgt spid="40"/>
                                        </p:tgtEl>
                                      </p:cBhvr>
                                    </p:animEffect>
                                  </p:childTnLst>
                                </p:cTn>
                              </p:par>
                              <p:par>
                                <p:cTn id="12" presetID="22" presetClass="entr" presetSubtype="1"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A-1">
            <a:extLst>
              <a:ext uri="{FF2B5EF4-FFF2-40B4-BE49-F238E27FC236}">
                <a16:creationId xmlns:a16="http://schemas.microsoft.com/office/drawing/2014/main" id="{FA43AE8F-80CE-E145-9E7D-E53D5BB39C08}"/>
              </a:ext>
            </a:extLst>
          </p:cNvPr>
          <p:cNvSpPr/>
          <p:nvPr>
            <p:custDataLst>
              <p:tags r:id="rId1"/>
            </p:custDataLst>
          </p:nvPr>
        </p:nvSpPr>
        <p:spPr bwMode="auto">
          <a:xfrm>
            <a:off x="2566670" y="-2327847"/>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7" name="PA-1">
            <a:extLst>
              <a:ext uri="{FF2B5EF4-FFF2-40B4-BE49-F238E27FC236}">
                <a16:creationId xmlns:a16="http://schemas.microsoft.com/office/drawing/2014/main" id="{80A92853-0580-A549-97FF-0E22B8882448}"/>
              </a:ext>
            </a:extLst>
          </p:cNvPr>
          <p:cNvSpPr/>
          <p:nvPr>
            <p:custDataLst>
              <p:tags r:id="rId2"/>
            </p:custDataLst>
          </p:nvPr>
        </p:nvSpPr>
        <p:spPr bwMode="auto">
          <a:xfrm>
            <a:off x="3339794" y="-1556810"/>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8" name="PA-1">
            <a:extLst>
              <a:ext uri="{FF2B5EF4-FFF2-40B4-BE49-F238E27FC236}">
                <a16:creationId xmlns:a16="http://schemas.microsoft.com/office/drawing/2014/main" id="{F29218AA-40B7-9E40-8146-A1C0594AA8F2}"/>
              </a:ext>
            </a:extLst>
          </p:cNvPr>
          <p:cNvSpPr/>
          <p:nvPr>
            <p:custDataLst>
              <p:tags r:id="rId3"/>
            </p:custDataLst>
          </p:nvPr>
        </p:nvSpPr>
        <p:spPr bwMode="auto">
          <a:xfrm>
            <a:off x="4095495" y="-803146"/>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TextBox 59">
            <a:extLst>
              <a:ext uri="{FF2B5EF4-FFF2-40B4-BE49-F238E27FC236}">
                <a16:creationId xmlns:a16="http://schemas.microsoft.com/office/drawing/2014/main" id="{6B96135C-B78C-6943-9E2E-3DD13946FE01}"/>
              </a:ext>
            </a:extLst>
          </p:cNvPr>
          <p:cNvSpPr txBox="1">
            <a:spLocks noChangeArrowheads="1"/>
          </p:cNvSpPr>
          <p:nvPr/>
        </p:nvSpPr>
        <p:spPr bwMode="auto">
          <a:xfrm>
            <a:off x="3669956" y="693091"/>
            <a:ext cx="4852088" cy="880241"/>
          </a:xfrm>
          <a:prstGeom prst="rect">
            <a:avLst/>
          </a:prstGeom>
          <a:solidFill>
            <a:schemeClr val="accent1"/>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491">
              <a:lnSpc>
                <a:spcPct val="120000"/>
              </a:lnSpc>
              <a:defRPr/>
            </a:pPr>
            <a:r>
              <a:rPr lang="zh-CN" altLang="en-US" sz="4800" b="1" kern="0" dirty="0">
                <a:solidFill>
                  <a:schemeClr val="bg1"/>
                </a:solidFill>
                <a:latin typeface="字魂143号-正酷超级黑" panose="00000500000000000000" pitchFamily="2" charset="-122"/>
                <a:ea typeface="字魂143号-正酷超级黑" panose="00000500000000000000" pitchFamily="2" charset="-122"/>
                <a:sym typeface="思源黑体" panose="020B0500000000000000" pitchFamily="34" charset="-122"/>
              </a:rPr>
              <a:t>目 录</a:t>
            </a:r>
            <a:r>
              <a:rPr lang="zh-CN" altLang="en-US" sz="4000" b="1" kern="0" dirty="0">
                <a:solidFill>
                  <a:schemeClr val="bg1"/>
                </a:solidFill>
                <a:latin typeface="字魂143号-正酷超级黑" panose="00000500000000000000" pitchFamily="2" charset="-122"/>
                <a:ea typeface="字魂143号-正酷超级黑" panose="00000500000000000000" pitchFamily="2" charset="-122"/>
                <a:sym typeface="思源黑体" panose="020B0500000000000000" pitchFamily="34" charset="-122"/>
              </a:rPr>
              <a:t> </a:t>
            </a:r>
            <a:r>
              <a:rPr lang="en-US" altLang="zh-CN" sz="4400" b="1" kern="0" dirty="0">
                <a:solidFill>
                  <a:schemeClr val="bg1"/>
                </a:solidFill>
                <a:latin typeface="字魂143号-正酷超级黑" panose="00000500000000000000" pitchFamily="2" charset="-122"/>
                <a:ea typeface="字魂143号-正酷超级黑" panose="00000500000000000000" pitchFamily="2" charset="-122"/>
                <a:sym typeface="思源黑体" panose="020B0500000000000000" pitchFamily="34" charset="-122"/>
              </a:rPr>
              <a:t>/ </a:t>
            </a:r>
            <a:r>
              <a:rPr lang="en-US" altLang="zh-CN" sz="3200" b="1" i="1" kern="0" dirty="0">
                <a:solidFill>
                  <a:schemeClr val="bg1"/>
                </a:solidFill>
                <a:latin typeface="字魂143号-正酷超级黑" panose="00000500000000000000" pitchFamily="2" charset="-122"/>
                <a:ea typeface="字魂143号-正酷超级黑" panose="00000500000000000000" pitchFamily="2" charset="-122"/>
                <a:sym typeface="思源黑体" panose="020B0500000000000000" pitchFamily="34" charset="-122"/>
              </a:rPr>
              <a:t>CONTENTS</a:t>
            </a:r>
          </a:p>
        </p:txBody>
      </p:sp>
      <p:cxnSp>
        <p:nvCxnSpPr>
          <p:cNvPr id="6" name="直接连接符 63">
            <a:extLst>
              <a:ext uri="{FF2B5EF4-FFF2-40B4-BE49-F238E27FC236}">
                <a16:creationId xmlns:a16="http://schemas.microsoft.com/office/drawing/2014/main" id="{D4D1EDFF-AE5D-3E48-860F-6B52B3F7AB9E}"/>
              </a:ext>
            </a:extLst>
          </p:cNvPr>
          <p:cNvCxnSpPr/>
          <p:nvPr/>
        </p:nvCxnSpPr>
        <p:spPr>
          <a:xfrm>
            <a:off x="657225" y="3671443"/>
            <a:ext cx="108775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201196B5-2ECE-DF46-A9C4-B103C4910B76}"/>
              </a:ext>
            </a:extLst>
          </p:cNvPr>
          <p:cNvGrpSpPr/>
          <p:nvPr/>
        </p:nvGrpSpPr>
        <p:grpSpPr>
          <a:xfrm>
            <a:off x="2566670" y="3316141"/>
            <a:ext cx="1305855" cy="1112865"/>
            <a:chOff x="3366" y="289"/>
            <a:chExt cx="2948" cy="2512"/>
          </a:xfrm>
          <a:solidFill>
            <a:schemeClr val="accent1"/>
          </a:solidFill>
        </p:grpSpPr>
        <p:sp>
          <p:nvSpPr>
            <p:cNvPr id="8" name="任意多边形 102">
              <a:extLst>
                <a:ext uri="{FF2B5EF4-FFF2-40B4-BE49-F238E27FC236}">
                  <a16:creationId xmlns:a16="http://schemas.microsoft.com/office/drawing/2014/main" id="{A21406CF-BDFB-604D-B9E8-84FB06A1C968}"/>
                </a:ext>
              </a:extLst>
            </p:cNvPr>
            <p:cNvSpPr/>
            <p:nvPr/>
          </p:nvSpPr>
          <p:spPr>
            <a:xfrm>
              <a:off x="3366" y="289"/>
              <a:ext cx="2948" cy="802"/>
            </a:xfrm>
            <a:custGeom>
              <a:avLst/>
              <a:gdLst>
                <a:gd name="connsiteX0" fmla="*/ 294 w 2948"/>
                <a:gd name="connsiteY0" fmla="*/ 0 h 802"/>
                <a:gd name="connsiteX1" fmla="*/ 2694 w 2948"/>
                <a:gd name="connsiteY1" fmla="*/ 0 h 802"/>
                <a:gd name="connsiteX2" fmla="*/ 2948 w 2948"/>
                <a:gd name="connsiteY2" fmla="*/ 802 h 802"/>
                <a:gd name="connsiteX3" fmla="*/ 0 w 2948"/>
                <a:gd name="connsiteY3" fmla="*/ 802 h 802"/>
                <a:gd name="connsiteX4" fmla="*/ 294 w 2948"/>
                <a:gd name="connsiteY4" fmla="*/ 0 h 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8" h="802">
                  <a:moveTo>
                    <a:pt x="294" y="0"/>
                  </a:moveTo>
                  <a:lnTo>
                    <a:pt x="2694" y="0"/>
                  </a:lnTo>
                  <a:lnTo>
                    <a:pt x="2948" y="802"/>
                  </a:lnTo>
                  <a:lnTo>
                    <a:pt x="0" y="802"/>
                  </a:lnTo>
                  <a:lnTo>
                    <a:pt x="29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任意多边形 103">
              <a:extLst>
                <a:ext uri="{FF2B5EF4-FFF2-40B4-BE49-F238E27FC236}">
                  <a16:creationId xmlns:a16="http://schemas.microsoft.com/office/drawing/2014/main" id="{B7E71596-6931-D749-9082-0746BB539D21}"/>
                </a:ext>
              </a:extLst>
            </p:cNvPr>
            <p:cNvSpPr/>
            <p:nvPr/>
          </p:nvSpPr>
          <p:spPr>
            <a:xfrm>
              <a:off x="3651" y="289"/>
              <a:ext cx="2377" cy="2512"/>
            </a:xfrm>
            <a:custGeom>
              <a:avLst/>
              <a:gdLst>
                <a:gd name="connsiteX0" fmla="*/ 0 w 2495"/>
                <a:gd name="connsiteY0" fmla="*/ 0 h 2512"/>
                <a:gd name="connsiteX1" fmla="*/ 2495 w 2495"/>
                <a:gd name="connsiteY1" fmla="*/ 0 h 2512"/>
                <a:gd name="connsiteX2" fmla="*/ 2495 w 2495"/>
                <a:gd name="connsiteY2" fmla="*/ 2041 h 2512"/>
                <a:gd name="connsiteX3" fmla="*/ 1268 w 2495"/>
                <a:gd name="connsiteY3" fmla="*/ 2512 h 2512"/>
                <a:gd name="connsiteX4" fmla="*/ 0 w 2495"/>
                <a:gd name="connsiteY4" fmla="*/ 2041 h 2512"/>
                <a:gd name="connsiteX5" fmla="*/ 0 w 2495"/>
                <a:gd name="connsiteY5" fmla="*/ 0 h 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5" h="2512">
                  <a:moveTo>
                    <a:pt x="0" y="0"/>
                  </a:moveTo>
                  <a:lnTo>
                    <a:pt x="2495" y="0"/>
                  </a:lnTo>
                  <a:lnTo>
                    <a:pt x="2495" y="2041"/>
                  </a:lnTo>
                  <a:lnTo>
                    <a:pt x="1268" y="2512"/>
                  </a:lnTo>
                  <a:lnTo>
                    <a:pt x="0" y="204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0" name="KSO_Shape">
            <a:extLst>
              <a:ext uri="{FF2B5EF4-FFF2-40B4-BE49-F238E27FC236}">
                <a16:creationId xmlns:a16="http://schemas.microsoft.com/office/drawing/2014/main" id="{D73330E5-E804-E543-9A71-79792C7A06F7}"/>
              </a:ext>
            </a:extLst>
          </p:cNvPr>
          <p:cNvSpPr/>
          <p:nvPr/>
        </p:nvSpPr>
        <p:spPr bwMode="auto">
          <a:xfrm>
            <a:off x="2926900" y="3637044"/>
            <a:ext cx="585395" cy="443922"/>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1704">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9">
            <a:extLst>
              <a:ext uri="{FF2B5EF4-FFF2-40B4-BE49-F238E27FC236}">
                <a16:creationId xmlns:a16="http://schemas.microsoft.com/office/drawing/2014/main" id="{CC4768BC-19A0-2A47-AB32-15E841D39FD9}"/>
              </a:ext>
            </a:extLst>
          </p:cNvPr>
          <p:cNvSpPr txBox="1"/>
          <p:nvPr/>
        </p:nvSpPr>
        <p:spPr>
          <a:xfrm>
            <a:off x="2168567" y="4634029"/>
            <a:ext cx="2102061" cy="715548"/>
          </a:xfrm>
          <a:prstGeom prst="rect">
            <a:avLst/>
          </a:prstGeom>
          <a:noFill/>
        </p:spPr>
        <p:txBody>
          <a:bodyPr wrap="square" lIns="68548" tIns="34274" rIns="68548" bIns="34274" rtlCol="0">
            <a:spAutoFit/>
          </a:bodyPr>
          <a:lstStyle/>
          <a:p>
            <a:pPr algn="ctr">
              <a:lnSpc>
                <a:spcPct val="120000"/>
              </a:lnSpc>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公司与团队</a:t>
            </a:r>
            <a:endPar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gn="ctr">
              <a:lnSpc>
                <a:spcPct val="120000"/>
              </a:lnSpc>
            </a:pPr>
            <a:r>
              <a:rPr lang="en-US" altLang="zh-CN" sz="1100" b="1" i="1"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Company And Team</a:t>
            </a:r>
            <a:endParaRPr lang="zh-CN" altLang="en-US" sz="1100" b="1" i="1"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2" name="组合 11">
            <a:extLst>
              <a:ext uri="{FF2B5EF4-FFF2-40B4-BE49-F238E27FC236}">
                <a16:creationId xmlns:a16="http://schemas.microsoft.com/office/drawing/2014/main" id="{3427AC32-BDF3-854B-A838-CC9F13CA622F}"/>
              </a:ext>
            </a:extLst>
          </p:cNvPr>
          <p:cNvGrpSpPr/>
          <p:nvPr/>
        </p:nvGrpSpPr>
        <p:grpSpPr>
          <a:xfrm>
            <a:off x="4619446" y="3316141"/>
            <a:ext cx="1305855" cy="1112865"/>
            <a:chOff x="3366" y="289"/>
            <a:chExt cx="2948" cy="2512"/>
          </a:xfrm>
          <a:solidFill>
            <a:schemeClr val="accent1"/>
          </a:solidFill>
        </p:grpSpPr>
        <p:sp>
          <p:nvSpPr>
            <p:cNvPr id="13" name="任意多边形 252">
              <a:extLst>
                <a:ext uri="{FF2B5EF4-FFF2-40B4-BE49-F238E27FC236}">
                  <a16:creationId xmlns:a16="http://schemas.microsoft.com/office/drawing/2014/main" id="{9B9D6E96-E889-C54C-9125-A2054FA2E1A9}"/>
                </a:ext>
              </a:extLst>
            </p:cNvPr>
            <p:cNvSpPr/>
            <p:nvPr/>
          </p:nvSpPr>
          <p:spPr>
            <a:xfrm>
              <a:off x="3366" y="289"/>
              <a:ext cx="2948" cy="802"/>
            </a:xfrm>
            <a:custGeom>
              <a:avLst/>
              <a:gdLst>
                <a:gd name="connsiteX0" fmla="*/ 294 w 2948"/>
                <a:gd name="connsiteY0" fmla="*/ 0 h 802"/>
                <a:gd name="connsiteX1" fmla="*/ 2694 w 2948"/>
                <a:gd name="connsiteY1" fmla="*/ 0 h 802"/>
                <a:gd name="connsiteX2" fmla="*/ 2948 w 2948"/>
                <a:gd name="connsiteY2" fmla="*/ 802 h 802"/>
                <a:gd name="connsiteX3" fmla="*/ 0 w 2948"/>
                <a:gd name="connsiteY3" fmla="*/ 802 h 802"/>
                <a:gd name="connsiteX4" fmla="*/ 294 w 2948"/>
                <a:gd name="connsiteY4" fmla="*/ 0 h 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8" h="802">
                  <a:moveTo>
                    <a:pt x="294" y="0"/>
                  </a:moveTo>
                  <a:lnTo>
                    <a:pt x="2694" y="0"/>
                  </a:lnTo>
                  <a:lnTo>
                    <a:pt x="2948" y="802"/>
                  </a:lnTo>
                  <a:lnTo>
                    <a:pt x="0" y="802"/>
                  </a:lnTo>
                  <a:lnTo>
                    <a:pt x="29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任意多边形 253">
              <a:extLst>
                <a:ext uri="{FF2B5EF4-FFF2-40B4-BE49-F238E27FC236}">
                  <a16:creationId xmlns:a16="http://schemas.microsoft.com/office/drawing/2014/main" id="{21B17496-3E46-CF4D-8DD7-D0D8EF744619}"/>
                </a:ext>
              </a:extLst>
            </p:cNvPr>
            <p:cNvSpPr/>
            <p:nvPr/>
          </p:nvSpPr>
          <p:spPr>
            <a:xfrm>
              <a:off x="3651" y="289"/>
              <a:ext cx="2377" cy="2512"/>
            </a:xfrm>
            <a:custGeom>
              <a:avLst/>
              <a:gdLst>
                <a:gd name="connsiteX0" fmla="*/ 0 w 2495"/>
                <a:gd name="connsiteY0" fmla="*/ 0 h 2512"/>
                <a:gd name="connsiteX1" fmla="*/ 2495 w 2495"/>
                <a:gd name="connsiteY1" fmla="*/ 0 h 2512"/>
                <a:gd name="connsiteX2" fmla="*/ 2495 w 2495"/>
                <a:gd name="connsiteY2" fmla="*/ 2041 h 2512"/>
                <a:gd name="connsiteX3" fmla="*/ 1268 w 2495"/>
                <a:gd name="connsiteY3" fmla="*/ 2512 h 2512"/>
                <a:gd name="connsiteX4" fmla="*/ 0 w 2495"/>
                <a:gd name="connsiteY4" fmla="*/ 2041 h 2512"/>
                <a:gd name="connsiteX5" fmla="*/ 0 w 2495"/>
                <a:gd name="connsiteY5" fmla="*/ 0 h 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5" h="2512">
                  <a:moveTo>
                    <a:pt x="0" y="0"/>
                  </a:moveTo>
                  <a:lnTo>
                    <a:pt x="2495" y="0"/>
                  </a:lnTo>
                  <a:lnTo>
                    <a:pt x="2495" y="2041"/>
                  </a:lnTo>
                  <a:lnTo>
                    <a:pt x="1268" y="2512"/>
                  </a:lnTo>
                  <a:lnTo>
                    <a:pt x="0" y="204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5" name="KSO_Shape">
            <a:extLst>
              <a:ext uri="{FF2B5EF4-FFF2-40B4-BE49-F238E27FC236}">
                <a16:creationId xmlns:a16="http://schemas.microsoft.com/office/drawing/2014/main" id="{D0773B13-903D-404F-9BCA-5AFBC57CCB8F}"/>
              </a:ext>
            </a:extLst>
          </p:cNvPr>
          <p:cNvSpPr/>
          <p:nvPr/>
        </p:nvSpPr>
        <p:spPr bwMode="auto">
          <a:xfrm>
            <a:off x="5000678" y="3630461"/>
            <a:ext cx="599327" cy="45708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sz="1704">
              <a:solidFill>
                <a:srgbClr val="1C666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文本框 9">
            <a:extLst>
              <a:ext uri="{FF2B5EF4-FFF2-40B4-BE49-F238E27FC236}">
                <a16:creationId xmlns:a16="http://schemas.microsoft.com/office/drawing/2014/main" id="{1059CFA4-7F28-7740-A395-6461B0FE91FD}"/>
              </a:ext>
            </a:extLst>
          </p:cNvPr>
          <p:cNvSpPr txBox="1"/>
          <p:nvPr/>
        </p:nvSpPr>
        <p:spPr>
          <a:xfrm>
            <a:off x="4215671" y="4634029"/>
            <a:ext cx="2102061" cy="698429"/>
          </a:xfrm>
          <a:prstGeom prst="rect">
            <a:avLst/>
          </a:prstGeom>
          <a:noFill/>
        </p:spPr>
        <p:txBody>
          <a:bodyPr wrap="square" lIns="68548" tIns="34274" rIns="68548" bIns="34274" rtlCol="0">
            <a:spAutoFit/>
          </a:bodyPr>
          <a:lstStyle/>
          <a:p>
            <a:pPr algn="ctr">
              <a:lnSpc>
                <a:spcPct val="120000"/>
              </a:lnSpc>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策划内容</a:t>
            </a:r>
            <a:endPar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gn="ctr">
              <a:lnSpc>
                <a:spcPct val="120000"/>
              </a:lnSpc>
            </a:pPr>
            <a:r>
              <a:rPr lang="en-US" altLang="zh-CN" sz="1100" b="1" i="1"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Project Introduction</a:t>
            </a:r>
            <a:endParaRPr lang="zh-CN" altLang="en-US" sz="1100" b="1" i="1"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7" name="组合 16">
            <a:extLst>
              <a:ext uri="{FF2B5EF4-FFF2-40B4-BE49-F238E27FC236}">
                <a16:creationId xmlns:a16="http://schemas.microsoft.com/office/drawing/2014/main" id="{D2313292-4022-7746-88E3-390310984E89}"/>
              </a:ext>
            </a:extLst>
          </p:cNvPr>
          <p:cNvGrpSpPr/>
          <p:nvPr/>
        </p:nvGrpSpPr>
        <p:grpSpPr>
          <a:xfrm>
            <a:off x="6672222" y="3316141"/>
            <a:ext cx="1305855" cy="1112865"/>
            <a:chOff x="3366" y="289"/>
            <a:chExt cx="2948" cy="2512"/>
          </a:xfrm>
          <a:solidFill>
            <a:schemeClr val="accent2"/>
          </a:solidFill>
        </p:grpSpPr>
        <p:sp>
          <p:nvSpPr>
            <p:cNvPr id="18" name="任意多边形 302">
              <a:extLst>
                <a:ext uri="{FF2B5EF4-FFF2-40B4-BE49-F238E27FC236}">
                  <a16:creationId xmlns:a16="http://schemas.microsoft.com/office/drawing/2014/main" id="{7159F908-B6F2-C84E-862D-81868E6154FD}"/>
                </a:ext>
              </a:extLst>
            </p:cNvPr>
            <p:cNvSpPr/>
            <p:nvPr/>
          </p:nvSpPr>
          <p:spPr>
            <a:xfrm>
              <a:off x="3366" y="289"/>
              <a:ext cx="2948" cy="802"/>
            </a:xfrm>
            <a:custGeom>
              <a:avLst/>
              <a:gdLst>
                <a:gd name="connsiteX0" fmla="*/ 294 w 2948"/>
                <a:gd name="connsiteY0" fmla="*/ 0 h 802"/>
                <a:gd name="connsiteX1" fmla="*/ 2694 w 2948"/>
                <a:gd name="connsiteY1" fmla="*/ 0 h 802"/>
                <a:gd name="connsiteX2" fmla="*/ 2948 w 2948"/>
                <a:gd name="connsiteY2" fmla="*/ 802 h 802"/>
                <a:gd name="connsiteX3" fmla="*/ 0 w 2948"/>
                <a:gd name="connsiteY3" fmla="*/ 802 h 802"/>
                <a:gd name="connsiteX4" fmla="*/ 294 w 2948"/>
                <a:gd name="connsiteY4" fmla="*/ 0 h 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8" h="802">
                  <a:moveTo>
                    <a:pt x="294" y="0"/>
                  </a:moveTo>
                  <a:lnTo>
                    <a:pt x="2694" y="0"/>
                  </a:lnTo>
                  <a:lnTo>
                    <a:pt x="2948" y="802"/>
                  </a:lnTo>
                  <a:lnTo>
                    <a:pt x="0" y="802"/>
                  </a:lnTo>
                  <a:lnTo>
                    <a:pt x="29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任意多边形 303">
              <a:extLst>
                <a:ext uri="{FF2B5EF4-FFF2-40B4-BE49-F238E27FC236}">
                  <a16:creationId xmlns:a16="http://schemas.microsoft.com/office/drawing/2014/main" id="{03F425D2-9486-A44F-8AE5-0396FD31E226}"/>
                </a:ext>
              </a:extLst>
            </p:cNvPr>
            <p:cNvSpPr/>
            <p:nvPr/>
          </p:nvSpPr>
          <p:spPr>
            <a:xfrm>
              <a:off x="3651" y="289"/>
              <a:ext cx="2377" cy="2512"/>
            </a:xfrm>
            <a:custGeom>
              <a:avLst/>
              <a:gdLst>
                <a:gd name="connsiteX0" fmla="*/ 0 w 2495"/>
                <a:gd name="connsiteY0" fmla="*/ 0 h 2512"/>
                <a:gd name="connsiteX1" fmla="*/ 2495 w 2495"/>
                <a:gd name="connsiteY1" fmla="*/ 0 h 2512"/>
                <a:gd name="connsiteX2" fmla="*/ 2495 w 2495"/>
                <a:gd name="connsiteY2" fmla="*/ 2041 h 2512"/>
                <a:gd name="connsiteX3" fmla="*/ 1268 w 2495"/>
                <a:gd name="connsiteY3" fmla="*/ 2512 h 2512"/>
                <a:gd name="connsiteX4" fmla="*/ 0 w 2495"/>
                <a:gd name="connsiteY4" fmla="*/ 2041 h 2512"/>
                <a:gd name="connsiteX5" fmla="*/ 0 w 2495"/>
                <a:gd name="connsiteY5" fmla="*/ 0 h 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5" h="2512">
                  <a:moveTo>
                    <a:pt x="0" y="0"/>
                  </a:moveTo>
                  <a:lnTo>
                    <a:pt x="2495" y="0"/>
                  </a:lnTo>
                  <a:lnTo>
                    <a:pt x="2495" y="2041"/>
                  </a:lnTo>
                  <a:lnTo>
                    <a:pt x="1268" y="2512"/>
                  </a:lnTo>
                  <a:lnTo>
                    <a:pt x="0" y="204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0" name="KSO_Shape">
            <a:extLst>
              <a:ext uri="{FF2B5EF4-FFF2-40B4-BE49-F238E27FC236}">
                <a16:creationId xmlns:a16="http://schemas.microsoft.com/office/drawing/2014/main" id="{0EE9CBEF-694F-FB41-AD11-ACB992097304}"/>
              </a:ext>
            </a:extLst>
          </p:cNvPr>
          <p:cNvSpPr/>
          <p:nvPr/>
        </p:nvSpPr>
        <p:spPr bwMode="auto">
          <a:xfrm>
            <a:off x="7088388" y="3568316"/>
            <a:ext cx="587250" cy="58137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sz="1704">
              <a:solidFill>
                <a:srgbClr val="1C666E"/>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文本框 9">
            <a:extLst>
              <a:ext uri="{FF2B5EF4-FFF2-40B4-BE49-F238E27FC236}">
                <a16:creationId xmlns:a16="http://schemas.microsoft.com/office/drawing/2014/main" id="{334BA6F4-C237-9D43-9647-6519916C845B}"/>
              </a:ext>
            </a:extLst>
          </p:cNvPr>
          <p:cNvSpPr txBox="1"/>
          <p:nvPr/>
        </p:nvSpPr>
        <p:spPr>
          <a:xfrm>
            <a:off x="6127810" y="4634029"/>
            <a:ext cx="2394234" cy="715548"/>
          </a:xfrm>
          <a:prstGeom prst="rect">
            <a:avLst/>
          </a:prstGeom>
          <a:noFill/>
        </p:spPr>
        <p:txBody>
          <a:bodyPr wrap="square" lIns="68548" tIns="34274" rIns="68548" bIns="34274" rtlCol="0">
            <a:spAutoFit/>
          </a:bodyPr>
          <a:lstStyle/>
          <a:p>
            <a:pPr algn="ctr">
              <a:lnSpc>
                <a:spcPct val="120000"/>
              </a:lnSpc>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产品与运营</a:t>
            </a:r>
            <a:endPar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a:p>
            <a:pPr algn="ctr">
              <a:lnSpc>
                <a:spcPct val="120000"/>
              </a:lnSpc>
            </a:pPr>
            <a:r>
              <a:rPr lang="en-US" altLang="zh-CN" sz="1100" b="1" i="1"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Products And Operations</a:t>
            </a:r>
            <a:endParaRPr lang="zh-CN" altLang="en-US" sz="1100" b="1" i="1"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2" name="组合 21">
            <a:extLst>
              <a:ext uri="{FF2B5EF4-FFF2-40B4-BE49-F238E27FC236}">
                <a16:creationId xmlns:a16="http://schemas.microsoft.com/office/drawing/2014/main" id="{C9543C57-9BF2-C44F-BBA2-C8DBAB06B0D8}"/>
              </a:ext>
            </a:extLst>
          </p:cNvPr>
          <p:cNvGrpSpPr/>
          <p:nvPr/>
        </p:nvGrpSpPr>
        <p:grpSpPr>
          <a:xfrm>
            <a:off x="8724998" y="3316141"/>
            <a:ext cx="1305855" cy="1112865"/>
            <a:chOff x="3366" y="289"/>
            <a:chExt cx="2948" cy="2512"/>
          </a:xfrm>
          <a:solidFill>
            <a:schemeClr val="accent1"/>
          </a:solidFill>
        </p:grpSpPr>
        <p:sp>
          <p:nvSpPr>
            <p:cNvPr id="23" name="任意多边形 307">
              <a:extLst>
                <a:ext uri="{FF2B5EF4-FFF2-40B4-BE49-F238E27FC236}">
                  <a16:creationId xmlns:a16="http://schemas.microsoft.com/office/drawing/2014/main" id="{925DD7E6-688D-5A43-AD12-A235E2013027}"/>
                </a:ext>
              </a:extLst>
            </p:cNvPr>
            <p:cNvSpPr/>
            <p:nvPr/>
          </p:nvSpPr>
          <p:spPr>
            <a:xfrm>
              <a:off x="3366" y="289"/>
              <a:ext cx="2948" cy="802"/>
            </a:xfrm>
            <a:custGeom>
              <a:avLst/>
              <a:gdLst>
                <a:gd name="connsiteX0" fmla="*/ 294 w 2948"/>
                <a:gd name="connsiteY0" fmla="*/ 0 h 802"/>
                <a:gd name="connsiteX1" fmla="*/ 2694 w 2948"/>
                <a:gd name="connsiteY1" fmla="*/ 0 h 802"/>
                <a:gd name="connsiteX2" fmla="*/ 2948 w 2948"/>
                <a:gd name="connsiteY2" fmla="*/ 802 h 802"/>
                <a:gd name="connsiteX3" fmla="*/ 0 w 2948"/>
                <a:gd name="connsiteY3" fmla="*/ 802 h 802"/>
                <a:gd name="connsiteX4" fmla="*/ 294 w 2948"/>
                <a:gd name="connsiteY4" fmla="*/ 0 h 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8" h="802">
                  <a:moveTo>
                    <a:pt x="294" y="0"/>
                  </a:moveTo>
                  <a:lnTo>
                    <a:pt x="2694" y="0"/>
                  </a:lnTo>
                  <a:lnTo>
                    <a:pt x="2948" y="802"/>
                  </a:lnTo>
                  <a:lnTo>
                    <a:pt x="0" y="802"/>
                  </a:lnTo>
                  <a:lnTo>
                    <a:pt x="29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任意多边形 308">
              <a:extLst>
                <a:ext uri="{FF2B5EF4-FFF2-40B4-BE49-F238E27FC236}">
                  <a16:creationId xmlns:a16="http://schemas.microsoft.com/office/drawing/2014/main" id="{93E2C360-D4D1-1540-8EA7-72812BD53A2C}"/>
                </a:ext>
              </a:extLst>
            </p:cNvPr>
            <p:cNvSpPr/>
            <p:nvPr/>
          </p:nvSpPr>
          <p:spPr>
            <a:xfrm>
              <a:off x="3651" y="289"/>
              <a:ext cx="2377" cy="2512"/>
            </a:xfrm>
            <a:custGeom>
              <a:avLst/>
              <a:gdLst>
                <a:gd name="connsiteX0" fmla="*/ 0 w 2495"/>
                <a:gd name="connsiteY0" fmla="*/ 0 h 2512"/>
                <a:gd name="connsiteX1" fmla="*/ 2495 w 2495"/>
                <a:gd name="connsiteY1" fmla="*/ 0 h 2512"/>
                <a:gd name="connsiteX2" fmla="*/ 2495 w 2495"/>
                <a:gd name="connsiteY2" fmla="*/ 2041 h 2512"/>
                <a:gd name="connsiteX3" fmla="*/ 1268 w 2495"/>
                <a:gd name="connsiteY3" fmla="*/ 2512 h 2512"/>
                <a:gd name="connsiteX4" fmla="*/ 0 w 2495"/>
                <a:gd name="connsiteY4" fmla="*/ 2041 h 2512"/>
                <a:gd name="connsiteX5" fmla="*/ 0 w 2495"/>
                <a:gd name="connsiteY5" fmla="*/ 0 h 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5" h="2512">
                  <a:moveTo>
                    <a:pt x="0" y="0"/>
                  </a:moveTo>
                  <a:lnTo>
                    <a:pt x="2495" y="0"/>
                  </a:lnTo>
                  <a:lnTo>
                    <a:pt x="2495" y="2041"/>
                  </a:lnTo>
                  <a:lnTo>
                    <a:pt x="1268" y="2512"/>
                  </a:lnTo>
                  <a:lnTo>
                    <a:pt x="0" y="204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5" name="KSO_Shape">
            <a:extLst>
              <a:ext uri="{FF2B5EF4-FFF2-40B4-BE49-F238E27FC236}">
                <a16:creationId xmlns:a16="http://schemas.microsoft.com/office/drawing/2014/main" id="{7F91356A-98AA-1640-AB80-9079F5194DE6}"/>
              </a:ext>
            </a:extLst>
          </p:cNvPr>
          <p:cNvSpPr/>
          <p:nvPr/>
        </p:nvSpPr>
        <p:spPr bwMode="auto">
          <a:xfrm>
            <a:off x="9164021" y="3599500"/>
            <a:ext cx="519011" cy="519011"/>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1704">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6" name="文本框 9">
            <a:extLst>
              <a:ext uri="{FF2B5EF4-FFF2-40B4-BE49-F238E27FC236}">
                <a16:creationId xmlns:a16="http://schemas.microsoft.com/office/drawing/2014/main" id="{28D3B9B7-CB1A-AC49-88AC-ACCF400850BB}"/>
              </a:ext>
            </a:extLst>
          </p:cNvPr>
          <p:cNvSpPr txBox="1"/>
          <p:nvPr/>
        </p:nvSpPr>
        <p:spPr>
          <a:xfrm>
            <a:off x="8243093" y="4634029"/>
            <a:ext cx="2257876" cy="715548"/>
          </a:xfrm>
          <a:prstGeom prst="rect">
            <a:avLst/>
          </a:prstGeom>
          <a:noFill/>
        </p:spPr>
        <p:txBody>
          <a:bodyPr wrap="square" lIns="68548" tIns="34274" rIns="68548" bIns="34274" rtlCol="0">
            <a:spAutoFit/>
          </a:bodyPr>
          <a:lstStyle/>
          <a:p>
            <a:pPr algn="ctr">
              <a:lnSpc>
                <a:spcPct val="120000"/>
              </a:lnSpc>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rPr>
              <a:t>活动计划</a:t>
            </a:r>
            <a:endPar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gn="ctr">
              <a:lnSpc>
                <a:spcPct val="120000"/>
              </a:lnSpc>
            </a:pPr>
            <a:r>
              <a:rPr lang="en-US" altLang="zh-CN" sz="1100" b="1" i="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Development plan</a:t>
            </a:r>
            <a:endParaRPr lang="zh-CN" altLang="zh-CN" sz="1100" b="1" i="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PA-椭圆 21">
            <a:extLst>
              <a:ext uri="{FF2B5EF4-FFF2-40B4-BE49-F238E27FC236}">
                <a16:creationId xmlns:a16="http://schemas.microsoft.com/office/drawing/2014/main" id="{AB563FE8-3A48-784F-AF03-0EAB4EB7A651}"/>
              </a:ext>
            </a:extLst>
          </p:cNvPr>
          <p:cNvSpPr/>
          <p:nvPr>
            <p:custDataLst>
              <p:tags r:id="rId4"/>
            </p:custDataLst>
          </p:nvPr>
        </p:nvSpPr>
        <p:spPr>
          <a:xfrm>
            <a:off x="11109599" y="5816743"/>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PA-椭圆 21">
            <a:extLst>
              <a:ext uri="{FF2B5EF4-FFF2-40B4-BE49-F238E27FC236}">
                <a16:creationId xmlns:a16="http://schemas.microsoft.com/office/drawing/2014/main" id="{BFA0D00A-3BE2-B445-8603-F8204B31B675}"/>
              </a:ext>
            </a:extLst>
          </p:cNvPr>
          <p:cNvSpPr/>
          <p:nvPr>
            <p:custDataLst>
              <p:tags r:id="rId5"/>
            </p:custDataLst>
          </p:nvPr>
        </p:nvSpPr>
        <p:spPr>
          <a:xfrm>
            <a:off x="346451" y="2633490"/>
            <a:ext cx="287562" cy="287562"/>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4" name="PA-椭圆 21">
            <a:extLst>
              <a:ext uri="{FF2B5EF4-FFF2-40B4-BE49-F238E27FC236}">
                <a16:creationId xmlns:a16="http://schemas.microsoft.com/office/drawing/2014/main" id="{F8143606-322B-9043-87EF-967BD76759A1}"/>
              </a:ext>
            </a:extLst>
          </p:cNvPr>
          <p:cNvSpPr/>
          <p:nvPr>
            <p:custDataLst>
              <p:tags r:id="rId6"/>
            </p:custDataLst>
          </p:nvPr>
        </p:nvSpPr>
        <p:spPr>
          <a:xfrm>
            <a:off x="795307" y="5096830"/>
            <a:ext cx="548760" cy="548760"/>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PA-椭圆 21">
            <a:extLst>
              <a:ext uri="{FF2B5EF4-FFF2-40B4-BE49-F238E27FC236}">
                <a16:creationId xmlns:a16="http://schemas.microsoft.com/office/drawing/2014/main" id="{CFD7EA6E-9CBC-E340-A100-2E4EBEF3A850}"/>
              </a:ext>
            </a:extLst>
          </p:cNvPr>
          <p:cNvSpPr/>
          <p:nvPr>
            <p:custDataLst>
              <p:tags r:id="rId7"/>
            </p:custDataLst>
          </p:nvPr>
        </p:nvSpPr>
        <p:spPr>
          <a:xfrm>
            <a:off x="11284716" y="1299399"/>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3897701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47"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47" presetClass="entr" presetSubtype="0" fill="hold"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42"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bldLvl="0" animBg="1"/>
      <p:bldP spid="11" grpId="0"/>
      <p:bldP spid="15" grpId="0" bldLvl="0" animBg="1"/>
      <p:bldP spid="16" grpId="0"/>
      <p:bldP spid="20" grpId="0" bldLvl="0" animBg="1"/>
      <p:bldP spid="21" grpId="0"/>
      <p:bldP spid="25" grpId="0" bldLvl="0" animBg="1"/>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
            <a:extLst>
              <a:ext uri="{FF2B5EF4-FFF2-40B4-BE49-F238E27FC236}">
                <a16:creationId xmlns:a16="http://schemas.microsoft.com/office/drawing/2014/main" id="{FE13E3AC-E961-1340-9581-E9D79D3B6613}"/>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 name="PA-1">
            <a:extLst>
              <a:ext uri="{FF2B5EF4-FFF2-40B4-BE49-F238E27FC236}">
                <a16:creationId xmlns:a16="http://schemas.microsoft.com/office/drawing/2014/main" id="{6D87540F-492D-1B4C-A0F9-E77465F50F3A}"/>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 name="PA-1">
            <a:extLst>
              <a:ext uri="{FF2B5EF4-FFF2-40B4-BE49-F238E27FC236}">
                <a16:creationId xmlns:a16="http://schemas.microsoft.com/office/drawing/2014/main" id="{E5C49270-FE22-EE45-A4D8-C3136C10A3B1}"/>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椭圆 4">
            <a:extLst>
              <a:ext uri="{FF2B5EF4-FFF2-40B4-BE49-F238E27FC236}">
                <a16:creationId xmlns:a16="http://schemas.microsoft.com/office/drawing/2014/main" id="{DF1B6EEE-F435-2C48-A0BB-7FDA07B65D70}"/>
              </a:ext>
            </a:extLst>
          </p:cNvPr>
          <p:cNvSpPr/>
          <p:nvPr/>
        </p:nvSpPr>
        <p:spPr>
          <a:xfrm>
            <a:off x="2006600" y="2159000"/>
            <a:ext cx="2540000" cy="254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a:extLst>
              <a:ext uri="{FF2B5EF4-FFF2-40B4-BE49-F238E27FC236}">
                <a16:creationId xmlns:a16="http://schemas.microsoft.com/office/drawing/2014/main" id="{17D8D43A-FD12-034D-8F4E-BC6C696A7837}"/>
              </a:ext>
            </a:extLst>
          </p:cNvPr>
          <p:cNvSpPr txBox="1"/>
          <p:nvPr/>
        </p:nvSpPr>
        <p:spPr>
          <a:xfrm>
            <a:off x="2384238" y="2767280"/>
            <a:ext cx="1773294" cy="1323439"/>
          </a:xfrm>
          <a:prstGeom prst="rect">
            <a:avLst/>
          </a:prstGeom>
          <a:noFill/>
        </p:spPr>
        <p:txBody>
          <a:bodyPr wrap="square" rtlCol="0">
            <a:spAutoFit/>
          </a:bodyPr>
          <a:lstStyle/>
          <a:p>
            <a:pPr algn="ctr"/>
            <a:r>
              <a:rPr lang="en-US" altLang="zh-CN"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endParaRPr lang="zh-CN" altLang="en-US"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文本框 9">
            <a:extLst>
              <a:ext uri="{FF2B5EF4-FFF2-40B4-BE49-F238E27FC236}">
                <a16:creationId xmlns:a16="http://schemas.microsoft.com/office/drawing/2014/main" id="{1E8B6DB3-FEE1-384E-A928-72EDB99E2362}"/>
              </a:ext>
            </a:extLst>
          </p:cNvPr>
          <p:cNvSpPr txBox="1"/>
          <p:nvPr>
            <p:custDataLst>
              <p:tags r:id="rId4"/>
            </p:custDataLst>
          </p:nvPr>
        </p:nvSpPr>
        <p:spPr>
          <a:xfrm>
            <a:off x="6938392" y="3429000"/>
            <a:ext cx="3939413" cy="1469248"/>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8" name="TextBox 7">
            <a:extLst>
              <a:ext uri="{FF2B5EF4-FFF2-40B4-BE49-F238E27FC236}">
                <a16:creationId xmlns:a16="http://schemas.microsoft.com/office/drawing/2014/main" id="{9C6A1604-F663-0442-B491-30D5FF587C67}"/>
              </a:ext>
            </a:extLst>
          </p:cNvPr>
          <p:cNvSpPr txBox="1"/>
          <p:nvPr/>
        </p:nvSpPr>
        <p:spPr>
          <a:xfrm>
            <a:off x="6928231" y="2120949"/>
            <a:ext cx="2879531" cy="646331"/>
          </a:xfrm>
          <a:prstGeom prst="rect">
            <a:avLst/>
          </a:prstGeom>
          <a:noFill/>
        </p:spPr>
        <p:txBody>
          <a:bodyPr wrap="square" rtlCol="0">
            <a:spAutoFit/>
          </a:bodyPr>
          <a:lstStyle/>
          <a:p>
            <a:pPr algn="dist"/>
            <a:r>
              <a:rPr lang="zh-CN" altLang="en-US" sz="3600" dirty="0">
                <a:latin typeface="思源黑体" panose="020B0500000000000000" pitchFamily="34" charset="-122"/>
                <a:ea typeface="思源黑体" panose="020B0500000000000000" pitchFamily="34" charset="-122"/>
                <a:sym typeface="思源黑体" panose="020B0500000000000000" pitchFamily="34" charset="-122"/>
              </a:rPr>
              <a:t>活动计划</a:t>
            </a:r>
          </a:p>
        </p:txBody>
      </p:sp>
      <p:sp>
        <p:nvSpPr>
          <p:cNvPr id="9" name="TextBox 7">
            <a:extLst>
              <a:ext uri="{FF2B5EF4-FFF2-40B4-BE49-F238E27FC236}">
                <a16:creationId xmlns:a16="http://schemas.microsoft.com/office/drawing/2014/main" id="{38A39770-EE06-F041-89BC-825176D53308}"/>
              </a:ext>
            </a:extLst>
          </p:cNvPr>
          <p:cNvSpPr txBox="1"/>
          <p:nvPr/>
        </p:nvSpPr>
        <p:spPr>
          <a:xfrm>
            <a:off x="6938392" y="2779977"/>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PA-椭圆 21">
            <a:extLst>
              <a:ext uri="{FF2B5EF4-FFF2-40B4-BE49-F238E27FC236}">
                <a16:creationId xmlns:a16="http://schemas.microsoft.com/office/drawing/2014/main" id="{C9150502-3294-7640-A9CC-718933E35675}"/>
              </a:ext>
            </a:extLst>
          </p:cNvPr>
          <p:cNvSpPr/>
          <p:nvPr>
            <p:custDataLst>
              <p:tags r:id="rId5"/>
            </p:custDataLst>
          </p:nvPr>
        </p:nvSpPr>
        <p:spPr>
          <a:xfrm>
            <a:off x="10995430" y="771037"/>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PA-椭圆 21">
            <a:extLst>
              <a:ext uri="{FF2B5EF4-FFF2-40B4-BE49-F238E27FC236}">
                <a16:creationId xmlns:a16="http://schemas.microsoft.com/office/drawing/2014/main" id="{6E887269-C9C3-4148-86CB-80088D66E556}"/>
              </a:ext>
            </a:extLst>
          </p:cNvPr>
          <p:cNvSpPr/>
          <p:nvPr>
            <p:custDataLst>
              <p:tags r:id="rId6"/>
            </p:custDataLst>
          </p:nvPr>
        </p:nvSpPr>
        <p:spPr>
          <a:xfrm>
            <a:off x="517512" y="5761335"/>
            <a:ext cx="796683" cy="796683"/>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PA-椭圆 21">
            <a:extLst>
              <a:ext uri="{FF2B5EF4-FFF2-40B4-BE49-F238E27FC236}">
                <a16:creationId xmlns:a16="http://schemas.microsoft.com/office/drawing/2014/main" id="{EDFA5ED3-91DC-D04B-A1EF-8480353278DE}"/>
              </a:ext>
            </a:extLst>
          </p:cNvPr>
          <p:cNvSpPr/>
          <p:nvPr>
            <p:custDataLst>
              <p:tags r:id="rId7"/>
            </p:custDataLst>
          </p:nvPr>
        </p:nvSpPr>
        <p:spPr>
          <a:xfrm>
            <a:off x="11150599" y="5856330"/>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PA-椭圆 21">
            <a:extLst>
              <a:ext uri="{FF2B5EF4-FFF2-40B4-BE49-F238E27FC236}">
                <a16:creationId xmlns:a16="http://schemas.microsoft.com/office/drawing/2014/main" id="{4B5968F1-B3F0-D64A-B078-86501260826A}"/>
              </a:ext>
            </a:extLst>
          </p:cNvPr>
          <p:cNvSpPr/>
          <p:nvPr>
            <p:custDataLst>
              <p:tags r:id="rId8"/>
            </p:custDataLst>
          </p:nvPr>
        </p:nvSpPr>
        <p:spPr>
          <a:xfrm>
            <a:off x="5323972" y="541824"/>
            <a:ext cx="745219" cy="745219"/>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1132798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528BF621-9683-44D2-97E6-4F3955504732}"/>
              </a:ext>
            </a:extLst>
          </p:cNvPr>
          <p:cNvGrpSpPr/>
          <p:nvPr/>
        </p:nvGrpSpPr>
        <p:grpSpPr>
          <a:xfrm>
            <a:off x="-278512" y="-304800"/>
            <a:ext cx="15594330" cy="9725644"/>
            <a:chOff x="-278512" y="-304800"/>
            <a:chExt cx="15594330" cy="9725644"/>
          </a:xfrm>
        </p:grpSpPr>
        <p:grpSp>
          <p:nvGrpSpPr>
            <p:cNvPr id="13" name="组合 12">
              <a:extLst>
                <a:ext uri="{FF2B5EF4-FFF2-40B4-BE49-F238E27FC236}">
                  <a16:creationId xmlns:a16="http://schemas.microsoft.com/office/drawing/2014/main" id="{23826599-E8A3-44C1-A7CC-03CE41F09E7B}"/>
                </a:ext>
              </a:extLst>
            </p:cNvPr>
            <p:cNvGrpSpPr/>
            <p:nvPr/>
          </p:nvGrpSpPr>
          <p:grpSpPr>
            <a:xfrm>
              <a:off x="-278512" y="-304800"/>
              <a:ext cx="1713230" cy="1708609"/>
              <a:chOff x="-214630" y="0"/>
              <a:chExt cx="6971030" cy="6952226"/>
            </a:xfrm>
          </p:grpSpPr>
          <p:sp>
            <p:nvSpPr>
              <p:cNvPr id="20" name="PA-1">
                <a:extLst>
                  <a:ext uri="{FF2B5EF4-FFF2-40B4-BE49-F238E27FC236}">
                    <a16:creationId xmlns:a16="http://schemas.microsoft.com/office/drawing/2014/main" id="{C71E5BD9-D8B8-4B13-8652-ABE9AABD2498}"/>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1" name="PA-1">
                <a:extLst>
                  <a:ext uri="{FF2B5EF4-FFF2-40B4-BE49-F238E27FC236}">
                    <a16:creationId xmlns:a16="http://schemas.microsoft.com/office/drawing/2014/main" id="{AF59E669-DA1D-488E-99D7-9D7870E1DCA2}"/>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2" name="PA-1">
                <a:extLst>
                  <a:ext uri="{FF2B5EF4-FFF2-40B4-BE49-F238E27FC236}">
                    <a16:creationId xmlns:a16="http://schemas.microsoft.com/office/drawing/2014/main" id="{A011830D-C379-4716-9558-63441AEAF997}"/>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4" name="文本框 13">
              <a:extLst>
                <a:ext uri="{FF2B5EF4-FFF2-40B4-BE49-F238E27FC236}">
                  <a16:creationId xmlns:a16="http://schemas.microsoft.com/office/drawing/2014/main" id="{722435C5-7403-48C5-AB62-DA422EA0A03C}"/>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5" name="组合 14">
              <a:extLst>
                <a:ext uri="{FF2B5EF4-FFF2-40B4-BE49-F238E27FC236}">
                  <a16:creationId xmlns:a16="http://schemas.microsoft.com/office/drawing/2014/main" id="{C314757B-8526-44CE-BE48-7A4939BF59EF}"/>
                </a:ext>
              </a:extLst>
            </p:cNvPr>
            <p:cNvGrpSpPr/>
            <p:nvPr/>
          </p:nvGrpSpPr>
          <p:grpSpPr>
            <a:xfrm>
              <a:off x="7277100" y="1403809"/>
              <a:ext cx="8038718" cy="8017035"/>
              <a:chOff x="-214630" y="0"/>
              <a:chExt cx="6971030" cy="6952226"/>
            </a:xfrm>
          </p:grpSpPr>
          <p:sp>
            <p:nvSpPr>
              <p:cNvPr id="17" name="PA-1">
                <a:extLst>
                  <a:ext uri="{FF2B5EF4-FFF2-40B4-BE49-F238E27FC236}">
                    <a16:creationId xmlns:a16="http://schemas.microsoft.com/office/drawing/2014/main" id="{005A7654-B652-474E-908D-7F5B45AAFF5F}"/>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8" name="PA-1">
                <a:extLst>
                  <a:ext uri="{FF2B5EF4-FFF2-40B4-BE49-F238E27FC236}">
                    <a16:creationId xmlns:a16="http://schemas.microsoft.com/office/drawing/2014/main" id="{02EED679-39B2-4B04-92CD-53063E762A9F}"/>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9" name="PA-1">
                <a:extLst>
                  <a:ext uri="{FF2B5EF4-FFF2-40B4-BE49-F238E27FC236}">
                    <a16:creationId xmlns:a16="http://schemas.microsoft.com/office/drawing/2014/main" id="{2BA3E317-4CD5-4088-B41D-C228747A979E}"/>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6" name="矩形 15">
              <a:extLst>
                <a:ext uri="{FF2B5EF4-FFF2-40B4-BE49-F238E27FC236}">
                  <a16:creationId xmlns:a16="http://schemas.microsoft.com/office/drawing/2014/main" id="{6A662335-BED6-4213-BDAB-34FEEADDAD9A}"/>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Rectangle 9">
            <a:extLst>
              <a:ext uri="{FF2B5EF4-FFF2-40B4-BE49-F238E27FC236}">
                <a16:creationId xmlns:a16="http://schemas.microsoft.com/office/drawing/2014/main" id="{93D16629-3320-4EC7-ABAF-CA0B8B793D32}"/>
              </a:ext>
            </a:extLst>
          </p:cNvPr>
          <p:cNvSpPr/>
          <p:nvPr/>
        </p:nvSpPr>
        <p:spPr>
          <a:xfrm>
            <a:off x="0" y="1"/>
            <a:ext cx="5958348" cy="6857999"/>
          </a:xfrm>
          <a:prstGeom prst="rect">
            <a:avLst/>
          </a:prstGeom>
          <a:blipFill>
            <a:blip r:embed="rId9"/>
            <a:stretch>
              <a:fillRect l="-35949" r="-359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Rounded Corners 6">
            <a:extLst>
              <a:ext uri="{FF2B5EF4-FFF2-40B4-BE49-F238E27FC236}">
                <a16:creationId xmlns:a16="http://schemas.microsoft.com/office/drawing/2014/main" id="{3626566B-E959-405F-BB71-1F72435F2A24}"/>
              </a:ext>
            </a:extLst>
          </p:cNvPr>
          <p:cNvSpPr/>
          <p:nvPr/>
        </p:nvSpPr>
        <p:spPr>
          <a:xfrm>
            <a:off x="4606014" y="1249680"/>
            <a:ext cx="6398860" cy="4358642"/>
          </a:xfrm>
          <a:prstGeom prst="roundRect">
            <a:avLst>
              <a:gd name="adj" fmla="val 2981"/>
            </a:avLst>
          </a:prstGeom>
          <a:solidFill>
            <a:schemeClr val="bg1"/>
          </a:solidFill>
          <a:ln>
            <a:noFill/>
          </a:ln>
          <a:effectLst>
            <a:outerShdw blurRad="1270000" dist="1282700" dir="5400000" sx="80000" sy="8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Shape 10">
            <a:extLst>
              <a:ext uri="{FF2B5EF4-FFF2-40B4-BE49-F238E27FC236}">
                <a16:creationId xmlns:a16="http://schemas.microsoft.com/office/drawing/2014/main" id="{EA17B911-7684-4943-A60B-7DBA1FA9C98E}"/>
              </a:ext>
            </a:extLst>
          </p:cNvPr>
          <p:cNvSpPr/>
          <p:nvPr/>
        </p:nvSpPr>
        <p:spPr>
          <a:xfrm>
            <a:off x="5282433" y="2371633"/>
            <a:ext cx="3982628" cy="273101"/>
          </a:xfrm>
          <a:custGeom>
            <a:avLst/>
            <a:gdLst>
              <a:gd name="connsiteX0" fmla="*/ 0 w 3104325"/>
              <a:gd name="connsiteY0" fmla="*/ 0 h 235497"/>
              <a:gd name="connsiteX1" fmla="*/ 3065075 w 3104325"/>
              <a:gd name="connsiteY1" fmla="*/ 0 h 235497"/>
              <a:gd name="connsiteX2" fmla="*/ 3104325 w 3104325"/>
              <a:gd name="connsiteY2" fmla="*/ 39250 h 235497"/>
              <a:gd name="connsiteX3" fmla="*/ 3104325 w 3104325"/>
              <a:gd name="connsiteY3" fmla="*/ 196247 h 235497"/>
              <a:gd name="connsiteX4" fmla="*/ 3065075 w 3104325"/>
              <a:gd name="connsiteY4" fmla="*/ 235497 h 235497"/>
              <a:gd name="connsiteX5" fmla="*/ 0 w 3104325"/>
              <a:gd name="connsiteY5" fmla="*/ 235497 h 235497"/>
              <a:gd name="connsiteX6" fmla="*/ 0 w 3104325"/>
              <a:gd name="connsiteY6" fmla="*/ 0 h 23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4325" h="235497">
                <a:moveTo>
                  <a:pt x="0" y="0"/>
                </a:moveTo>
                <a:lnTo>
                  <a:pt x="3065075" y="0"/>
                </a:lnTo>
                <a:cubicBezTo>
                  <a:pt x="3086752" y="0"/>
                  <a:pt x="3104325" y="17573"/>
                  <a:pt x="3104325" y="39250"/>
                </a:cubicBezTo>
                <a:lnTo>
                  <a:pt x="3104325" y="196247"/>
                </a:lnTo>
                <a:cubicBezTo>
                  <a:pt x="3104325" y="217924"/>
                  <a:pt x="3086752" y="235497"/>
                  <a:pt x="3065075" y="235497"/>
                </a:cubicBezTo>
                <a:lnTo>
                  <a:pt x="0" y="23549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latin typeface="思源黑体" panose="020B0500000000000000" pitchFamily="34" charset="-122"/>
                <a:ea typeface="思源黑体" panose="020B0500000000000000" pitchFamily="34" charset="-122"/>
                <a:sym typeface="思源黑体" panose="020B0500000000000000" pitchFamily="34" charset="-122"/>
              </a:rPr>
              <a:t>60%</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Shape 11">
            <a:extLst>
              <a:ext uri="{FF2B5EF4-FFF2-40B4-BE49-F238E27FC236}">
                <a16:creationId xmlns:a16="http://schemas.microsoft.com/office/drawing/2014/main" id="{0125846A-50B7-4244-B423-C9A320C81F4D}"/>
              </a:ext>
            </a:extLst>
          </p:cNvPr>
          <p:cNvSpPr/>
          <p:nvPr/>
        </p:nvSpPr>
        <p:spPr>
          <a:xfrm>
            <a:off x="5282431" y="3109682"/>
            <a:ext cx="5074273" cy="273101"/>
          </a:xfrm>
          <a:custGeom>
            <a:avLst/>
            <a:gdLst>
              <a:gd name="connsiteX0" fmla="*/ 0 w 3955225"/>
              <a:gd name="connsiteY0" fmla="*/ 0 h 235497"/>
              <a:gd name="connsiteX1" fmla="*/ 3915975 w 3955225"/>
              <a:gd name="connsiteY1" fmla="*/ 0 h 235497"/>
              <a:gd name="connsiteX2" fmla="*/ 3955225 w 3955225"/>
              <a:gd name="connsiteY2" fmla="*/ 39250 h 235497"/>
              <a:gd name="connsiteX3" fmla="*/ 3955225 w 3955225"/>
              <a:gd name="connsiteY3" fmla="*/ 196247 h 235497"/>
              <a:gd name="connsiteX4" fmla="*/ 3915975 w 3955225"/>
              <a:gd name="connsiteY4" fmla="*/ 235497 h 235497"/>
              <a:gd name="connsiteX5" fmla="*/ 0 w 3955225"/>
              <a:gd name="connsiteY5" fmla="*/ 235497 h 235497"/>
              <a:gd name="connsiteX6" fmla="*/ 0 w 3955225"/>
              <a:gd name="connsiteY6" fmla="*/ 0 h 23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5225" h="235497">
                <a:moveTo>
                  <a:pt x="0" y="0"/>
                </a:moveTo>
                <a:lnTo>
                  <a:pt x="3915975" y="0"/>
                </a:lnTo>
                <a:cubicBezTo>
                  <a:pt x="3937653" y="0"/>
                  <a:pt x="3955225" y="17573"/>
                  <a:pt x="3955225" y="39250"/>
                </a:cubicBezTo>
                <a:lnTo>
                  <a:pt x="3955225" y="196247"/>
                </a:lnTo>
                <a:cubicBezTo>
                  <a:pt x="3955225" y="217924"/>
                  <a:pt x="3937653" y="235497"/>
                  <a:pt x="3915975" y="235497"/>
                </a:cubicBezTo>
                <a:lnTo>
                  <a:pt x="0" y="23549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latin typeface="思源黑体" panose="020B0500000000000000" pitchFamily="34" charset="-122"/>
                <a:ea typeface="思源黑体" panose="020B0500000000000000" pitchFamily="34" charset="-122"/>
                <a:sym typeface="思源黑体" panose="020B0500000000000000" pitchFamily="34" charset="-122"/>
              </a:rPr>
              <a:t>80%</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Shape 12">
            <a:extLst>
              <a:ext uri="{FF2B5EF4-FFF2-40B4-BE49-F238E27FC236}">
                <a16:creationId xmlns:a16="http://schemas.microsoft.com/office/drawing/2014/main" id="{245D9FE0-0994-43F1-8CBE-9603FC96AD98}"/>
              </a:ext>
            </a:extLst>
          </p:cNvPr>
          <p:cNvSpPr/>
          <p:nvPr/>
        </p:nvSpPr>
        <p:spPr>
          <a:xfrm>
            <a:off x="5282431" y="3847731"/>
            <a:ext cx="3330903" cy="273101"/>
          </a:xfrm>
          <a:custGeom>
            <a:avLst/>
            <a:gdLst>
              <a:gd name="connsiteX0" fmla="*/ 0 w 2596327"/>
              <a:gd name="connsiteY0" fmla="*/ 0 h 235497"/>
              <a:gd name="connsiteX1" fmla="*/ 2557077 w 2596327"/>
              <a:gd name="connsiteY1" fmla="*/ 0 h 235497"/>
              <a:gd name="connsiteX2" fmla="*/ 2596327 w 2596327"/>
              <a:gd name="connsiteY2" fmla="*/ 39250 h 235497"/>
              <a:gd name="connsiteX3" fmla="*/ 2596327 w 2596327"/>
              <a:gd name="connsiteY3" fmla="*/ 196247 h 235497"/>
              <a:gd name="connsiteX4" fmla="*/ 2557077 w 2596327"/>
              <a:gd name="connsiteY4" fmla="*/ 235497 h 235497"/>
              <a:gd name="connsiteX5" fmla="*/ 0 w 2596327"/>
              <a:gd name="connsiteY5" fmla="*/ 235497 h 235497"/>
              <a:gd name="connsiteX6" fmla="*/ 0 w 2596327"/>
              <a:gd name="connsiteY6" fmla="*/ 0 h 23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27" h="235497">
                <a:moveTo>
                  <a:pt x="0" y="0"/>
                </a:moveTo>
                <a:lnTo>
                  <a:pt x="2557077" y="0"/>
                </a:lnTo>
                <a:cubicBezTo>
                  <a:pt x="2578754" y="0"/>
                  <a:pt x="2596327" y="17573"/>
                  <a:pt x="2596327" y="39250"/>
                </a:cubicBezTo>
                <a:lnTo>
                  <a:pt x="2596327" y="196247"/>
                </a:lnTo>
                <a:cubicBezTo>
                  <a:pt x="2596327" y="217924"/>
                  <a:pt x="2578754" y="235497"/>
                  <a:pt x="2557077" y="235497"/>
                </a:cubicBezTo>
                <a:lnTo>
                  <a:pt x="0" y="23549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思源黑体" panose="020B0500000000000000" pitchFamily="34" charset="-122"/>
                <a:ea typeface="思源黑体" panose="020B0500000000000000" pitchFamily="34" charset="-122"/>
                <a:sym typeface="思源黑体" panose="020B0500000000000000" pitchFamily="34" charset="-122"/>
              </a:rPr>
              <a:t>50%</a:t>
            </a:r>
            <a:endParaRPr lang="id-ID" sz="11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Shape 13">
            <a:extLst>
              <a:ext uri="{FF2B5EF4-FFF2-40B4-BE49-F238E27FC236}">
                <a16:creationId xmlns:a16="http://schemas.microsoft.com/office/drawing/2014/main" id="{426951DC-EAC8-4F82-BD55-8493CEE78F06}"/>
              </a:ext>
            </a:extLst>
          </p:cNvPr>
          <p:cNvSpPr/>
          <p:nvPr/>
        </p:nvSpPr>
        <p:spPr>
          <a:xfrm>
            <a:off x="5282430" y="4585781"/>
            <a:ext cx="3681207" cy="273101"/>
          </a:xfrm>
          <a:custGeom>
            <a:avLst/>
            <a:gdLst>
              <a:gd name="connsiteX0" fmla="*/ 0 w 2869377"/>
              <a:gd name="connsiteY0" fmla="*/ 0 h 235497"/>
              <a:gd name="connsiteX1" fmla="*/ 2830127 w 2869377"/>
              <a:gd name="connsiteY1" fmla="*/ 0 h 235497"/>
              <a:gd name="connsiteX2" fmla="*/ 2869377 w 2869377"/>
              <a:gd name="connsiteY2" fmla="*/ 39250 h 235497"/>
              <a:gd name="connsiteX3" fmla="*/ 2869377 w 2869377"/>
              <a:gd name="connsiteY3" fmla="*/ 196247 h 235497"/>
              <a:gd name="connsiteX4" fmla="*/ 2830127 w 2869377"/>
              <a:gd name="connsiteY4" fmla="*/ 235497 h 235497"/>
              <a:gd name="connsiteX5" fmla="*/ 0 w 2869377"/>
              <a:gd name="connsiteY5" fmla="*/ 235497 h 235497"/>
              <a:gd name="connsiteX6" fmla="*/ 0 w 2869377"/>
              <a:gd name="connsiteY6" fmla="*/ 0 h 23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9377" h="235497">
                <a:moveTo>
                  <a:pt x="0" y="0"/>
                </a:moveTo>
                <a:lnTo>
                  <a:pt x="2830127" y="0"/>
                </a:lnTo>
                <a:cubicBezTo>
                  <a:pt x="2851804" y="0"/>
                  <a:pt x="2869377" y="17573"/>
                  <a:pt x="2869377" y="39250"/>
                </a:cubicBezTo>
                <a:lnTo>
                  <a:pt x="2869377" y="196247"/>
                </a:lnTo>
                <a:cubicBezTo>
                  <a:pt x="2869377" y="217924"/>
                  <a:pt x="2851804" y="235497"/>
                  <a:pt x="2830127" y="235497"/>
                </a:cubicBezTo>
                <a:lnTo>
                  <a:pt x="0" y="23549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latin typeface="思源黑体" panose="020B0500000000000000" pitchFamily="34" charset="-122"/>
                <a:ea typeface="思源黑体" panose="020B0500000000000000" pitchFamily="34" charset="-122"/>
                <a:sym typeface="思源黑体" panose="020B0500000000000000" pitchFamily="34" charset="-122"/>
              </a:rPr>
              <a:t>55%</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TextBox 14">
            <a:extLst>
              <a:ext uri="{FF2B5EF4-FFF2-40B4-BE49-F238E27FC236}">
                <a16:creationId xmlns:a16="http://schemas.microsoft.com/office/drawing/2014/main" id="{BE4419FA-2EA3-4F2E-8DF8-8FB5193D6425}"/>
              </a:ext>
            </a:extLst>
          </p:cNvPr>
          <p:cNvSpPr txBox="1"/>
          <p:nvPr/>
        </p:nvSpPr>
        <p:spPr>
          <a:xfrm>
            <a:off x="5254185" y="1999120"/>
            <a:ext cx="2506738" cy="276999"/>
          </a:xfrm>
          <a:prstGeom prst="rect">
            <a:avLst/>
          </a:prstGeom>
          <a:noFill/>
        </p:spPr>
        <p:txBody>
          <a:bodyPr wrap="square" rtlCol="0">
            <a:spAutoFit/>
          </a:bodyPr>
          <a:lstStyle/>
          <a:p>
            <a:r>
              <a:rPr lang="en-US"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FINANCIAL ANALYTICS</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sp>
        <p:nvSpPr>
          <p:cNvPr id="9" name="TextBox 15">
            <a:extLst>
              <a:ext uri="{FF2B5EF4-FFF2-40B4-BE49-F238E27FC236}">
                <a16:creationId xmlns:a16="http://schemas.microsoft.com/office/drawing/2014/main" id="{4FB97F8E-8047-4C0E-8606-8C1908FED7EB}"/>
              </a:ext>
            </a:extLst>
          </p:cNvPr>
          <p:cNvSpPr txBox="1"/>
          <p:nvPr/>
        </p:nvSpPr>
        <p:spPr>
          <a:xfrm>
            <a:off x="5254185" y="2749415"/>
            <a:ext cx="2506738" cy="276999"/>
          </a:xfrm>
          <a:prstGeom prst="rect">
            <a:avLst/>
          </a:prstGeom>
          <a:noFill/>
        </p:spPr>
        <p:txBody>
          <a:bodyPr wrap="square" rtlCol="0">
            <a:spAutoFit/>
          </a:bodyPr>
          <a:lstStyle/>
          <a:p>
            <a:r>
              <a:rPr lang="en-US"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INVESTMENT</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sp>
        <p:nvSpPr>
          <p:cNvPr id="10" name="TextBox 16">
            <a:extLst>
              <a:ext uri="{FF2B5EF4-FFF2-40B4-BE49-F238E27FC236}">
                <a16:creationId xmlns:a16="http://schemas.microsoft.com/office/drawing/2014/main" id="{DD177FBA-4046-4803-81F0-6BABA080FB10}"/>
              </a:ext>
            </a:extLst>
          </p:cNvPr>
          <p:cNvSpPr txBox="1"/>
          <p:nvPr/>
        </p:nvSpPr>
        <p:spPr>
          <a:xfrm>
            <a:off x="5254185" y="3499710"/>
            <a:ext cx="2506738" cy="276999"/>
          </a:xfrm>
          <a:prstGeom prst="rect">
            <a:avLst/>
          </a:prstGeom>
          <a:noFill/>
        </p:spPr>
        <p:txBody>
          <a:bodyPr wrap="square" rtlCol="0">
            <a:spAutoFit/>
          </a:bodyPr>
          <a:lstStyle/>
          <a:p>
            <a:r>
              <a:rPr lang="en-US"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FINANCIAL PLANER</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sp>
        <p:nvSpPr>
          <p:cNvPr id="11" name="TextBox 17">
            <a:extLst>
              <a:ext uri="{FF2B5EF4-FFF2-40B4-BE49-F238E27FC236}">
                <a16:creationId xmlns:a16="http://schemas.microsoft.com/office/drawing/2014/main" id="{56AFC32A-4BF8-4FD7-8B96-6CE6630E4B79}"/>
              </a:ext>
            </a:extLst>
          </p:cNvPr>
          <p:cNvSpPr txBox="1"/>
          <p:nvPr/>
        </p:nvSpPr>
        <p:spPr>
          <a:xfrm>
            <a:off x="5254185" y="4250005"/>
            <a:ext cx="2506738" cy="276999"/>
          </a:xfrm>
          <a:prstGeom prst="rect">
            <a:avLst/>
          </a:prstGeom>
          <a:noFill/>
        </p:spPr>
        <p:txBody>
          <a:bodyPr wrap="square" rtlCol="0">
            <a:spAutoFit/>
          </a:bodyPr>
          <a:lstStyle/>
          <a:p>
            <a:r>
              <a:rPr lang="en-US"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rPr>
              <a:t>BUSINESS SUPPORT</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cs typeface="Segoe UI" panose="020B0502040204020203" pitchFamily="34" charset="0"/>
              <a:sym typeface="思源黑体" panose="020B0500000000000000" pitchFamily="34" charset="-122"/>
            </a:endParaRPr>
          </a:p>
        </p:txBody>
      </p:sp>
    </p:spTree>
    <p:extLst>
      <p:ext uri="{BB962C8B-B14F-4D97-AF65-F5344CB8AC3E}">
        <p14:creationId xmlns:p14="http://schemas.microsoft.com/office/powerpoint/2010/main" val="27822165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14:bounceEnd="50000">
                                          <p:cBhvr additive="base">
                                            <p:cTn id="19"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50000">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14:bounceEnd="50000">
                                          <p:cBhvr additive="base">
                                            <p:cTn id="23"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50000">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14:bounceEnd="50000">
                                          <p:cBhvr additive="base">
                                            <p:cTn id="27"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50000">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14:bounceEnd="50000">
                                          <p:cBhvr additive="base">
                                            <p:cTn id="31"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0000">
                                      <p:stCondLst>
                                        <p:cond delay="50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10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0000">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14:bounceEnd="50000">
                                          <p:cBhvr additive="base">
                                            <p:cTn id="39"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1+#ppt_w/2"/>
                                              </p:val>
                                            </p:tav>
                                            <p:tav tm="100000">
                                              <p:val>
                                                <p:strVal val="#ppt_x"/>
                                              </p:val>
                                            </p:tav>
                                          </p:tavLst>
                                        </p:anim>
                                        <p:anim calcmode="lin" valueType="num">
                                          <p:cBhvr additive="base">
                                            <p:cTn id="24" dur="10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1+#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1000" fill="hold"/>
                                            <p:tgtEl>
                                              <p:spTgt spid="6"/>
                                            </p:tgtEl>
                                            <p:attrNameLst>
                                              <p:attrName>ppt_x</p:attrName>
                                            </p:attrNameLst>
                                          </p:cBhvr>
                                          <p:tavLst>
                                            <p:tav tm="0">
                                              <p:val>
                                                <p:strVal val="1+#ppt_w/2"/>
                                              </p:val>
                                            </p:tav>
                                            <p:tav tm="100000">
                                              <p:val>
                                                <p:strVal val="#ppt_x"/>
                                              </p:val>
                                            </p:tav>
                                          </p:tavLst>
                                        </p:anim>
                                        <p:anim calcmode="lin" valueType="num">
                                          <p:cBhvr additive="base">
                                            <p:cTn id="32" dur="10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1+#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000" fill="hold"/>
                                            <p:tgtEl>
                                              <p:spTgt spid="7"/>
                                            </p:tgtEl>
                                            <p:attrNameLst>
                                              <p:attrName>ppt_x</p:attrName>
                                            </p:attrNameLst>
                                          </p:cBhvr>
                                          <p:tavLst>
                                            <p:tav tm="0">
                                              <p:val>
                                                <p:strVal val="1+#ppt_w/2"/>
                                              </p:val>
                                            </p:tav>
                                            <p:tav tm="100000">
                                              <p:val>
                                                <p:strVal val="#ppt_x"/>
                                              </p:val>
                                            </p:tav>
                                          </p:tavLst>
                                        </p:anim>
                                        <p:anim calcmode="lin" valueType="num">
                                          <p:cBhvr additive="base">
                                            <p:cTn id="4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C3CDFCE0-2B4C-445D-BE7D-23282BC43330}"/>
              </a:ext>
            </a:extLst>
          </p:cNvPr>
          <p:cNvGrpSpPr/>
          <p:nvPr/>
        </p:nvGrpSpPr>
        <p:grpSpPr>
          <a:xfrm>
            <a:off x="-278512" y="-304800"/>
            <a:ext cx="15594330" cy="9725644"/>
            <a:chOff x="-278512" y="-304800"/>
            <a:chExt cx="15594330" cy="9725644"/>
          </a:xfrm>
        </p:grpSpPr>
        <p:grpSp>
          <p:nvGrpSpPr>
            <p:cNvPr id="38" name="组合 37">
              <a:extLst>
                <a:ext uri="{FF2B5EF4-FFF2-40B4-BE49-F238E27FC236}">
                  <a16:creationId xmlns:a16="http://schemas.microsoft.com/office/drawing/2014/main" id="{696F46E3-4907-4CA3-B184-132337E26AA8}"/>
                </a:ext>
              </a:extLst>
            </p:cNvPr>
            <p:cNvGrpSpPr/>
            <p:nvPr/>
          </p:nvGrpSpPr>
          <p:grpSpPr>
            <a:xfrm>
              <a:off x="-278512" y="-304800"/>
              <a:ext cx="1713230" cy="1708609"/>
              <a:chOff x="-214630" y="0"/>
              <a:chExt cx="6971030" cy="6952226"/>
            </a:xfrm>
          </p:grpSpPr>
          <p:sp>
            <p:nvSpPr>
              <p:cNvPr id="45" name="PA-1">
                <a:extLst>
                  <a:ext uri="{FF2B5EF4-FFF2-40B4-BE49-F238E27FC236}">
                    <a16:creationId xmlns:a16="http://schemas.microsoft.com/office/drawing/2014/main" id="{69496285-90FF-4206-980B-0E38D98B84C3}"/>
                  </a:ext>
                </a:extLst>
              </p:cNvPr>
              <p:cNvSpPr/>
              <p:nvPr>
                <p:custDataLst>
                  <p:tags r:id="rId16"/>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6" name="PA-1">
                <a:extLst>
                  <a:ext uri="{FF2B5EF4-FFF2-40B4-BE49-F238E27FC236}">
                    <a16:creationId xmlns:a16="http://schemas.microsoft.com/office/drawing/2014/main" id="{05339863-6126-4F18-9BB6-E02E1532193A}"/>
                  </a:ext>
                </a:extLst>
              </p:cNvPr>
              <p:cNvSpPr/>
              <p:nvPr>
                <p:custDataLst>
                  <p:tags r:id="rId17"/>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7" name="PA-1">
                <a:extLst>
                  <a:ext uri="{FF2B5EF4-FFF2-40B4-BE49-F238E27FC236}">
                    <a16:creationId xmlns:a16="http://schemas.microsoft.com/office/drawing/2014/main" id="{F7E60C57-79E4-451A-82CF-53CD9636ADB2}"/>
                  </a:ext>
                </a:extLst>
              </p:cNvPr>
              <p:cNvSpPr/>
              <p:nvPr>
                <p:custDataLst>
                  <p:tags r:id="rId18"/>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9" name="文本框 38">
              <a:extLst>
                <a:ext uri="{FF2B5EF4-FFF2-40B4-BE49-F238E27FC236}">
                  <a16:creationId xmlns:a16="http://schemas.microsoft.com/office/drawing/2014/main" id="{7646218F-959F-419D-85CC-70A5D25D7C75}"/>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40" name="组合 39">
              <a:extLst>
                <a:ext uri="{FF2B5EF4-FFF2-40B4-BE49-F238E27FC236}">
                  <a16:creationId xmlns:a16="http://schemas.microsoft.com/office/drawing/2014/main" id="{7942FF2C-4E0D-420A-BDC6-8BB5A072C5FC}"/>
                </a:ext>
              </a:extLst>
            </p:cNvPr>
            <p:cNvGrpSpPr/>
            <p:nvPr/>
          </p:nvGrpSpPr>
          <p:grpSpPr>
            <a:xfrm>
              <a:off x="7277100" y="1403809"/>
              <a:ext cx="8038718" cy="8017035"/>
              <a:chOff x="-214630" y="0"/>
              <a:chExt cx="6971030" cy="6952226"/>
            </a:xfrm>
          </p:grpSpPr>
          <p:sp>
            <p:nvSpPr>
              <p:cNvPr id="42" name="PA-1">
                <a:extLst>
                  <a:ext uri="{FF2B5EF4-FFF2-40B4-BE49-F238E27FC236}">
                    <a16:creationId xmlns:a16="http://schemas.microsoft.com/office/drawing/2014/main" id="{7287AFB1-AAE4-4403-B8FC-DBD814FD83FA}"/>
                  </a:ext>
                </a:extLst>
              </p:cNvPr>
              <p:cNvSpPr/>
              <p:nvPr>
                <p:custDataLst>
                  <p:tags r:id="rId13"/>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3" name="PA-1">
                <a:extLst>
                  <a:ext uri="{FF2B5EF4-FFF2-40B4-BE49-F238E27FC236}">
                    <a16:creationId xmlns:a16="http://schemas.microsoft.com/office/drawing/2014/main" id="{187519BB-C2AA-40E8-8507-7B74E4CB268F}"/>
                  </a:ext>
                </a:extLst>
              </p:cNvPr>
              <p:cNvSpPr/>
              <p:nvPr>
                <p:custDataLst>
                  <p:tags r:id="rId14"/>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4" name="PA-1">
                <a:extLst>
                  <a:ext uri="{FF2B5EF4-FFF2-40B4-BE49-F238E27FC236}">
                    <a16:creationId xmlns:a16="http://schemas.microsoft.com/office/drawing/2014/main" id="{4640143F-0454-447F-A159-C79CA1331474}"/>
                  </a:ext>
                </a:extLst>
              </p:cNvPr>
              <p:cNvSpPr/>
              <p:nvPr>
                <p:custDataLst>
                  <p:tags r:id="rId15"/>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41" name="矩形 40">
              <a:extLst>
                <a:ext uri="{FF2B5EF4-FFF2-40B4-BE49-F238E27FC236}">
                  <a16:creationId xmlns:a16="http://schemas.microsoft.com/office/drawing/2014/main" id="{65DA909F-DCEC-4E5F-A3F8-0E3516C9CCBC}"/>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文本框 103">
            <a:extLst>
              <a:ext uri="{FF2B5EF4-FFF2-40B4-BE49-F238E27FC236}">
                <a16:creationId xmlns:a16="http://schemas.microsoft.com/office/drawing/2014/main" id="{05042123-D086-42A4-A37F-E818F79689F0}"/>
              </a:ext>
            </a:extLst>
          </p:cNvPr>
          <p:cNvSpPr txBox="1"/>
          <p:nvPr/>
        </p:nvSpPr>
        <p:spPr>
          <a:xfrm>
            <a:off x="9092108" y="1942637"/>
            <a:ext cx="970683" cy="584631"/>
          </a:xfrm>
          <a:prstGeom prst="rect">
            <a:avLst/>
          </a:prstGeom>
          <a:noFill/>
          <a:effectLst/>
        </p:spPr>
        <p:txBody>
          <a:bodyPr wrap="none" lIns="91424" tIns="45712" rIns="91424" bIns="45712" rtlCol="0">
            <a:spAutoFit/>
          </a:bodyPr>
          <a:lstStyle/>
          <a:p>
            <a:r>
              <a:rPr lang="en-US" altLang="zh-CN" sz="3199"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 </a:t>
            </a:r>
            <a:r>
              <a:rPr lang="en-US" altLang="zh-CN" sz="2665"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 </a:t>
            </a:r>
            <a:r>
              <a:rPr lang="en-US" altLang="zh-CN" sz="1867"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GOAL</a:t>
            </a:r>
          </a:p>
        </p:txBody>
      </p:sp>
      <p:grpSp>
        <p:nvGrpSpPr>
          <p:cNvPr id="3" name="组合 2">
            <a:extLst>
              <a:ext uri="{FF2B5EF4-FFF2-40B4-BE49-F238E27FC236}">
                <a16:creationId xmlns:a16="http://schemas.microsoft.com/office/drawing/2014/main" id="{714B7EB5-7445-4333-8274-BE4E14C21D7C}"/>
              </a:ext>
            </a:extLst>
          </p:cNvPr>
          <p:cNvGrpSpPr/>
          <p:nvPr/>
        </p:nvGrpSpPr>
        <p:grpSpPr>
          <a:xfrm>
            <a:off x="9126278" y="2492563"/>
            <a:ext cx="1393931" cy="3116655"/>
            <a:chOff x="9746661" y="3201128"/>
            <a:chExt cx="1394119" cy="3116654"/>
          </a:xfrm>
        </p:grpSpPr>
        <p:sp>
          <p:nvSpPr>
            <p:cNvPr id="4" name="任意多边形 3">
              <a:extLst>
                <a:ext uri="{FF2B5EF4-FFF2-40B4-BE49-F238E27FC236}">
                  <a16:creationId xmlns:a16="http://schemas.microsoft.com/office/drawing/2014/main" id="{61FEB277-D0D4-4FAA-B312-213615651993}"/>
                </a:ext>
              </a:extLst>
            </p:cNvPr>
            <p:cNvSpPr/>
            <p:nvPr/>
          </p:nvSpPr>
          <p:spPr>
            <a:xfrm>
              <a:off x="9746661" y="3201128"/>
              <a:ext cx="604157" cy="3116654"/>
            </a:xfrm>
            <a:custGeom>
              <a:avLst/>
              <a:gdLst>
                <a:gd name="connsiteX0" fmla="*/ 0 w 604157"/>
                <a:gd name="connsiteY0" fmla="*/ 0 h 3116654"/>
                <a:gd name="connsiteX1" fmla="*/ 604157 w 604157"/>
                <a:gd name="connsiteY1" fmla="*/ 0 h 3116654"/>
                <a:gd name="connsiteX2" fmla="*/ 604157 w 604157"/>
                <a:gd name="connsiteY2" fmla="*/ 400051 h 3116654"/>
                <a:gd name="connsiteX3" fmla="*/ 375556 w 604157"/>
                <a:gd name="connsiteY3" fmla="*/ 400051 h 3116654"/>
                <a:gd name="connsiteX4" fmla="*/ 375556 w 604157"/>
                <a:gd name="connsiteY4" fmla="*/ 3116654 h 3116654"/>
                <a:gd name="connsiteX5" fmla="*/ 374331 w 604157"/>
                <a:gd name="connsiteY5" fmla="*/ 3116654 h 3116654"/>
                <a:gd name="connsiteX6" fmla="*/ 374331 w 604157"/>
                <a:gd name="connsiteY6" fmla="*/ 1172235 h 3116654"/>
                <a:gd name="connsiteX7" fmla="*/ 0 w 604157"/>
                <a:gd name="connsiteY7" fmla="*/ 1172235 h 3116654"/>
                <a:gd name="connsiteX8" fmla="*/ 0 w 604157"/>
                <a:gd name="connsiteY8" fmla="*/ 1172234 h 3116654"/>
                <a:gd name="connsiteX9" fmla="*/ 374331 w 604157"/>
                <a:gd name="connsiteY9" fmla="*/ 1172234 h 3116654"/>
                <a:gd name="connsiteX10" fmla="*/ 374331 w 604157"/>
                <a:gd name="connsiteY10" fmla="*/ 1162891 h 3116654"/>
                <a:gd name="connsiteX11" fmla="*/ 6188 w 604157"/>
                <a:gd name="connsiteY11" fmla="*/ 772185 h 3116654"/>
                <a:gd name="connsiteX12" fmla="*/ 0 w 604157"/>
                <a:gd name="connsiteY12" fmla="*/ 772185 h 311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157" h="3116654">
                  <a:moveTo>
                    <a:pt x="0" y="0"/>
                  </a:moveTo>
                  <a:lnTo>
                    <a:pt x="604157" y="0"/>
                  </a:lnTo>
                  <a:lnTo>
                    <a:pt x="604157" y="400051"/>
                  </a:lnTo>
                  <a:lnTo>
                    <a:pt x="375556" y="400051"/>
                  </a:lnTo>
                  <a:lnTo>
                    <a:pt x="375556" y="3116654"/>
                  </a:lnTo>
                  <a:lnTo>
                    <a:pt x="374331" y="3116654"/>
                  </a:lnTo>
                  <a:lnTo>
                    <a:pt x="374331" y="1172235"/>
                  </a:lnTo>
                  <a:lnTo>
                    <a:pt x="0" y="1172235"/>
                  </a:lnTo>
                  <a:lnTo>
                    <a:pt x="0" y="1172234"/>
                  </a:lnTo>
                  <a:lnTo>
                    <a:pt x="374331" y="1172234"/>
                  </a:lnTo>
                  <a:lnTo>
                    <a:pt x="374331" y="1162891"/>
                  </a:lnTo>
                  <a:lnTo>
                    <a:pt x="6188" y="772185"/>
                  </a:lnTo>
                  <a:lnTo>
                    <a:pt x="0" y="772185"/>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任意多边形 4">
              <a:extLst>
                <a:ext uri="{FF2B5EF4-FFF2-40B4-BE49-F238E27FC236}">
                  <a16:creationId xmlns:a16="http://schemas.microsoft.com/office/drawing/2014/main" id="{BD342312-B4C3-4438-ACB1-1735B274571D}"/>
                </a:ext>
              </a:extLst>
            </p:cNvPr>
            <p:cNvSpPr/>
            <p:nvPr/>
          </p:nvSpPr>
          <p:spPr>
            <a:xfrm>
              <a:off x="9746661" y="3201129"/>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矩形 5">
              <a:extLst>
                <a:ext uri="{FF2B5EF4-FFF2-40B4-BE49-F238E27FC236}">
                  <a16:creationId xmlns:a16="http://schemas.microsoft.com/office/drawing/2014/main" id="{58888F70-FCF6-44A9-9DB8-D3A77E8ED311}"/>
                </a:ext>
              </a:extLst>
            </p:cNvPr>
            <p:cNvSpPr/>
            <p:nvPr/>
          </p:nvSpPr>
          <p:spPr>
            <a:xfrm>
              <a:off x="10122217" y="3601179"/>
              <a:ext cx="1018563" cy="271660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7" name="组合 6">
            <a:extLst>
              <a:ext uri="{FF2B5EF4-FFF2-40B4-BE49-F238E27FC236}">
                <a16:creationId xmlns:a16="http://schemas.microsoft.com/office/drawing/2014/main" id="{933FF209-A2D1-422D-8C61-7F66B1BB84E2}"/>
              </a:ext>
            </a:extLst>
          </p:cNvPr>
          <p:cNvGrpSpPr/>
          <p:nvPr/>
        </p:nvGrpSpPr>
        <p:grpSpPr>
          <a:xfrm>
            <a:off x="6072664" y="4409757"/>
            <a:ext cx="1408677" cy="1199461"/>
            <a:chOff x="6692635" y="5118321"/>
            <a:chExt cx="1408867" cy="1199462"/>
          </a:xfrm>
        </p:grpSpPr>
        <p:sp>
          <p:nvSpPr>
            <p:cNvPr id="8" name="任意多边形 7">
              <a:extLst>
                <a:ext uri="{FF2B5EF4-FFF2-40B4-BE49-F238E27FC236}">
                  <a16:creationId xmlns:a16="http://schemas.microsoft.com/office/drawing/2014/main" id="{096FA129-CD10-4934-98F5-6CC9C1ED16DF}"/>
                </a:ext>
              </a:extLst>
            </p:cNvPr>
            <p:cNvSpPr/>
            <p:nvPr/>
          </p:nvSpPr>
          <p:spPr>
            <a:xfrm>
              <a:off x="6692635" y="5118321"/>
              <a:ext cx="604157" cy="1190463"/>
            </a:xfrm>
            <a:custGeom>
              <a:avLst/>
              <a:gdLst>
                <a:gd name="connsiteX0" fmla="*/ 0 w 604157"/>
                <a:gd name="connsiteY0" fmla="*/ 0 h 1190463"/>
                <a:gd name="connsiteX1" fmla="*/ 604157 w 604157"/>
                <a:gd name="connsiteY1" fmla="*/ 0 h 1190463"/>
                <a:gd name="connsiteX2" fmla="*/ 604157 w 604157"/>
                <a:gd name="connsiteY2" fmla="*/ 400052 h 1190463"/>
                <a:gd name="connsiteX3" fmla="*/ 375556 w 604157"/>
                <a:gd name="connsiteY3" fmla="*/ 400052 h 1190463"/>
                <a:gd name="connsiteX4" fmla="*/ 375556 w 604157"/>
                <a:gd name="connsiteY4" fmla="*/ 1190463 h 1190463"/>
                <a:gd name="connsiteX5" fmla="*/ 7413 w 604157"/>
                <a:gd name="connsiteY5" fmla="*/ 799757 h 1190463"/>
                <a:gd name="connsiteX6" fmla="*/ 0 w 604157"/>
                <a:gd name="connsiteY6" fmla="*/ 799757 h 119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157" h="1190463">
                  <a:moveTo>
                    <a:pt x="0" y="0"/>
                  </a:moveTo>
                  <a:lnTo>
                    <a:pt x="604157" y="0"/>
                  </a:lnTo>
                  <a:lnTo>
                    <a:pt x="604157" y="400052"/>
                  </a:lnTo>
                  <a:lnTo>
                    <a:pt x="375556" y="400052"/>
                  </a:lnTo>
                  <a:lnTo>
                    <a:pt x="375556" y="1190463"/>
                  </a:lnTo>
                  <a:lnTo>
                    <a:pt x="7413" y="799757"/>
                  </a:lnTo>
                  <a:lnTo>
                    <a:pt x="0" y="799757"/>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8">
              <a:extLst>
                <a:ext uri="{FF2B5EF4-FFF2-40B4-BE49-F238E27FC236}">
                  <a16:creationId xmlns:a16="http://schemas.microsoft.com/office/drawing/2014/main" id="{439797E5-B9B9-4CEC-A443-57E90A2DCA7A}"/>
                </a:ext>
              </a:extLst>
            </p:cNvPr>
            <p:cNvSpPr/>
            <p:nvPr/>
          </p:nvSpPr>
          <p:spPr>
            <a:xfrm>
              <a:off x="7068191" y="5518373"/>
              <a:ext cx="1018563" cy="7994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任意多边形 9">
              <a:extLst>
                <a:ext uri="{FF2B5EF4-FFF2-40B4-BE49-F238E27FC236}">
                  <a16:creationId xmlns:a16="http://schemas.microsoft.com/office/drawing/2014/main" id="{8F0E78AD-BA6C-4EFE-B3DE-F60DD05294F6}"/>
                </a:ext>
              </a:extLst>
            </p:cNvPr>
            <p:cNvSpPr/>
            <p:nvPr/>
          </p:nvSpPr>
          <p:spPr>
            <a:xfrm>
              <a:off x="6707383" y="5118322"/>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1" name="组合 10">
            <a:extLst>
              <a:ext uri="{FF2B5EF4-FFF2-40B4-BE49-F238E27FC236}">
                <a16:creationId xmlns:a16="http://schemas.microsoft.com/office/drawing/2014/main" id="{BFDFA138-DA0A-452F-98F5-71BAF8AC5908}"/>
              </a:ext>
            </a:extLst>
          </p:cNvPr>
          <p:cNvGrpSpPr/>
          <p:nvPr/>
        </p:nvGrpSpPr>
        <p:grpSpPr>
          <a:xfrm>
            <a:off x="7086978" y="3740978"/>
            <a:ext cx="1393931" cy="1868240"/>
            <a:chOff x="7707085" y="4449543"/>
            <a:chExt cx="1394119" cy="1868239"/>
          </a:xfrm>
        </p:grpSpPr>
        <p:sp>
          <p:nvSpPr>
            <p:cNvPr id="12" name="任意多边形 11">
              <a:extLst>
                <a:ext uri="{FF2B5EF4-FFF2-40B4-BE49-F238E27FC236}">
                  <a16:creationId xmlns:a16="http://schemas.microsoft.com/office/drawing/2014/main" id="{A37E4955-F6D3-46D5-B6B1-556EDBFF0715}"/>
                </a:ext>
              </a:extLst>
            </p:cNvPr>
            <p:cNvSpPr/>
            <p:nvPr/>
          </p:nvSpPr>
          <p:spPr>
            <a:xfrm>
              <a:off x="7707085" y="4465871"/>
              <a:ext cx="604157" cy="1052502"/>
            </a:xfrm>
            <a:custGeom>
              <a:avLst/>
              <a:gdLst>
                <a:gd name="connsiteX0" fmla="*/ 0 w 604157"/>
                <a:gd name="connsiteY0" fmla="*/ 1052500 h 1052502"/>
                <a:gd name="connsiteX1" fmla="*/ 375556 w 604157"/>
                <a:gd name="connsiteY1" fmla="*/ 1052500 h 1052502"/>
                <a:gd name="connsiteX2" fmla="*/ 375556 w 604157"/>
                <a:gd name="connsiteY2" fmla="*/ 1052502 h 1052502"/>
                <a:gd name="connsiteX3" fmla="*/ 0 w 604157"/>
                <a:gd name="connsiteY3" fmla="*/ 1052502 h 1052502"/>
                <a:gd name="connsiteX4" fmla="*/ 0 w 604157"/>
                <a:gd name="connsiteY4" fmla="*/ 0 h 1052502"/>
                <a:gd name="connsiteX5" fmla="*/ 604157 w 604157"/>
                <a:gd name="connsiteY5" fmla="*/ 0 h 1052502"/>
                <a:gd name="connsiteX6" fmla="*/ 604157 w 604157"/>
                <a:gd name="connsiteY6" fmla="*/ 383722 h 1052502"/>
                <a:gd name="connsiteX7" fmla="*/ 375556 w 604157"/>
                <a:gd name="connsiteY7" fmla="*/ 383722 h 1052502"/>
                <a:gd name="connsiteX8" fmla="*/ 375556 w 604157"/>
                <a:gd name="connsiteY8" fmla="*/ 1025314 h 1052502"/>
                <a:gd name="connsiteX9" fmla="*/ 24226 w 604157"/>
                <a:gd name="connsiteY9" fmla="*/ 652451 h 1052502"/>
                <a:gd name="connsiteX10" fmla="*/ 0 w 604157"/>
                <a:gd name="connsiteY10" fmla="*/ 652451 h 1052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157" h="1052502">
                  <a:moveTo>
                    <a:pt x="0" y="1052500"/>
                  </a:moveTo>
                  <a:lnTo>
                    <a:pt x="375556" y="1052500"/>
                  </a:lnTo>
                  <a:lnTo>
                    <a:pt x="375556" y="1052502"/>
                  </a:lnTo>
                  <a:lnTo>
                    <a:pt x="0" y="1052502"/>
                  </a:lnTo>
                  <a:close/>
                  <a:moveTo>
                    <a:pt x="0" y="0"/>
                  </a:moveTo>
                  <a:lnTo>
                    <a:pt x="604157" y="0"/>
                  </a:lnTo>
                  <a:lnTo>
                    <a:pt x="604157" y="383722"/>
                  </a:lnTo>
                  <a:lnTo>
                    <a:pt x="375556" y="383722"/>
                  </a:lnTo>
                  <a:lnTo>
                    <a:pt x="375556" y="1025314"/>
                  </a:lnTo>
                  <a:lnTo>
                    <a:pt x="24226" y="652451"/>
                  </a:lnTo>
                  <a:lnTo>
                    <a:pt x="0" y="65245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矩形 12">
              <a:extLst>
                <a:ext uri="{FF2B5EF4-FFF2-40B4-BE49-F238E27FC236}">
                  <a16:creationId xmlns:a16="http://schemas.microsoft.com/office/drawing/2014/main" id="{21DEC7B0-A391-479D-92BE-108E209D626D}"/>
                </a:ext>
              </a:extLst>
            </p:cNvPr>
            <p:cNvSpPr/>
            <p:nvPr/>
          </p:nvSpPr>
          <p:spPr>
            <a:xfrm>
              <a:off x="8082641" y="4849593"/>
              <a:ext cx="1018563" cy="146818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任意多边形 13">
              <a:extLst>
                <a:ext uri="{FF2B5EF4-FFF2-40B4-BE49-F238E27FC236}">
                  <a16:creationId xmlns:a16="http://schemas.microsoft.com/office/drawing/2014/main" id="{6125D3A1-9FFD-4DF9-91EB-BFDFE4F9F774}"/>
                </a:ext>
              </a:extLst>
            </p:cNvPr>
            <p:cNvSpPr/>
            <p:nvPr/>
          </p:nvSpPr>
          <p:spPr>
            <a:xfrm>
              <a:off x="7707085" y="4449543"/>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5" name="组合 14">
            <a:extLst>
              <a:ext uri="{FF2B5EF4-FFF2-40B4-BE49-F238E27FC236}">
                <a16:creationId xmlns:a16="http://schemas.microsoft.com/office/drawing/2014/main" id="{F21F198B-1BAD-4DA7-BDFB-A0BC570BC5B9}"/>
              </a:ext>
            </a:extLst>
          </p:cNvPr>
          <p:cNvGrpSpPr/>
          <p:nvPr/>
        </p:nvGrpSpPr>
        <p:grpSpPr>
          <a:xfrm>
            <a:off x="8106629" y="3264748"/>
            <a:ext cx="1393931" cy="2344469"/>
            <a:chOff x="8726873" y="3973312"/>
            <a:chExt cx="1394119" cy="2344470"/>
          </a:xfrm>
        </p:grpSpPr>
        <p:sp>
          <p:nvSpPr>
            <p:cNvPr id="16" name="矩形 15">
              <a:extLst>
                <a:ext uri="{FF2B5EF4-FFF2-40B4-BE49-F238E27FC236}">
                  <a16:creationId xmlns:a16="http://schemas.microsoft.com/office/drawing/2014/main" id="{D171CE96-7E26-4480-8DDC-92EE2CA724F0}"/>
                </a:ext>
              </a:extLst>
            </p:cNvPr>
            <p:cNvSpPr/>
            <p:nvPr/>
          </p:nvSpPr>
          <p:spPr>
            <a:xfrm>
              <a:off x="9102429" y="4373363"/>
              <a:ext cx="1018563" cy="194441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7" name="组合 5">
              <a:extLst>
                <a:ext uri="{FF2B5EF4-FFF2-40B4-BE49-F238E27FC236}">
                  <a16:creationId xmlns:a16="http://schemas.microsoft.com/office/drawing/2014/main" id="{1E0EABC1-5376-4BF5-8CCA-E45416901FC0}"/>
                </a:ext>
              </a:extLst>
            </p:cNvPr>
            <p:cNvGrpSpPr/>
            <p:nvPr/>
          </p:nvGrpSpPr>
          <p:grpSpPr>
            <a:xfrm>
              <a:off x="8726873" y="3973312"/>
              <a:ext cx="1394119" cy="2344470"/>
              <a:chOff x="8726873" y="3973312"/>
              <a:chExt cx="1394119" cy="2344470"/>
            </a:xfrm>
          </p:grpSpPr>
          <p:sp>
            <p:nvSpPr>
              <p:cNvPr id="18" name="任意多边形 17">
                <a:extLst>
                  <a:ext uri="{FF2B5EF4-FFF2-40B4-BE49-F238E27FC236}">
                    <a16:creationId xmlns:a16="http://schemas.microsoft.com/office/drawing/2014/main" id="{97191048-FBE0-4B5D-AF13-402D8BFDB504}"/>
                  </a:ext>
                </a:extLst>
              </p:cNvPr>
              <p:cNvSpPr/>
              <p:nvPr/>
            </p:nvSpPr>
            <p:spPr>
              <a:xfrm>
                <a:off x="8726873" y="3973312"/>
                <a:ext cx="604157" cy="2344470"/>
              </a:xfrm>
              <a:custGeom>
                <a:avLst/>
                <a:gdLst>
                  <a:gd name="connsiteX0" fmla="*/ 0 w 604157"/>
                  <a:gd name="connsiteY0" fmla="*/ 0 h 2344470"/>
                  <a:gd name="connsiteX1" fmla="*/ 604157 w 604157"/>
                  <a:gd name="connsiteY1" fmla="*/ 0 h 2344470"/>
                  <a:gd name="connsiteX2" fmla="*/ 604157 w 604157"/>
                  <a:gd name="connsiteY2" fmla="*/ 400051 h 2344470"/>
                  <a:gd name="connsiteX3" fmla="*/ 375556 w 604157"/>
                  <a:gd name="connsiteY3" fmla="*/ 400051 h 2344470"/>
                  <a:gd name="connsiteX4" fmla="*/ 375556 w 604157"/>
                  <a:gd name="connsiteY4" fmla="*/ 2344470 h 2344470"/>
                  <a:gd name="connsiteX5" fmla="*/ 374331 w 604157"/>
                  <a:gd name="connsiteY5" fmla="*/ 2344470 h 2344470"/>
                  <a:gd name="connsiteX6" fmla="*/ 374331 w 604157"/>
                  <a:gd name="connsiteY6" fmla="*/ 876281 h 2344470"/>
                  <a:gd name="connsiteX7" fmla="*/ 0 w 604157"/>
                  <a:gd name="connsiteY7" fmla="*/ 876281 h 2344470"/>
                  <a:gd name="connsiteX8" fmla="*/ 0 w 604157"/>
                  <a:gd name="connsiteY8" fmla="*/ 876280 h 2344470"/>
                  <a:gd name="connsiteX9" fmla="*/ 374331 w 604157"/>
                  <a:gd name="connsiteY9" fmla="*/ 876280 h 2344470"/>
                  <a:gd name="connsiteX10" fmla="*/ 374331 w 604157"/>
                  <a:gd name="connsiteY10" fmla="*/ 866937 h 2344470"/>
                  <a:gd name="connsiteX11" fmla="*/ 6188 w 604157"/>
                  <a:gd name="connsiteY11" fmla="*/ 476231 h 2344470"/>
                  <a:gd name="connsiteX12" fmla="*/ 0 w 604157"/>
                  <a:gd name="connsiteY12" fmla="*/ 476231 h 2344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157" h="2344470">
                    <a:moveTo>
                      <a:pt x="0" y="0"/>
                    </a:moveTo>
                    <a:lnTo>
                      <a:pt x="604157" y="0"/>
                    </a:lnTo>
                    <a:lnTo>
                      <a:pt x="604157" y="400051"/>
                    </a:lnTo>
                    <a:lnTo>
                      <a:pt x="375556" y="400051"/>
                    </a:lnTo>
                    <a:lnTo>
                      <a:pt x="375556" y="2344470"/>
                    </a:lnTo>
                    <a:lnTo>
                      <a:pt x="374331" y="2344470"/>
                    </a:lnTo>
                    <a:lnTo>
                      <a:pt x="374331" y="876281"/>
                    </a:lnTo>
                    <a:lnTo>
                      <a:pt x="0" y="876281"/>
                    </a:lnTo>
                    <a:lnTo>
                      <a:pt x="0" y="876280"/>
                    </a:lnTo>
                    <a:lnTo>
                      <a:pt x="374331" y="876280"/>
                    </a:lnTo>
                    <a:lnTo>
                      <a:pt x="374331" y="866937"/>
                    </a:lnTo>
                    <a:lnTo>
                      <a:pt x="6188" y="476231"/>
                    </a:lnTo>
                    <a:lnTo>
                      <a:pt x="0" y="476231"/>
                    </a:ln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任意多边形 18">
                <a:extLst>
                  <a:ext uri="{FF2B5EF4-FFF2-40B4-BE49-F238E27FC236}">
                    <a16:creationId xmlns:a16="http://schemas.microsoft.com/office/drawing/2014/main" id="{70FAEBBA-0048-42CC-A4D4-DDF67EA3CF9C}"/>
                  </a:ext>
                </a:extLst>
              </p:cNvPr>
              <p:cNvSpPr/>
              <p:nvPr/>
            </p:nvSpPr>
            <p:spPr>
              <a:xfrm>
                <a:off x="8726873" y="3973313"/>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3"/>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sp>
        <p:nvSpPr>
          <p:cNvPr id="20" name="Freeform 23">
            <a:extLst>
              <a:ext uri="{FF2B5EF4-FFF2-40B4-BE49-F238E27FC236}">
                <a16:creationId xmlns:a16="http://schemas.microsoft.com/office/drawing/2014/main" id="{D8E8D5B8-90E3-4A8A-A455-0FD955D1E310}"/>
              </a:ext>
            </a:extLst>
          </p:cNvPr>
          <p:cNvSpPr>
            <a:spLocks noEditPoints="1"/>
          </p:cNvSpPr>
          <p:nvPr/>
        </p:nvSpPr>
        <p:spPr bwMode="auto">
          <a:xfrm>
            <a:off x="6404287" y="2810345"/>
            <a:ext cx="596104" cy="1842993"/>
          </a:xfrm>
          <a:custGeom>
            <a:avLst/>
            <a:gdLst>
              <a:gd name="T0" fmla="*/ 107 w 121"/>
              <a:gd name="T1" fmla="*/ 193 h 374"/>
              <a:gd name="T2" fmla="*/ 100 w 121"/>
              <a:gd name="T3" fmla="*/ 165 h 374"/>
              <a:gd name="T4" fmla="*/ 90 w 121"/>
              <a:gd name="T5" fmla="*/ 120 h 374"/>
              <a:gd name="T6" fmla="*/ 86 w 121"/>
              <a:gd name="T7" fmla="*/ 88 h 374"/>
              <a:gd name="T8" fmla="*/ 78 w 121"/>
              <a:gd name="T9" fmla="*/ 70 h 374"/>
              <a:gd name="T10" fmla="*/ 60 w 121"/>
              <a:gd name="T11" fmla="*/ 55 h 374"/>
              <a:gd name="T12" fmla="*/ 65 w 121"/>
              <a:gd name="T13" fmla="*/ 43 h 374"/>
              <a:gd name="T14" fmla="*/ 64 w 121"/>
              <a:gd name="T15" fmla="*/ 22 h 374"/>
              <a:gd name="T16" fmla="*/ 42 w 121"/>
              <a:gd name="T17" fmla="*/ 5 h 374"/>
              <a:gd name="T18" fmla="*/ 26 w 121"/>
              <a:gd name="T19" fmla="*/ 24 h 374"/>
              <a:gd name="T20" fmla="*/ 29 w 121"/>
              <a:gd name="T21" fmla="*/ 38 h 374"/>
              <a:gd name="T22" fmla="*/ 33 w 121"/>
              <a:gd name="T23" fmla="*/ 50 h 374"/>
              <a:gd name="T24" fmla="*/ 11 w 121"/>
              <a:gd name="T25" fmla="*/ 69 h 374"/>
              <a:gd name="T26" fmla="*/ 5 w 121"/>
              <a:gd name="T27" fmla="*/ 95 h 374"/>
              <a:gd name="T28" fmla="*/ 18 w 121"/>
              <a:gd name="T29" fmla="*/ 130 h 374"/>
              <a:gd name="T30" fmla="*/ 15 w 121"/>
              <a:gd name="T31" fmla="*/ 160 h 374"/>
              <a:gd name="T32" fmla="*/ 17 w 121"/>
              <a:gd name="T33" fmla="*/ 209 h 374"/>
              <a:gd name="T34" fmla="*/ 11 w 121"/>
              <a:gd name="T35" fmla="*/ 283 h 374"/>
              <a:gd name="T36" fmla="*/ 10 w 121"/>
              <a:gd name="T37" fmla="*/ 321 h 374"/>
              <a:gd name="T38" fmla="*/ 6 w 121"/>
              <a:gd name="T39" fmla="*/ 353 h 374"/>
              <a:gd name="T40" fmla="*/ 10 w 121"/>
              <a:gd name="T41" fmla="*/ 364 h 374"/>
              <a:gd name="T42" fmla="*/ 20 w 121"/>
              <a:gd name="T43" fmla="*/ 372 h 374"/>
              <a:gd name="T44" fmla="*/ 37 w 121"/>
              <a:gd name="T45" fmla="*/ 366 h 374"/>
              <a:gd name="T46" fmla="*/ 36 w 121"/>
              <a:gd name="T47" fmla="*/ 343 h 374"/>
              <a:gd name="T48" fmla="*/ 42 w 121"/>
              <a:gd name="T49" fmla="*/ 287 h 374"/>
              <a:gd name="T50" fmla="*/ 52 w 121"/>
              <a:gd name="T51" fmla="*/ 247 h 374"/>
              <a:gd name="T52" fmla="*/ 52 w 121"/>
              <a:gd name="T53" fmla="*/ 305 h 374"/>
              <a:gd name="T54" fmla="*/ 55 w 121"/>
              <a:gd name="T55" fmla="*/ 329 h 374"/>
              <a:gd name="T56" fmla="*/ 53 w 121"/>
              <a:gd name="T57" fmla="*/ 353 h 374"/>
              <a:gd name="T58" fmla="*/ 70 w 121"/>
              <a:gd name="T59" fmla="*/ 353 h 374"/>
              <a:gd name="T60" fmla="*/ 90 w 121"/>
              <a:gd name="T61" fmla="*/ 359 h 374"/>
              <a:gd name="T62" fmla="*/ 101 w 121"/>
              <a:gd name="T63" fmla="*/ 351 h 374"/>
              <a:gd name="T64" fmla="*/ 84 w 121"/>
              <a:gd name="T65" fmla="*/ 341 h 374"/>
              <a:gd name="T66" fmla="*/ 83 w 121"/>
              <a:gd name="T67" fmla="*/ 306 h 374"/>
              <a:gd name="T68" fmla="*/ 87 w 121"/>
              <a:gd name="T69" fmla="*/ 256 h 374"/>
              <a:gd name="T70" fmla="*/ 121 w 121"/>
              <a:gd name="T71" fmla="*/ 216 h 374"/>
              <a:gd name="T72" fmla="*/ 87 w 121"/>
              <a:gd name="T73" fmla="*/ 188 h 374"/>
              <a:gd name="T74" fmla="*/ 58 w 121"/>
              <a:gd name="T75" fmla="*/ 61 h 374"/>
              <a:gd name="T76" fmla="*/ 58 w 121"/>
              <a:gd name="T77" fmla="*/ 61 h 374"/>
              <a:gd name="T78" fmla="*/ 72 w 121"/>
              <a:gd name="T79" fmla="*/ 83 h 374"/>
              <a:gd name="T80" fmla="*/ 52 w 121"/>
              <a:gd name="T81" fmla="*/ 80 h 374"/>
              <a:gd name="T82" fmla="*/ 35 w 121"/>
              <a:gd name="T83" fmla="*/ 52 h 374"/>
              <a:gd name="T84" fmla="*/ 34 w 121"/>
              <a:gd name="T85" fmla="*/ 59 h 374"/>
              <a:gd name="T86" fmla="*/ 49 w 121"/>
              <a:gd name="T87" fmla="*/ 82 h 374"/>
              <a:gd name="T88" fmla="*/ 27 w 121"/>
              <a:gd name="T89" fmla="*/ 82 h 374"/>
              <a:gd name="T90" fmla="*/ 74 w 121"/>
              <a:gd name="T91" fmla="*/ 101 h 374"/>
              <a:gd name="T92" fmla="*/ 74 w 121"/>
              <a:gd name="T93" fmla="*/ 106 h 374"/>
              <a:gd name="T94" fmla="*/ 26 w 121"/>
              <a:gd name="T95" fmla="*/ 131 h 374"/>
              <a:gd name="T96" fmla="*/ 54 w 121"/>
              <a:gd name="T97" fmla="*/ 156 h 374"/>
              <a:gd name="T98" fmla="*/ 53 w 121"/>
              <a:gd name="T99" fmla="*/ 163 h 374"/>
              <a:gd name="T100" fmla="*/ 66 w 121"/>
              <a:gd name="T101" fmla="*/ 205 h 374"/>
              <a:gd name="T102" fmla="*/ 74 w 121"/>
              <a:gd name="T103" fmla="*/ 192 h 374"/>
              <a:gd name="T104" fmla="*/ 75 w 121"/>
              <a:gd name="T105" fmla="*/ 131 h 374"/>
              <a:gd name="T106" fmla="*/ 73 w 121"/>
              <a:gd name="T107" fmla="*/ 133 h 374"/>
              <a:gd name="T108" fmla="*/ 78 w 121"/>
              <a:gd name="T109" fmla="*/ 159 h 374"/>
              <a:gd name="T110" fmla="*/ 78 w 121"/>
              <a:gd name="T111" fmla="*/ 208 h 374"/>
              <a:gd name="T112" fmla="*/ 89 w 121"/>
              <a:gd name="T113" fmla="*/ 205 h 374"/>
              <a:gd name="T114" fmla="*/ 90 w 121"/>
              <a:gd name="T115" fmla="*/ 20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1" h="374">
                <a:moveTo>
                  <a:pt x="107" y="207"/>
                </a:moveTo>
                <a:cubicBezTo>
                  <a:pt x="107" y="202"/>
                  <a:pt x="107" y="202"/>
                  <a:pt x="107" y="202"/>
                </a:cubicBezTo>
                <a:cubicBezTo>
                  <a:pt x="107" y="193"/>
                  <a:pt x="107" y="193"/>
                  <a:pt x="107" y="193"/>
                </a:cubicBezTo>
                <a:cubicBezTo>
                  <a:pt x="107" y="190"/>
                  <a:pt x="107" y="190"/>
                  <a:pt x="107" y="190"/>
                </a:cubicBezTo>
                <a:cubicBezTo>
                  <a:pt x="105" y="184"/>
                  <a:pt x="105" y="184"/>
                  <a:pt x="105" y="184"/>
                </a:cubicBezTo>
                <a:cubicBezTo>
                  <a:pt x="100" y="165"/>
                  <a:pt x="100" y="165"/>
                  <a:pt x="100" y="165"/>
                </a:cubicBezTo>
                <a:cubicBezTo>
                  <a:pt x="95" y="144"/>
                  <a:pt x="95" y="144"/>
                  <a:pt x="95" y="144"/>
                </a:cubicBezTo>
                <a:cubicBezTo>
                  <a:pt x="94" y="132"/>
                  <a:pt x="94" y="132"/>
                  <a:pt x="94" y="132"/>
                </a:cubicBezTo>
                <a:cubicBezTo>
                  <a:pt x="90" y="120"/>
                  <a:pt x="90" y="120"/>
                  <a:pt x="90" y="120"/>
                </a:cubicBezTo>
                <a:cubicBezTo>
                  <a:pt x="89" y="106"/>
                  <a:pt x="89" y="106"/>
                  <a:pt x="89" y="106"/>
                </a:cubicBezTo>
                <a:cubicBezTo>
                  <a:pt x="87" y="98"/>
                  <a:pt x="87" y="98"/>
                  <a:pt x="87" y="98"/>
                </a:cubicBezTo>
                <a:cubicBezTo>
                  <a:pt x="86" y="88"/>
                  <a:pt x="86" y="88"/>
                  <a:pt x="86" y="88"/>
                </a:cubicBezTo>
                <a:cubicBezTo>
                  <a:pt x="84" y="77"/>
                  <a:pt x="84" y="77"/>
                  <a:pt x="84" y="77"/>
                </a:cubicBezTo>
                <a:cubicBezTo>
                  <a:pt x="83" y="73"/>
                  <a:pt x="83" y="73"/>
                  <a:pt x="83" y="73"/>
                </a:cubicBezTo>
                <a:cubicBezTo>
                  <a:pt x="78" y="70"/>
                  <a:pt x="78" y="70"/>
                  <a:pt x="78" y="70"/>
                </a:cubicBezTo>
                <a:cubicBezTo>
                  <a:pt x="67" y="65"/>
                  <a:pt x="67" y="65"/>
                  <a:pt x="67" y="65"/>
                </a:cubicBezTo>
                <a:cubicBezTo>
                  <a:pt x="60" y="60"/>
                  <a:pt x="60" y="60"/>
                  <a:pt x="60" y="60"/>
                </a:cubicBezTo>
                <a:cubicBezTo>
                  <a:pt x="60" y="55"/>
                  <a:pt x="60" y="55"/>
                  <a:pt x="60" y="55"/>
                </a:cubicBezTo>
                <a:cubicBezTo>
                  <a:pt x="62" y="53"/>
                  <a:pt x="62" y="53"/>
                  <a:pt x="62" y="53"/>
                </a:cubicBezTo>
                <a:cubicBezTo>
                  <a:pt x="63" y="47"/>
                  <a:pt x="63" y="47"/>
                  <a:pt x="63" y="47"/>
                </a:cubicBezTo>
                <a:cubicBezTo>
                  <a:pt x="65" y="43"/>
                  <a:pt x="65" y="43"/>
                  <a:pt x="65" y="43"/>
                </a:cubicBezTo>
                <a:cubicBezTo>
                  <a:pt x="65" y="31"/>
                  <a:pt x="65" y="31"/>
                  <a:pt x="65" y="31"/>
                </a:cubicBezTo>
                <a:cubicBezTo>
                  <a:pt x="65" y="28"/>
                  <a:pt x="65" y="28"/>
                  <a:pt x="65" y="28"/>
                </a:cubicBezTo>
                <a:cubicBezTo>
                  <a:pt x="64" y="22"/>
                  <a:pt x="64" y="22"/>
                  <a:pt x="64" y="22"/>
                </a:cubicBezTo>
                <a:cubicBezTo>
                  <a:pt x="64" y="22"/>
                  <a:pt x="62" y="17"/>
                  <a:pt x="62" y="14"/>
                </a:cubicBezTo>
                <a:cubicBezTo>
                  <a:pt x="62" y="10"/>
                  <a:pt x="56" y="5"/>
                  <a:pt x="56" y="5"/>
                </a:cubicBezTo>
                <a:cubicBezTo>
                  <a:pt x="49" y="0"/>
                  <a:pt x="42" y="5"/>
                  <a:pt x="42" y="5"/>
                </a:cubicBezTo>
                <a:cubicBezTo>
                  <a:pt x="42" y="5"/>
                  <a:pt x="36" y="7"/>
                  <a:pt x="32" y="10"/>
                </a:cubicBezTo>
                <a:cubicBezTo>
                  <a:pt x="28" y="12"/>
                  <a:pt x="26" y="17"/>
                  <a:pt x="26" y="17"/>
                </a:cubicBezTo>
                <a:cubicBezTo>
                  <a:pt x="26" y="24"/>
                  <a:pt x="26" y="24"/>
                  <a:pt x="26" y="24"/>
                </a:cubicBezTo>
                <a:cubicBezTo>
                  <a:pt x="28" y="32"/>
                  <a:pt x="28" y="32"/>
                  <a:pt x="28" y="32"/>
                </a:cubicBezTo>
                <a:cubicBezTo>
                  <a:pt x="27" y="34"/>
                  <a:pt x="27" y="34"/>
                  <a:pt x="27" y="34"/>
                </a:cubicBezTo>
                <a:cubicBezTo>
                  <a:pt x="29" y="38"/>
                  <a:pt x="29" y="38"/>
                  <a:pt x="29" y="38"/>
                </a:cubicBezTo>
                <a:cubicBezTo>
                  <a:pt x="32" y="43"/>
                  <a:pt x="32" y="43"/>
                  <a:pt x="32" y="43"/>
                </a:cubicBezTo>
                <a:cubicBezTo>
                  <a:pt x="34" y="46"/>
                  <a:pt x="34" y="46"/>
                  <a:pt x="34" y="46"/>
                </a:cubicBezTo>
                <a:cubicBezTo>
                  <a:pt x="33" y="50"/>
                  <a:pt x="33" y="50"/>
                  <a:pt x="33" y="50"/>
                </a:cubicBezTo>
                <a:cubicBezTo>
                  <a:pt x="29" y="53"/>
                  <a:pt x="29" y="53"/>
                  <a:pt x="29" y="53"/>
                </a:cubicBezTo>
                <a:cubicBezTo>
                  <a:pt x="23" y="62"/>
                  <a:pt x="23" y="62"/>
                  <a:pt x="23" y="62"/>
                </a:cubicBezTo>
                <a:cubicBezTo>
                  <a:pt x="11" y="69"/>
                  <a:pt x="11" y="69"/>
                  <a:pt x="11" y="69"/>
                </a:cubicBezTo>
                <a:cubicBezTo>
                  <a:pt x="11" y="69"/>
                  <a:pt x="3" y="75"/>
                  <a:pt x="1" y="75"/>
                </a:cubicBezTo>
                <a:cubicBezTo>
                  <a:pt x="0" y="76"/>
                  <a:pt x="1" y="86"/>
                  <a:pt x="1" y="86"/>
                </a:cubicBezTo>
                <a:cubicBezTo>
                  <a:pt x="5" y="95"/>
                  <a:pt x="5" y="95"/>
                  <a:pt x="5" y="95"/>
                </a:cubicBezTo>
                <a:cubicBezTo>
                  <a:pt x="8" y="106"/>
                  <a:pt x="8" y="106"/>
                  <a:pt x="8" y="106"/>
                </a:cubicBezTo>
                <a:cubicBezTo>
                  <a:pt x="15" y="122"/>
                  <a:pt x="15" y="122"/>
                  <a:pt x="15" y="122"/>
                </a:cubicBezTo>
                <a:cubicBezTo>
                  <a:pt x="18" y="130"/>
                  <a:pt x="18" y="130"/>
                  <a:pt x="18" y="130"/>
                </a:cubicBezTo>
                <a:cubicBezTo>
                  <a:pt x="18" y="130"/>
                  <a:pt x="17" y="136"/>
                  <a:pt x="17" y="139"/>
                </a:cubicBezTo>
                <a:cubicBezTo>
                  <a:pt x="16" y="142"/>
                  <a:pt x="15" y="151"/>
                  <a:pt x="15" y="151"/>
                </a:cubicBezTo>
                <a:cubicBezTo>
                  <a:pt x="15" y="160"/>
                  <a:pt x="15" y="160"/>
                  <a:pt x="15" y="160"/>
                </a:cubicBezTo>
                <a:cubicBezTo>
                  <a:pt x="16" y="179"/>
                  <a:pt x="16" y="179"/>
                  <a:pt x="16" y="179"/>
                </a:cubicBezTo>
                <a:cubicBezTo>
                  <a:pt x="14" y="208"/>
                  <a:pt x="14" y="208"/>
                  <a:pt x="14" y="208"/>
                </a:cubicBezTo>
                <a:cubicBezTo>
                  <a:pt x="17" y="209"/>
                  <a:pt x="17" y="209"/>
                  <a:pt x="17" y="209"/>
                </a:cubicBezTo>
                <a:cubicBezTo>
                  <a:pt x="16" y="254"/>
                  <a:pt x="16" y="254"/>
                  <a:pt x="16" y="254"/>
                </a:cubicBezTo>
                <a:cubicBezTo>
                  <a:pt x="13" y="273"/>
                  <a:pt x="13" y="273"/>
                  <a:pt x="13" y="273"/>
                </a:cubicBezTo>
                <a:cubicBezTo>
                  <a:pt x="11" y="283"/>
                  <a:pt x="11" y="283"/>
                  <a:pt x="11" y="283"/>
                </a:cubicBezTo>
                <a:cubicBezTo>
                  <a:pt x="11" y="283"/>
                  <a:pt x="8" y="295"/>
                  <a:pt x="7" y="298"/>
                </a:cubicBezTo>
                <a:cubicBezTo>
                  <a:pt x="7" y="302"/>
                  <a:pt x="6" y="316"/>
                  <a:pt x="6" y="316"/>
                </a:cubicBezTo>
                <a:cubicBezTo>
                  <a:pt x="10" y="321"/>
                  <a:pt x="10" y="321"/>
                  <a:pt x="10" y="321"/>
                </a:cubicBezTo>
                <a:cubicBezTo>
                  <a:pt x="10" y="321"/>
                  <a:pt x="9" y="326"/>
                  <a:pt x="12" y="329"/>
                </a:cubicBezTo>
                <a:cubicBezTo>
                  <a:pt x="15" y="332"/>
                  <a:pt x="12" y="339"/>
                  <a:pt x="12" y="339"/>
                </a:cubicBezTo>
                <a:cubicBezTo>
                  <a:pt x="6" y="353"/>
                  <a:pt x="6" y="353"/>
                  <a:pt x="6" y="353"/>
                </a:cubicBezTo>
                <a:cubicBezTo>
                  <a:pt x="8" y="356"/>
                  <a:pt x="8" y="356"/>
                  <a:pt x="8" y="356"/>
                </a:cubicBezTo>
                <a:cubicBezTo>
                  <a:pt x="10" y="359"/>
                  <a:pt x="10" y="359"/>
                  <a:pt x="10" y="359"/>
                </a:cubicBezTo>
                <a:cubicBezTo>
                  <a:pt x="10" y="364"/>
                  <a:pt x="10" y="364"/>
                  <a:pt x="10" y="364"/>
                </a:cubicBezTo>
                <a:cubicBezTo>
                  <a:pt x="12" y="365"/>
                  <a:pt x="12" y="365"/>
                  <a:pt x="12" y="365"/>
                </a:cubicBezTo>
                <a:cubicBezTo>
                  <a:pt x="14" y="369"/>
                  <a:pt x="14" y="369"/>
                  <a:pt x="14" y="369"/>
                </a:cubicBezTo>
                <a:cubicBezTo>
                  <a:pt x="20" y="372"/>
                  <a:pt x="20" y="372"/>
                  <a:pt x="20" y="372"/>
                </a:cubicBezTo>
                <a:cubicBezTo>
                  <a:pt x="37" y="374"/>
                  <a:pt x="37" y="374"/>
                  <a:pt x="37" y="374"/>
                </a:cubicBezTo>
                <a:cubicBezTo>
                  <a:pt x="38" y="371"/>
                  <a:pt x="38" y="371"/>
                  <a:pt x="38" y="371"/>
                </a:cubicBezTo>
                <a:cubicBezTo>
                  <a:pt x="37" y="366"/>
                  <a:pt x="37" y="366"/>
                  <a:pt x="37" y="366"/>
                </a:cubicBezTo>
                <a:cubicBezTo>
                  <a:pt x="32" y="358"/>
                  <a:pt x="32" y="358"/>
                  <a:pt x="32" y="358"/>
                </a:cubicBezTo>
                <a:cubicBezTo>
                  <a:pt x="33" y="355"/>
                  <a:pt x="33" y="355"/>
                  <a:pt x="33" y="355"/>
                </a:cubicBezTo>
                <a:cubicBezTo>
                  <a:pt x="36" y="343"/>
                  <a:pt x="36" y="343"/>
                  <a:pt x="36" y="343"/>
                </a:cubicBezTo>
                <a:cubicBezTo>
                  <a:pt x="38" y="332"/>
                  <a:pt x="38" y="332"/>
                  <a:pt x="38" y="332"/>
                </a:cubicBezTo>
                <a:cubicBezTo>
                  <a:pt x="43" y="314"/>
                  <a:pt x="43" y="314"/>
                  <a:pt x="43" y="314"/>
                </a:cubicBezTo>
                <a:cubicBezTo>
                  <a:pt x="42" y="287"/>
                  <a:pt x="42" y="287"/>
                  <a:pt x="42" y="287"/>
                </a:cubicBezTo>
                <a:cubicBezTo>
                  <a:pt x="45" y="270"/>
                  <a:pt x="45" y="270"/>
                  <a:pt x="45" y="270"/>
                </a:cubicBezTo>
                <a:cubicBezTo>
                  <a:pt x="47" y="260"/>
                  <a:pt x="47" y="260"/>
                  <a:pt x="47" y="260"/>
                </a:cubicBezTo>
                <a:cubicBezTo>
                  <a:pt x="52" y="247"/>
                  <a:pt x="52" y="247"/>
                  <a:pt x="52" y="247"/>
                </a:cubicBezTo>
                <a:cubicBezTo>
                  <a:pt x="53" y="265"/>
                  <a:pt x="53" y="265"/>
                  <a:pt x="53" y="265"/>
                </a:cubicBezTo>
                <a:cubicBezTo>
                  <a:pt x="54" y="291"/>
                  <a:pt x="54" y="291"/>
                  <a:pt x="54" y="291"/>
                </a:cubicBezTo>
                <a:cubicBezTo>
                  <a:pt x="54" y="291"/>
                  <a:pt x="54" y="300"/>
                  <a:pt x="52" y="305"/>
                </a:cubicBezTo>
                <a:cubicBezTo>
                  <a:pt x="51" y="310"/>
                  <a:pt x="51" y="315"/>
                  <a:pt x="51" y="315"/>
                </a:cubicBezTo>
                <a:cubicBezTo>
                  <a:pt x="53" y="323"/>
                  <a:pt x="53" y="323"/>
                  <a:pt x="53" y="323"/>
                </a:cubicBezTo>
                <a:cubicBezTo>
                  <a:pt x="55" y="329"/>
                  <a:pt x="55" y="329"/>
                  <a:pt x="55" y="329"/>
                </a:cubicBezTo>
                <a:cubicBezTo>
                  <a:pt x="55" y="335"/>
                  <a:pt x="55" y="335"/>
                  <a:pt x="55" y="335"/>
                </a:cubicBezTo>
                <a:cubicBezTo>
                  <a:pt x="52" y="338"/>
                  <a:pt x="52" y="338"/>
                  <a:pt x="52" y="338"/>
                </a:cubicBezTo>
                <a:cubicBezTo>
                  <a:pt x="53" y="353"/>
                  <a:pt x="53" y="353"/>
                  <a:pt x="53" y="353"/>
                </a:cubicBezTo>
                <a:cubicBezTo>
                  <a:pt x="66" y="356"/>
                  <a:pt x="66" y="356"/>
                  <a:pt x="66" y="356"/>
                </a:cubicBezTo>
                <a:cubicBezTo>
                  <a:pt x="67" y="353"/>
                  <a:pt x="67" y="353"/>
                  <a:pt x="67" y="353"/>
                </a:cubicBezTo>
                <a:cubicBezTo>
                  <a:pt x="70" y="353"/>
                  <a:pt x="70" y="353"/>
                  <a:pt x="70" y="353"/>
                </a:cubicBezTo>
                <a:cubicBezTo>
                  <a:pt x="77" y="356"/>
                  <a:pt x="77" y="356"/>
                  <a:pt x="77" y="356"/>
                </a:cubicBezTo>
                <a:cubicBezTo>
                  <a:pt x="83" y="359"/>
                  <a:pt x="83" y="359"/>
                  <a:pt x="83" y="359"/>
                </a:cubicBezTo>
                <a:cubicBezTo>
                  <a:pt x="90" y="359"/>
                  <a:pt x="90" y="359"/>
                  <a:pt x="90" y="359"/>
                </a:cubicBezTo>
                <a:cubicBezTo>
                  <a:pt x="102" y="358"/>
                  <a:pt x="102" y="358"/>
                  <a:pt x="102" y="358"/>
                </a:cubicBezTo>
                <a:cubicBezTo>
                  <a:pt x="102" y="355"/>
                  <a:pt x="102" y="355"/>
                  <a:pt x="102" y="355"/>
                </a:cubicBezTo>
                <a:cubicBezTo>
                  <a:pt x="101" y="351"/>
                  <a:pt x="101" y="351"/>
                  <a:pt x="101" y="351"/>
                </a:cubicBezTo>
                <a:cubicBezTo>
                  <a:pt x="96" y="349"/>
                  <a:pt x="96" y="349"/>
                  <a:pt x="96" y="349"/>
                </a:cubicBezTo>
                <a:cubicBezTo>
                  <a:pt x="90" y="347"/>
                  <a:pt x="90" y="347"/>
                  <a:pt x="90" y="347"/>
                </a:cubicBezTo>
                <a:cubicBezTo>
                  <a:pt x="84" y="341"/>
                  <a:pt x="84" y="341"/>
                  <a:pt x="84" y="341"/>
                </a:cubicBezTo>
                <a:cubicBezTo>
                  <a:pt x="81" y="335"/>
                  <a:pt x="81" y="335"/>
                  <a:pt x="81" y="335"/>
                </a:cubicBezTo>
                <a:cubicBezTo>
                  <a:pt x="84" y="326"/>
                  <a:pt x="84" y="326"/>
                  <a:pt x="84" y="326"/>
                </a:cubicBezTo>
                <a:cubicBezTo>
                  <a:pt x="83" y="306"/>
                  <a:pt x="83" y="306"/>
                  <a:pt x="83" y="306"/>
                </a:cubicBezTo>
                <a:cubicBezTo>
                  <a:pt x="83" y="287"/>
                  <a:pt x="83" y="287"/>
                  <a:pt x="83" y="287"/>
                </a:cubicBezTo>
                <a:cubicBezTo>
                  <a:pt x="85" y="267"/>
                  <a:pt x="85" y="267"/>
                  <a:pt x="85" y="267"/>
                </a:cubicBezTo>
                <a:cubicBezTo>
                  <a:pt x="87" y="256"/>
                  <a:pt x="87" y="256"/>
                  <a:pt x="87" y="256"/>
                </a:cubicBezTo>
                <a:cubicBezTo>
                  <a:pt x="87" y="256"/>
                  <a:pt x="105" y="264"/>
                  <a:pt x="108" y="265"/>
                </a:cubicBezTo>
                <a:cubicBezTo>
                  <a:pt x="111" y="267"/>
                  <a:pt x="117" y="263"/>
                  <a:pt x="117" y="263"/>
                </a:cubicBezTo>
                <a:cubicBezTo>
                  <a:pt x="121" y="216"/>
                  <a:pt x="121" y="216"/>
                  <a:pt x="121" y="216"/>
                </a:cubicBezTo>
                <a:lnTo>
                  <a:pt x="107" y="207"/>
                </a:lnTo>
                <a:close/>
                <a:moveTo>
                  <a:pt x="89" y="188"/>
                </a:moveTo>
                <a:cubicBezTo>
                  <a:pt x="87" y="188"/>
                  <a:pt x="87" y="188"/>
                  <a:pt x="87" y="188"/>
                </a:cubicBezTo>
                <a:cubicBezTo>
                  <a:pt x="84" y="100"/>
                  <a:pt x="84" y="100"/>
                  <a:pt x="84" y="100"/>
                </a:cubicBezTo>
                <a:lnTo>
                  <a:pt x="89" y="188"/>
                </a:lnTo>
                <a:close/>
                <a:moveTo>
                  <a:pt x="58" y="61"/>
                </a:moveTo>
                <a:cubicBezTo>
                  <a:pt x="61" y="66"/>
                  <a:pt x="61" y="66"/>
                  <a:pt x="61" y="66"/>
                </a:cubicBezTo>
                <a:cubicBezTo>
                  <a:pt x="56" y="63"/>
                  <a:pt x="56" y="63"/>
                  <a:pt x="56" y="63"/>
                </a:cubicBezTo>
                <a:lnTo>
                  <a:pt x="58" y="61"/>
                </a:lnTo>
                <a:close/>
                <a:moveTo>
                  <a:pt x="56" y="72"/>
                </a:moveTo>
                <a:cubicBezTo>
                  <a:pt x="57" y="76"/>
                  <a:pt x="62" y="69"/>
                  <a:pt x="62" y="69"/>
                </a:cubicBezTo>
                <a:cubicBezTo>
                  <a:pt x="62" y="69"/>
                  <a:pt x="75" y="75"/>
                  <a:pt x="72" y="83"/>
                </a:cubicBezTo>
                <a:cubicBezTo>
                  <a:pt x="70" y="91"/>
                  <a:pt x="68" y="90"/>
                  <a:pt x="68" y="90"/>
                </a:cubicBezTo>
                <a:cubicBezTo>
                  <a:pt x="68" y="90"/>
                  <a:pt x="64" y="83"/>
                  <a:pt x="59" y="81"/>
                </a:cubicBezTo>
                <a:cubicBezTo>
                  <a:pt x="55" y="79"/>
                  <a:pt x="52" y="80"/>
                  <a:pt x="52" y="80"/>
                </a:cubicBezTo>
                <a:cubicBezTo>
                  <a:pt x="52" y="80"/>
                  <a:pt x="52" y="72"/>
                  <a:pt x="52" y="71"/>
                </a:cubicBezTo>
                <a:cubicBezTo>
                  <a:pt x="52" y="69"/>
                  <a:pt x="56" y="69"/>
                  <a:pt x="56" y="72"/>
                </a:cubicBezTo>
                <a:close/>
                <a:moveTo>
                  <a:pt x="35" y="52"/>
                </a:moveTo>
                <a:cubicBezTo>
                  <a:pt x="52" y="61"/>
                  <a:pt x="52" y="61"/>
                  <a:pt x="52" y="61"/>
                </a:cubicBezTo>
                <a:cubicBezTo>
                  <a:pt x="48" y="71"/>
                  <a:pt x="48" y="71"/>
                  <a:pt x="48" y="71"/>
                </a:cubicBezTo>
                <a:cubicBezTo>
                  <a:pt x="34" y="59"/>
                  <a:pt x="34" y="59"/>
                  <a:pt x="34" y="59"/>
                </a:cubicBezTo>
                <a:cubicBezTo>
                  <a:pt x="34" y="59"/>
                  <a:pt x="30" y="57"/>
                  <a:pt x="35" y="52"/>
                </a:cubicBezTo>
                <a:close/>
                <a:moveTo>
                  <a:pt x="36" y="101"/>
                </a:moveTo>
                <a:cubicBezTo>
                  <a:pt x="49" y="82"/>
                  <a:pt x="49" y="82"/>
                  <a:pt x="49" y="82"/>
                </a:cubicBezTo>
                <a:cubicBezTo>
                  <a:pt x="36" y="105"/>
                  <a:pt x="36" y="105"/>
                  <a:pt x="36" y="105"/>
                </a:cubicBezTo>
                <a:cubicBezTo>
                  <a:pt x="31" y="99"/>
                  <a:pt x="31" y="99"/>
                  <a:pt x="31" y="99"/>
                </a:cubicBezTo>
                <a:cubicBezTo>
                  <a:pt x="27" y="82"/>
                  <a:pt x="27" y="82"/>
                  <a:pt x="27" y="82"/>
                </a:cubicBezTo>
                <a:lnTo>
                  <a:pt x="36" y="101"/>
                </a:lnTo>
                <a:close/>
                <a:moveTo>
                  <a:pt x="35" y="135"/>
                </a:moveTo>
                <a:cubicBezTo>
                  <a:pt x="38" y="133"/>
                  <a:pt x="74" y="101"/>
                  <a:pt x="74" y="101"/>
                </a:cubicBezTo>
                <a:cubicBezTo>
                  <a:pt x="70" y="94"/>
                  <a:pt x="70" y="94"/>
                  <a:pt x="70" y="94"/>
                </a:cubicBezTo>
                <a:cubicBezTo>
                  <a:pt x="70" y="94"/>
                  <a:pt x="78" y="102"/>
                  <a:pt x="78" y="102"/>
                </a:cubicBezTo>
                <a:cubicBezTo>
                  <a:pt x="78" y="102"/>
                  <a:pt x="74" y="106"/>
                  <a:pt x="74" y="106"/>
                </a:cubicBezTo>
                <a:cubicBezTo>
                  <a:pt x="67" y="113"/>
                  <a:pt x="60" y="119"/>
                  <a:pt x="54" y="125"/>
                </a:cubicBezTo>
                <a:cubicBezTo>
                  <a:pt x="47" y="131"/>
                  <a:pt x="41" y="139"/>
                  <a:pt x="31" y="139"/>
                </a:cubicBezTo>
                <a:cubicBezTo>
                  <a:pt x="28" y="139"/>
                  <a:pt x="26" y="131"/>
                  <a:pt x="26" y="131"/>
                </a:cubicBezTo>
                <a:cubicBezTo>
                  <a:pt x="31" y="135"/>
                  <a:pt x="32" y="136"/>
                  <a:pt x="35" y="135"/>
                </a:cubicBezTo>
                <a:close/>
                <a:moveTo>
                  <a:pt x="53" y="163"/>
                </a:moveTo>
                <a:cubicBezTo>
                  <a:pt x="56" y="161"/>
                  <a:pt x="54" y="156"/>
                  <a:pt x="54" y="156"/>
                </a:cubicBezTo>
                <a:cubicBezTo>
                  <a:pt x="60" y="165"/>
                  <a:pt x="54" y="168"/>
                  <a:pt x="52" y="170"/>
                </a:cubicBezTo>
                <a:cubicBezTo>
                  <a:pt x="51" y="171"/>
                  <a:pt x="25" y="165"/>
                  <a:pt x="25" y="165"/>
                </a:cubicBezTo>
                <a:cubicBezTo>
                  <a:pt x="25" y="165"/>
                  <a:pt x="50" y="165"/>
                  <a:pt x="53" y="163"/>
                </a:cubicBezTo>
                <a:close/>
                <a:moveTo>
                  <a:pt x="70" y="206"/>
                </a:moveTo>
                <a:cubicBezTo>
                  <a:pt x="66" y="208"/>
                  <a:pt x="20" y="208"/>
                  <a:pt x="20" y="208"/>
                </a:cubicBezTo>
                <a:cubicBezTo>
                  <a:pt x="20" y="208"/>
                  <a:pt x="63" y="206"/>
                  <a:pt x="66" y="205"/>
                </a:cubicBezTo>
                <a:cubicBezTo>
                  <a:pt x="68" y="203"/>
                  <a:pt x="70" y="199"/>
                  <a:pt x="70" y="194"/>
                </a:cubicBezTo>
                <a:cubicBezTo>
                  <a:pt x="70" y="190"/>
                  <a:pt x="70" y="121"/>
                  <a:pt x="70" y="121"/>
                </a:cubicBezTo>
                <a:cubicBezTo>
                  <a:pt x="74" y="192"/>
                  <a:pt x="74" y="192"/>
                  <a:pt x="74" y="192"/>
                </a:cubicBezTo>
                <a:cubicBezTo>
                  <a:pt x="74" y="192"/>
                  <a:pt x="75" y="204"/>
                  <a:pt x="70" y="206"/>
                </a:cubicBezTo>
                <a:close/>
                <a:moveTo>
                  <a:pt x="73" y="133"/>
                </a:moveTo>
                <a:cubicBezTo>
                  <a:pt x="73" y="132"/>
                  <a:pt x="74" y="131"/>
                  <a:pt x="75" y="131"/>
                </a:cubicBezTo>
                <a:cubicBezTo>
                  <a:pt x="77" y="131"/>
                  <a:pt x="77" y="132"/>
                  <a:pt x="77" y="133"/>
                </a:cubicBezTo>
                <a:cubicBezTo>
                  <a:pt x="77" y="135"/>
                  <a:pt x="77" y="135"/>
                  <a:pt x="75" y="135"/>
                </a:cubicBezTo>
                <a:cubicBezTo>
                  <a:pt x="74" y="135"/>
                  <a:pt x="73" y="135"/>
                  <a:pt x="73" y="133"/>
                </a:cubicBezTo>
                <a:close/>
                <a:moveTo>
                  <a:pt x="74" y="159"/>
                </a:moveTo>
                <a:cubicBezTo>
                  <a:pt x="74" y="158"/>
                  <a:pt x="75" y="157"/>
                  <a:pt x="76" y="157"/>
                </a:cubicBezTo>
                <a:cubicBezTo>
                  <a:pt x="77" y="157"/>
                  <a:pt x="78" y="158"/>
                  <a:pt x="78" y="159"/>
                </a:cubicBezTo>
                <a:cubicBezTo>
                  <a:pt x="78" y="160"/>
                  <a:pt x="77" y="161"/>
                  <a:pt x="76" y="161"/>
                </a:cubicBezTo>
                <a:cubicBezTo>
                  <a:pt x="75" y="161"/>
                  <a:pt x="74" y="160"/>
                  <a:pt x="74" y="159"/>
                </a:cubicBezTo>
                <a:close/>
                <a:moveTo>
                  <a:pt x="78" y="208"/>
                </a:moveTo>
                <a:cubicBezTo>
                  <a:pt x="73" y="206"/>
                  <a:pt x="76" y="193"/>
                  <a:pt x="76" y="193"/>
                </a:cubicBezTo>
                <a:cubicBezTo>
                  <a:pt x="76" y="193"/>
                  <a:pt x="77" y="198"/>
                  <a:pt x="78" y="202"/>
                </a:cubicBezTo>
                <a:cubicBezTo>
                  <a:pt x="80" y="207"/>
                  <a:pt x="89" y="205"/>
                  <a:pt x="89" y="205"/>
                </a:cubicBezTo>
                <a:cubicBezTo>
                  <a:pt x="89" y="205"/>
                  <a:pt x="82" y="209"/>
                  <a:pt x="78" y="208"/>
                </a:cubicBezTo>
                <a:close/>
                <a:moveTo>
                  <a:pt x="95" y="200"/>
                </a:moveTo>
                <a:cubicBezTo>
                  <a:pt x="93" y="201"/>
                  <a:pt x="90" y="200"/>
                  <a:pt x="90" y="200"/>
                </a:cubicBezTo>
                <a:cubicBezTo>
                  <a:pt x="92" y="190"/>
                  <a:pt x="92" y="190"/>
                  <a:pt x="92" y="190"/>
                </a:cubicBezTo>
                <a:cubicBezTo>
                  <a:pt x="92" y="190"/>
                  <a:pt x="97" y="198"/>
                  <a:pt x="95" y="200"/>
                </a:cubicBezTo>
                <a:close/>
              </a:path>
            </a:pathLst>
          </a:custGeom>
          <a:solidFill>
            <a:schemeClr val="accent1"/>
          </a:solidFill>
          <a:ln w="25400">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sz="2399">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椭圆 20">
            <a:extLst>
              <a:ext uri="{FF2B5EF4-FFF2-40B4-BE49-F238E27FC236}">
                <a16:creationId xmlns:a16="http://schemas.microsoft.com/office/drawing/2014/main" id="{91C6B0CE-C248-4020-9A1A-973551467334}"/>
              </a:ext>
            </a:extLst>
          </p:cNvPr>
          <p:cNvSpPr/>
          <p:nvPr/>
        </p:nvSpPr>
        <p:spPr>
          <a:xfrm>
            <a:off x="3268363" y="1855381"/>
            <a:ext cx="219339" cy="219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67">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椭圆 21">
            <a:extLst>
              <a:ext uri="{FF2B5EF4-FFF2-40B4-BE49-F238E27FC236}">
                <a16:creationId xmlns:a16="http://schemas.microsoft.com/office/drawing/2014/main" id="{2FA46ED1-D3BB-4A82-89E5-0065B84B9FE9}"/>
              </a:ext>
            </a:extLst>
          </p:cNvPr>
          <p:cNvSpPr/>
          <p:nvPr/>
        </p:nvSpPr>
        <p:spPr>
          <a:xfrm>
            <a:off x="3291599" y="3775001"/>
            <a:ext cx="219339" cy="219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67">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椭圆 22">
            <a:extLst>
              <a:ext uri="{FF2B5EF4-FFF2-40B4-BE49-F238E27FC236}">
                <a16:creationId xmlns:a16="http://schemas.microsoft.com/office/drawing/2014/main" id="{B9693D65-7B22-4B8C-9AB7-BF57FA8D0701}"/>
              </a:ext>
            </a:extLst>
          </p:cNvPr>
          <p:cNvSpPr/>
          <p:nvPr/>
        </p:nvSpPr>
        <p:spPr>
          <a:xfrm>
            <a:off x="1872683" y="2863182"/>
            <a:ext cx="219339" cy="2193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67">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椭圆 23">
            <a:extLst>
              <a:ext uri="{FF2B5EF4-FFF2-40B4-BE49-F238E27FC236}">
                <a16:creationId xmlns:a16="http://schemas.microsoft.com/office/drawing/2014/main" id="{D003864D-198A-46AF-B3DF-69144B1077E9}"/>
              </a:ext>
            </a:extLst>
          </p:cNvPr>
          <p:cNvSpPr/>
          <p:nvPr/>
        </p:nvSpPr>
        <p:spPr>
          <a:xfrm>
            <a:off x="1872683" y="4782802"/>
            <a:ext cx="219339" cy="2193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867">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5" name="PA-组合 2">
            <a:extLst>
              <a:ext uri="{FF2B5EF4-FFF2-40B4-BE49-F238E27FC236}">
                <a16:creationId xmlns:a16="http://schemas.microsoft.com/office/drawing/2014/main" id="{5D9951C8-49D2-4249-A603-CFD968E7A366}"/>
              </a:ext>
            </a:extLst>
          </p:cNvPr>
          <p:cNvGrpSpPr/>
          <p:nvPr>
            <p:custDataLst>
              <p:tags r:id="rId1"/>
            </p:custDataLst>
          </p:nvPr>
        </p:nvGrpSpPr>
        <p:grpSpPr>
          <a:xfrm>
            <a:off x="3715916" y="3732969"/>
            <a:ext cx="1764604" cy="856838"/>
            <a:chOff x="6619916" y="5035914"/>
            <a:chExt cx="2163559" cy="856838"/>
          </a:xfrm>
        </p:grpSpPr>
        <p:sp>
          <p:nvSpPr>
            <p:cNvPr id="26" name="PA-文本框 6">
              <a:extLst>
                <a:ext uri="{FF2B5EF4-FFF2-40B4-BE49-F238E27FC236}">
                  <a16:creationId xmlns:a16="http://schemas.microsoft.com/office/drawing/2014/main" id="{D68F6CBA-8EDC-4CCD-8A25-A6E730DFEAE5}"/>
                </a:ext>
              </a:extLst>
            </p:cNvPr>
            <p:cNvSpPr txBox="1"/>
            <p:nvPr>
              <p:custDataLst>
                <p:tags r:id="rId11"/>
              </p:custDataLst>
            </p:nvPr>
          </p:nvSpPr>
          <p:spPr>
            <a:xfrm>
              <a:off x="6619916" y="5035914"/>
              <a:ext cx="1926667"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PA-文本框 42">
              <a:extLst>
                <a:ext uri="{FF2B5EF4-FFF2-40B4-BE49-F238E27FC236}">
                  <a16:creationId xmlns:a16="http://schemas.microsoft.com/office/drawing/2014/main" id="{D7425F0A-E19A-4055-8E09-9B14E47BD327}"/>
                </a:ext>
              </a:extLst>
            </p:cNvPr>
            <p:cNvSpPr txBox="1"/>
            <p:nvPr>
              <p:custDataLst>
                <p:tags r:id="rId12"/>
              </p:custDataLst>
            </p:nvPr>
          </p:nvSpPr>
          <p:spPr>
            <a:xfrm>
              <a:off x="6619916" y="5343691"/>
              <a:ext cx="2163559" cy="549061"/>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8" name="PA-组合 2">
            <a:extLst>
              <a:ext uri="{FF2B5EF4-FFF2-40B4-BE49-F238E27FC236}">
                <a16:creationId xmlns:a16="http://schemas.microsoft.com/office/drawing/2014/main" id="{1D9F04A8-1334-4836-9DF3-496A33EF1320}"/>
              </a:ext>
            </a:extLst>
          </p:cNvPr>
          <p:cNvGrpSpPr/>
          <p:nvPr>
            <p:custDataLst>
              <p:tags r:id="rId2"/>
            </p:custDataLst>
          </p:nvPr>
        </p:nvGrpSpPr>
        <p:grpSpPr>
          <a:xfrm>
            <a:off x="2092022" y="4794677"/>
            <a:ext cx="1764604" cy="856838"/>
            <a:chOff x="6619916" y="5035914"/>
            <a:chExt cx="2163559" cy="856838"/>
          </a:xfrm>
        </p:grpSpPr>
        <p:sp>
          <p:nvSpPr>
            <p:cNvPr id="29" name="PA-文本框 6">
              <a:extLst>
                <a:ext uri="{FF2B5EF4-FFF2-40B4-BE49-F238E27FC236}">
                  <a16:creationId xmlns:a16="http://schemas.microsoft.com/office/drawing/2014/main" id="{64A030FF-376C-4DEF-9C78-D5E112F2AAE8}"/>
                </a:ext>
              </a:extLst>
            </p:cNvPr>
            <p:cNvSpPr txBox="1"/>
            <p:nvPr>
              <p:custDataLst>
                <p:tags r:id="rId9"/>
              </p:custDataLst>
            </p:nvPr>
          </p:nvSpPr>
          <p:spPr>
            <a:xfrm>
              <a:off x="6619916" y="5035914"/>
              <a:ext cx="1926667"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PA-文本框 42">
              <a:extLst>
                <a:ext uri="{FF2B5EF4-FFF2-40B4-BE49-F238E27FC236}">
                  <a16:creationId xmlns:a16="http://schemas.microsoft.com/office/drawing/2014/main" id="{695DB5AA-DAA9-4F1E-ADC6-9E09BC2A69E7}"/>
                </a:ext>
              </a:extLst>
            </p:cNvPr>
            <p:cNvSpPr txBox="1"/>
            <p:nvPr>
              <p:custDataLst>
                <p:tags r:id="rId10"/>
              </p:custDataLst>
            </p:nvPr>
          </p:nvSpPr>
          <p:spPr>
            <a:xfrm>
              <a:off x="6619916" y="5343691"/>
              <a:ext cx="2163559" cy="549061"/>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1" name="PA-组合 2">
            <a:extLst>
              <a:ext uri="{FF2B5EF4-FFF2-40B4-BE49-F238E27FC236}">
                <a16:creationId xmlns:a16="http://schemas.microsoft.com/office/drawing/2014/main" id="{E5B5E82F-D13F-4BC3-85DD-93134D98E3EF}"/>
              </a:ext>
            </a:extLst>
          </p:cNvPr>
          <p:cNvGrpSpPr/>
          <p:nvPr>
            <p:custDataLst>
              <p:tags r:id="rId3"/>
            </p:custDataLst>
          </p:nvPr>
        </p:nvGrpSpPr>
        <p:grpSpPr>
          <a:xfrm>
            <a:off x="3726450" y="1331473"/>
            <a:ext cx="1764604" cy="856838"/>
            <a:chOff x="6619916" y="5035914"/>
            <a:chExt cx="2163559" cy="856838"/>
          </a:xfrm>
        </p:grpSpPr>
        <p:sp>
          <p:nvSpPr>
            <p:cNvPr id="32" name="PA-文本框 6">
              <a:extLst>
                <a:ext uri="{FF2B5EF4-FFF2-40B4-BE49-F238E27FC236}">
                  <a16:creationId xmlns:a16="http://schemas.microsoft.com/office/drawing/2014/main" id="{EFD0C4A2-5365-40D1-AA7F-D355A7D8AD5B}"/>
                </a:ext>
              </a:extLst>
            </p:cNvPr>
            <p:cNvSpPr txBox="1"/>
            <p:nvPr>
              <p:custDataLst>
                <p:tags r:id="rId7"/>
              </p:custDataLst>
            </p:nvPr>
          </p:nvSpPr>
          <p:spPr>
            <a:xfrm>
              <a:off x="6619916" y="5035914"/>
              <a:ext cx="1926667"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PA-文本框 42">
              <a:extLst>
                <a:ext uri="{FF2B5EF4-FFF2-40B4-BE49-F238E27FC236}">
                  <a16:creationId xmlns:a16="http://schemas.microsoft.com/office/drawing/2014/main" id="{AE57EE3E-A077-46BA-B82C-58B585072EB6}"/>
                </a:ext>
              </a:extLst>
            </p:cNvPr>
            <p:cNvSpPr txBox="1"/>
            <p:nvPr>
              <p:custDataLst>
                <p:tags r:id="rId8"/>
              </p:custDataLst>
            </p:nvPr>
          </p:nvSpPr>
          <p:spPr>
            <a:xfrm>
              <a:off x="6619916" y="5343691"/>
              <a:ext cx="2163559" cy="549061"/>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4" name="PA-组合 2">
            <a:extLst>
              <a:ext uri="{FF2B5EF4-FFF2-40B4-BE49-F238E27FC236}">
                <a16:creationId xmlns:a16="http://schemas.microsoft.com/office/drawing/2014/main" id="{9128DD59-F677-4509-8F02-B01B803D62E1}"/>
              </a:ext>
            </a:extLst>
          </p:cNvPr>
          <p:cNvGrpSpPr/>
          <p:nvPr>
            <p:custDataLst>
              <p:tags r:id="rId4"/>
            </p:custDataLst>
          </p:nvPr>
        </p:nvGrpSpPr>
        <p:grpSpPr>
          <a:xfrm>
            <a:off x="2229369" y="2722065"/>
            <a:ext cx="1764604" cy="856838"/>
            <a:chOff x="6619916" y="5035914"/>
            <a:chExt cx="2163559" cy="856838"/>
          </a:xfrm>
        </p:grpSpPr>
        <p:sp>
          <p:nvSpPr>
            <p:cNvPr id="35" name="PA-文本框 6">
              <a:extLst>
                <a:ext uri="{FF2B5EF4-FFF2-40B4-BE49-F238E27FC236}">
                  <a16:creationId xmlns:a16="http://schemas.microsoft.com/office/drawing/2014/main" id="{E97A71A5-C1EA-4010-9FFE-E0DD3D3F931E}"/>
                </a:ext>
              </a:extLst>
            </p:cNvPr>
            <p:cNvSpPr txBox="1"/>
            <p:nvPr>
              <p:custDataLst>
                <p:tags r:id="rId5"/>
              </p:custDataLst>
            </p:nvPr>
          </p:nvSpPr>
          <p:spPr>
            <a:xfrm>
              <a:off x="6619916" y="5035914"/>
              <a:ext cx="1926667" cy="338554"/>
            </a:xfrm>
            <a:prstGeom prst="rect">
              <a:avLst/>
            </a:prstGeom>
            <a:noFill/>
          </p:spPr>
          <p:txBody>
            <a:bodyPr wrap="square" rtlCol="0">
              <a:spAutoFit/>
            </a:bodyPr>
            <a:lstStyle/>
            <a:p>
              <a:pPr algn="ctr"/>
              <a:r>
                <a:rPr lang="zh-CN" alt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600" b="1" dirty="0">
                <a:solidFill>
                  <a:schemeClr val="tx1">
                    <a:lumMod val="65000"/>
                    <a:lumOff val="3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PA-文本框 42">
              <a:extLst>
                <a:ext uri="{FF2B5EF4-FFF2-40B4-BE49-F238E27FC236}">
                  <a16:creationId xmlns:a16="http://schemas.microsoft.com/office/drawing/2014/main" id="{9B0F759C-0267-413E-8381-9DDACC0CFCE4}"/>
                </a:ext>
              </a:extLst>
            </p:cNvPr>
            <p:cNvSpPr txBox="1"/>
            <p:nvPr>
              <p:custDataLst>
                <p:tags r:id="rId6"/>
              </p:custDataLst>
            </p:nvPr>
          </p:nvSpPr>
          <p:spPr>
            <a:xfrm>
              <a:off x="6619916" y="5343691"/>
              <a:ext cx="2163559" cy="549061"/>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a:t>
              </a:r>
              <a:endParaRPr lang="id-ID" sz="12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extLst>
      <p:ext uri="{BB962C8B-B14F-4D97-AF65-F5344CB8AC3E}">
        <p14:creationId xmlns:p14="http://schemas.microsoft.com/office/powerpoint/2010/main" val="2824872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8"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0-#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2" presetClass="entr" presetSubtype="1"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up)">
                                      <p:cBhvr>
                                        <p:cTn id="56" dur="500"/>
                                        <p:tgtEl>
                                          <p:spTgt spid="28"/>
                                        </p:tgtEl>
                                      </p:cBhvr>
                                    </p:animEffect>
                                  </p:childTnLst>
                                </p:cTn>
                              </p:par>
                              <p:par>
                                <p:cTn id="57" presetID="22" presetClass="entr" presetSubtype="1"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up)">
                                      <p:cBhvr>
                                        <p:cTn id="59" dur="500"/>
                                        <p:tgtEl>
                                          <p:spTgt spid="31"/>
                                        </p:tgtEl>
                                      </p:cBhvr>
                                    </p:animEffect>
                                  </p:childTnLst>
                                </p:cTn>
                              </p:par>
                              <p:par>
                                <p:cTn id="60" presetID="22" presetClass="entr" presetSubtype="1"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up)">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21" grpId="0" animBg="1"/>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FDED2194-824F-41C8-8FFC-0ECB1DBB41D5}"/>
              </a:ext>
            </a:extLst>
          </p:cNvPr>
          <p:cNvGrpSpPr/>
          <p:nvPr/>
        </p:nvGrpSpPr>
        <p:grpSpPr>
          <a:xfrm>
            <a:off x="-278512" y="-304800"/>
            <a:ext cx="15594330" cy="9725644"/>
            <a:chOff x="-278512" y="-304800"/>
            <a:chExt cx="15594330" cy="9725644"/>
          </a:xfrm>
        </p:grpSpPr>
        <p:grpSp>
          <p:nvGrpSpPr>
            <p:cNvPr id="18" name="组合 17">
              <a:extLst>
                <a:ext uri="{FF2B5EF4-FFF2-40B4-BE49-F238E27FC236}">
                  <a16:creationId xmlns:a16="http://schemas.microsoft.com/office/drawing/2014/main" id="{C7545998-C521-40E0-BA1E-00A34D0A776E}"/>
                </a:ext>
              </a:extLst>
            </p:cNvPr>
            <p:cNvGrpSpPr/>
            <p:nvPr/>
          </p:nvGrpSpPr>
          <p:grpSpPr>
            <a:xfrm>
              <a:off x="-278512" y="-304800"/>
              <a:ext cx="1713230" cy="1708609"/>
              <a:chOff x="-214630" y="0"/>
              <a:chExt cx="6971030" cy="6952226"/>
            </a:xfrm>
          </p:grpSpPr>
          <p:sp>
            <p:nvSpPr>
              <p:cNvPr id="25" name="PA-1">
                <a:extLst>
                  <a:ext uri="{FF2B5EF4-FFF2-40B4-BE49-F238E27FC236}">
                    <a16:creationId xmlns:a16="http://schemas.microsoft.com/office/drawing/2014/main" id="{31EC607B-4B4E-4697-8B05-EEBABA6C8C08}"/>
                  </a:ext>
                </a:extLst>
              </p:cNvPr>
              <p:cNvSpPr/>
              <p:nvPr>
                <p:custDataLst>
                  <p:tags r:id="rId19"/>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6" name="PA-1">
                <a:extLst>
                  <a:ext uri="{FF2B5EF4-FFF2-40B4-BE49-F238E27FC236}">
                    <a16:creationId xmlns:a16="http://schemas.microsoft.com/office/drawing/2014/main" id="{A10D871A-B680-458E-BB6A-9E2F4EB09844}"/>
                  </a:ext>
                </a:extLst>
              </p:cNvPr>
              <p:cNvSpPr/>
              <p:nvPr>
                <p:custDataLst>
                  <p:tags r:id="rId20"/>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7" name="PA-1">
                <a:extLst>
                  <a:ext uri="{FF2B5EF4-FFF2-40B4-BE49-F238E27FC236}">
                    <a16:creationId xmlns:a16="http://schemas.microsoft.com/office/drawing/2014/main" id="{0E3A4E42-6ACF-4E7A-BC0C-8BB3E4E75579}"/>
                  </a:ext>
                </a:extLst>
              </p:cNvPr>
              <p:cNvSpPr/>
              <p:nvPr>
                <p:custDataLst>
                  <p:tags r:id="rId21"/>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9" name="文本框 18">
              <a:extLst>
                <a:ext uri="{FF2B5EF4-FFF2-40B4-BE49-F238E27FC236}">
                  <a16:creationId xmlns:a16="http://schemas.microsoft.com/office/drawing/2014/main" id="{ACE71B22-2EF5-4FAA-B739-636C7070B249}"/>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0" name="组合 19">
              <a:extLst>
                <a:ext uri="{FF2B5EF4-FFF2-40B4-BE49-F238E27FC236}">
                  <a16:creationId xmlns:a16="http://schemas.microsoft.com/office/drawing/2014/main" id="{A663C5C9-B195-4DA4-B243-AB8EF38408C4}"/>
                </a:ext>
              </a:extLst>
            </p:cNvPr>
            <p:cNvGrpSpPr/>
            <p:nvPr/>
          </p:nvGrpSpPr>
          <p:grpSpPr>
            <a:xfrm>
              <a:off x="7277100" y="1403809"/>
              <a:ext cx="8038718" cy="8017035"/>
              <a:chOff x="-214630" y="0"/>
              <a:chExt cx="6971030" cy="6952226"/>
            </a:xfrm>
          </p:grpSpPr>
          <p:sp>
            <p:nvSpPr>
              <p:cNvPr id="22" name="PA-1">
                <a:extLst>
                  <a:ext uri="{FF2B5EF4-FFF2-40B4-BE49-F238E27FC236}">
                    <a16:creationId xmlns:a16="http://schemas.microsoft.com/office/drawing/2014/main" id="{FFBB861F-3866-4CAC-8900-88B7AF9E5EA8}"/>
                  </a:ext>
                </a:extLst>
              </p:cNvPr>
              <p:cNvSpPr/>
              <p:nvPr>
                <p:custDataLst>
                  <p:tags r:id="rId16"/>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3" name="PA-1">
                <a:extLst>
                  <a:ext uri="{FF2B5EF4-FFF2-40B4-BE49-F238E27FC236}">
                    <a16:creationId xmlns:a16="http://schemas.microsoft.com/office/drawing/2014/main" id="{9BF11012-8592-45FD-BB71-54E9E8FBE721}"/>
                  </a:ext>
                </a:extLst>
              </p:cNvPr>
              <p:cNvSpPr/>
              <p:nvPr>
                <p:custDataLst>
                  <p:tags r:id="rId17"/>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4" name="PA-1">
                <a:extLst>
                  <a:ext uri="{FF2B5EF4-FFF2-40B4-BE49-F238E27FC236}">
                    <a16:creationId xmlns:a16="http://schemas.microsoft.com/office/drawing/2014/main" id="{BC7C9DAE-39AE-4AE2-A70A-7D1DCA76FBBE}"/>
                  </a:ext>
                </a:extLst>
              </p:cNvPr>
              <p:cNvSpPr/>
              <p:nvPr>
                <p:custDataLst>
                  <p:tags r:id="rId18"/>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21" name="矩形 20">
              <a:extLst>
                <a:ext uri="{FF2B5EF4-FFF2-40B4-BE49-F238E27FC236}">
                  <a16:creationId xmlns:a16="http://schemas.microsoft.com/office/drawing/2014/main" id="{2CC1C270-FE44-47A4-A636-FD1CACBC34AE}"/>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PA-文本框 6">
            <a:extLst>
              <a:ext uri="{FF2B5EF4-FFF2-40B4-BE49-F238E27FC236}">
                <a16:creationId xmlns:a16="http://schemas.microsoft.com/office/drawing/2014/main" id="{019299D5-CFC7-4A7B-90D4-58B7581A29E8}"/>
              </a:ext>
            </a:extLst>
          </p:cNvPr>
          <p:cNvSpPr txBox="1"/>
          <p:nvPr>
            <p:custDataLst>
              <p:tags r:id="rId1"/>
            </p:custDataLst>
          </p:nvPr>
        </p:nvSpPr>
        <p:spPr>
          <a:xfrm>
            <a:off x="4119678" y="565060"/>
            <a:ext cx="4095519" cy="1077218"/>
          </a:xfrm>
          <a:prstGeom prst="rect">
            <a:avLst/>
          </a:prstGeom>
          <a:noFill/>
        </p:spPr>
        <p:txBody>
          <a:bodyPr wrap="square" rtlCol="0">
            <a:spAutoFit/>
          </a:bodyPr>
          <a:lstStyle/>
          <a:p>
            <a:pPr algn="ctr"/>
            <a:r>
              <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32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gn="ctr"/>
            <a:r>
              <a:rPr lang="en-US" sz="3200" b="1" dirty="0">
                <a:solidFill>
                  <a:schemeClr val="bg1">
                    <a:lumMod val="85000"/>
                  </a:schemeClr>
                </a:solidFill>
                <a:latin typeface="思源黑体" panose="020B0500000000000000" pitchFamily="34" charset="-122"/>
                <a:ea typeface="思源黑体" panose="020B0500000000000000" pitchFamily="34" charset="-122"/>
                <a:sym typeface="思源黑体" panose="020B0500000000000000" pitchFamily="34" charset="-122"/>
              </a:rPr>
              <a:t>Our Company</a:t>
            </a:r>
          </a:p>
        </p:txBody>
      </p:sp>
      <p:sp>
        <p:nvSpPr>
          <p:cNvPr id="3" name="PA-椭圆 2">
            <a:extLst>
              <a:ext uri="{FF2B5EF4-FFF2-40B4-BE49-F238E27FC236}">
                <a16:creationId xmlns:a16="http://schemas.microsoft.com/office/drawing/2014/main" id="{A09E0657-434A-4079-90D6-AF9B0E7092A7}"/>
              </a:ext>
            </a:extLst>
          </p:cNvPr>
          <p:cNvSpPr/>
          <p:nvPr>
            <p:custDataLst>
              <p:tags r:id="rId2"/>
            </p:custDataLst>
          </p:nvPr>
        </p:nvSpPr>
        <p:spPr>
          <a:xfrm rot="12171561">
            <a:off x="484890" y="5949644"/>
            <a:ext cx="456782" cy="4567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PA-椭圆 12">
            <a:extLst>
              <a:ext uri="{FF2B5EF4-FFF2-40B4-BE49-F238E27FC236}">
                <a16:creationId xmlns:a16="http://schemas.microsoft.com/office/drawing/2014/main" id="{1E9A8E4D-8F11-4670-87FC-833A7F6EA01E}"/>
              </a:ext>
            </a:extLst>
          </p:cNvPr>
          <p:cNvSpPr>
            <a:spLocks noChangeArrowheads="1"/>
          </p:cNvSpPr>
          <p:nvPr>
            <p:custDataLst>
              <p:tags r:id="rId3"/>
            </p:custDataLst>
          </p:nvPr>
        </p:nvSpPr>
        <p:spPr bwMode="auto">
          <a:xfrm>
            <a:off x="1348248" y="2318192"/>
            <a:ext cx="2219109" cy="2221615"/>
          </a:xfrm>
          <a:prstGeom prst="ellipse">
            <a:avLst/>
          </a:prstGeom>
          <a:blipFill>
            <a:blip r:embed="rId24"/>
            <a:srcRect/>
            <a:stretch>
              <a:fillRect l="-25895" r="-25895"/>
            </a:stretch>
          </a:bli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PA-椭圆 12">
            <a:extLst>
              <a:ext uri="{FF2B5EF4-FFF2-40B4-BE49-F238E27FC236}">
                <a16:creationId xmlns:a16="http://schemas.microsoft.com/office/drawing/2014/main" id="{13ABB85D-8210-4000-9072-FB7E43053C9B}"/>
              </a:ext>
            </a:extLst>
          </p:cNvPr>
          <p:cNvSpPr>
            <a:spLocks noChangeArrowheads="1"/>
          </p:cNvSpPr>
          <p:nvPr>
            <p:custDataLst>
              <p:tags r:id="rId4"/>
            </p:custDataLst>
          </p:nvPr>
        </p:nvSpPr>
        <p:spPr bwMode="auto">
          <a:xfrm>
            <a:off x="5057882" y="2318192"/>
            <a:ext cx="2219109" cy="2221615"/>
          </a:xfrm>
          <a:prstGeom prst="ellipse">
            <a:avLst/>
          </a:prstGeom>
          <a:blipFill>
            <a:blip r:embed="rId25"/>
            <a:srcRect/>
            <a:stretch>
              <a:fillRect l="-24758" r="-24758"/>
            </a:stretch>
          </a:bli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PA-椭圆 12">
            <a:extLst>
              <a:ext uri="{FF2B5EF4-FFF2-40B4-BE49-F238E27FC236}">
                <a16:creationId xmlns:a16="http://schemas.microsoft.com/office/drawing/2014/main" id="{D08D5FF4-B1DF-4A6C-846D-EC78DA3FF41A}"/>
              </a:ext>
            </a:extLst>
          </p:cNvPr>
          <p:cNvSpPr>
            <a:spLocks noChangeArrowheads="1"/>
          </p:cNvSpPr>
          <p:nvPr>
            <p:custDataLst>
              <p:tags r:id="rId5"/>
            </p:custDataLst>
          </p:nvPr>
        </p:nvSpPr>
        <p:spPr bwMode="auto">
          <a:xfrm>
            <a:off x="8767516" y="2318192"/>
            <a:ext cx="2219109" cy="2221615"/>
          </a:xfrm>
          <a:prstGeom prst="ellipse">
            <a:avLst/>
          </a:prstGeom>
          <a:blipFill>
            <a:blip r:embed="rId26"/>
            <a:srcRect/>
            <a:stretch>
              <a:fillRect l="-25789" r="-25789"/>
            </a:stretch>
          </a:blipFill>
          <a:ln>
            <a:noFill/>
          </a:ln>
        </p:spPr>
        <p:txBody>
          <a:bodyPr vert="horz" wrap="square" lIns="91440" tIns="45720" rIns="91440" bIns="45720" numCol="1" anchor="t" anchorCtr="0" compatLnSpc="1">
            <a:prstTxWarp prst="textNoShape">
              <a:avLst/>
            </a:prstTxWarp>
          </a:bodyPr>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7" name="PA-组合 8">
            <a:extLst>
              <a:ext uri="{FF2B5EF4-FFF2-40B4-BE49-F238E27FC236}">
                <a16:creationId xmlns:a16="http://schemas.microsoft.com/office/drawing/2014/main" id="{AD15D06B-3BE9-4555-9C68-FEFB59AE12D5}"/>
              </a:ext>
            </a:extLst>
          </p:cNvPr>
          <p:cNvGrpSpPr/>
          <p:nvPr>
            <p:custDataLst>
              <p:tags r:id="rId6"/>
            </p:custDataLst>
          </p:nvPr>
        </p:nvGrpSpPr>
        <p:grpSpPr>
          <a:xfrm>
            <a:off x="1259925" y="4868751"/>
            <a:ext cx="2401125" cy="1159500"/>
            <a:chOff x="1259925" y="4868751"/>
            <a:chExt cx="2401125" cy="1159500"/>
          </a:xfrm>
        </p:grpSpPr>
        <p:sp>
          <p:nvSpPr>
            <p:cNvPr id="8" name="PA-文本框 42">
              <a:extLst>
                <a:ext uri="{FF2B5EF4-FFF2-40B4-BE49-F238E27FC236}">
                  <a16:creationId xmlns:a16="http://schemas.microsoft.com/office/drawing/2014/main" id="{507553D5-B51A-4A88-A73D-6981C9F2EE1D}"/>
                </a:ext>
              </a:extLst>
            </p:cNvPr>
            <p:cNvSpPr txBox="1"/>
            <p:nvPr>
              <p:custDataLst>
                <p:tags r:id="rId14"/>
              </p:custDataLst>
            </p:nvPr>
          </p:nvSpPr>
          <p:spPr>
            <a:xfrm>
              <a:off x="1259925" y="5215721"/>
              <a:ext cx="2401125" cy="812530"/>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文本框 6">
              <a:extLst>
                <a:ext uri="{FF2B5EF4-FFF2-40B4-BE49-F238E27FC236}">
                  <a16:creationId xmlns:a16="http://schemas.microsoft.com/office/drawing/2014/main" id="{443387A9-66C2-4896-ACED-64BA33CBF304}"/>
                </a:ext>
              </a:extLst>
            </p:cNvPr>
            <p:cNvSpPr txBox="1"/>
            <p:nvPr>
              <p:custDataLst>
                <p:tags r:id="rId15"/>
              </p:custDataLst>
            </p:nvPr>
          </p:nvSpPr>
          <p:spPr>
            <a:xfrm>
              <a:off x="1735497" y="4868751"/>
              <a:ext cx="1449979" cy="369332"/>
            </a:xfrm>
            <a:prstGeom prst="rect">
              <a:avLst/>
            </a:prstGeom>
            <a:noFill/>
          </p:spPr>
          <p:txBody>
            <a:bodyPr wrap="square" rtlCol="0">
              <a:spAutoFit/>
            </a:bodyPr>
            <a:lstStyle/>
            <a:p>
              <a:pPr algn="ctr"/>
              <a:r>
                <a:rPr lang="zh-CN" altLang="en-US" b="1"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rPr>
                <a:t>小副标题</a:t>
              </a:r>
              <a:endParaRPr lang="en-US" altLang="zh-CN" b="1"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0" name="PA-组合 9">
            <a:extLst>
              <a:ext uri="{FF2B5EF4-FFF2-40B4-BE49-F238E27FC236}">
                <a16:creationId xmlns:a16="http://schemas.microsoft.com/office/drawing/2014/main" id="{1654DC3A-F21B-4041-8673-E383774582C0}"/>
              </a:ext>
            </a:extLst>
          </p:cNvPr>
          <p:cNvGrpSpPr/>
          <p:nvPr>
            <p:custDataLst>
              <p:tags r:id="rId7"/>
            </p:custDataLst>
          </p:nvPr>
        </p:nvGrpSpPr>
        <p:grpSpPr>
          <a:xfrm>
            <a:off x="4966874" y="4868751"/>
            <a:ext cx="2401125" cy="1159500"/>
            <a:chOff x="4966874" y="4868751"/>
            <a:chExt cx="2401125" cy="1159500"/>
          </a:xfrm>
        </p:grpSpPr>
        <p:sp>
          <p:nvSpPr>
            <p:cNvPr id="11" name="PA-文本框 42">
              <a:extLst>
                <a:ext uri="{FF2B5EF4-FFF2-40B4-BE49-F238E27FC236}">
                  <a16:creationId xmlns:a16="http://schemas.microsoft.com/office/drawing/2014/main" id="{81D44BE6-F692-4096-9C3A-FEB9D9130D66}"/>
                </a:ext>
              </a:extLst>
            </p:cNvPr>
            <p:cNvSpPr txBox="1"/>
            <p:nvPr>
              <p:custDataLst>
                <p:tags r:id="rId12"/>
              </p:custDataLst>
            </p:nvPr>
          </p:nvSpPr>
          <p:spPr>
            <a:xfrm>
              <a:off x="4966874" y="5215721"/>
              <a:ext cx="2401125" cy="812530"/>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PA-文本框 6">
              <a:extLst>
                <a:ext uri="{FF2B5EF4-FFF2-40B4-BE49-F238E27FC236}">
                  <a16:creationId xmlns:a16="http://schemas.microsoft.com/office/drawing/2014/main" id="{9EA1AE97-E818-44CF-8E33-1F6EBB90FCFB}"/>
                </a:ext>
              </a:extLst>
            </p:cNvPr>
            <p:cNvSpPr txBox="1"/>
            <p:nvPr>
              <p:custDataLst>
                <p:tags r:id="rId13"/>
              </p:custDataLst>
            </p:nvPr>
          </p:nvSpPr>
          <p:spPr>
            <a:xfrm>
              <a:off x="5442446" y="4868751"/>
              <a:ext cx="1449979" cy="369332"/>
            </a:xfrm>
            <a:prstGeom prst="rect">
              <a:avLst/>
            </a:prstGeom>
            <a:noFill/>
          </p:spPr>
          <p:txBody>
            <a:bodyPr wrap="square" rtlCol="0">
              <a:spAutoFit/>
            </a:bodyPr>
            <a:lstStyle/>
            <a:p>
              <a:pPr algn="ctr"/>
              <a:r>
                <a:rPr lang="zh-CN" altLang="en-US" b="1"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rPr>
                <a:t>小副标题</a:t>
              </a:r>
              <a:endParaRPr lang="en-US" altLang="zh-CN" b="1"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3" name="PA-组合 10">
            <a:extLst>
              <a:ext uri="{FF2B5EF4-FFF2-40B4-BE49-F238E27FC236}">
                <a16:creationId xmlns:a16="http://schemas.microsoft.com/office/drawing/2014/main" id="{DB503C00-EBCA-42E7-B30D-35FF54C9DB37}"/>
              </a:ext>
            </a:extLst>
          </p:cNvPr>
          <p:cNvGrpSpPr/>
          <p:nvPr>
            <p:custDataLst>
              <p:tags r:id="rId8"/>
            </p:custDataLst>
          </p:nvPr>
        </p:nvGrpSpPr>
        <p:grpSpPr>
          <a:xfrm>
            <a:off x="8673821" y="4868751"/>
            <a:ext cx="2401125" cy="1159500"/>
            <a:chOff x="8673821" y="4868751"/>
            <a:chExt cx="2401125" cy="1159500"/>
          </a:xfrm>
        </p:grpSpPr>
        <p:sp>
          <p:nvSpPr>
            <p:cNvPr id="14" name="PA-文本框 42">
              <a:extLst>
                <a:ext uri="{FF2B5EF4-FFF2-40B4-BE49-F238E27FC236}">
                  <a16:creationId xmlns:a16="http://schemas.microsoft.com/office/drawing/2014/main" id="{861754F7-8087-49AF-9E8D-ED51075550DF}"/>
                </a:ext>
              </a:extLst>
            </p:cNvPr>
            <p:cNvSpPr txBox="1"/>
            <p:nvPr>
              <p:custDataLst>
                <p:tags r:id="rId10"/>
              </p:custDataLst>
            </p:nvPr>
          </p:nvSpPr>
          <p:spPr>
            <a:xfrm>
              <a:off x="8673821" y="5215721"/>
              <a:ext cx="2401125" cy="812530"/>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PA-文本框 6">
              <a:extLst>
                <a:ext uri="{FF2B5EF4-FFF2-40B4-BE49-F238E27FC236}">
                  <a16:creationId xmlns:a16="http://schemas.microsoft.com/office/drawing/2014/main" id="{2012150E-F019-49E6-82CE-2AE0E02E1538}"/>
                </a:ext>
              </a:extLst>
            </p:cNvPr>
            <p:cNvSpPr txBox="1"/>
            <p:nvPr>
              <p:custDataLst>
                <p:tags r:id="rId11"/>
              </p:custDataLst>
            </p:nvPr>
          </p:nvSpPr>
          <p:spPr>
            <a:xfrm>
              <a:off x="9149393" y="4868751"/>
              <a:ext cx="1449979" cy="369332"/>
            </a:xfrm>
            <a:prstGeom prst="rect">
              <a:avLst/>
            </a:prstGeom>
            <a:noFill/>
          </p:spPr>
          <p:txBody>
            <a:bodyPr wrap="square" rtlCol="0">
              <a:spAutoFit/>
            </a:bodyPr>
            <a:lstStyle/>
            <a:p>
              <a:pPr algn="ctr"/>
              <a:r>
                <a:rPr lang="zh-CN" altLang="en-US" b="1"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rPr>
                <a:t>小副标题</a:t>
              </a:r>
              <a:endParaRPr lang="en-US" altLang="zh-CN" b="1" dirty="0">
                <a:solidFill>
                  <a:schemeClr val="accent2"/>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6" name="PA-椭圆 3">
            <a:extLst>
              <a:ext uri="{FF2B5EF4-FFF2-40B4-BE49-F238E27FC236}">
                <a16:creationId xmlns:a16="http://schemas.microsoft.com/office/drawing/2014/main" id="{F43EA65D-8717-4E7C-80CD-90448FB3E112}"/>
              </a:ext>
            </a:extLst>
          </p:cNvPr>
          <p:cNvSpPr/>
          <p:nvPr>
            <p:custDataLst>
              <p:tags r:id="rId9"/>
            </p:custDataLst>
          </p:nvPr>
        </p:nvSpPr>
        <p:spPr>
          <a:xfrm rot="3600000">
            <a:off x="10340205" y="-4349"/>
            <a:ext cx="1774044" cy="1774044"/>
          </a:xfrm>
          <a:prstGeom prst="ellipse">
            <a:avLst/>
          </a:prstGeom>
          <a:solidFill>
            <a:schemeClr val="accent2"/>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1904340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7" presetClass="entr" presetSubtype="0" fill="hold" grpId="0"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8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1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3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9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21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2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2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animBg="1"/>
      <p:bldP spid="4" grpId="0" animBg="1"/>
      <p:bldP spid="5" grpId="0" animBg="1"/>
      <p:bldP spid="6"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
            <a:extLst>
              <a:ext uri="{FF2B5EF4-FFF2-40B4-BE49-F238E27FC236}">
                <a16:creationId xmlns:a16="http://schemas.microsoft.com/office/drawing/2014/main" id="{4FE40A76-AD07-524A-8E09-44F646CB1360}"/>
              </a:ext>
            </a:extLst>
          </p:cNvPr>
          <p:cNvSpPr/>
          <p:nvPr>
            <p:custDataLst>
              <p:tags r:id="rId1"/>
            </p:custDataLst>
          </p:nvPr>
        </p:nvSpPr>
        <p:spPr bwMode="auto">
          <a:xfrm>
            <a:off x="2566670" y="252792"/>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 name="PA-1">
            <a:extLst>
              <a:ext uri="{FF2B5EF4-FFF2-40B4-BE49-F238E27FC236}">
                <a16:creationId xmlns:a16="http://schemas.microsoft.com/office/drawing/2014/main" id="{E1E443BD-261A-074E-ADD4-823ACCC1EC85}"/>
              </a:ext>
            </a:extLst>
          </p:cNvPr>
          <p:cNvSpPr/>
          <p:nvPr>
            <p:custDataLst>
              <p:tags r:id="rId2"/>
            </p:custDataLst>
          </p:nvPr>
        </p:nvSpPr>
        <p:spPr bwMode="auto">
          <a:xfrm>
            <a:off x="3339794" y="1023829"/>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PA-1">
            <a:extLst>
              <a:ext uri="{FF2B5EF4-FFF2-40B4-BE49-F238E27FC236}">
                <a16:creationId xmlns:a16="http://schemas.microsoft.com/office/drawing/2014/main" id="{DE59E413-C773-B742-8B94-FD51272A9B38}"/>
              </a:ext>
            </a:extLst>
          </p:cNvPr>
          <p:cNvSpPr/>
          <p:nvPr>
            <p:custDataLst>
              <p:tags r:id="rId3"/>
            </p:custDataLst>
          </p:nvPr>
        </p:nvSpPr>
        <p:spPr bwMode="auto">
          <a:xfrm>
            <a:off x="4095495" y="1777493"/>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6" name="PA-椭圆 21">
            <a:extLst>
              <a:ext uri="{FF2B5EF4-FFF2-40B4-BE49-F238E27FC236}">
                <a16:creationId xmlns:a16="http://schemas.microsoft.com/office/drawing/2014/main" id="{6913148F-11A4-EB4C-9675-839D7A0F3E2E}"/>
              </a:ext>
            </a:extLst>
          </p:cNvPr>
          <p:cNvSpPr/>
          <p:nvPr>
            <p:custDataLst>
              <p:tags r:id="rId4"/>
            </p:custDataLst>
          </p:nvPr>
        </p:nvSpPr>
        <p:spPr>
          <a:xfrm>
            <a:off x="10425962" y="914434"/>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椭圆 21">
            <a:extLst>
              <a:ext uri="{FF2B5EF4-FFF2-40B4-BE49-F238E27FC236}">
                <a16:creationId xmlns:a16="http://schemas.microsoft.com/office/drawing/2014/main" id="{6FBBDFE6-89E6-C64F-969D-BEA46334439E}"/>
              </a:ext>
            </a:extLst>
          </p:cNvPr>
          <p:cNvSpPr/>
          <p:nvPr>
            <p:custDataLst>
              <p:tags r:id="rId5"/>
            </p:custDataLst>
          </p:nvPr>
        </p:nvSpPr>
        <p:spPr>
          <a:xfrm>
            <a:off x="10452796" y="5422900"/>
            <a:ext cx="796683" cy="796683"/>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PA-椭圆 21">
            <a:extLst>
              <a:ext uri="{FF2B5EF4-FFF2-40B4-BE49-F238E27FC236}">
                <a16:creationId xmlns:a16="http://schemas.microsoft.com/office/drawing/2014/main" id="{4ED040A5-C57B-8E45-8BCE-F323684E4EB0}"/>
              </a:ext>
            </a:extLst>
          </p:cNvPr>
          <p:cNvSpPr/>
          <p:nvPr>
            <p:custDataLst>
              <p:tags r:id="rId6"/>
            </p:custDataLst>
          </p:nvPr>
        </p:nvSpPr>
        <p:spPr>
          <a:xfrm>
            <a:off x="654959" y="5422900"/>
            <a:ext cx="287562" cy="287562"/>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椭圆 21">
            <a:extLst>
              <a:ext uri="{FF2B5EF4-FFF2-40B4-BE49-F238E27FC236}">
                <a16:creationId xmlns:a16="http://schemas.microsoft.com/office/drawing/2014/main" id="{6A5D278E-AB10-D342-9222-C5737618CA59}"/>
              </a:ext>
            </a:extLst>
          </p:cNvPr>
          <p:cNvSpPr/>
          <p:nvPr>
            <p:custDataLst>
              <p:tags r:id="rId7"/>
            </p:custDataLst>
          </p:nvPr>
        </p:nvSpPr>
        <p:spPr>
          <a:xfrm>
            <a:off x="2878666" y="5035038"/>
            <a:ext cx="548760" cy="548760"/>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PA-椭圆 21">
            <a:extLst>
              <a:ext uri="{FF2B5EF4-FFF2-40B4-BE49-F238E27FC236}">
                <a16:creationId xmlns:a16="http://schemas.microsoft.com/office/drawing/2014/main" id="{FC7E0C00-8C68-D341-9609-72614291BC5E}"/>
              </a:ext>
            </a:extLst>
          </p:cNvPr>
          <p:cNvSpPr/>
          <p:nvPr>
            <p:custDataLst>
              <p:tags r:id="rId8"/>
            </p:custDataLst>
          </p:nvPr>
        </p:nvSpPr>
        <p:spPr>
          <a:xfrm>
            <a:off x="906355" y="186556"/>
            <a:ext cx="745219" cy="745219"/>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PA-椭圆 21">
            <a:extLst>
              <a:ext uri="{FF2B5EF4-FFF2-40B4-BE49-F238E27FC236}">
                <a16:creationId xmlns:a16="http://schemas.microsoft.com/office/drawing/2014/main" id="{816353F8-3A97-F34E-9E8A-4DCB6CEA15B1}"/>
              </a:ext>
            </a:extLst>
          </p:cNvPr>
          <p:cNvSpPr/>
          <p:nvPr>
            <p:custDataLst>
              <p:tags r:id="rId9"/>
            </p:custDataLst>
          </p:nvPr>
        </p:nvSpPr>
        <p:spPr>
          <a:xfrm>
            <a:off x="11518899" y="2433198"/>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3" name="直接连接符 10">
            <a:extLst>
              <a:ext uri="{FF2B5EF4-FFF2-40B4-BE49-F238E27FC236}">
                <a16:creationId xmlns:a16="http://schemas.microsoft.com/office/drawing/2014/main" id="{E74AEC22-BD3E-5942-B6B3-18CCD065B41C}"/>
              </a:ext>
            </a:extLst>
          </p:cNvPr>
          <p:cNvCxnSpPr>
            <a:cxnSpLocks/>
          </p:cNvCxnSpPr>
          <p:nvPr/>
        </p:nvCxnSpPr>
        <p:spPr>
          <a:xfrm>
            <a:off x="4720247" y="4497378"/>
            <a:ext cx="2467953" cy="0"/>
          </a:xfrm>
          <a:prstGeom prst="line">
            <a:avLst/>
          </a:prstGeom>
          <a:ln>
            <a:gradFill>
              <a:gsLst>
                <a:gs pos="0">
                  <a:schemeClr val="bg1">
                    <a:alpha val="0"/>
                  </a:schemeClr>
                </a:gs>
                <a:gs pos="50000">
                  <a:schemeClr val="accent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C6A66E5C-AC7E-3442-A485-7C79C6521F6E}"/>
              </a:ext>
            </a:extLst>
          </p:cNvPr>
          <p:cNvSpPr/>
          <p:nvPr/>
        </p:nvSpPr>
        <p:spPr>
          <a:xfrm>
            <a:off x="4720245" y="1148988"/>
            <a:ext cx="2467956" cy="1015663"/>
          </a:xfrm>
          <a:prstGeom prst="rect">
            <a:avLst/>
          </a:prstGeom>
        </p:spPr>
        <p:txBody>
          <a:bodyPr wrap="square">
            <a:spAutoFit/>
          </a:bodyPr>
          <a:lstStyle/>
          <a:p>
            <a:pPr algn="dist"/>
            <a:r>
              <a:rPr lang="en-US" altLang="zh-CN" sz="6000" dirty="0">
                <a:solidFill>
                  <a:schemeClr val="accent2"/>
                </a:solidFill>
                <a:latin typeface="字魂143号-正酷超级黑" panose="00000500000000000000" pitchFamily="2" charset="-122"/>
                <a:ea typeface="字魂143号-正酷超级黑" panose="00000500000000000000" pitchFamily="2" charset="-122"/>
                <a:sym typeface="思源黑体" panose="020B0500000000000000" pitchFamily="34" charset="-122"/>
              </a:rPr>
              <a:t>20XX</a:t>
            </a:r>
          </a:p>
        </p:txBody>
      </p:sp>
      <p:sp>
        <p:nvSpPr>
          <p:cNvPr id="16" name="文本框 15">
            <a:extLst>
              <a:ext uri="{FF2B5EF4-FFF2-40B4-BE49-F238E27FC236}">
                <a16:creationId xmlns:a16="http://schemas.microsoft.com/office/drawing/2014/main" id="{C2152DA9-DE79-A44D-B197-2BB075F8D8D9}"/>
              </a:ext>
            </a:extLst>
          </p:cNvPr>
          <p:cNvSpPr txBox="1"/>
          <p:nvPr/>
        </p:nvSpPr>
        <p:spPr>
          <a:xfrm>
            <a:off x="2893086" y="2401384"/>
            <a:ext cx="6420248" cy="523220"/>
          </a:xfrm>
          <a:prstGeom prst="rect">
            <a:avLst/>
          </a:prstGeom>
          <a:noFill/>
        </p:spPr>
        <p:txBody>
          <a:bodyPr wrap="square" rtlCol="0">
            <a:spAutoFit/>
            <a:scene3d>
              <a:camera prst="orthographicFront"/>
              <a:lightRig rig="threePt" dir="t"/>
            </a:scene3d>
            <a:sp3d contourW="12700"/>
          </a:bodyPr>
          <a:lstStyle/>
          <a:p>
            <a:pPr algn="dist"/>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rPr>
              <a:t>BUSINESS</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7" name="文本框 16">
            <a:extLst>
              <a:ext uri="{FF2B5EF4-FFF2-40B4-BE49-F238E27FC236}">
                <a16:creationId xmlns:a16="http://schemas.microsoft.com/office/drawing/2014/main" id="{0B7C14C2-D988-C547-AD0C-9598B844F596}"/>
              </a:ext>
            </a:extLst>
          </p:cNvPr>
          <p:cNvSpPr txBox="1"/>
          <p:nvPr/>
        </p:nvSpPr>
        <p:spPr>
          <a:xfrm>
            <a:off x="2791036" y="2695165"/>
            <a:ext cx="6609928" cy="1246495"/>
          </a:xfrm>
          <a:prstGeom prst="rect">
            <a:avLst/>
          </a:prstGeom>
          <a:noFill/>
        </p:spPr>
        <p:txBody>
          <a:bodyPr wrap="square" rtlCol="0">
            <a:spAutoFit/>
            <a:scene3d>
              <a:camera prst="orthographicFront"/>
              <a:lightRig rig="threePt" dir="t"/>
            </a:scene3d>
            <a:sp3d contourW="12700"/>
          </a:bodyPr>
          <a:lstStyle/>
          <a:p>
            <a:pPr algn="dist">
              <a:defRPr/>
            </a:pPr>
            <a:r>
              <a:rPr lang="zh-CN" altLang="en-US" sz="7500" dirty="0">
                <a:solidFill>
                  <a:schemeClr val="tx1">
                    <a:lumMod val="75000"/>
                    <a:lumOff val="25000"/>
                  </a:schemeClr>
                </a:solidFill>
                <a:latin typeface="字魂143号-正酷超级黑" panose="00000500000000000000" pitchFamily="2" charset="-122"/>
                <a:ea typeface="字魂143号-正酷超级黑" panose="00000500000000000000" pitchFamily="2" charset="-122"/>
                <a:cs typeface="OPPOSans B" panose="00020600040101010101" pitchFamily="18" charset="-122"/>
                <a:sym typeface="思源黑体" panose="020B0500000000000000" pitchFamily="34" charset="-122"/>
              </a:rPr>
              <a:t>谢谢观看</a:t>
            </a:r>
          </a:p>
        </p:txBody>
      </p:sp>
      <p:sp>
        <p:nvSpPr>
          <p:cNvPr id="18" name="文本框 17">
            <a:extLst>
              <a:ext uri="{FF2B5EF4-FFF2-40B4-BE49-F238E27FC236}">
                <a16:creationId xmlns:a16="http://schemas.microsoft.com/office/drawing/2014/main" id="{25545FA2-1ECE-3847-A09B-44864F851A88}"/>
              </a:ext>
            </a:extLst>
          </p:cNvPr>
          <p:cNvSpPr txBox="1"/>
          <p:nvPr/>
        </p:nvSpPr>
        <p:spPr>
          <a:xfrm>
            <a:off x="3353439" y="3915960"/>
            <a:ext cx="5499542" cy="372090"/>
          </a:xfrm>
          <a:prstGeom prst="rect">
            <a:avLst/>
          </a:prstGeom>
          <a:noFill/>
        </p:spPr>
        <p:txBody>
          <a:bodyPr wrap="square" rtlCol="0">
            <a:spAutoFit/>
            <a:scene3d>
              <a:camera prst="orthographicFront"/>
              <a:lightRig rig="threePt" dir="t"/>
            </a:scene3d>
            <a:sp3d contourW="12700"/>
          </a:bodyPr>
          <a:lstStyle>
            <a:defPPr>
              <a:defRPr lang="zh-CN"/>
            </a:defPPr>
            <a:lvl1pPr>
              <a:lnSpc>
                <a:spcPct val="120000"/>
              </a:lnSpc>
              <a:buFont typeface="Arial" panose="020B0604020202020204" pitchFamily="34" charset="0"/>
              <a:buNone/>
              <a:defRPr sz="1200">
                <a:solidFill>
                  <a:schemeClr val="bg1"/>
                </a:solidFill>
                <a:latin typeface="字魂58号-创中黑" panose="00000500000000000000" pitchFamily="2" charset="-122"/>
                <a:ea typeface="字魂58号-创中黑" panose="00000500000000000000" pitchFamily="2" charset="-122"/>
                <a:cs typeface="+mn-ea"/>
              </a:defRPr>
            </a:lvl1pPr>
          </a:lstStyle>
          <a:p>
            <a:pPr algn="dist"/>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rPr>
              <a:t>COMPANY PROFILE</a:t>
            </a:r>
            <a:endPar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nvGrpSpPr>
          <p:cNvPr id="19" name="组合 18">
            <a:extLst>
              <a:ext uri="{FF2B5EF4-FFF2-40B4-BE49-F238E27FC236}">
                <a16:creationId xmlns:a16="http://schemas.microsoft.com/office/drawing/2014/main" id="{A29FE1F8-3FA1-7341-8E0C-8CB2B08D9BB7}"/>
              </a:ext>
            </a:extLst>
          </p:cNvPr>
          <p:cNvGrpSpPr/>
          <p:nvPr/>
        </p:nvGrpSpPr>
        <p:grpSpPr>
          <a:xfrm>
            <a:off x="5057622" y="4849436"/>
            <a:ext cx="2091176" cy="446005"/>
            <a:chOff x="5788110" y="5439312"/>
            <a:chExt cx="2091176" cy="446005"/>
          </a:xfrm>
        </p:grpSpPr>
        <p:sp>
          <p:nvSpPr>
            <p:cNvPr id="20" name="透明图层">
              <a:extLst>
                <a:ext uri="{FF2B5EF4-FFF2-40B4-BE49-F238E27FC236}">
                  <a16:creationId xmlns:a16="http://schemas.microsoft.com/office/drawing/2014/main" id="{EE940C48-B84A-B348-8C03-5DA5B4DE8270}"/>
                </a:ext>
              </a:extLst>
            </p:cNvPr>
            <p:cNvSpPr/>
            <p:nvPr/>
          </p:nvSpPr>
          <p:spPr>
            <a:xfrm>
              <a:off x="5788110" y="5439312"/>
              <a:ext cx="2091176" cy="446005"/>
            </a:xfrm>
            <a:prstGeom prst="roundRect">
              <a:avLst>
                <a:gd name="adj" fmla="val 50000"/>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endParaRPr lang="zh-CN" altLang="en-US" sz="1000" dirty="0">
                <a:solidFill>
                  <a:schemeClr val="bg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1" name="文本框 20">
              <a:extLst>
                <a:ext uri="{FF2B5EF4-FFF2-40B4-BE49-F238E27FC236}">
                  <a16:creationId xmlns:a16="http://schemas.microsoft.com/office/drawing/2014/main" id="{CF958476-958D-7D42-9367-0842D4743786}"/>
                </a:ext>
              </a:extLst>
            </p:cNvPr>
            <p:cNvSpPr txBox="1"/>
            <p:nvPr/>
          </p:nvSpPr>
          <p:spPr>
            <a:xfrm>
              <a:off x="6244008" y="5493037"/>
              <a:ext cx="117938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rPr>
                <a:t>千图网</a:t>
              </a:r>
            </a:p>
          </p:txBody>
        </p:sp>
      </p:grpSp>
    </p:spTree>
    <p:extLst>
      <p:ext uri="{BB962C8B-B14F-4D97-AF65-F5344CB8AC3E}">
        <p14:creationId xmlns:p14="http://schemas.microsoft.com/office/powerpoint/2010/main" val="4214876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C4871259-E88D-5F4E-AFE9-206A688A3950}"/>
              </a:ext>
            </a:extLst>
          </p:cNvPr>
          <p:cNvGrpSpPr/>
          <p:nvPr/>
        </p:nvGrpSpPr>
        <p:grpSpPr>
          <a:xfrm>
            <a:off x="-278512" y="-304800"/>
            <a:ext cx="15594330" cy="9725644"/>
            <a:chOff x="-278512" y="-304800"/>
            <a:chExt cx="15594330" cy="9725644"/>
          </a:xfrm>
        </p:grpSpPr>
        <p:grpSp>
          <p:nvGrpSpPr>
            <p:cNvPr id="4" name="组合 3">
              <a:extLst>
                <a:ext uri="{FF2B5EF4-FFF2-40B4-BE49-F238E27FC236}">
                  <a16:creationId xmlns:a16="http://schemas.microsoft.com/office/drawing/2014/main" id="{9D93D571-EE73-0040-AD4F-988CB968E476}"/>
                </a:ext>
              </a:extLst>
            </p:cNvPr>
            <p:cNvGrpSpPr/>
            <p:nvPr/>
          </p:nvGrpSpPr>
          <p:grpSpPr>
            <a:xfrm>
              <a:off x="-278512" y="-304800"/>
              <a:ext cx="1713230" cy="1708609"/>
              <a:chOff x="-214630" y="0"/>
              <a:chExt cx="6971030" cy="6952226"/>
            </a:xfrm>
          </p:grpSpPr>
          <p:sp>
            <p:nvSpPr>
              <p:cNvPr id="7" name="PA-1">
                <a:extLst>
                  <a:ext uri="{FF2B5EF4-FFF2-40B4-BE49-F238E27FC236}">
                    <a16:creationId xmlns:a16="http://schemas.microsoft.com/office/drawing/2014/main" id="{EF0AAB42-1BD3-E444-8E8C-D093F99EE0CF}"/>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8" name="PA-1">
                <a:extLst>
                  <a:ext uri="{FF2B5EF4-FFF2-40B4-BE49-F238E27FC236}">
                    <a16:creationId xmlns:a16="http://schemas.microsoft.com/office/drawing/2014/main" id="{19925500-D03F-C24F-9190-2CE2BD8E77B0}"/>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9" name="PA-1">
                <a:extLst>
                  <a:ext uri="{FF2B5EF4-FFF2-40B4-BE49-F238E27FC236}">
                    <a16:creationId xmlns:a16="http://schemas.microsoft.com/office/drawing/2014/main" id="{68282653-9EA3-A346-90D0-8EEDC6E6D099}"/>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grpSp>
          <p:nvGrpSpPr>
            <p:cNvPr id="10" name="组合 9">
              <a:extLst>
                <a:ext uri="{FF2B5EF4-FFF2-40B4-BE49-F238E27FC236}">
                  <a16:creationId xmlns:a16="http://schemas.microsoft.com/office/drawing/2014/main" id="{10F72D5C-2B47-A241-AC3E-BF4E63CAD494}"/>
                </a:ext>
              </a:extLst>
            </p:cNvPr>
            <p:cNvGrpSpPr/>
            <p:nvPr/>
          </p:nvGrpSpPr>
          <p:grpSpPr>
            <a:xfrm>
              <a:off x="7277100" y="1403809"/>
              <a:ext cx="8038718" cy="8017035"/>
              <a:chOff x="-214630" y="0"/>
              <a:chExt cx="6971030" cy="6952226"/>
            </a:xfrm>
          </p:grpSpPr>
          <p:sp>
            <p:nvSpPr>
              <p:cNvPr id="11" name="PA-1">
                <a:extLst>
                  <a:ext uri="{FF2B5EF4-FFF2-40B4-BE49-F238E27FC236}">
                    <a16:creationId xmlns:a16="http://schemas.microsoft.com/office/drawing/2014/main" id="{79724022-AFDC-E646-9550-E41CFAD48185}"/>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2" name="PA-1">
                <a:extLst>
                  <a:ext uri="{FF2B5EF4-FFF2-40B4-BE49-F238E27FC236}">
                    <a16:creationId xmlns:a16="http://schemas.microsoft.com/office/drawing/2014/main" id="{4C94A0A5-862B-164B-896B-E688C0364B58}"/>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13" name="PA-1">
                <a:extLst>
                  <a:ext uri="{FF2B5EF4-FFF2-40B4-BE49-F238E27FC236}">
                    <a16:creationId xmlns:a16="http://schemas.microsoft.com/office/drawing/2014/main" id="{377821EF-353B-EE40-9BFA-C609697E267C}"/>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8" name="矩形 17">
              <a:extLst>
                <a:ext uri="{FF2B5EF4-FFF2-40B4-BE49-F238E27FC236}">
                  <a16:creationId xmlns:a16="http://schemas.microsoft.com/office/drawing/2014/main" id="{A3C71AD0-BDEE-E745-96F2-219544E5DA67}"/>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4" name="TextBox 6">
            <a:extLst>
              <a:ext uri="{FF2B5EF4-FFF2-40B4-BE49-F238E27FC236}">
                <a16:creationId xmlns:a16="http://schemas.microsoft.com/office/drawing/2014/main" id="{43834EEE-A96B-4F4A-ADCB-7ACFE11FB107}"/>
              </a:ext>
            </a:extLst>
          </p:cNvPr>
          <p:cNvSpPr txBox="1"/>
          <p:nvPr/>
        </p:nvSpPr>
        <p:spPr>
          <a:xfrm>
            <a:off x="4637096" y="584009"/>
            <a:ext cx="2917807" cy="707886"/>
          </a:xfrm>
          <a:prstGeom prst="rect">
            <a:avLst/>
          </a:prstGeom>
          <a:noFill/>
        </p:spPr>
        <p:txBody>
          <a:bodyPr wrap="square" rtlCol="0">
            <a:spAutoFit/>
          </a:bodyPr>
          <a:lstStyle/>
          <a:p>
            <a:pPr algn="ctr"/>
            <a:r>
              <a:rPr lang="en-US" altLang="zh-CN" sz="4000" b="1" dirty="0" err="1">
                <a:solidFill>
                  <a:srgbClr val="3A3A3A"/>
                </a:solidFill>
                <a:latin typeface="思源黑体" panose="020B0500000000000000" pitchFamily="34" charset="-122"/>
                <a:ea typeface="思源黑体" panose="020B0500000000000000" pitchFamily="34" charset="-122"/>
                <a:cs typeface="+mn-ea"/>
                <a:sym typeface="思源黑体" panose="020B0500000000000000" pitchFamily="34" charset="-122"/>
              </a:rPr>
              <a:t>版权声明</a:t>
            </a:r>
            <a:endParaRPr lang="en-US" altLang="zh-CN" sz="4000" b="1" dirty="0">
              <a:solidFill>
                <a:srgbClr val="3A3A3A"/>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Text Placeholder 3">
            <a:extLst>
              <a:ext uri="{FF2B5EF4-FFF2-40B4-BE49-F238E27FC236}">
                <a16:creationId xmlns:a16="http://schemas.microsoft.com/office/drawing/2014/main" id="{ACD11D21-0285-417F-8018-D5665F39FCDD}"/>
              </a:ext>
            </a:extLst>
          </p:cNvPr>
          <p:cNvSpPr txBox="1">
            <a:spLocks/>
          </p:cNvSpPr>
          <p:nvPr/>
        </p:nvSpPr>
        <p:spPr>
          <a:xfrm>
            <a:off x="2534898" y="1478910"/>
            <a:ext cx="7122204" cy="399830"/>
          </a:xfrm>
          <a:prstGeom prst="rect">
            <a:avLst/>
          </a:prstGeom>
        </p:spPr>
        <p:txBody>
          <a:bodyPr vert="horz" lIns="91440" tIns="45720" rIns="91440" bIns="45720" rtlCol="0" anchor="t">
            <a:noAutofit/>
          </a:bodyP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en-US" sz="2400" dirty="0" err="1">
                <a:solidFill>
                  <a:schemeClr val="tx1">
                    <a:lumMod val="50000"/>
                    <a:lumOff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感谢您支持原创设计事业，支持设计版权产品</a:t>
            </a:r>
            <a:r>
              <a:rPr lang="en-US" sz="2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t>
            </a:r>
          </a:p>
        </p:txBody>
      </p:sp>
      <p:sp>
        <p:nvSpPr>
          <p:cNvPr id="16" name="Text Placeholder 4">
            <a:extLst>
              <a:ext uri="{FF2B5EF4-FFF2-40B4-BE49-F238E27FC236}">
                <a16:creationId xmlns:a16="http://schemas.microsoft.com/office/drawing/2014/main" id="{7A4E2F6F-539C-46C3-9531-C02AE7CD14FA}"/>
              </a:ext>
            </a:extLst>
          </p:cNvPr>
          <p:cNvSpPr txBox="1">
            <a:spLocks/>
          </p:cNvSpPr>
          <p:nvPr/>
        </p:nvSpPr>
        <p:spPr>
          <a:xfrm>
            <a:off x="1157929" y="2328959"/>
            <a:ext cx="10131700" cy="3233716"/>
          </a:xfrm>
          <a:prstGeom prst="rect">
            <a:avLst/>
          </a:prstGeom>
        </p:spPr>
        <p:txBody>
          <a:bodyPr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spcBef>
                <a:spcPts val="1440"/>
              </a:spcBef>
            </a:pPr>
            <a:r>
              <a:rPr lang="en-US" sz="1400" dirty="0" err="1">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感谢您下载千图网</a:t>
            </a:r>
            <a:r>
              <a:rPr lang="zh-CN" alt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原创</a:t>
            </a:r>
            <a:r>
              <a:rPr lang="en-US" altLang="zh-CN"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PPT</a:t>
            </a:r>
            <a:r>
              <a:rPr lang="zh-CN" alt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模板</a:t>
            </a: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t>
            </a:r>
            <a:r>
              <a:rPr lang="en-US" sz="1400" dirty="0" err="1">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为了您和千图网以及原创作者的利益，请勿复制、传播、销售，否则将承担法律责任</a:t>
            </a: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t>
            </a:r>
          </a:p>
          <a:p>
            <a:pPr>
              <a:lnSpc>
                <a:spcPct val="125000"/>
              </a:lnSpc>
              <a:spcBef>
                <a:spcPts val="1440"/>
              </a:spcBef>
            </a:pPr>
            <a:r>
              <a:rPr lang="en-US" sz="1400" dirty="0" err="1">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千图网将对作品进行维权，按照传播下载次数的十倍进行索取赔偿</a:t>
            </a:r>
            <a:r>
              <a:rPr lang="zh-CN" alt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金</a:t>
            </a: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t>
            </a:r>
          </a:p>
          <a:p>
            <a:pPr>
              <a:lnSpc>
                <a:spcPct val="125000"/>
              </a:lnSpc>
              <a:spcBef>
                <a:spcPts val="1440"/>
              </a:spcBef>
            </a:pP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1、千图网网站出售的PPT模版是免版税类（RF：Royalty-free）正版受《中华人民共和国著作法》和《世界版权公约》的保护，作品的所有权、版权和著作权归千图网所有，您下载的是PPT模版素材使用权。</a:t>
            </a:r>
          </a:p>
          <a:p>
            <a:pPr>
              <a:lnSpc>
                <a:spcPct val="125000"/>
              </a:lnSpc>
              <a:spcBef>
                <a:spcPts val="1440"/>
              </a:spcBef>
            </a:pP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2、不得将千图网的PPT模版、PPT素材，本身用于再出售，或者出租、出借、转让、分销、发布或者作为礼物供他人使用，不得转授权、出卖、转让本协议或本协议中的权利。</a:t>
            </a:r>
          </a:p>
          <a:p>
            <a:pPr>
              <a:lnSpc>
                <a:spcPct val="125000"/>
              </a:lnSpc>
              <a:spcBef>
                <a:spcPts val="1440"/>
              </a:spcBef>
            </a:pP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3、禁止把作品纳入商标或服务标记。</a:t>
            </a:r>
          </a:p>
          <a:p>
            <a:pPr>
              <a:lnSpc>
                <a:spcPct val="125000"/>
              </a:lnSpc>
              <a:spcBef>
                <a:spcPts val="1440"/>
              </a:spcBef>
            </a:pPr>
            <a:r>
              <a:rPr lang="en-US" sz="14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4、禁止用户用下载格式在网上传播作品。或者作品可以让第三方单独付费或共享免费下载、或通过转移电话服务系统传播。</a:t>
            </a:r>
          </a:p>
        </p:txBody>
      </p:sp>
    </p:spTree>
    <p:extLst>
      <p:ext uri="{BB962C8B-B14F-4D97-AF65-F5344CB8AC3E}">
        <p14:creationId xmlns:p14="http://schemas.microsoft.com/office/powerpoint/2010/main" val="7711217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
            <a:extLst>
              <a:ext uri="{FF2B5EF4-FFF2-40B4-BE49-F238E27FC236}">
                <a16:creationId xmlns:a16="http://schemas.microsoft.com/office/drawing/2014/main" id="{FE13E3AC-E961-1340-9581-E9D79D3B6613}"/>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 name="PA-1">
            <a:extLst>
              <a:ext uri="{FF2B5EF4-FFF2-40B4-BE49-F238E27FC236}">
                <a16:creationId xmlns:a16="http://schemas.microsoft.com/office/drawing/2014/main" id="{6D87540F-492D-1B4C-A0F9-E77465F50F3A}"/>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 name="PA-1">
            <a:extLst>
              <a:ext uri="{FF2B5EF4-FFF2-40B4-BE49-F238E27FC236}">
                <a16:creationId xmlns:a16="http://schemas.microsoft.com/office/drawing/2014/main" id="{E5C49270-FE22-EE45-A4D8-C3136C10A3B1}"/>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椭圆 4">
            <a:extLst>
              <a:ext uri="{FF2B5EF4-FFF2-40B4-BE49-F238E27FC236}">
                <a16:creationId xmlns:a16="http://schemas.microsoft.com/office/drawing/2014/main" id="{DF1B6EEE-F435-2C48-A0BB-7FDA07B65D70}"/>
              </a:ext>
            </a:extLst>
          </p:cNvPr>
          <p:cNvSpPr/>
          <p:nvPr/>
        </p:nvSpPr>
        <p:spPr>
          <a:xfrm>
            <a:off x="2006600" y="2159000"/>
            <a:ext cx="2540000" cy="254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a:extLst>
              <a:ext uri="{FF2B5EF4-FFF2-40B4-BE49-F238E27FC236}">
                <a16:creationId xmlns:a16="http://schemas.microsoft.com/office/drawing/2014/main" id="{17D8D43A-FD12-034D-8F4E-BC6C696A7837}"/>
              </a:ext>
            </a:extLst>
          </p:cNvPr>
          <p:cNvSpPr txBox="1"/>
          <p:nvPr/>
        </p:nvSpPr>
        <p:spPr>
          <a:xfrm>
            <a:off x="2384238" y="2767280"/>
            <a:ext cx="1773294" cy="1323439"/>
          </a:xfrm>
          <a:prstGeom prst="rect">
            <a:avLst/>
          </a:prstGeom>
          <a:noFill/>
        </p:spPr>
        <p:txBody>
          <a:bodyPr wrap="square" rtlCol="0">
            <a:spAutoFit/>
          </a:bodyPr>
          <a:lstStyle/>
          <a:p>
            <a:pPr algn="ctr"/>
            <a:r>
              <a:rPr lang="en-US" altLang="zh-CN"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zh-CN" altLang="en-US"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文本框 9">
            <a:extLst>
              <a:ext uri="{FF2B5EF4-FFF2-40B4-BE49-F238E27FC236}">
                <a16:creationId xmlns:a16="http://schemas.microsoft.com/office/drawing/2014/main" id="{1E8B6DB3-FEE1-384E-A928-72EDB99E2362}"/>
              </a:ext>
            </a:extLst>
          </p:cNvPr>
          <p:cNvSpPr txBox="1"/>
          <p:nvPr>
            <p:custDataLst>
              <p:tags r:id="rId4"/>
            </p:custDataLst>
          </p:nvPr>
        </p:nvSpPr>
        <p:spPr>
          <a:xfrm>
            <a:off x="6938392" y="3429000"/>
            <a:ext cx="3939413" cy="1469248"/>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8" name="TextBox 7">
            <a:extLst>
              <a:ext uri="{FF2B5EF4-FFF2-40B4-BE49-F238E27FC236}">
                <a16:creationId xmlns:a16="http://schemas.microsoft.com/office/drawing/2014/main" id="{9C6A1604-F663-0442-B491-30D5FF587C67}"/>
              </a:ext>
            </a:extLst>
          </p:cNvPr>
          <p:cNvSpPr txBox="1"/>
          <p:nvPr/>
        </p:nvSpPr>
        <p:spPr>
          <a:xfrm>
            <a:off x="6928231" y="2120949"/>
            <a:ext cx="2879531" cy="646331"/>
          </a:xfrm>
          <a:prstGeom prst="rect">
            <a:avLst/>
          </a:prstGeom>
          <a:noFill/>
        </p:spPr>
        <p:txBody>
          <a:bodyPr wrap="square" rtlCol="0">
            <a:spAutoFit/>
          </a:bodyPr>
          <a:lstStyle/>
          <a:p>
            <a:pPr algn="dist"/>
            <a:r>
              <a:rPr lang="zh-CN" altLang="en-US" sz="3600" dirty="0">
                <a:latin typeface="思源黑体" panose="020B0500000000000000" pitchFamily="34" charset="-122"/>
                <a:ea typeface="思源黑体" panose="020B0500000000000000" pitchFamily="34" charset="-122"/>
                <a:sym typeface="思源黑体" panose="020B0500000000000000" pitchFamily="34" charset="-122"/>
              </a:rPr>
              <a:t>公司与团队</a:t>
            </a:r>
          </a:p>
        </p:txBody>
      </p:sp>
      <p:sp>
        <p:nvSpPr>
          <p:cNvPr id="9" name="TextBox 7">
            <a:extLst>
              <a:ext uri="{FF2B5EF4-FFF2-40B4-BE49-F238E27FC236}">
                <a16:creationId xmlns:a16="http://schemas.microsoft.com/office/drawing/2014/main" id="{38A39770-EE06-F041-89BC-825176D53308}"/>
              </a:ext>
            </a:extLst>
          </p:cNvPr>
          <p:cNvSpPr txBox="1"/>
          <p:nvPr/>
        </p:nvSpPr>
        <p:spPr>
          <a:xfrm>
            <a:off x="6938392" y="2779977"/>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PA-椭圆 21">
            <a:extLst>
              <a:ext uri="{FF2B5EF4-FFF2-40B4-BE49-F238E27FC236}">
                <a16:creationId xmlns:a16="http://schemas.microsoft.com/office/drawing/2014/main" id="{C9150502-3294-7640-A9CC-718933E35675}"/>
              </a:ext>
            </a:extLst>
          </p:cNvPr>
          <p:cNvSpPr/>
          <p:nvPr>
            <p:custDataLst>
              <p:tags r:id="rId5"/>
            </p:custDataLst>
          </p:nvPr>
        </p:nvSpPr>
        <p:spPr>
          <a:xfrm>
            <a:off x="10995430" y="771037"/>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PA-椭圆 21">
            <a:extLst>
              <a:ext uri="{FF2B5EF4-FFF2-40B4-BE49-F238E27FC236}">
                <a16:creationId xmlns:a16="http://schemas.microsoft.com/office/drawing/2014/main" id="{6E887269-C9C3-4148-86CB-80088D66E556}"/>
              </a:ext>
            </a:extLst>
          </p:cNvPr>
          <p:cNvSpPr/>
          <p:nvPr>
            <p:custDataLst>
              <p:tags r:id="rId6"/>
            </p:custDataLst>
          </p:nvPr>
        </p:nvSpPr>
        <p:spPr>
          <a:xfrm>
            <a:off x="517512" y="5761335"/>
            <a:ext cx="796683" cy="796683"/>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PA-椭圆 21">
            <a:extLst>
              <a:ext uri="{FF2B5EF4-FFF2-40B4-BE49-F238E27FC236}">
                <a16:creationId xmlns:a16="http://schemas.microsoft.com/office/drawing/2014/main" id="{EDFA5ED3-91DC-D04B-A1EF-8480353278DE}"/>
              </a:ext>
            </a:extLst>
          </p:cNvPr>
          <p:cNvSpPr/>
          <p:nvPr>
            <p:custDataLst>
              <p:tags r:id="rId7"/>
            </p:custDataLst>
          </p:nvPr>
        </p:nvSpPr>
        <p:spPr>
          <a:xfrm>
            <a:off x="11150599" y="5856330"/>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PA-椭圆 21">
            <a:extLst>
              <a:ext uri="{FF2B5EF4-FFF2-40B4-BE49-F238E27FC236}">
                <a16:creationId xmlns:a16="http://schemas.microsoft.com/office/drawing/2014/main" id="{4B5968F1-B3F0-D64A-B078-86501260826A}"/>
              </a:ext>
            </a:extLst>
          </p:cNvPr>
          <p:cNvSpPr/>
          <p:nvPr>
            <p:custDataLst>
              <p:tags r:id="rId8"/>
            </p:custDataLst>
          </p:nvPr>
        </p:nvSpPr>
        <p:spPr>
          <a:xfrm>
            <a:off x="5323972" y="541824"/>
            <a:ext cx="745219" cy="745219"/>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372860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CA9208AC-936A-4A95-A2E2-B8F1BE108AEA}"/>
              </a:ext>
            </a:extLst>
          </p:cNvPr>
          <p:cNvGrpSpPr/>
          <p:nvPr/>
        </p:nvGrpSpPr>
        <p:grpSpPr>
          <a:xfrm>
            <a:off x="-278512" y="-304800"/>
            <a:ext cx="15594330" cy="9725644"/>
            <a:chOff x="-278512" y="-304800"/>
            <a:chExt cx="15594330" cy="9725644"/>
          </a:xfrm>
        </p:grpSpPr>
        <p:grpSp>
          <p:nvGrpSpPr>
            <p:cNvPr id="30" name="组合 29">
              <a:extLst>
                <a:ext uri="{FF2B5EF4-FFF2-40B4-BE49-F238E27FC236}">
                  <a16:creationId xmlns:a16="http://schemas.microsoft.com/office/drawing/2014/main" id="{8AA6591A-7549-424E-9F3C-3381A59EEE1A}"/>
                </a:ext>
              </a:extLst>
            </p:cNvPr>
            <p:cNvGrpSpPr/>
            <p:nvPr/>
          </p:nvGrpSpPr>
          <p:grpSpPr>
            <a:xfrm>
              <a:off x="-278512" y="-304800"/>
              <a:ext cx="1713230" cy="1708609"/>
              <a:chOff x="-214630" y="0"/>
              <a:chExt cx="6971030" cy="6952226"/>
            </a:xfrm>
          </p:grpSpPr>
          <p:sp>
            <p:nvSpPr>
              <p:cNvPr id="37" name="PA-1">
                <a:extLst>
                  <a:ext uri="{FF2B5EF4-FFF2-40B4-BE49-F238E27FC236}">
                    <a16:creationId xmlns:a16="http://schemas.microsoft.com/office/drawing/2014/main" id="{77068CB9-FD49-4A44-B840-E6135BDF231F}"/>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8" name="PA-1">
                <a:extLst>
                  <a:ext uri="{FF2B5EF4-FFF2-40B4-BE49-F238E27FC236}">
                    <a16:creationId xmlns:a16="http://schemas.microsoft.com/office/drawing/2014/main" id="{F2A687FF-AE4A-44F3-B528-7B423E7BB89A}"/>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9" name="PA-1">
                <a:extLst>
                  <a:ext uri="{FF2B5EF4-FFF2-40B4-BE49-F238E27FC236}">
                    <a16:creationId xmlns:a16="http://schemas.microsoft.com/office/drawing/2014/main" id="{0AB4CE89-23F6-4B0B-9904-A2E92ED9F91E}"/>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1" name="文本框 30">
              <a:extLst>
                <a:ext uri="{FF2B5EF4-FFF2-40B4-BE49-F238E27FC236}">
                  <a16:creationId xmlns:a16="http://schemas.microsoft.com/office/drawing/2014/main" id="{D8C49465-8639-40CF-B17C-373FA6050E64}"/>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32" name="组合 31">
              <a:extLst>
                <a:ext uri="{FF2B5EF4-FFF2-40B4-BE49-F238E27FC236}">
                  <a16:creationId xmlns:a16="http://schemas.microsoft.com/office/drawing/2014/main" id="{4448268C-254A-4624-86B7-98E2397726F6}"/>
                </a:ext>
              </a:extLst>
            </p:cNvPr>
            <p:cNvGrpSpPr/>
            <p:nvPr/>
          </p:nvGrpSpPr>
          <p:grpSpPr>
            <a:xfrm>
              <a:off x="7277100" y="1403809"/>
              <a:ext cx="8038718" cy="8017035"/>
              <a:chOff x="-214630" y="0"/>
              <a:chExt cx="6971030" cy="6952226"/>
            </a:xfrm>
          </p:grpSpPr>
          <p:sp>
            <p:nvSpPr>
              <p:cNvPr id="34" name="PA-1">
                <a:extLst>
                  <a:ext uri="{FF2B5EF4-FFF2-40B4-BE49-F238E27FC236}">
                    <a16:creationId xmlns:a16="http://schemas.microsoft.com/office/drawing/2014/main" id="{D38F0248-0C0E-4D47-991A-4EC68B5F27A7}"/>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5" name="PA-1">
                <a:extLst>
                  <a:ext uri="{FF2B5EF4-FFF2-40B4-BE49-F238E27FC236}">
                    <a16:creationId xmlns:a16="http://schemas.microsoft.com/office/drawing/2014/main" id="{71D42D53-3C7D-44FC-9777-FA1E4ACAEB04}"/>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6" name="PA-1">
                <a:extLst>
                  <a:ext uri="{FF2B5EF4-FFF2-40B4-BE49-F238E27FC236}">
                    <a16:creationId xmlns:a16="http://schemas.microsoft.com/office/drawing/2014/main" id="{338D16BF-B7B4-4A68-AD6E-0E89CC382FAD}"/>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3" name="矩形 32">
              <a:extLst>
                <a:ext uri="{FF2B5EF4-FFF2-40B4-BE49-F238E27FC236}">
                  <a16:creationId xmlns:a16="http://schemas.microsoft.com/office/drawing/2014/main" id="{69CE3057-D808-417D-B7B6-2EAF39672557}"/>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组合 1">
            <a:extLst>
              <a:ext uri="{FF2B5EF4-FFF2-40B4-BE49-F238E27FC236}">
                <a16:creationId xmlns:a16="http://schemas.microsoft.com/office/drawing/2014/main" id="{FE3F273D-A32F-49A6-8E12-D4ACD44343DE}"/>
              </a:ext>
            </a:extLst>
          </p:cNvPr>
          <p:cNvGrpSpPr/>
          <p:nvPr/>
        </p:nvGrpSpPr>
        <p:grpSpPr>
          <a:xfrm>
            <a:off x="781050" y="3429000"/>
            <a:ext cx="10629900" cy="696025"/>
            <a:chOff x="781050" y="1430020"/>
            <a:chExt cx="10629900" cy="696025"/>
          </a:xfrm>
          <a:solidFill>
            <a:schemeClr val="accent1"/>
          </a:solidFill>
        </p:grpSpPr>
        <p:sp>
          <p:nvSpPr>
            <p:cNvPr id="3" name="圆角矩形 2">
              <a:extLst>
                <a:ext uri="{FF2B5EF4-FFF2-40B4-BE49-F238E27FC236}">
                  <a16:creationId xmlns:a16="http://schemas.microsoft.com/office/drawing/2014/main" id="{E1B3396D-BBC2-47B0-B295-062A871A340D}"/>
                </a:ext>
              </a:extLst>
            </p:cNvPr>
            <p:cNvSpPr/>
            <p:nvPr/>
          </p:nvSpPr>
          <p:spPr>
            <a:xfrm>
              <a:off x="781050" y="1430020"/>
              <a:ext cx="10629900" cy="35433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等腰三角形 14">
              <a:extLst>
                <a:ext uri="{FF2B5EF4-FFF2-40B4-BE49-F238E27FC236}">
                  <a16:creationId xmlns:a16="http://schemas.microsoft.com/office/drawing/2014/main" id="{3BA32699-34DF-42A6-9183-9AAD82ECB602}"/>
                </a:ext>
              </a:extLst>
            </p:cNvPr>
            <p:cNvSpPr/>
            <p:nvPr/>
          </p:nvSpPr>
          <p:spPr>
            <a:xfrm rot="10800000">
              <a:off x="1004570" y="1710620"/>
              <a:ext cx="330200" cy="41542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5" name="组合 4">
            <a:extLst>
              <a:ext uri="{FF2B5EF4-FFF2-40B4-BE49-F238E27FC236}">
                <a16:creationId xmlns:a16="http://schemas.microsoft.com/office/drawing/2014/main" id="{7D04D201-4DD0-4438-9AA6-63928CD18CD8}"/>
              </a:ext>
            </a:extLst>
          </p:cNvPr>
          <p:cNvGrpSpPr/>
          <p:nvPr/>
        </p:nvGrpSpPr>
        <p:grpSpPr>
          <a:xfrm>
            <a:off x="3676650" y="3429000"/>
            <a:ext cx="7734300" cy="696025"/>
            <a:chOff x="3676650" y="1430020"/>
            <a:chExt cx="7734300" cy="696025"/>
          </a:xfrm>
          <a:solidFill>
            <a:schemeClr val="accent2"/>
          </a:solidFill>
        </p:grpSpPr>
        <p:sp>
          <p:nvSpPr>
            <p:cNvPr id="6" name="圆角矩形 5">
              <a:extLst>
                <a:ext uri="{FF2B5EF4-FFF2-40B4-BE49-F238E27FC236}">
                  <a16:creationId xmlns:a16="http://schemas.microsoft.com/office/drawing/2014/main" id="{64C1A96E-EB72-4C43-AB0D-EDDB10E6DE35}"/>
                </a:ext>
              </a:extLst>
            </p:cNvPr>
            <p:cNvSpPr/>
            <p:nvPr/>
          </p:nvSpPr>
          <p:spPr>
            <a:xfrm>
              <a:off x="3676650" y="1430020"/>
              <a:ext cx="7734300" cy="35433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等腰三角形 16">
              <a:extLst>
                <a:ext uri="{FF2B5EF4-FFF2-40B4-BE49-F238E27FC236}">
                  <a16:creationId xmlns:a16="http://schemas.microsoft.com/office/drawing/2014/main" id="{72C7ABF9-E24F-4511-9D30-A555EB82A374}"/>
                </a:ext>
              </a:extLst>
            </p:cNvPr>
            <p:cNvSpPr/>
            <p:nvPr/>
          </p:nvSpPr>
          <p:spPr>
            <a:xfrm rot="10800000">
              <a:off x="4123690" y="1710620"/>
              <a:ext cx="330200" cy="41542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8" name="组合 7">
            <a:extLst>
              <a:ext uri="{FF2B5EF4-FFF2-40B4-BE49-F238E27FC236}">
                <a16:creationId xmlns:a16="http://schemas.microsoft.com/office/drawing/2014/main" id="{C811D747-3EE9-4E19-A8B7-7FD055BE2B31}"/>
              </a:ext>
            </a:extLst>
          </p:cNvPr>
          <p:cNvGrpSpPr/>
          <p:nvPr/>
        </p:nvGrpSpPr>
        <p:grpSpPr>
          <a:xfrm>
            <a:off x="7689850" y="3430270"/>
            <a:ext cx="3721100" cy="682722"/>
            <a:chOff x="7689850" y="1431290"/>
            <a:chExt cx="3721100" cy="682722"/>
          </a:xfrm>
          <a:solidFill>
            <a:schemeClr val="accent1"/>
          </a:solidFill>
        </p:grpSpPr>
        <p:sp>
          <p:nvSpPr>
            <p:cNvPr id="9" name="圆角矩形 8">
              <a:extLst>
                <a:ext uri="{FF2B5EF4-FFF2-40B4-BE49-F238E27FC236}">
                  <a16:creationId xmlns:a16="http://schemas.microsoft.com/office/drawing/2014/main" id="{19362213-833E-4710-807A-4614EFF87345}"/>
                </a:ext>
              </a:extLst>
            </p:cNvPr>
            <p:cNvSpPr/>
            <p:nvPr/>
          </p:nvSpPr>
          <p:spPr>
            <a:xfrm>
              <a:off x="7689850" y="1431290"/>
              <a:ext cx="3721100" cy="35433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等腰三角形 17">
              <a:extLst>
                <a:ext uri="{FF2B5EF4-FFF2-40B4-BE49-F238E27FC236}">
                  <a16:creationId xmlns:a16="http://schemas.microsoft.com/office/drawing/2014/main" id="{F735C980-40CA-4D3C-BCC5-53A7B0B66332}"/>
                </a:ext>
              </a:extLst>
            </p:cNvPr>
            <p:cNvSpPr/>
            <p:nvPr/>
          </p:nvSpPr>
          <p:spPr>
            <a:xfrm rot="10800000">
              <a:off x="8535671" y="1698587"/>
              <a:ext cx="330200" cy="41542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1" name="组合 10">
            <a:extLst>
              <a:ext uri="{FF2B5EF4-FFF2-40B4-BE49-F238E27FC236}">
                <a16:creationId xmlns:a16="http://schemas.microsoft.com/office/drawing/2014/main" id="{B6849717-F007-42A6-817B-04E0AB9B591C}"/>
              </a:ext>
            </a:extLst>
          </p:cNvPr>
          <p:cNvGrpSpPr/>
          <p:nvPr/>
        </p:nvGrpSpPr>
        <p:grpSpPr>
          <a:xfrm>
            <a:off x="781050" y="4205129"/>
            <a:ext cx="656602" cy="561245"/>
            <a:chOff x="849001" y="2138423"/>
            <a:chExt cx="656602" cy="561245"/>
          </a:xfrm>
        </p:grpSpPr>
        <p:sp>
          <p:nvSpPr>
            <p:cNvPr id="12" name="椭圆 11">
              <a:extLst>
                <a:ext uri="{FF2B5EF4-FFF2-40B4-BE49-F238E27FC236}">
                  <a16:creationId xmlns:a16="http://schemas.microsoft.com/office/drawing/2014/main" id="{0165D82D-2158-4E29-B6E5-755DFEA18EC4}"/>
                </a:ext>
              </a:extLst>
            </p:cNvPr>
            <p:cNvSpPr/>
            <p:nvPr/>
          </p:nvSpPr>
          <p:spPr>
            <a:xfrm>
              <a:off x="947419" y="2255168"/>
              <a:ext cx="444500" cy="444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矩形 12">
              <a:extLst>
                <a:ext uri="{FF2B5EF4-FFF2-40B4-BE49-F238E27FC236}">
                  <a16:creationId xmlns:a16="http://schemas.microsoft.com/office/drawing/2014/main" id="{C92BF85F-5B5C-4E4B-99F5-3659BD85B671}"/>
                </a:ext>
              </a:extLst>
            </p:cNvPr>
            <p:cNvSpPr/>
            <p:nvPr/>
          </p:nvSpPr>
          <p:spPr>
            <a:xfrm>
              <a:off x="849001" y="2138423"/>
              <a:ext cx="656602" cy="519501"/>
            </a:xfrm>
            <a:prstGeom prst="rect">
              <a:avLst/>
            </a:prstGeom>
          </p:spPr>
          <p:txBody>
            <a:bodyPr wrap="square">
              <a:spAutoFit/>
            </a:bodyPr>
            <a:lstStyle/>
            <a:p>
              <a:pPr algn="ctr">
                <a:lnSpc>
                  <a:spcPct val="200000"/>
                </a:lnSpc>
              </a:pPr>
              <a:r>
                <a:rPr lang="en-US" altLang="zh-CN"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30</a:t>
              </a:r>
              <a:r>
                <a:rPr lang="en-US" altLang="zh-CN"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p>
          </p:txBody>
        </p:sp>
      </p:grpSp>
      <p:grpSp>
        <p:nvGrpSpPr>
          <p:cNvPr id="14" name="组合 13">
            <a:extLst>
              <a:ext uri="{FF2B5EF4-FFF2-40B4-BE49-F238E27FC236}">
                <a16:creationId xmlns:a16="http://schemas.microsoft.com/office/drawing/2014/main" id="{F9C58E93-0940-4746-9FD2-7D752F69C800}"/>
              </a:ext>
            </a:extLst>
          </p:cNvPr>
          <p:cNvGrpSpPr/>
          <p:nvPr/>
        </p:nvGrpSpPr>
        <p:grpSpPr>
          <a:xfrm>
            <a:off x="3925561" y="4097968"/>
            <a:ext cx="726457" cy="564361"/>
            <a:chOff x="3925561" y="2098988"/>
            <a:chExt cx="726457" cy="564361"/>
          </a:xfrm>
        </p:grpSpPr>
        <p:sp>
          <p:nvSpPr>
            <p:cNvPr id="15" name="椭圆 14">
              <a:extLst>
                <a:ext uri="{FF2B5EF4-FFF2-40B4-BE49-F238E27FC236}">
                  <a16:creationId xmlns:a16="http://schemas.microsoft.com/office/drawing/2014/main" id="{F54A0BB6-DE11-4DBA-8010-F236C26D8013}"/>
                </a:ext>
              </a:extLst>
            </p:cNvPr>
            <p:cNvSpPr/>
            <p:nvPr/>
          </p:nvSpPr>
          <p:spPr>
            <a:xfrm>
              <a:off x="4066540" y="2218849"/>
              <a:ext cx="444500" cy="444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a:extLst>
                <a:ext uri="{FF2B5EF4-FFF2-40B4-BE49-F238E27FC236}">
                  <a16:creationId xmlns:a16="http://schemas.microsoft.com/office/drawing/2014/main" id="{1AE3B83F-30AA-4CB2-9E8E-F4B73CE747D8}"/>
                </a:ext>
              </a:extLst>
            </p:cNvPr>
            <p:cNvSpPr/>
            <p:nvPr/>
          </p:nvSpPr>
          <p:spPr>
            <a:xfrm>
              <a:off x="3925561" y="2098988"/>
              <a:ext cx="726457" cy="519501"/>
            </a:xfrm>
            <a:prstGeom prst="rect">
              <a:avLst/>
            </a:prstGeom>
          </p:spPr>
          <p:txBody>
            <a:bodyPr wrap="square">
              <a:spAutoFit/>
            </a:bodyPr>
            <a:lstStyle/>
            <a:p>
              <a:pPr algn="ctr">
                <a:lnSpc>
                  <a:spcPct val="200000"/>
                </a:lnSpc>
              </a:pPr>
              <a:r>
                <a:rPr lang="en-US" altLang="zh-CN"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35</a:t>
              </a:r>
              <a:r>
                <a:rPr lang="en-US" altLang="zh-CN"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p>
          </p:txBody>
        </p:sp>
      </p:grpSp>
      <p:grpSp>
        <p:nvGrpSpPr>
          <p:cNvPr id="17" name="组合 16">
            <a:extLst>
              <a:ext uri="{FF2B5EF4-FFF2-40B4-BE49-F238E27FC236}">
                <a16:creationId xmlns:a16="http://schemas.microsoft.com/office/drawing/2014/main" id="{5D88742E-2BC6-440C-A596-24889484279E}"/>
              </a:ext>
            </a:extLst>
          </p:cNvPr>
          <p:cNvGrpSpPr/>
          <p:nvPr/>
        </p:nvGrpSpPr>
        <p:grpSpPr>
          <a:xfrm>
            <a:off x="8329279" y="4080261"/>
            <a:ext cx="726457" cy="569368"/>
            <a:chOff x="8329279" y="2081281"/>
            <a:chExt cx="726457" cy="569368"/>
          </a:xfrm>
        </p:grpSpPr>
        <p:sp>
          <p:nvSpPr>
            <p:cNvPr id="18" name="椭圆 17">
              <a:extLst>
                <a:ext uri="{FF2B5EF4-FFF2-40B4-BE49-F238E27FC236}">
                  <a16:creationId xmlns:a16="http://schemas.microsoft.com/office/drawing/2014/main" id="{8BBB1EE9-78B8-4670-A680-A80F2B187C2E}"/>
                </a:ext>
              </a:extLst>
            </p:cNvPr>
            <p:cNvSpPr/>
            <p:nvPr/>
          </p:nvSpPr>
          <p:spPr>
            <a:xfrm>
              <a:off x="8476615" y="2206149"/>
              <a:ext cx="444500" cy="444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矩形 18">
              <a:extLst>
                <a:ext uri="{FF2B5EF4-FFF2-40B4-BE49-F238E27FC236}">
                  <a16:creationId xmlns:a16="http://schemas.microsoft.com/office/drawing/2014/main" id="{620E481D-DCB4-49F1-8F53-877771C16021}"/>
                </a:ext>
              </a:extLst>
            </p:cNvPr>
            <p:cNvSpPr/>
            <p:nvPr/>
          </p:nvSpPr>
          <p:spPr>
            <a:xfrm>
              <a:off x="8329279" y="2081281"/>
              <a:ext cx="726457" cy="519501"/>
            </a:xfrm>
            <a:prstGeom prst="rect">
              <a:avLst/>
            </a:prstGeom>
          </p:spPr>
          <p:txBody>
            <a:bodyPr wrap="square">
              <a:spAutoFit/>
            </a:bodyPr>
            <a:lstStyle/>
            <a:p>
              <a:pPr algn="ctr">
                <a:lnSpc>
                  <a:spcPct val="200000"/>
                </a:lnSpc>
              </a:pPr>
              <a:r>
                <a:rPr lang="en-US" altLang="zh-CN"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35</a:t>
              </a:r>
              <a:r>
                <a:rPr lang="en-US" altLang="zh-CN" sz="12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a:t>
              </a:r>
            </a:p>
          </p:txBody>
        </p:sp>
      </p:grpSp>
      <p:sp>
        <p:nvSpPr>
          <p:cNvPr id="20" name="TextBox 6">
            <a:extLst>
              <a:ext uri="{FF2B5EF4-FFF2-40B4-BE49-F238E27FC236}">
                <a16:creationId xmlns:a16="http://schemas.microsoft.com/office/drawing/2014/main" id="{99C3D402-0E31-4D34-A5A6-FFA0307B0541}"/>
              </a:ext>
            </a:extLst>
          </p:cNvPr>
          <p:cNvSpPr txBox="1"/>
          <p:nvPr/>
        </p:nvSpPr>
        <p:spPr>
          <a:xfrm>
            <a:off x="614652" y="4964264"/>
            <a:ext cx="2075654" cy="307777"/>
          </a:xfrm>
          <a:prstGeom prst="rect">
            <a:avLst/>
          </a:prstGeom>
          <a:noFill/>
        </p:spPr>
        <p:txBody>
          <a:bodyPr wrap="square" rtlCol="0">
            <a:spAutoFit/>
          </a:bodyPr>
          <a:lstStyle/>
          <a:p>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TextBox 9">
            <a:extLst>
              <a:ext uri="{FF2B5EF4-FFF2-40B4-BE49-F238E27FC236}">
                <a16:creationId xmlns:a16="http://schemas.microsoft.com/office/drawing/2014/main" id="{3636A66D-E21E-4E03-8AAE-7CB205614D12}"/>
              </a:ext>
            </a:extLst>
          </p:cNvPr>
          <p:cNvSpPr txBox="1"/>
          <p:nvPr/>
        </p:nvSpPr>
        <p:spPr>
          <a:xfrm>
            <a:off x="614652" y="5302818"/>
            <a:ext cx="2075654" cy="81253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p>
        </p:txBody>
      </p:sp>
      <p:sp>
        <p:nvSpPr>
          <p:cNvPr id="22" name="TextBox 6">
            <a:extLst>
              <a:ext uri="{FF2B5EF4-FFF2-40B4-BE49-F238E27FC236}">
                <a16:creationId xmlns:a16="http://schemas.microsoft.com/office/drawing/2014/main" id="{D09350E3-06B6-478A-94C0-AF8B068D4D73}"/>
              </a:ext>
            </a:extLst>
          </p:cNvPr>
          <p:cNvSpPr txBox="1"/>
          <p:nvPr/>
        </p:nvSpPr>
        <p:spPr>
          <a:xfrm>
            <a:off x="3676650" y="4964264"/>
            <a:ext cx="2075654" cy="307777"/>
          </a:xfrm>
          <a:prstGeom prst="rect">
            <a:avLst/>
          </a:prstGeom>
          <a:noFill/>
        </p:spPr>
        <p:txBody>
          <a:bodyPr wrap="square" rtlCol="0">
            <a:spAutoFit/>
          </a:bodyPr>
          <a:lstStyle/>
          <a:p>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TextBox 9">
            <a:extLst>
              <a:ext uri="{FF2B5EF4-FFF2-40B4-BE49-F238E27FC236}">
                <a16:creationId xmlns:a16="http://schemas.microsoft.com/office/drawing/2014/main" id="{9A6E01F9-4CA2-4BB3-B86B-37B0DC80E649}"/>
              </a:ext>
            </a:extLst>
          </p:cNvPr>
          <p:cNvSpPr txBox="1"/>
          <p:nvPr/>
        </p:nvSpPr>
        <p:spPr>
          <a:xfrm>
            <a:off x="3676650" y="5302818"/>
            <a:ext cx="2075654" cy="81253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p>
        </p:txBody>
      </p:sp>
      <p:sp>
        <p:nvSpPr>
          <p:cNvPr id="24" name="TextBox 6">
            <a:extLst>
              <a:ext uri="{FF2B5EF4-FFF2-40B4-BE49-F238E27FC236}">
                <a16:creationId xmlns:a16="http://schemas.microsoft.com/office/drawing/2014/main" id="{6065658C-C0F7-41D7-B650-2D4E1FA4F563}"/>
              </a:ext>
            </a:extLst>
          </p:cNvPr>
          <p:cNvSpPr txBox="1"/>
          <p:nvPr/>
        </p:nvSpPr>
        <p:spPr>
          <a:xfrm>
            <a:off x="8017909" y="4964264"/>
            <a:ext cx="2075654" cy="307777"/>
          </a:xfrm>
          <a:prstGeom prst="rect">
            <a:avLst/>
          </a:prstGeom>
          <a:noFill/>
        </p:spPr>
        <p:txBody>
          <a:bodyPr wrap="square" rtlCol="0">
            <a:spAutoFit/>
          </a:bodyPr>
          <a:lstStyle/>
          <a:p>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TextBox 9">
            <a:extLst>
              <a:ext uri="{FF2B5EF4-FFF2-40B4-BE49-F238E27FC236}">
                <a16:creationId xmlns:a16="http://schemas.microsoft.com/office/drawing/2014/main" id="{70B9F52F-FF90-4BB0-922F-3AF4734E7B8F}"/>
              </a:ext>
            </a:extLst>
          </p:cNvPr>
          <p:cNvSpPr txBox="1"/>
          <p:nvPr/>
        </p:nvSpPr>
        <p:spPr>
          <a:xfrm>
            <a:off x="8017909" y="5302818"/>
            <a:ext cx="2075654" cy="81253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a:t>
            </a:r>
          </a:p>
        </p:txBody>
      </p:sp>
      <p:sp>
        <p:nvSpPr>
          <p:cNvPr id="26" name="矩形 25">
            <a:extLst>
              <a:ext uri="{FF2B5EF4-FFF2-40B4-BE49-F238E27FC236}">
                <a16:creationId xmlns:a16="http://schemas.microsoft.com/office/drawing/2014/main" id="{5365684F-A008-418F-B6BE-13E666D7B9EF}"/>
              </a:ext>
            </a:extLst>
          </p:cNvPr>
          <p:cNvSpPr/>
          <p:nvPr/>
        </p:nvSpPr>
        <p:spPr>
          <a:xfrm>
            <a:off x="1033148" y="1585959"/>
            <a:ext cx="2326963" cy="1581662"/>
          </a:xfrm>
          <a:prstGeom prst="rect">
            <a:avLst/>
          </a:prstGeom>
          <a:blipFill>
            <a:blip r:embed="rId9"/>
            <a:stretch>
              <a:fillRect l="-1528" r="-15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矩形 26">
            <a:extLst>
              <a:ext uri="{FF2B5EF4-FFF2-40B4-BE49-F238E27FC236}">
                <a16:creationId xmlns:a16="http://schemas.microsoft.com/office/drawing/2014/main" id="{1AA2C0EF-B89F-42AF-B0C5-69DCBD82D234}"/>
              </a:ext>
            </a:extLst>
          </p:cNvPr>
          <p:cNvSpPr/>
          <p:nvPr/>
        </p:nvSpPr>
        <p:spPr>
          <a:xfrm>
            <a:off x="3760777" y="1505643"/>
            <a:ext cx="3605157" cy="1581662"/>
          </a:xfrm>
          <a:prstGeom prst="rect">
            <a:avLst/>
          </a:prstGeom>
          <a:blipFill>
            <a:blip r:embed="rId10"/>
            <a:stretch>
              <a:fillRect t="-26310" b="-263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矩形 27">
            <a:extLst>
              <a:ext uri="{FF2B5EF4-FFF2-40B4-BE49-F238E27FC236}">
                <a16:creationId xmlns:a16="http://schemas.microsoft.com/office/drawing/2014/main" id="{B80696B3-4B01-4CC0-A035-3CA04DFCBC55}"/>
              </a:ext>
            </a:extLst>
          </p:cNvPr>
          <p:cNvSpPr/>
          <p:nvPr/>
        </p:nvSpPr>
        <p:spPr>
          <a:xfrm>
            <a:off x="7766600" y="1585959"/>
            <a:ext cx="2326963" cy="1581662"/>
          </a:xfrm>
          <a:prstGeom prst="rect">
            <a:avLst/>
          </a:prstGeom>
          <a:blipFill>
            <a:blip r:embed="rId11"/>
            <a:stretch>
              <a:fillRect l="-2176" r="-2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21542149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2"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left)">
                                      <p:cBhvr>
                                        <p:cTn id="17" dur="500"/>
                                        <p:tgtEl>
                                          <p:spTgt spid="5"/>
                                        </p:tgtEl>
                                      </p:cBhvr>
                                    </p:animEffect>
                                  </p:childTnLst>
                                </p:cTn>
                              </p:par>
                              <p:par>
                                <p:cTn id="18" presetID="2" presetClass="entr" presetSubtype="4"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12" presetClass="entr" presetSubtype="2"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ppt_x</p:attrName>
                                        </p:attrNameLst>
                                      </p:cBhvr>
                                      <p:tavLst>
                                        <p:tav tm="0">
                                          <p:val>
                                            <p:strVal val="#ppt_x+#ppt_w*1.125000"/>
                                          </p:val>
                                        </p:tav>
                                        <p:tav tm="100000">
                                          <p:val>
                                            <p:strVal val="#ppt_x"/>
                                          </p:val>
                                        </p:tav>
                                      </p:tavLst>
                                    </p:anim>
                                    <p:animEffect transition="in" filter="wipe(left)">
                                      <p:cBhvr>
                                        <p:cTn id="26" dur="500"/>
                                        <p:tgtEl>
                                          <p:spTgt spid="2"/>
                                        </p:tgtEl>
                                      </p:cBhvr>
                                    </p:animEffect>
                                  </p:childTnLst>
                                </p:cTn>
                              </p:par>
                              <p:par>
                                <p:cTn id="27" presetID="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14" presetClass="entr" presetSubtype="1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750"/>
                                        <p:tgtEl>
                                          <p:spTgt spid="20"/>
                                        </p:tgtEl>
                                      </p:cBhvr>
                                    </p:animEffect>
                                  </p:childTnLst>
                                </p:cTn>
                              </p:par>
                            </p:childTnLst>
                          </p:cTn>
                        </p:par>
                        <p:par>
                          <p:cTn id="35" fill="hold">
                            <p:stCondLst>
                              <p:cond delay="2250"/>
                            </p:stCondLst>
                            <p:childTnLst>
                              <p:par>
                                <p:cTn id="36" presetID="12" presetClass="entr" presetSubtype="4" fill="hold" grpId="0" nodeType="afterEffect">
                                  <p:stCondLst>
                                    <p:cond delay="0"/>
                                  </p:stCondLst>
                                  <p:iterate type="lt">
                                    <p:tmPct val="5983"/>
                                  </p:iterate>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250"/>
                                        <p:tgtEl>
                                          <p:spTgt spid="21"/>
                                        </p:tgtEl>
                                        <p:attrNameLst>
                                          <p:attrName>ppt_y</p:attrName>
                                        </p:attrNameLst>
                                      </p:cBhvr>
                                      <p:tavLst>
                                        <p:tav tm="0">
                                          <p:val>
                                            <p:strVal val="#ppt_y+#ppt_h*1.125000"/>
                                          </p:val>
                                        </p:tav>
                                        <p:tav tm="100000">
                                          <p:val>
                                            <p:strVal val="#ppt_y"/>
                                          </p:val>
                                        </p:tav>
                                      </p:tavLst>
                                    </p:anim>
                                    <p:animEffect transition="in" filter="wipe(up)">
                                      <p:cBhvr>
                                        <p:cTn id="39" dur="250"/>
                                        <p:tgtEl>
                                          <p:spTgt spid="21"/>
                                        </p:tgtEl>
                                      </p:cBhvr>
                                    </p:animEffect>
                                  </p:childTnLst>
                                </p:cTn>
                              </p:par>
                            </p:childTnLst>
                          </p:cTn>
                        </p:par>
                        <p:par>
                          <p:cTn id="40" fill="hold">
                            <p:stCondLst>
                              <p:cond delay="2934"/>
                            </p:stCondLst>
                            <p:childTnLst>
                              <p:par>
                                <p:cTn id="41" presetID="14" presetClass="entr" presetSubtype="1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750"/>
                                        <p:tgtEl>
                                          <p:spTgt spid="22"/>
                                        </p:tgtEl>
                                      </p:cBhvr>
                                    </p:animEffect>
                                  </p:childTnLst>
                                </p:cTn>
                              </p:par>
                            </p:childTnLst>
                          </p:cTn>
                        </p:par>
                        <p:par>
                          <p:cTn id="44" fill="hold">
                            <p:stCondLst>
                              <p:cond delay="3684"/>
                            </p:stCondLst>
                            <p:childTnLst>
                              <p:par>
                                <p:cTn id="45" presetID="12" presetClass="entr" presetSubtype="4" fill="hold" grpId="0" nodeType="afterEffect">
                                  <p:stCondLst>
                                    <p:cond delay="0"/>
                                  </p:stCondLst>
                                  <p:iterate type="lt">
                                    <p:tmPct val="5983"/>
                                  </p:iterate>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250"/>
                                        <p:tgtEl>
                                          <p:spTgt spid="23"/>
                                        </p:tgtEl>
                                        <p:attrNameLst>
                                          <p:attrName>ppt_y</p:attrName>
                                        </p:attrNameLst>
                                      </p:cBhvr>
                                      <p:tavLst>
                                        <p:tav tm="0">
                                          <p:val>
                                            <p:strVal val="#ppt_y+#ppt_h*1.125000"/>
                                          </p:val>
                                        </p:tav>
                                        <p:tav tm="100000">
                                          <p:val>
                                            <p:strVal val="#ppt_y"/>
                                          </p:val>
                                        </p:tav>
                                      </p:tavLst>
                                    </p:anim>
                                    <p:animEffect transition="in" filter="wipe(up)">
                                      <p:cBhvr>
                                        <p:cTn id="48" dur="250"/>
                                        <p:tgtEl>
                                          <p:spTgt spid="23"/>
                                        </p:tgtEl>
                                      </p:cBhvr>
                                    </p:animEffect>
                                  </p:childTnLst>
                                </p:cTn>
                              </p:par>
                            </p:childTnLst>
                          </p:cTn>
                        </p:par>
                        <p:par>
                          <p:cTn id="49" fill="hold">
                            <p:stCondLst>
                              <p:cond delay="4368"/>
                            </p:stCondLst>
                            <p:childTnLst>
                              <p:par>
                                <p:cTn id="50" presetID="14" presetClass="entr" presetSubtype="1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750"/>
                                        <p:tgtEl>
                                          <p:spTgt spid="24"/>
                                        </p:tgtEl>
                                      </p:cBhvr>
                                    </p:animEffect>
                                  </p:childTnLst>
                                </p:cTn>
                              </p:par>
                            </p:childTnLst>
                          </p:cTn>
                        </p:par>
                        <p:par>
                          <p:cTn id="53" fill="hold">
                            <p:stCondLst>
                              <p:cond delay="5118"/>
                            </p:stCondLst>
                            <p:childTnLst>
                              <p:par>
                                <p:cTn id="54" presetID="12" presetClass="entr" presetSubtype="4" fill="hold" grpId="0" nodeType="afterEffect">
                                  <p:stCondLst>
                                    <p:cond delay="0"/>
                                  </p:stCondLst>
                                  <p:iterate type="lt">
                                    <p:tmPct val="5983"/>
                                  </p:iterate>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250"/>
                                        <p:tgtEl>
                                          <p:spTgt spid="25"/>
                                        </p:tgtEl>
                                        <p:attrNameLst>
                                          <p:attrName>ppt_y</p:attrName>
                                        </p:attrNameLst>
                                      </p:cBhvr>
                                      <p:tavLst>
                                        <p:tav tm="0">
                                          <p:val>
                                            <p:strVal val="#ppt_y+#ppt_h*1.125000"/>
                                          </p:val>
                                        </p:tav>
                                        <p:tav tm="100000">
                                          <p:val>
                                            <p:strVal val="#ppt_y"/>
                                          </p:val>
                                        </p:tav>
                                      </p:tavLst>
                                    </p:anim>
                                    <p:animEffect transition="in" filter="wipe(up)">
                                      <p:cBhvr>
                                        <p:cTn id="57"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D064DA36-DFEB-4642-BB37-72417C7F4430}"/>
              </a:ext>
            </a:extLst>
          </p:cNvPr>
          <p:cNvGrpSpPr/>
          <p:nvPr/>
        </p:nvGrpSpPr>
        <p:grpSpPr>
          <a:xfrm>
            <a:off x="-278512" y="-304800"/>
            <a:ext cx="15594330" cy="9725644"/>
            <a:chOff x="-278512" y="-304800"/>
            <a:chExt cx="15594330" cy="9725644"/>
          </a:xfrm>
        </p:grpSpPr>
        <p:grpSp>
          <p:nvGrpSpPr>
            <p:cNvPr id="26" name="组合 25">
              <a:extLst>
                <a:ext uri="{FF2B5EF4-FFF2-40B4-BE49-F238E27FC236}">
                  <a16:creationId xmlns:a16="http://schemas.microsoft.com/office/drawing/2014/main" id="{2126AF0F-1797-40F6-911A-4199B4FE65A2}"/>
                </a:ext>
              </a:extLst>
            </p:cNvPr>
            <p:cNvGrpSpPr/>
            <p:nvPr/>
          </p:nvGrpSpPr>
          <p:grpSpPr>
            <a:xfrm>
              <a:off x="-278512" y="-304800"/>
              <a:ext cx="1713230" cy="1708609"/>
              <a:chOff x="-214630" y="0"/>
              <a:chExt cx="6971030" cy="6952226"/>
            </a:xfrm>
          </p:grpSpPr>
          <p:sp>
            <p:nvSpPr>
              <p:cNvPr id="33" name="PA-1">
                <a:extLst>
                  <a:ext uri="{FF2B5EF4-FFF2-40B4-BE49-F238E27FC236}">
                    <a16:creationId xmlns:a16="http://schemas.microsoft.com/office/drawing/2014/main" id="{730E2EB3-B2F2-49F3-AFD1-45845F72B0DF}"/>
                  </a:ext>
                </a:extLst>
              </p:cNvPr>
              <p:cNvSpPr/>
              <p:nvPr>
                <p:custDataLst>
                  <p:tags r:id="rId8"/>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4" name="PA-1">
                <a:extLst>
                  <a:ext uri="{FF2B5EF4-FFF2-40B4-BE49-F238E27FC236}">
                    <a16:creationId xmlns:a16="http://schemas.microsoft.com/office/drawing/2014/main" id="{A55A550E-CD5A-4B9D-974F-3BEC020B9641}"/>
                  </a:ext>
                </a:extLst>
              </p:cNvPr>
              <p:cNvSpPr/>
              <p:nvPr>
                <p:custDataLst>
                  <p:tags r:id="rId9"/>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5" name="PA-1">
                <a:extLst>
                  <a:ext uri="{FF2B5EF4-FFF2-40B4-BE49-F238E27FC236}">
                    <a16:creationId xmlns:a16="http://schemas.microsoft.com/office/drawing/2014/main" id="{E3B57C81-30B1-4493-9384-07E9FEF14615}"/>
                  </a:ext>
                </a:extLst>
              </p:cNvPr>
              <p:cNvSpPr/>
              <p:nvPr>
                <p:custDataLst>
                  <p:tags r:id="rId10"/>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27" name="文本框 26">
              <a:extLst>
                <a:ext uri="{FF2B5EF4-FFF2-40B4-BE49-F238E27FC236}">
                  <a16:creationId xmlns:a16="http://schemas.microsoft.com/office/drawing/2014/main" id="{081EECBB-0956-4087-816B-BA575C4B0FCE}"/>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8" name="组合 27">
              <a:extLst>
                <a:ext uri="{FF2B5EF4-FFF2-40B4-BE49-F238E27FC236}">
                  <a16:creationId xmlns:a16="http://schemas.microsoft.com/office/drawing/2014/main" id="{2ABF857B-7289-470B-B272-84FC9E452C8D}"/>
                </a:ext>
              </a:extLst>
            </p:cNvPr>
            <p:cNvGrpSpPr/>
            <p:nvPr/>
          </p:nvGrpSpPr>
          <p:grpSpPr>
            <a:xfrm>
              <a:off x="7277100" y="1403809"/>
              <a:ext cx="8038718" cy="8017035"/>
              <a:chOff x="-214630" y="0"/>
              <a:chExt cx="6971030" cy="6952226"/>
            </a:xfrm>
          </p:grpSpPr>
          <p:sp>
            <p:nvSpPr>
              <p:cNvPr id="30" name="PA-1">
                <a:extLst>
                  <a:ext uri="{FF2B5EF4-FFF2-40B4-BE49-F238E27FC236}">
                    <a16:creationId xmlns:a16="http://schemas.microsoft.com/office/drawing/2014/main" id="{735E2EEF-20F2-4A9F-9A61-D437A5A568C5}"/>
                  </a:ext>
                </a:extLst>
              </p:cNvPr>
              <p:cNvSpPr/>
              <p:nvPr>
                <p:custDataLst>
                  <p:tags r:id="rId5"/>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1" name="PA-1">
                <a:extLst>
                  <a:ext uri="{FF2B5EF4-FFF2-40B4-BE49-F238E27FC236}">
                    <a16:creationId xmlns:a16="http://schemas.microsoft.com/office/drawing/2014/main" id="{3D880002-7FC5-43EE-90F9-FC78523ACFBA}"/>
                  </a:ext>
                </a:extLst>
              </p:cNvPr>
              <p:cNvSpPr/>
              <p:nvPr>
                <p:custDataLst>
                  <p:tags r:id="rId6"/>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2" name="PA-1">
                <a:extLst>
                  <a:ext uri="{FF2B5EF4-FFF2-40B4-BE49-F238E27FC236}">
                    <a16:creationId xmlns:a16="http://schemas.microsoft.com/office/drawing/2014/main" id="{DA3F774E-1C8D-4435-83CC-D2150987D992}"/>
                  </a:ext>
                </a:extLst>
              </p:cNvPr>
              <p:cNvSpPr/>
              <p:nvPr>
                <p:custDataLst>
                  <p:tags r:id="rId7"/>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29" name="矩形 28">
              <a:extLst>
                <a:ext uri="{FF2B5EF4-FFF2-40B4-BE49-F238E27FC236}">
                  <a16:creationId xmlns:a16="http://schemas.microsoft.com/office/drawing/2014/main" id="{51EA2740-A7C3-4F75-BE85-1695714E0539}"/>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五边形 35">
            <a:extLst>
              <a:ext uri="{FF2B5EF4-FFF2-40B4-BE49-F238E27FC236}">
                <a16:creationId xmlns:a16="http://schemas.microsoft.com/office/drawing/2014/main" id="{88550587-BA84-4134-A02D-009BD458A553}"/>
              </a:ext>
            </a:extLst>
          </p:cNvPr>
          <p:cNvSpPr/>
          <p:nvPr/>
        </p:nvSpPr>
        <p:spPr>
          <a:xfrm rot="16200000">
            <a:off x="5931823" y="4425494"/>
            <a:ext cx="1459233" cy="848249"/>
          </a:xfrm>
          <a:prstGeom prst="homePlate">
            <a:avLst/>
          </a:prstGeom>
          <a:solidFill>
            <a:schemeClr val="accent1"/>
          </a:solidFill>
          <a:ln w="34925" cap="flat" cmpd="sng" algn="ctr">
            <a:noFill/>
            <a:prstDash val="solid"/>
          </a:ln>
          <a:effectLst/>
        </p:spPr>
        <p:txBody>
          <a:bodyPr lIns="138160" tIns="69080" rIns="138160" bIns="69080" spcCol="0" rtlCol="0" anchor="ctr"/>
          <a:lstStyle/>
          <a:p>
            <a:pPr algn="ctr" defTabSz="914217">
              <a:defRPr/>
            </a:pPr>
            <a:endParaRPr lang="zh-CN" altLang="en-US" kern="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五边形 36">
            <a:extLst>
              <a:ext uri="{FF2B5EF4-FFF2-40B4-BE49-F238E27FC236}">
                <a16:creationId xmlns:a16="http://schemas.microsoft.com/office/drawing/2014/main" id="{3105CB85-381C-4B21-8588-9E23265B70DA}"/>
              </a:ext>
            </a:extLst>
          </p:cNvPr>
          <p:cNvSpPr/>
          <p:nvPr/>
        </p:nvSpPr>
        <p:spPr>
          <a:xfrm rot="16200000">
            <a:off x="6540782" y="4078494"/>
            <a:ext cx="2153239" cy="848249"/>
          </a:xfrm>
          <a:prstGeom prst="homePlate">
            <a:avLst/>
          </a:prstGeom>
          <a:solidFill>
            <a:schemeClr val="accent2"/>
          </a:solidFill>
          <a:ln w="34925" cap="flat" cmpd="sng" algn="ctr">
            <a:noFill/>
            <a:prstDash val="solid"/>
          </a:ln>
          <a:effectLst/>
        </p:spPr>
        <p:txBody>
          <a:bodyPr lIns="138160" tIns="69080" rIns="138160" bIns="69080" spcCol="0" rtlCol="0" anchor="ctr"/>
          <a:lstStyle/>
          <a:p>
            <a:pPr algn="ctr" defTabSz="914217">
              <a:defRPr/>
            </a:pPr>
            <a:endParaRPr lang="zh-CN" altLang="en-US" kern="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五边形 37">
            <a:extLst>
              <a:ext uri="{FF2B5EF4-FFF2-40B4-BE49-F238E27FC236}">
                <a16:creationId xmlns:a16="http://schemas.microsoft.com/office/drawing/2014/main" id="{B9489BC1-8780-4E0A-9299-8C9ADA3411ED}"/>
              </a:ext>
            </a:extLst>
          </p:cNvPr>
          <p:cNvSpPr/>
          <p:nvPr/>
        </p:nvSpPr>
        <p:spPr>
          <a:xfrm rot="16200000">
            <a:off x="7725351" y="4289377"/>
            <a:ext cx="1731473" cy="848249"/>
          </a:xfrm>
          <a:prstGeom prst="homePlate">
            <a:avLst/>
          </a:prstGeom>
          <a:solidFill>
            <a:schemeClr val="accent1"/>
          </a:solidFill>
          <a:ln w="34925" cap="flat" cmpd="sng" algn="ctr">
            <a:noFill/>
            <a:prstDash val="solid"/>
          </a:ln>
          <a:effectLst/>
        </p:spPr>
        <p:txBody>
          <a:bodyPr lIns="138160" tIns="69080" rIns="138160" bIns="69080" spcCol="0" rtlCol="0" anchor="ctr"/>
          <a:lstStyle/>
          <a:p>
            <a:pPr algn="ctr" defTabSz="914217">
              <a:defRPr/>
            </a:pPr>
            <a:endParaRPr lang="zh-CN" altLang="en-US" kern="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五边形 38">
            <a:extLst>
              <a:ext uri="{FF2B5EF4-FFF2-40B4-BE49-F238E27FC236}">
                <a16:creationId xmlns:a16="http://schemas.microsoft.com/office/drawing/2014/main" id="{8A650633-148D-4877-9048-01D42FC7B362}"/>
              </a:ext>
            </a:extLst>
          </p:cNvPr>
          <p:cNvSpPr/>
          <p:nvPr/>
        </p:nvSpPr>
        <p:spPr>
          <a:xfrm rot="16200000">
            <a:off x="8461118" y="4078494"/>
            <a:ext cx="2153237" cy="848249"/>
          </a:xfrm>
          <a:prstGeom prst="homePlate">
            <a:avLst/>
          </a:prstGeom>
          <a:solidFill>
            <a:schemeClr val="accent2"/>
          </a:solidFill>
          <a:ln w="34925" cap="flat" cmpd="sng" algn="ctr">
            <a:noFill/>
            <a:prstDash val="solid"/>
          </a:ln>
          <a:effectLst/>
        </p:spPr>
        <p:txBody>
          <a:bodyPr lIns="138160" tIns="69080" rIns="138160" bIns="69080" spcCol="0" rtlCol="0" anchor="ctr"/>
          <a:lstStyle/>
          <a:p>
            <a:pPr algn="ctr" defTabSz="914217">
              <a:defRPr/>
            </a:pPr>
            <a:endParaRPr lang="zh-CN" altLang="en-US" kern="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五边形 39">
            <a:extLst>
              <a:ext uri="{FF2B5EF4-FFF2-40B4-BE49-F238E27FC236}">
                <a16:creationId xmlns:a16="http://schemas.microsoft.com/office/drawing/2014/main" id="{79C2BFA6-E74F-4BAA-9AEE-07053955F0E5}"/>
              </a:ext>
            </a:extLst>
          </p:cNvPr>
          <p:cNvSpPr/>
          <p:nvPr/>
        </p:nvSpPr>
        <p:spPr>
          <a:xfrm rot="16200000">
            <a:off x="8951835" y="3603684"/>
            <a:ext cx="3102859" cy="848249"/>
          </a:xfrm>
          <a:prstGeom prst="homePlate">
            <a:avLst/>
          </a:prstGeom>
          <a:solidFill>
            <a:schemeClr val="accent1"/>
          </a:solidFill>
          <a:ln w="34925" cap="flat" cmpd="sng" algn="ctr">
            <a:noFill/>
            <a:prstDash val="solid"/>
          </a:ln>
          <a:effectLst/>
        </p:spPr>
        <p:txBody>
          <a:bodyPr lIns="138160" tIns="69080" rIns="138160" bIns="69080" spcCol="0" rtlCol="0" anchor="ctr"/>
          <a:lstStyle/>
          <a:p>
            <a:pPr algn="ctr" defTabSz="914217">
              <a:defRPr/>
            </a:pPr>
            <a:endParaRPr lang="zh-CN" altLang="en-US" kern="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42">
            <a:extLst>
              <a:ext uri="{FF2B5EF4-FFF2-40B4-BE49-F238E27FC236}">
                <a16:creationId xmlns:a16="http://schemas.microsoft.com/office/drawing/2014/main" id="{7311D2F4-2DC3-429B-9B06-B4501DC12F30}"/>
              </a:ext>
            </a:extLst>
          </p:cNvPr>
          <p:cNvSpPr txBox="1"/>
          <p:nvPr/>
        </p:nvSpPr>
        <p:spPr>
          <a:xfrm>
            <a:off x="6237313" y="3378886"/>
            <a:ext cx="899220" cy="479663"/>
          </a:xfrm>
          <a:prstGeom prst="rect">
            <a:avLst/>
          </a:prstGeom>
          <a:noFill/>
        </p:spPr>
        <p:txBody>
          <a:bodyPr wrap="square" lIns="138160" tIns="69080" rIns="138160" bIns="69080" rtlCol="0">
            <a:spAutoFit/>
          </a:bodyPr>
          <a:lstStyle/>
          <a:p>
            <a:pPr defTabSz="914217">
              <a:defRPr/>
            </a:pPr>
            <a:r>
              <a:rPr lang="en-US" altLang="zh-CN"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8</a:t>
            </a:r>
            <a:r>
              <a:rPr lang="zh-CN" altLang="en-US"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月</a:t>
            </a:r>
          </a:p>
        </p:txBody>
      </p:sp>
      <p:sp>
        <p:nvSpPr>
          <p:cNvPr id="8" name="TextBox 43">
            <a:extLst>
              <a:ext uri="{FF2B5EF4-FFF2-40B4-BE49-F238E27FC236}">
                <a16:creationId xmlns:a16="http://schemas.microsoft.com/office/drawing/2014/main" id="{1ADB16B2-9780-47FA-A2C7-7028D13772ED}"/>
              </a:ext>
            </a:extLst>
          </p:cNvPr>
          <p:cNvSpPr txBox="1"/>
          <p:nvPr/>
        </p:nvSpPr>
        <p:spPr>
          <a:xfrm>
            <a:off x="7225238" y="2856408"/>
            <a:ext cx="899220" cy="479663"/>
          </a:xfrm>
          <a:prstGeom prst="rect">
            <a:avLst/>
          </a:prstGeom>
          <a:noFill/>
        </p:spPr>
        <p:txBody>
          <a:bodyPr wrap="square" lIns="138160" tIns="69080" rIns="138160" bIns="69080" rtlCol="0">
            <a:spAutoFit/>
          </a:bodyPr>
          <a:lstStyle/>
          <a:p>
            <a:pPr defTabSz="914217">
              <a:defRPr/>
            </a:pPr>
            <a:r>
              <a:rPr lang="en-US" altLang="zh-CN"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9</a:t>
            </a:r>
            <a:r>
              <a:rPr lang="zh-CN" altLang="en-US"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月</a:t>
            </a:r>
          </a:p>
        </p:txBody>
      </p:sp>
      <p:sp>
        <p:nvSpPr>
          <p:cNvPr id="9" name="TextBox 44">
            <a:extLst>
              <a:ext uri="{FF2B5EF4-FFF2-40B4-BE49-F238E27FC236}">
                <a16:creationId xmlns:a16="http://schemas.microsoft.com/office/drawing/2014/main" id="{A4ADCE34-1690-4519-85A4-ADE75323ED57}"/>
              </a:ext>
            </a:extLst>
          </p:cNvPr>
          <p:cNvSpPr txBox="1"/>
          <p:nvPr/>
        </p:nvSpPr>
        <p:spPr>
          <a:xfrm>
            <a:off x="8166963" y="3322324"/>
            <a:ext cx="1070669" cy="479663"/>
          </a:xfrm>
          <a:prstGeom prst="rect">
            <a:avLst/>
          </a:prstGeom>
          <a:noFill/>
        </p:spPr>
        <p:txBody>
          <a:bodyPr wrap="square" lIns="138160" tIns="69080" rIns="138160" bIns="69080" rtlCol="0">
            <a:spAutoFit/>
          </a:bodyPr>
          <a:lstStyle/>
          <a:p>
            <a:pPr defTabSz="914217">
              <a:defRPr/>
            </a:pPr>
            <a:r>
              <a:rPr lang="en-US" altLang="zh-CN"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10</a:t>
            </a:r>
            <a:r>
              <a:rPr lang="zh-CN" altLang="en-US"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月</a:t>
            </a:r>
          </a:p>
        </p:txBody>
      </p:sp>
      <p:sp>
        <p:nvSpPr>
          <p:cNvPr id="10" name="TextBox 45">
            <a:extLst>
              <a:ext uri="{FF2B5EF4-FFF2-40B4-BE49-F238E27FC236}">
                <a16:creationId xmlns:a16="http://schemas.microsoft.com/office/drawing/2014/main" id="{F8A727AA-DAEE-43E4-8088-8A2A56AF265A}"/>
              </a:ext>
            </a:extLst>
          </p:cNvPr>
          <p:cNvSpPr txBox="1"/>
          <p:nvPr/>
        </p:nvSpPr>
        <p:spPr>
          <a:xfrm>
            <a:off x="9088125" y="2801029"/>
            <a:ext cx="983742" cy="479663"/>
          </a:xfrm>
          <a:prstGeom prst="rect">
            <a:avLst/>
          </a:prstGeom>
          <a:noFill/>
        </p:spPr>
        <p:txBody>
          <a:bodyPr wrap="square" lIns="138160" tIns="69080" rIns="138160" bIns="69080" rtlCol="0">
            <a:spAutoFit/>
          </a:bodyPr>
          <a:lstStyle/>
          <a:p>
            <a:pPr defTabSz="914217">
              <a:defRPr/>
            </a:pPr>
            <a:r>
              <a:rPr lang="en-US" altLang="zh-CN"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11</a:t>
            </a:r>
            <a:r>
              <a:rPr lang="zh-CN" altLang="en-US"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月</a:t>
            </a:r>
          </a:p>
        </p:txBody>
      </p:sp>
      <p:sp>
        <p:nvSpPr>
          <p:cNvPr id="11" name="TextBox 46">
            <a:extLst>
              <a:ext uri="{FF2B5EF4-FFF2-40B4-BE49-F238E27FC236}">
                <a16:creationId xmlns:a16="http://schemas.microsoft.com/office/drawing/2014/main" id="{10D05D42-DC7B-4ACE-A14B-550BF96D64A9}"/>
              </a:ext>
            </a:extLst>
          </p:cNvPr>
          <p:cNvSpPr txBox="1"/>
          <p:nvPr/>
        </p:nvSpPr>
        <p:spPr>
          <a:xfrm>
            <a:off x="10071862" y="2001249"/>
            <a:ext cx="1050758" cy="479663"/>
          </a:xfrm>
          <a:prstGeom prst="rect">
            <a:avLst/>
          </a:prstGeom>
          <a:noFill/>
        </p:spPr>
        <p:txBody>
          <a:bodyPr wrap="square" lIns="138160" tIns="69080" rIns="138160" bIns="69080" rtlCol="0">
            <a:spAutoFit/>
          </a:bodyPr>
          <a:lstStyle/>
          <a:p>
            <a:pPr defTabSz="914217">
              <a:defRPr/>
            </a:pPr>
            <a:r>
              <a:rPr lang="en-US" altLang="zh-CN"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12</a:t>
            </a:r>
            <a:r>
              <a:rPr lang="zh-CN" altLang="en-US" sz="2200" kern="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月</a:t>
            </a:r>
          </a:p>
        </p:txBody>
      </p:sp>
      <p:sp>
        <p:nvSpPr>
          <p:cNvPr id="12" name="TextBox 56">
            <a:extLst>
              <a:ext uri="{FF2B5EF4-FFF2-40B4-BE49-F238E27FC236}">
                <a16:creationId xmlns:a16="http://schemas.microsoft.com/office/drawing/2014/main" id="{F9A92291-4F2D-44D5-842A-B74349B19BDF}"/>
              </a:ext>
            </a:extLst>
          </p:cNvPr>
          <p:cNvSpPr txBox="1"/>
          <p:nvPr/>
        </p:nvSpPr>
        <p:spPr>
          <a:xfrm>
            <a:off x="6263669" y="4977238"/>
            <a:ext cx="846501" cy="416444"/>
          </a:xfrm>
          <a:prstGeom prst="rect">
            <a:avLst/>
          </a:prstGeom>
          <a:noFill/>
        </p:spPr>
        <p:txBody>
          <a:bodyPr wrap="square" lIns="138160" tIns="69080" rIns="138160" bIns="69080" rtlCol="0">
            <a:spAutoFit/>
          </a:bodyPr>
          <a:lstStyle/>
          <a:p>
            <a:pPr defTabSz="914217">
              <a:defRPr/>
            </a:pPr>
            <a:r>
              <a:rPr lang="en-US" altLang="zh-CN"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rPr>
              <a:t>40%</a:t>
            </a:r>
            <a:endParaRPr lang="zh-CN" altLang="en-US"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TextBox 57">
            <a:extLst>
              <a:ext uri="{FF2B5EF4-FFF2-40B4-BE49-F238E27FC236}">
                <a16:creationId xmlns:a16="http://schemas.microsoft.com/office/drawing/2014/main" id="{978379F9-4651-4731-8B8E-1611204E381F}"/>
              </a:ext>
            </a:extLst>
          </p:cNvPr>
          <p:cNvSpPr txBox="1"/>
          <p:nvPr/>
        </p:nvSpPr>
        <p:spPr>
          <a:xfrm>
            <a:off x="7247989" y="4977238"/>
            <a:ext cx="846501" cy="416444"/>
          </a:xfrm>
          <a:prstGeom prst="rect">
            <a:avLst/>
          </a:prstGeom>
          <a:noFill/>
        </p:spPr>
        <p:txBody>
          <a:bodyPr wrap="square" lIns="138160" tIns="69080" rIns="138160" bIns="69080" rtlCol="0">
            <a:spAutoFit/>
          </a:bodyPr>
          <a:lstStyle/>
          <a:p>
            <a:pPr defTabSz="914217">
              <a:defRPr/>
            </a:pPr>
            <a:r>
              <a:rPr lang="en-US" altLang="zh-CN"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rPr>
              <a:t>65%</a:t>
            </a:r>
            <a:endParaRPr lang="zh-CN" altLang="en-US"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TextBox 58">
            <a:extLst>
              <a:ext uri="{FF2B5EF4-FFF2-40B4-BE49-F238E27FC236}">
                <a16:creationId xmlns:a16="http://schemas.microsoft.com/office/drawing/2014/main" id="{28F2BAE8-DDFE-4AA9-9B5C-3A5B48AFF4CB}"/>
              </a:ext>
            </a:extLst>
          </p:cNvPr>
          <p:cNvSpPr txBox="1"/>
          <p:nvPr/>
        </p:nvSpPr>
        <p:spPr>
          <a:xfrm>
            <a:off x="8220836" y="4977238"/>
            <a:ext cx="846501" cy="416444"/>
          </a:xfrm>
          <a:prstGeom prst="rect">
            <a:avLst/>
          </a:prstGeom>
          <a:noFill/>
        </p:spPr>
        <p:txBody>
          <a:bodyPr wrap="square" lIns="138160" tIns="69080" rIns="138160" bIns="69080" rtlCol="0">
            <a:spAutoFit/>
          </a:bodyPr>
          <a:lstStyle/>
          <a:p>
            <a:pPr defTabSz="914217">
              <a:defRPr/>
            </a:pPr>
            <a:r>
              <a:rPr lang="en-US" altLang="zh-CN"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rPr>
              <a:t>50%</a:t>
            </a:r>
            <a:endParaRPr lang="zh-CN" altLang="en-US"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TextBox 59">
            <a:extLst>
              <a:ext uri="{FF2B5EF4-FFF2-40B4-BE49-F238E27FC236}">
                <a16:creationId xmlns:a16="http://schemas.microsoft.com/office/drawing/2014/main" id="{DA83723A-EEE6-4053-9F40-3CA3A7ED919E}"/>
              </a:ext>
            </a:extLst>
          </p:cNvPr>
          <p:cNvSpPr txBox="1"/>
          <p:nvPr/>
        </p:nvSpPr>
        <p:spPr>
          <a:xfrm>
            <a:off x="9156741" y="4977238"/>
            <a:ext cx="846501" cy="416444"/>
          </a:xfrm>
          <a:prstGeom prst="rect">
            <a:avLst/>
          </a:prstGeom>
          <a:noFill/>
        </p:spPr>
        <p:txBody>
          <a:bodyPr wrap="square" lIns="138160" tIns="69080" rIns="138160" bIns="69080" rtlCol="0">
            <a:spAutoFit/>
          </a:bodyPr>
          <a:lstStyle/>
          <a:p>
            <a:pPr defTabSz="914217">
              <a:defRPr/>
            </a:pPr>
            <a:r>
              <a:rPr lang="en-US" altLang="zh-CN"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rPr>
              <a:t>63%</a:t>
            </a:r>
            <a:endParaRPr lang="zh-CN" altLang="en-US"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6">
            <a:extLst>
              <a:ext uri="{FF2B5EF4-FFF2-40B4-BE49-F238E27FC236}">
                <a16:creationId xmlns:a16="http://schemas.microsoft.com/office/drawing/2014/main" id="{9550A74B-F885-4435-A17C-5C5DE2A39A2C}"/>
              </a:ext>
            </a:extLst>
          </p:cNvPr>
          <p:cNvSpPr>
            <a:spLocks/>
          </p:cNvSpPr>
          <p:nvPr/>
        </p:nvSpPr>
        <p:spPr bwMode="auto">
          <a:xfrm>
            <a:off x="1069380" y="1932125"/>
            <a:ext cx="1435724" cy="1496875"/>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chemeClr val="accent1"/>
          </a:solidFill>
          <a:ln>
            <a:noFill/>
          </a:ln>
        </p:spPr>
        <p:txBody>
          <a:bodyPr vert="horz" wrap="square" lIns="91285" tIns="287510" rIns="91285" bIns="45642" numCol="1" anchor="t" anchorCtr="0" compatLnSpc="1">
            <a:prstTxWarp prst="textNoShape">
              <a:avLst/>
            </a:prstTxWarp>
          </a:bodyPr>
          <a:lstStyle/>
          <a:p>
            <a:pPr algn="ctr"/>
            <a:r>
              <a:rPr lang="zh-CN" altLang="en-US" sz="2032">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添加标题</a:t>
            </a:r>
          </a:p>
        </p:txBody>
      </p:sp>
      <p:sp>
        <p:nvSpPr>
          <p:cNvPr id="17" name="Freeform 7">
            <a:extLst>
              <a:ext uri="{FF2B5EF4-FFF2-40B4-BE49-F238E27FC236}">
                <a16:creationId xmlns:a16="http://schemas.microsoft.com/office/drawing/2014/main" id="{B858D4A9-E0C0-4EB5-AA8C-ACC4E5624946}"/>
              </a:ext>
            </a:extLst>
          </p:cNvPr>
          <p:cNvSpPr>
            <a:spLocks/>
          </p:cNvSpPr>
          <p:nvPr/>
        </p:nvSpPr>
        <p:spPr bwMode="auto">
          <a:xfrm>
            <a:off x="1069380" y="4088490"/>
            <a:ext cx="1435724" cy="1496875"/>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chemeClr val="accent2"/>
          </a:solidFill>
          <a:ln>
            <a:noFill/>
          </a:ln>
        </p:spPr>
        <p:txBody>
          <a:bodyPr vert="horz" wrap="square" lIns="91285" tIns="287510" rIns="91285" bIns="45642" numCol="1" anchor="t" anchorCtr="0" compatLnSpc="1">
            <a:prstTxWarp prst="textNoShape">
              <a:avLst/>
            </a:prstTxWarp>
          </a:bodyPr>
          <a:lstStyle/>
          <a:p>
            <a:pPr algn="ctr"/>
            <a:r>
              <a:rPr lang="zh-CN" altLang="en-US" sz="2032">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添加标题</a:t>
            </a:r>
          </a:p>
        </p:txBody>
      </p:sp>
      <p:sp>
        <p:nvSpPr>
          <p:cNvPr id="18" name="Freeform 12">
            <a:extLst>
              <a:ext uri="{FF2B5EF4-FFF2-40B4-BE49-F238E27FC236}">
                <a16:creationId xmlns:a16="http://schemas.microsoft.com/office/drawing/2014/main" id="{541E417F-B6EC-4C0C-8B56-0E7A125E1735}"/>
              </a:ext>
            </a:extLst>
          </p:cNvPr>
          <p:cNvSpPr>
            <a:spLocks noEditPoints="1"/>
          </p:cNvSpPr>
          <p:nvPr/>
        </p:nvSpPr>
        <p:spPr bwMode="auto">
          <a:xfrm>
            <a:off x="1544500" y="4758327"/>
            <a:ext cx="485484" cy="482574"/>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91285" tIns="45642" rIns="91285" bIns="45642" numCol="1" anchor="t" anchorCtr="0" compatLnSpc="1">
            <a:prstTxWarp prst="textNoShape">
              <a:avLst/>
            </a:prstTxWarp>
          </a:bodyPr>
          <a:lstStyle/>
          <a:p>
            <a:endParaRPr lang="zh-CN" altLang="en-US" sz="1355"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13">
            <a:extLst>
              <a:ext uri="{FF2B5EF4-FFF2-40B4-BE49-F238E27FC236}">
                <a16:creationId xmlns:a16="http://schemas.microsoft.com/office/drawing/2014/main" id="{964CE494-0F90-454B-823A-3751227B64D5}"/>
              </a:ext>
            </a:extLst>
          </p:cNvPr>
          <p:cNvSpPr>
            <a:spLocks noEditPoints="1"/>
          </p:cNvSpPr>
          <p:nvPr/>
        </p:nvSpPr>
        <p:spPr bwMode="auto">
          <a:xfrm>
            <a:off x="1552799" y="2605948"/>
            <a:ext cx="468886" cy="466773"/>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91285" tIns="45642" rIns="91285" bIns="45642" numCol="1" anchor="t" anchorCtr="0" compatLnSpc="1">
            <a:prstTxWarp prst="textNoShape">
              <a:avLst/>
            </a:prstTxWarp>
          </a:bodyPr>
          <a:lstStyle/>
          <a:p>
            <a:endParaRPr lang="zh-CN" altLang="en-US" sz="1355"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PA-文本框 6">
            <a:extLst>
              <a:ext uri="{FF2B5EF4-FFF2-40B4-BE49-F238E27FC236}">
                <a16:creationId xmlns:a16="http://schemas.microsoft.com/office/drawing/2014/main" id="{6A4659CF-A457-48DC-A023-712EC60E5375}"/>
              </a:ext>
            </a:extLst>
          </p:cNvPr>
          <p:cNvSpPr txBox="1"/>
          <p:nvPr>
            <p:custDataLst>
              <p:tags r:id="rId1"/>
            </p:custDataLst>
          </p:nvPr>
        </p:nvSpPr>
        <p:spPr>
          <a:xfrm>
            <a:off x="2993273" y="1915226"/>
            <a:ext cx="1926666" cy="523220"/>
          </a:xfrm>
          <a:prstGeom prst="rect">
            <a:avLst/>
          </a:prstGeom>
          <a:noFill/>
        </p:spPr>
        <p:txBody>
          <a:bodyPr wrap="square" rtlCol="0">
            <a:spAutoFit/>
          </a:bodyPr>
          <a:lstStyle/>
          <a:p>
            <a:pPr algn="l"/>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gn="l"/>
            <a:r>
              <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OUR COMPANY</a:t>
            </a:r>
          </a:p>
        </p:txBody>
      </p:sp>
      <p:sp>
        <p:nvSpPr>
          <p:cNvPr id="21" name="PA-文本框 42">
            <a:extLst>
              <a:ext uri="{FF2B5EF4-FFF2-40B4-BE49-F238E27FC236}">
                <a16:creationId xmlns:a16="http://schemas.microsoft.com/office/drawing/2014/main" id="{C36DE5F4-2793-4515-A1B3-8F53EA8FAD3E}"/>
              </a:ext>
            </a:extLst>
          </p:cNvPr>
          <p:cNvSpPr txBox="1"/>
          <p:nvPr>
            <p:custDataLst>
              <p:tags r:id="rId2"/>
            </p:custDataLst>
          </p:nvPr>
        </p:nvSpPr>
        <p:spPr>
          <a:xfrm>
            <a:off x="2988523" y="2476379"/>
            <a:ext cx="2239671"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PA-文本框 6">
            <a:extLst>
              <a:ext uri="{FF2B5EF4-FFF2-40B4-BE49-F238E27FC236}">
                <a16:creationId xmlns:a16="http://schemas.microsoft.com/office/drawing/2014/main" id="{44A28172-9402-4595-A265-49C83CA815CC}"/>
              </a:ext>
            </a:extLst>
          </p:cNvPr>
          <p:cNvSpPr txBox="1"/>
          <p:nvPr>
            <p:custDataLst>
              <p:tags r:id="rId3"/>
            </p:custDataLst>
          </p:nvPr>
        </p:nvSpPr>
        <p:spPr>
          <a:xfrm>
            <a:off x="2993273" y="4088490"/>
            <a:ext cx="1926666" cy="523220"/>
          </a:xfrm>
          <a:prstGeom prst="rect">
            <a:avLst/>
          </a:prstGeom>
          <a:noFill/>
        </p:spPr>
        <p:txBody>
          <a:bodyPr wrap="square" rtlCol="0">
            <a:spAutoFit/>
          </a:bodyPr>
          <a:lstStyle/>
          <a:p>
            <a:pPr algn="l"/>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algn="l"/>
            <a:r>
              <a:rPr lang="en-US" sz="1400" b="1"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OUR COMPANY</a:t>
            </a:r>
          </a:p>
        </p:txBody>
      </p:sp>
      <p:sp>
        <p:nvSpPr>
          <p:cNvPr id="23" name="PA-文本框 42">
            <a:extLst>
              <a:ext uri="{FF2B5EF4-FFF2-40B4-BE49-F238E27FC236}">
                <a16:creationId xmlns:a16="http://schemas.microsoft.com/office/drawing/2014/main" id="{3E23C3DF-CF9C-4470-80CA-19757A912B7D}"/>
              </a:ext>
            </a:extLst>
          </p:cNvPr>
          <p:cNvSpPr txBox="1"/>
          <p:nvPr>
            <p:custDataLst>
              <p:tags r:id="rId4"/>
            </p:custDataLst>
          </p:nvPr>
        </p:nvSpPr>
        <p:spPr>
          <a:xfrm>
            <a:off x="2988523" y="4649643"/>
            <a:ext cx="2239671"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此处添加详细文本描述，建议与标题相关并符合整体语言风格，语言描述尽量简洁生动。</a:t>
            </a:r>
            <a:endParaRPr lang="id-ID" sz="12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TextBox 59">
            <a:extLst>
              <a:ext uri="{FF2B5EF4-FFF2-40B4-BE49-F238E27FC236}">
                <a16:creationId xmlns:a16="http://schemas.microsoft.com/office/drawing/2014/main" id="{F6454950-607A-44D6-AE42-7E73A26888FE}"/>
              </a:ext>
            </a:extLst>
          </p:cNvPr>
          <p:cNvSpPr txBox="1"/>
          <p:nvPr/>
        </p:nvSpPr>
        <p:spPr>
          <a:xfrm>
            <a:off x="10123393" y="4977238"/>
            <a:ext cx="846501" cy="416444"/>
          </a:xfrm>
          <a:prstGeom prst="rect">
            <a:avLst/>
          </a:prstGeom>
          <a:noFill/>
        </p:spPr>
        <p:txBody>
          <a:bodyPr wrap="square" lIns="138160" tIns="69080" rIns="138160" bIns="69080" rtlCol="0">
            <a:spAutoFit/>
          </a:bodyPr>
          <a:lstStyle/>
          <a:p>
            <a:pPr defTabSz="914217">
              <a:defRPr/>
            </a:pPr>
            <a:r>
              <a:rPr lang="en-US" altLang="zh-CN"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rPr>
              <a:t>80%</a:t>
            </a:r>
            <a:endParaRPr lang="zh-CN" altLang="en-US" kern="0" dirty="0">
              <a:solidFill>
                <a:sysClr val="window" lastClr="FFFFFF"/>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3438048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p:tgtEl>
                                          <p:spTgt spid="3"/>
                                        </p:tgtEl>
                                        <p:attrNameLst>
                                          <p:attrName>ppt_y</p:attrName>
                                        </p:attrNameLst>
                                      </p:cBhvr>
                                      <p:tavLst>
                                        <p:tav tm="0">
                                          <p:val>
                                            <p:strVal val="#ppt_y+#ppt_h*1.125000"/>
                                          </p:val>
                                        </p:tav>
                                        <p:tav tm="100000">
                                          <p:val>
                                            <p:strVal val="#ppt_y"/>
                                          </p:val>
                                        </p:tav>
                                      </p:tavLst>
                                    </p:anim>
                                    <p:animEffect transition="in" filter="wipe(up)">
                                      <p:cBhvr>
                                        <p:cTn id="16" dur="3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00"/>
                                        <p:tgtEl>
                                          <p:spTgt spid="4"/>
                                        </p:tgtEl>
                                        <p:attrNameLst>
                                          <p:attrName>ppt_y</p:attrName>
                                        </p:attrNameLst>
                                      </p:cBhvr>
                                      <p:tavLst>
                                        <p:tav tm="0">
                                          <p:val>
                                            <p:strVal val="#ppt_y+#ppt_h*1.125000"/>
                                          </p:val>
                                        </p:tav>
                                        <p:tav tm="100000">
                                          <p:val>
                                            <p:strVal val="#ppt_y"/>
                                          </p:val>
                                        </p:tav>
                                      </p:tavLst>
                                    </p:anim>
                                    <p:animEffect transition="in" filter="wipe(up)">
                                      <p:cBhvr>
                                        <p:cTn id="24" dur="3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300"/>
                                        <p:tgtEl>
                                          <p:spTgt spid="5"/>
                                        </p:tgtEl>
                                        <p:attrNameLst>
                                          <p:attrName>ppt_y</p:attrName>
                                        </p:attrNameLst>
                                      </p:cBhvr>
                                      <p:tavLst>
                                        <p:tav tm="0">
                                          <p:val>
                                            <p:strVal val="#ppt_y+#ppt_h*1.125000"/>
                                          </p:val>
                                        </p:tav>
                                        <p:tav tm="100000">
                                          <p:val>
                                            <p:strVal val="#ppt_y"/>
                                          </p:val>
                                        </p:tav>
                                      </p:tavLst>
                                    </p:anim>
                                    <p:animEffect transition="in" filter="wipe(up)">
                                      <p:cBhvr>
                                        <p:cTn id="32" dur="300"/>
                                        <p:tgtEl>
                                          <p:spTgt spid="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300"/>
                                        <p:tgtEl>
                                          <p:spTgt spid="6"/>
                                        </p:tgtEl>
                                        <p:attrNameLst>
                                          <p:attrName>ppt_y</p:attrName>
                                        </p:attrNameLst>
                                      </p:cBhvr>
                                      <p:tavLst>
                                        <p:tav tm="0">
                                          <p:val>
                                            <p:strVal val="#ppt_y+#ppt_h*1.125000"/>
                                          </p:val>
                                        </p:tav>
                                        <p:tav tm="100000">
                                          <p:val>
                                            <p:strVal val="#ppt_y"/>
                                          </p:val>
                                        </p:tav>
                                      </p:tavLst>
                                    </p:anim>
                                    <p:animEffect transition="in" filter="wipe(up)">
                                      <p:cBhvr>
                                        <p:cTn id="40" dur="3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ppt_y</p:attrName>
                                        </p:attrNameLst>
                                      </p:cBhvr>
                                      <p:tavLst>
                                        <p:tav tm="0">
                                          <p:val>
                                            <p:strVal val="#ppt_y-#ppt_h*1.125000"/>
                                          </p:val>
                                        </p:tav>
                                        <p:tav tm="100000">
                                          <p:val>
                                            <p:strVal val="#ppt_y"/>
                                          </p:val>
                                        </p:tav>
                                      </p:tavLst>
                                    </p:anim>
                                    <p:animEffect transition="in" filter="wipe(down)">
                                      <p:cBhvr>
                                        <p:cTn id="59" dur="500"/>
                                        <p:tgtEl>
                                          <p:spTgt spid="16"/>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par>
                          <p:cTn id="64" fill="hold">
                            <p:stCondLst>
                              <p:cond delay="3000"/>
                            </p:stCondLst>
                            <p:childTnLst>
                              <p:par>
                                <p:cTn id="65" presetID="12" presetClass="entr" presetSubtype="1"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p:tgtEl>
                                          <p:spTgt spid="17"/>
                                        </p:tgtEl>
                                        <p:attrNameLst>
                                          <p:attrName>ppt_y</p:attrName>
                                        </p:attrNameLst>
                                      </p:cBhvr>
                                      <p:tavLst>
                                        <p:tav tm="0">
                                          <p:val>
                                            <p:strVal val="#ppt_y-#ppt_h*1.125000"/>
                                          </p:val>
                                        </p:tav>
                                        <p:tav tm="100000">
                                          <p:val>
                                            <p:strVal val="#ppt_y"/>
                                          </p:val>
                                        </p:tav>
                                      </p:tavLst>
                                    </p:anim>
                                    <p:animEffect transition="in" filter="wipe(down)">
                                      <p:cBhvr>
                                        <p:cTn id="68" dur="500"/>
                                        <p:tgtEl>
                                          <p:spTgt spid="17"/>
                                        </p:tgtEl>
                                      </p:cBhvr>
                                    </p:animEffect>
                                  </p:childTnLst>
                                </p:cTn>
                              </p:par>
                            </p:childTnLst>
                          </p:cTn>
                        </p:par>
                        <p:par>
                          <p:cTn id="69" fill="hold">
                            <p:stCondLst>
                              <p:cond delay="3500"/>
                            </p:stCondLst>
                            <p:childTnLst>
                              <p:par>
                                <p:cTn id="70" presetID="10"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C50D249F-BADF-4ACE-8F45-0AF7A687E019}"/>
              </a:ext>
            </a:extLst>
          </p:cNvPr>
          <p:cNvGrpSpPr/>
          <p:nvPr/>
        </p:nvGrpSpPr>
        <p:grpSpPr>
          <a:xfrm>
            <a:off x="-278512" y="-304800"/>
            <a:ext cx="15594330" cy="9725644"/>
            <a:chOff x="-278512" y="-304800"/>
            <a:chExt cx="15594330" cy="9725644"/>
          </a:xfrm>
        </p:grpSpPr>
        <p:grpSp>
          <p:nvGrpSpPr>
            <p:cNvPr id="27" name="组合 26">
              <a:extLst>
                <a:ext uri="{FF2B5EF4-FFF2-40B4-BE49-F238E27FC236}">
                  <a16:creationId xmlns:a16="http://schemas.microsoft.com/office/drawing/2014/main" id="{CB9F8C53-CAD7-461D-AF78-6CAC11873462}"/>
                </a:ext>
              </a:extLst>
            </p:cNvPr>
            <p:cNvGrpSpPr/>
            <p:nvPr/>
          </p:nvGrpSpPr>
          <p:grpSpPr>
            <a:xfrm>
              <a:off x="-278512" y="-304800"/>
              <a:ext cx="1713230" cy="1708609"/>
              <a:chOff x="-214630" y="0"/>
              <a:chExt cx="6971030" cy="6952226"/>
            </a:xfrm>
          </p:grpSpPr>
          <p:sp>
            <p:nvSpPr>
              <p:cNvPr id="34" name="PA-1">
                <a:extLst>
                  <a:ext uri="{FF2B5EF4-FFF2-40B4-BE49-F238E27FC236}">
                    <a16:creationId xmlns:a16="http://schemas.microsoft.com/office/drawing/2014/main" id="{9B054D56-2A17-4BE3-90BD-378429BB18BE}"/>
                  </a:ext>
                </a:extLst>
              </p:cNvPr>
              <p:cNvSpPr/>
              <p:nvPr>
                <p:custDataLst>
                  <p:tags r:id="rId4"/>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5" name="PA-1">
                <a:extLst>
                  <a:ext uri="{FF2B5EF4-FFF2-40B4-BE49-F238E27FC236}">
                    <a16:creationId xmlns:a16="http://schemas.microsoft.com/office/drawing/2014/main" id="{E5907800-7670-43EF-AC40-781F34BE57AE}"/>
                  </a:ext>
                </a:extLst>
              </p:cNvPr>
              <p:cNvSpPr/>
              <p:nvPr>
                <p:custDataLst>
                  <p:tags r:id="rId5"/>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6" name="PA-1">
                <a:extLst>
                  <a:ext uri="{FF2B5EF4-FFF2-40B4-BE49-F238E27FC236}">
                    <a16:creationId xmlns:a16="http://schemas.microsoft.com/office/drawing/2014/main" id="{4316DA02-55AF-412A-949C-116C7442171D}"/>
                  </a:ext>
                </a:extLst>
              </p:cNvPr>
              <p:cNvSpPr/>
              <p:nvPr>
                <p:custDataLst>
                  <p:tags r:id="rId6"/>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28" name="文本框 27">
              <a:extLst>
                <a:ext uri="{FF2B5EF4-FFF2-40B4-BE49-F238E27FC236}">
                  <a16:creationId xmlns:a16="http://schemas.microsoft.com/office/drawing/2014/main" id="{6DA35498-94CE-45C6-939F-8C25BEBBD10E}"/>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29" name="组合 28">
              <a:extLst>
                <a:ext uri="{FF2B5EF4-FFF2-40B4-BE49-F238E27FC236}">
                  <a16:creationId xmlns:a16="http://schemas.microsoft.com/office/drawing/2014/main" id="{C65A1678-165F-470E-AA06-69503D32E641}"/>
                </a:ext>
              </a:extLst>
            </p:cNvPr>
            <p:cNvGrpSpPr/>
            <p:nvPr/>
          </p:nvGrpSpPr>
          <p:grpSpPr>
            <a:xfrm>
              <a:off x="7277100" y="1403809"/>
              <a:ext cx="8038718" cy="8017035"/>
              <a:chOff x="-214630" y="0"/>
              <a:chExt cx="6971030" cy="6952226"/>
            </a:xfrm>
          </p:grpSpPr>
          <p:sp>
            <p:nvSpPr>
              <p:cNvPr id="31" name="PA-1">
                <a:extLst>
                  <a:ext uri="{FF2B5EF4-FFF2-40B4-BE49-F238E27FC236}">
                    <a16:creationId xmlns:a16="http://schemas.microsoft.com/office/drawing/2014/main" id="{43ACC5E7-A959-48B5-B66C-BA61C8FFE239}"/>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2" name="PA-1">
                <a:extLst>
                  <a:ext uri="{FF2B5EF4-FFF2-40B4-BE49-F238E27FC236}">
                    <a16:creationId xmlns:a16="http://schemas.microsoft.com/office/drawing/2014/main" id="{97391620-1A9B-44D5-91D6-B270CE11EE41}"/>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3" name="PA-1">
                <a:extLst>
                  <a:ext uri="{FF2B5EF4-FFF2-40B4-BE49-F238E27FC236}">
                    <a16:creationId xmlns:a16="http://schemas.microsoft.com/office/drawing/2014/main" id="{0E8B0C02-43CC-4F65-B767-C0E5E295AAFF}"/>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30" name="矩形 29">
              <a:extLst>
                <a:ext uri="{FF2B5EF4-FFF2-40B4-BE49-F238E27FC236}">
                  <a16:creationId xmlns:a16="http://schemas.microsoft.com/office/drawing/2014/main" id="{FB32571B-A36A-4CBF-8D63-865652EB6507}"/>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Group 15">
            <a:extLst>
              <a:ext uri="{FF2B5EF4-FFF2-40B4-BE49-F238E27FC236}">
                <a16:creationId xmlns:a16="http://schemas.microsoft.com/office/drawing/2014/main" id="{54323589-267D-934C-A992-85CD37DECAFB}"/>
              </a:ext>
            </a:extLst>
          </p:cNvPr>
          <p:cNvGrpSpPr/>
          <p:nvPr/>
        </p:nvGrpSpPr>
        <p:grpSpPr>
          <a:xfrm>
            <a:off x="2309023" y="1815816"/>
            <a:ext cx="1157817" cy="1299633"/>
            <a:chOff x="2035140" y="1863847"/>
            <a:chExt cx="1157817" cy="1299633"/>
          </a:xfrm>
        </p:grpSpPr>
        <p:sp>
          <p:nvSpPr>
            <p:cNvPr id="3" name="六边形 2">
              <a:extLst>
                <a:ext uri="{FF2B5EF4-FFF2-40B4-BE49-F238E27FC236}">
                  <a16:creationId xmlns:a16="http://schemas.microsoft.com/office/drawing/2014/main" id="{C0BD5CA0-75C2-2B44-AB7F-53CB203822FA}"/>
                </a:ext>
              </a:extLst>
            </p:cNvPr>
            <p:cNvSpPr/>
            <p:nvPr/>
          </p:nvSpPr>
          <p:spPr bwMode="auto">
            <a:xfrm rot="16200000">
              <a:off x="1964232" y="1934755"/>
              <a:ext cx="1299633" cy="1157817"/>
            </a:xfrm>
            <a:prstGeom prst="hexagon">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 name="AutoShape 112">
              <a:extLst>
                <a:ext uri="{FF2B5EF4-FFF2-40B4-BE49-F238E27FC236}">
                  <a16:creationId xmlns:a16="http://schemas.microsoft.com/office/drawing/2014/main" id="{834EDB9A-C6E1-544B-ABCF-2B913AC2FC01}"/>
                </a:ext>
              </a:extLst>
            </p:cNvPr>
            <p:cNvSpPr>
              <a:spLocks/>
            </p:cNvSpPr>
            <p:nvPr/>
          </p:nvSpPr>
          <p:spPr bwMode="auto">
            <a:xfrm>
              <a:off x="2399409" y="2248095"/>
              <a:ext cx="429277" cy="531136"/>
            </a:xfrm>
            <a:custGeom>
              <a:avLst/>
              <a:gdLst>
                <a:gd name="connsiteX0" fmla="*/ 203312 w 490994"/>
                <a:gd name="connsiteY0" fmla="*/ 568333 h 607497"/>
                <a:gd name="connsiteX1" fmla="*/ 287691 w 490994"/>
                <a:gd name="connsiteY1" fmla="*/ 568333 h 607497"/>
                <a:gd name="connsiteX2" fmla="*/ 307242 w 490994"/>
                <a:gd name="connsiteY2" fmla="*/ 587955 h 607497"/>
                <a:gd name="connsiteX3" fmla="*/ 287691 w 490994"/>
                <a:gd name="connsiteY3" fmla="*/ 607497 h 607497"/>
                <a:gd name="connsiteX4" fmla="*/ 203312 w 490994"/>
                <a:gd name="connsiteY4" fmla="*/ 607497 h 607497"/>
                <a:gd name="connsiteX5" fmla="*/ 183682 w 490994"/>
                <a:gd name="connsiteY5" fmla="*/ 587955 h 607497"/>
                <a:gd name="connsiteX6" fmla="*/ 203312 w 490994"/>
                <a:gd name="connsiteY6" fmla="*/ 568333 h 607497"/>
                <a:gd name="connsiteX7" fmla="*/ 186520 w 490994"/>
                <a:gd name="connsiteY7" fmla="*/ 510187 h 607497"/>
                <a:gd name="connsiteX8" fmla="*/ 304395 w 490994"/>
                <a:gd name="connsiteY8" fmla="*/ 510187 h 607497"/>
                <a:gd name="connsiteX9" fmla="*/ 324107 w 490994"/>
                <a:gd name="connsiteY9" fmla="*/ 529804 h 607497"/>
                <a:gd name="connsiteX10" fmla="*/ 304395 w 490994"/>
                <a:gd name="connsiteY10" fmla="*/ 549421 h 607497"/>
                <a:gd name="connsiteX11" fmla="*/ 186520 w 490994"/>
                <a:gd name="connsiteY11" fmla="*/ 549421 h 607497"/>
                <a:gd name="connsiteX12" fmla="*/ 166887 w 490994"/>
                <a:gd name="connsiteY12" fmla="*/ 529804 h 607497"/>
                <a:gd name="connsiteX13" fmla="*/ 186520 w 490994"/>
                <a:gd name="connsiteY13" fmla="*/ 510187 h 607497"/>
                <a:gd name="connsiteX14" fmla="*/ 62837 w 490994"/>
                <a:gd name="connsiteY14" fmla="*/ 319449 h 607497"/>
                <a:gd name="connsiteX15" fmla="*/ 79611 w 490994"/>
                <a:gd name="connsiteY15" fmla="*/ 330831 h 607497"/>
                <a:gd name="connsiteX16" fmla="*/ 87445 w 490994"/>
                <a:gd name="connsiteY16" fmla="*/ 348457 h 607497"/>
                <a:gd name="connsiteX17" fmla="*/ 79137 w 490994"/>
                <a:gd name="connsiteY17" fmla="*/ 374856 h 607497"/>
                <a:gd name="connsiteX18" fmla="*/ 64498 w 490994"/>
                <a:gd name="connsiteY18" fmla="*/ 383314 h 607497"/>
                <a:gd name="connsiteX19" fmla="*/ 54687 w 490994"/>
                <a:gd name="connsiteY19" fmla="*/ 385922 h 607497"/>
                <a:gd name="connsiteX20" fmla="*/ 37675 w 490994"/>
                <a:gd name="connsiteY20" fmla="*/ 376121 h 607497"/>
                <a:gd name="connsiteX21" fmla="*/ 28021 w 490994"/>
                <a:gd name="connsiteY21" fmla="*/ 359285 h 607497"/>
                <a:gd name="connsiteX22" fmla="*/ 26043 w 490994"/>
                <a:gd name="connsiteY22" fmla="*/ 344426 h 607497"/>
                <a:gd name="connsiteX23" fmla="*/ 35222 w 490994"/>
                <a:gd name="connsiteY23" fmla="*/ 332491 h 607497"/>
                <a:gd name="connsiteX24" fmla="*/ 53500 w 490994"/>
                <a:gd name="connsiteY24" fmla="*/ 321978 h 607497"/>
                <a:gd name="connsiteX25" fmla="*/ 62837 w 490994"/>
                <a:gd name="connsiteY25" fmla="*/ 319449 h 607497"/>
                <a:gd name="connsiteX26" fmla="*/ 427899 w 490994"/>
                <a:gd name="connsiteY26" fmla="*/ 319379 h 607497"/>
                <a:gd name="connsiteX27" fmla="*/ 437320 w 490994"/>
                <a:gd name="connsiteY27" fmla="*/ 321908 h 607497"/>
                <a:gd name="connsiteX28" fmla="*/ 455767 w 490994"/>
                <a:gd name="connsiteY28" fmla="*/ 332498 h 607497"/>
                <a:gd name="connsiteX29" fmla="*/ 464871 w 490994"/>
                <a:gd name="connsiteY29" fmla="*/ 344431 h 607497"/>
                <a:gd name="connsiteX30" fmla="*/ 462971 w 490994"/>
                <a:gd name="connsiteY30" fmla="*/ 359289 h 607497"/>
                <a:gd name="connsiteX31" fmla="*/ 453233 w 490994"/>
                <a:gd name="connsiteY31" fmla="*/ 376122 h 607497"/>
                <a:gd name="connsiteX32" fmla="*/ 436212 w 490994"/>
                <a:gd name="connsiteY32" fmla="*/ 385922 h 607497"/>
                <a:gd name="connsiteX33" fmla="*/ 426395 w 490994"/>
                <a:gd name="connsiteY33" fmla="*/ 383235 h 607497"/>
                <a:gd name="connsiteX34" fmla="*/ 411511 w 490994"/>
                <a:gd name="connsiteY34" fmla="*/ 374700 h 607497"/>
                <a:gd name="connsiteX35" fmla="*/ 403198 w 490994"/>
                <a:gd name="connsiteY35" fmla="*/ 348225 h 607497"/>
                <a:gd name="connsiteX36" fmla="*/ 411115 w 490994"/>
                <a:gd name="connsiteY36" fmla="*/ 330759 h 607497"/>
                <a:gd name="connsiteX37" fmla="*/ 427899 w 490994"/>
                <a:gd name="connsiteY37" fmla="*/ 319379 h 607497"/>
                <a:gd name="connsiteX38" fmla="*/ 19624 w 490994"/>
                <a:gd name="connsiteY38" fmla="*/ 215859 h 607497"/>
                <a:gd name="connsiteX39" fmla="*/ 40990 w 490994"/>
                <a:gd name="connsiteY39" fmla="*/ 215859 h 607497"/>
                <a:gd name="connsiteX40" fmla="*/ 54917 w 490994"/>
                <a:gd name="connsiteY40" fmla="*/ 222024 h 607497"/>
                <a:gd name="connsiteX41" fmla="*/ 59269 w 490994"/>
                <a:gd name="connsiteY41" fmla="*/ 236489 h 607497"/>
                <a:gd name="connsiteX42" fmla="*/ 58636 w 490994"/>
                <a:gd name="connsiteY42" fmla="*/ 245104 h 607497"/>
                <a:gd name="connsiteX43" fmla="*/ 59269 w 490994"/>
                <a:gd name="connsiteY43" fmla="*/ 253719 h 607497"/>
                <a:gd name="connsiteX44" fmla="*/ 54996 w 490994"/>
                <a:gd name="connsiteY44" fmla="*/ 268263 h 607497"/>
                <a:gd name="connsiteX45" fmla="*/ 41069 w 490994"/>
                <a:gd name="connsiteY45" fmla="*/ 274428 h 607497"/>
                <a:gd name="connsiteX46" fmla="*/ 19624 w 490994"/>
                <a:gd name="connsiteY46" fmla="*/ 274428 h 607497"/>
                <a:gd name="connsiteX47" fmla="*/ 0 w 490994"/>
                <a:gd name="connsiteY47" fmla="*/ 254826 h 607497"/>
                <a:gd name="connsiteX48" fmla="*/ 0 w 490994"/>
                <a:gd name="connsiteY48" fmla="*/ 235461 h 607497"/>
                <a:gd name="connsiteX49" fmla="*/ 19624 w 490994"/>
                <a:gd name="connsiteY49" fmla="*/ 215859 h 607497"/>
                <a:gd name="connsiteX50" fmla="*/ 450011 w 490994"/>
                <a:gd name="connsiteY50" fmla="*/ 215789 h 607497"/>
                <a:gd name="connsiteX51" fmla="*/ 471373 w 490994"/>
                <a:gd name="connsiteY51" fmla="*/ 215789 h 607497"/>
                <a:gd name="connsiteX52" fmla="*/ 490994 w 490994"/>
                <a:gd name="connsiteY52" fmla="*/ 235467 h 607497"/>
                <a:gd name="connsiteX53" fmla="*/ 490994 w 490994"/>
                <a:gd name="connsiteY53" fmla="*/ 254830 h 607497"/>
                <a:gd name="connsiteX54" fmla="*/ 471373 w 490994"/>
                <a:gd name="connsiteY54" fmla="*/ 274429 h 607497"/>
                <a:gd name="connsiteX55" fmla="*/ 449931 w 490994"/>
                <a:gd name="connsiteY55" fmla="*/ 274429 h 607497"/>
                <a:gd name="connsiteX56" fmla="*/ 436007 w 490994"/>
                <a:gd name="connsiteY56" fmla="*/ 268265 h 607497"/>
                <a:gd name="connsiteX57" fmla="*/ 431655 w 490994"/>
                <a:gd name="connsiteY57" fmla="*/ 253723 h 607497"/>
                <a:gd name="connsiteX58" fmla="*/ 432367 w 490994"/>
                <a:gd name="connsiteY58" fmla="*/ 245109 h 607497"/>
                <a:gd name="connsiteX59" fmla="*/ 431655 w 490994"/>
                <a:gd name="connsiteY59" fmla="*/ 236495 h 607497"/>
                <a:gd name="connsiteX60" fmla="*/ 436007 w 490994"/>
                <a:gd name="connsiteY60" fmla="*/ 221953 h 607497"/>
                <a:gd name="connsiteX61" fmla="*/ 450011 w 490994"/>
                <a:gd name="connsiteY61" fmla="*/ 215789 h 607497"/>
                <a:gd name="connsiteX62" fmla="*/ 245501 w 490994"/>
                <a:gd name="connsiteY62" fmla="*/ 133735 h 607497"/>
                <a:gd name="connsiteX63" fmla="*/ 137281 w 490994"/>
                <a:gd name="connsiteY63" fmla="*/ 241809 h 607497"/>
                <a:gd name="connsiteX64" fmla="*/ 171639 w 490994"/>
                <a:gd name="connsiteY64" fmla="*/ 338656 h 607497"/>
                <a:gd name="connsiteX65" fmla="*/ 208372 w 490994"/>
                <a:gd name="connsiteY65" fmla="*/ 425858 h 607497"/>
                <a:gd name="connsiteX66" fmla="*/ 211459 w 490994"/>
                <a:gd name="connsiteY66" fmla="*/ 428388 h 607497"/>
                <a:gd name="connsiteX67" fmla="*/ 279305 w 490994"/>
                <a:gd name="connsiteY67" fmla="*/ 428388 h 607497"/>
                <a:gd name="connsiteX68" fmla="*/ 282313 w 490994"/>
                <a:gd name="connsiteY68" fmla="*/ 425858 h 607497"/>
                <a:gd name="connsiteX69" fmla="*/ 319838 w 490994"/>
                <a:gd name="connsiteY69" fmla="*/ 336759 h 607497"/>
                <a:gd name="connsiteX70" fmla="*/ 319918 w 490994"/>
                <a:gd name="connsiteY70" fmla="*/ 336601 h 607497"/>
                <a:gd name="connsiteX71" fmla="*/ 353722 w 490994"/>
                <a:gd name="connsiteY71" fmla="*/ 241809 h 607497"/>
                <a:gd name="connsiteX72" fmla="*/ 245501 w 490994"/>
                <a:gd name="connsiteY72" fmla="*/ 133735 h 607497"/>
                <a:gd name="connsiteX73" fmla="*/ 436205 w 490994"/>
                <a:gd name="connsiteY73" fmla="*/ 104366 h 607497"/>
                <a:gd name="connsiteX74" fmla="*/ 453224 w 490994"/>
                <a:gd name="connsiteY74" fmla="*/ 114168 h 607497"/>
                <a:gd name="connsiteX75" fmla="*/ 462960 w 490994"/>
                <a:gd name="connsiteY75" fmla="*/ 131006 h 607497"/>
                <a:gd name="connsiteX76" fmla="*/ 455757 w 490994"/>
                <a:gd name="connsiteY76" fmla="*/ 157804 h 607497"/>
                <a:gd name="connsiteX77" fmla="*/ 437788 w 490994"/>
                <a:gd name="connsiteY77" fmla="*/ 168159 h 607497"/>
                <a:gd name="connsiteX78" fmla="*/ 428289 w 490994"/>
                <a:gd name="connsiteY78" fmla="*/ 170768 h 607497"/>
                <a:gd name="connsiteX79" fmla="*/ 411349 w 490994"/>
                <a:gd name="connsiteY79" fmla="*/ 160254 h 607497"/>
                <a:gd name="connsiteX80" fmla="*/ 402009 w 490994"/>
                <a:gd name="connsiteY80" fmla="*/ 144365 h 607497"/>
                <a:gd name="connsiteX81" fmla="*/ 399317 w 490994"/>
                <a:gd name="connsiteY81" fmla="*/ 129346 h 607497"/>
                <a:gd name="connsiteX82" fmla="*/ 408262 w 490994"/>
                <a:gd name="connsiteY82" fmla="*/ 117488 h 607497"/>
                <a:gd name="connsiteX83" fmla="*/ 426389 w 490994"/>
                <a:gd name="connsiteY83" fmla="*/ 107054 h 607497"/>
                <a:gd name="connsiteX84" fmla="*/ 436205 w 490994"/>
                <a:gd name="connsiteY84" fmla="*/ 104366 h 607497"/>
                <a:gd name="connsiteX85" fmla="*/ 54676 w 490994"/>
                <a:gd name="connsiteY85" fmla="*/ 104366 h 607497"/>
                <a:gd name="connsiteX86" fmla="*/ 64501 w 490994"/>
                <a:gd name="connsiteY86" fmla="*/ 107054 h 607497"/>
                <a:gd name="connsiteX87" fmla="*/ 82644 w 490994"/>
                <a:gd name="connsiteY87" fmla="*/ 117488 h 607497"/>
                <a:gd name="connsiteX88" fmla="*/ 91596 w 490994"/>
                <a:gd name="connsiteY88" fmla="*/ 129346 h 607497"/>
                <a:gd name="connsiteX89" fmla="*/ 88903 w 490994"/>
                <a:gd name="connsiteY89" fmla="*/ 144365 h 607497"/>
                <a:gd name="connsiteX90" fmla="*/ 79633 w 490994"/>
                <a:gd name="connsiteY90" fmla="*/ 160254 h 607497"/>
                <a:gd name="connsiteX91" fmla="*/ 62678 w 490994"/>
                <a:gd name="connsiteY91" fmla="*/ 170768 h 607497"/>
                <a:gd name="connsiteX92" fmla="*/ 53171 w 490994"/>
                <a:gd name="connsiteY92" fmla="*/ 168159 h 607497"/>
                <a:gd name="connsiteX93" fmla="*/ 35186 w 490994"/>
                <a:gd name="connsiteY93" fmla="*/ 157804 h 607497"/>
                <a:gd name="connsiteX94" fmla="*/ 27977 w 490994"/>
                <a:gd name="connsiteY94" fmla="*/ 131006 h 607497"/>
                <a:gd name="connsiteX95" fmla="*/ 37642 w 490994"/>
                <a:gd name="connsiteY95" fmla="*/ 114168 h 607497"/>
                <a:gd name="connsiteX96" fmla="*/ 54676 w 490994"/>
                <a:gd name="connsiteY96" fmla="*/ 104366 h 607497"/>
                <a:gd name="connsiteX97" fmla="*/ 245501 w 490994"/>
                <a:gd name="connsiteY97" fmla="*/ 75152 h 607497"/>
                <a:gd name="connsiteX98" fmla="*/ 412384 w 490994"/>
                <a:gd name="connsiteY98" fmla="*/ 241809 h 607497"/>
                <a:gd name="connsiteX99" fmla="*/ 372247 w 490994"/>
                <a:gd name="connsiteY99" fmla="*/ 363006 h 607497"/>
                <a:gd name="connsiteX100" fmla="*/ 334168 w 490994"/>
                <a:gd name="connsiteY100" fmla="*/ 468155 h 607497"/>
                <a:gd name="connsiteX101" fmla="*/ 314138 w 490994"/>
                <a:gd name="connsiteY101" fmla="*/ 486971 h 607497"/>
                <a:gd name="connsiteX102" fmla="*/ 176864 w 490994"/>
                <a:gd name="connsiteY102" fmla="*/ 486971 h 607497"/>
                <a:gd name="connsiteX103" fmla="*/ 156755 w 490994"/>
                <a:gd name="connsiteY103" fmla="*/ 468155 h 607497"/>
                <a:gd name="connsiteX104" fmla="*/ 119151 w 490994"/>
                <a:gd name="connsiteY104" fmla="*/ 364825 h 607497"/>
                <a:gd name="connsiteX105" fmla="*/ 78618 w 490994"/>
                <a:gd name="connsiteY105" fmla="*/ 241809 h 607497"/>
                <a:gd name="connsiteX106" fmla="*/ 245501 w 490994"/>
                <a:gd name="connsiteY106" fmla="*/ 75152 h 607497"/>
                <a:gd name="connsiteX107" fmla="*/ 350001 w 490994"/>
                <a:gd name="connsiteY107" fmla="*/ 25404 h 607497"/>
                <a:gd name="connsiteX108" fmla="*/ 359812 w 490994"/>
                <a:gd name="connsiteY108" fmla="*/ 28012 h 607497"/>
                <a:gd name="connsiteX109" fmla="*/ 376587 w 490994"/>
                <a:gd name="connsiteY109" fmla="*/ 37731 h 607497"/>
                <a:gd name="connsiteX110" fmla="*/ 383787 w 490994"/>
                <a:gd name="connsiteY110" fmla="*/ 64519 h 607497"/>
                <a:gd name="connsiteX111" fmla="*/ 373343 w 490994"/>
                <a:gd name="connsiteY111" fmla="*/ 82536 h 607497"/>
                <a:gd name="connsiteX112" fmla="*/ 357043 w 490994"/>
                <a:gd name="connsiteY112" fmla="*/ 92018 h 607497"/>
                <a:gd name="connsiteX113" fmla="*/ 346440 w 490994"/>
                <a:gd name="connsiteY113" fmla="*/ 88857 h 607497"/>
                <a:gd name="connsiteX114" fmla="*/ 330536 w 490994"/>
                <a:gd name="connsiteY114" fmla="*/ 79533 h 607497"/>
                <a:gd name="connsiteX115" fmla="*/ 320803 w 490994"/>
                <a:gd name="connsiteY115" fmla="*/ 67917 h 607497"/>
                <a:gd name="connsiteX116" fmla="*/ 322623 w 490994"/>
                <a:gd name="connsiteY116" fmla="*/ 53219 h 607497"/>
                <a:gd name="connsiteX117" fmla="*/ 332989 w 490994"/>
                <a:gd name="connsiteY117" fmla="*/ 35202 h 607497"/>
                <a:gd name="connsiteX118" fmla="*/ 350001 w 490994"/>
                <a:gd name="connsiteY118" fmla="*/ 25404 h 607497"/>
                <a:gd name="connsiteX119" fmla="*/ 140881 w 490994"/>
                <a:gd name="connsiteY119" fmla="*/ 25404 h 607497"/>
                <a:gd name="connsiteX120" fmla="*/ 157911 w 490994"/>
                <a:gd name="connsiteY120" fmla="*/ 35202 h 607497"/>
                <a:gd name="connsiteX121" fmla="*/ 168367 w 490994"/>
                <a:gd name="connsiteY121" fmla="*/ 53219 h 607497"/>
                <a:gd name="connsiteX122" fmla="*/ 170189 w 490994"/>
                <a:gd name="connsiteY122" fmla="*/ 67917 h 607497"/>
                <a:gd name="connsiteX123" fmla="*/ 160367 w 490994"/>
                <a:gd name="connsiteY123" fmla="*/ 79533 h 607497"/>
                <a:gd name="connsiteX124" fmla="*/ 144446 w 490994"/>
                <a:gd name="connsiteY124" fmla="*/ 88857 h 607497"/>
                <a:gd name="connsiteX125" fmla="*/ 133831 w 490994"/>
                <a:gd name="connsiteY125" fmla="*/ 92018 h 607497"/>
                <a:gd name="connsiteX126" fmla="*/ 117514 w 490994"/>
                <a:gd name="connsiteY126" fmla="*/ 82615 h 607497"/>
                <a:gd name="connsiteX127" fmla="*/ 107058 w 490994"/>
                <a:gd name="connsiteY127" fmla="*/ 64519 h 607497"/>
                <a:gd name="connsiteX128" fmla="*/ 105078 w 490994"/>
                <a:gd name="connsiteY128" fmla="*/ 49584 h 607497"/>
                <a:gd name="connsiteX129" fmla="*/ 114266 w 490994"/>
                <a:gd name="connsiteY129" fmla="*/ 37731 h 607497"/>
                <a:gd name="connsiteX130" fmla="*/ 131059 w 490994"/>
                <a:gd name="connsiteY130" fmla="*/ 28012 h 607497"/>
                <a:gd name="connsiteX131" fmla="*/ 140881 w 490994"/>
                <a:gd name="connsiteY131" fmla="*/ 25404 h 607497"/>
                <a:gd name="connsiteX132" fmla="*/ 235768 w 490994"/>
                <a:gd name="connsiteY132" fmla="*/ 0 h 607497"/>
                <a:gd name="connsiteX133" fmla="*/ 255156 w 490994"/>
                <a:gd name="connsiteY133" fmla="*/ 0 h 607497"/>
                <a:gd name="connsiteX134" fmla="*/ 274782 w 490994"/>
                <a:gd name="connsiteY134" fmla="*/ 19595 h 607497"/>
                <a:gd name="connsiteX135" fmla="*/ 274782 w 490994"/>
                <a:gd name="connsiteY135" fmla="*/ 40927 h 607497"/>
                <a:gd name="connsiteX136" fmla="*/ 256581 w 490994"/>
                <a:gd name="connsiteY136" fmla="*/ 59416 h 607497"/>
                <a:gd name="connsiteX137" fmla="*/ 254127 w 490994"/>
                <a:gd name="connsiteY137" fmla="*/ 59258 h 607497"/>
                <a:gd name="connsiteX138" fmla="*/ 245502 w 490994"/>
                <a:gd name="connsiteY138" fmla="*/ 58547 h 607497"/>
                <a:gd name="connsiteX139" fmla="*/ 236876 w 490994"/>
                <a:gd name="connsiteY139" fmla="*/ 59258 h 607497"/>
                <a:gd name="connsiteX140" fmla="*/ 234422 w 490994"/>
                <a:gd name="connsiteY140" fmla="*/ 59416 h 607497"/>
                <a:gd name="connsiteX141" fmla="*/ 216142 w 490994"/>
                <a:gd name="connsiteY141" fmla="*/ 40927 h 607497"/>
                <a:gd name="connsiteX142" fmla="*/ 216142 w 490994"/>
                <a:gd name="connsiteY142" fmla="*/ 19595 h 607497"/>
                <a:gd name="connsiteX143" fmla="*/ 235768 w 490994"/>
                <a:gd name="connsiteY143"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0994" h="607497">
                  <a:moveTo>
                    <a:pt x="203312" y="568333"/>
                  </a:moveTo>
                  <a:lnTo>
                    <a:pt x="287691" y="568333"/>
                  </a:lnTo>
                  <a:cubicBezTo>
                    <a:pt x="298456" y="568333"/>
                    <a:pt x="307242" y="577115"/>
                    <a:pt x="307242" y="587955"/>
                  </a:cubicBezTo>
                  <a:cubicBezTo>
                    <a:pt x="307242" y="598794"/>
                    <a:pt x="298456" y="607497"/>
                    <a:pt x="287691" y="607497"/>
                  </a:cubicBezTo>
                  <a:lnTo>
                    <a:pt x="203312" y="607497"/>
                  </a:lnTo>
                  <a:cubicBezTo>
                    <a:pt x="192468" y="607497"/>
                    <a:pt x="183682" y="598794"/>
                    <a:pt x="183682" y="587955"/>
                  </a:cubicBezTo>
                  <a:cubicBezTo>
                    <a:pt x="183682" y="577115"/>
                    <a:pt x="192468" y="568333"/>
                    <a:pt x="203312" y="568333"/>
                  </a:cubicBezTo>
                  <a:close/>
                  <a:moveTo>
                    <a:pt x="186520" y="510187"/>
                  </a:moveTo>
                  <a:lnTo>
                    <a:pt x="304395" y="510187"/>
                  </a:lnTo>
                  <a:cubicBezTo>
                    <a:pt x="315320" y="510187"/>
                    <a:pt x="324107" y="518967"/>
                    <a:pt x="324107" y="529804"/>
                  </a:cubicBezTo>
                  <a:cubicBezTo>
                    <a:pt x="324107" y="540641"/>
                    <a:pt x="315320" y="549421"/>
                    <a:pt x="304395" y="549421"/>
                  </a:cubicBezTo>
                  <a:lnTo>
                    <a:pt x="186520" y="549421"/>
                  </a:lnTo>
                  <a:cubicBezTo>
                    <a:pt x="175674" y="549421"/>
                    <a:pt x="166887" y="540641"/>
                    <a:pt x="166887" y="529804"/>
                  </a:cubicBezTo>
                  <a:cubicBezTo>
                    <a:pt x="166887" y="518967"/>
                    <a:pt x="175674" y="510187"/>
                    <a:pt x="186520" y="510187"/>
                  </a:cubicBezTo>
                  <a:close/>
                  <a:moveTo>
                    <a:pt x="62837" y="319449"/>
                  </a:moveTo>
                  <a:cubicBezTo>
                    <a:pt x="70116" y="319449"/>
                    <a:pt x="76684" y="323954"/>
                    <a:pt x="79611" y="330831"/>
                  </a:cubicBezTo>
                  <a:cubicBezTo>
                    <a:pt x="82064" y="336601"/>
                    <a:pt x="84676" y="342529"/>
                    <a:pt x="87445" y="348457"/>
                  </a:cubicBezTo>
                  <a:cubicBezTo>
                    <a:pt x="91876" y="358021"/>
                    <a:pt x="88236" y="369640"/>
                    <a:pt x="79137" y="374856"/>
                  </a:cubicBezTo>
                  <a:lnTo>
                    <a:pt x="64498" y="383314"/>
                  </a:lnTo>
                  <a:cubicBezTo>
                    <a:pt x="61571" y="384974"/>
                    <a:pt x="58168" y="385922"/>
                    <a:pt x="54687" y="385922"/>
                  </a:cubicBezTo>
                  <a:cubicBezTo>
                    <a:pt x="47724" y="385922"/>
                    <a:pt x="41156" y="382128"/>
                    <a:pt x="37675" y="376121"/>
                  </a:cubicBezTo>
                  <a:lnTo>
                    <a:pt x="28021" y="359285"/>
                  </a:lnTo>
                  <a:cubicBezTo>
                    <a:pt x="25410" y="354780"/>
                    <a:pt x="24698" y="349484"/>
                    <a:pt x="26043" y="344426"/>
                  </a:cubicBezTo>
                  <a:cubicBezTo>
                    <a:pt x="27388" y="339367"/>
                    <a:pt x="30632" y="335099"/>
                    <a:pt x="35222" y="332491"/>
                  </a:cubicBezTo>
                  <a:lnTo>
                    <a:pt x="53500" y="321978"/>
                  </a:lnTo>
                  <a:cubicBezTo>
                    <a:pt x="56348" y="320319"/>
                    <a:pt x="59593" y="319449"/>
                    <a:pt x="62837" y="319449"/>
                  </a:cubicBezTo>
                  <a:close/>
                  <a:moveTo>
                    <a:pt x="427899" y="319379"/>
                  </a:moveTo>
                  <a:cubicBezTo>
                    <a:pt x="431145" y="319379"/>
                    <a:pt x="434391" y="320248"/>
                    <a:pt x="437320" y="321908"/>
                  </a:cubicBezTo>
                  <a:lnTo>
                    <a:pt x="455767" y="332498"/>
                  </a:lnTo>
                  <a:cubicBezTo>
                    <a:pt x="460279" y="335106"/>
                    <a:pt x="463525" y="339374"/>
                    <a:pt x="464871" y="344431"/>
                  </a:cubicBezTo>
                  <a:cubicBezTo>
                    <a:pt x="466296" y="349489"/>
                    <a:pt x="465583" y="354784"/>
                    <a:pt x="462971" y="359289"/>
                  </a:cubicBezTo>
                  <a:lnTo>
                    <a:pt x="453233" y="376122"/>
                  </a:lnTo>
                  <a:cubicBezTo>
                    <a:pt x="449750" y="382129"/>
                    <a:pt x="443258" y="385922"/>
                    <a:pt x="436212" y="385922"/>
                  </a:cubicBezTo>
                  <a:cubicBezTo>
                    <a:pt x="432808" y="385922"/>
                    <a:pt x="429403" y="384974"/>
                    <a:pt x="426395" y="383235"/>
                  </a:cubicBezTo>
                  <a:lnTo>
                    <a:pt x="411511" y="374700"/>
                  </a:lnTo>
                  <a:cubicBezTo>
                    <a:pt x="402407" y="369405"/>
                    <a:pt x="398765" y="357787"/>
                    <a:pt x="403198" y="348225"/>
                  </a:cubicBezTo>
                  <a:cubicBezTo>
                    <a:pt x="405969" y="342456"/>
                    <a:pt x="408582" y="336529"/>
                    <a:pt x="411115" y="330759"/>
                  </a:cubicBezTo>
                  <a:cubicBezTo>
                    <a:pt x="414045" y="323805"/>
                    <a:pt x="420616" y="319379"/>
                    <a:pt x="427899" y="319379"/>
                  </a:cubicBezTo>
                  <a:close/>
                  <a:moveTo>
                    <a:pt x="19624" y="215859"/>
                  </a:moveTo>
                  <a:lnTo>
                    <a:pt x="40990" y="215859"/>
                  </a:lnTo>
                  <a:cubicBezTo>
                    <a:pt x="46371" y="215859"/>
                    <a:pt x="51435" y="218072"/>
                    <a:pt x="54917" y="222024"/>
                  </a:cubicBezTo>
                  <a:cubicBezTo>
                    <a:pt x="58398" y="225897"/>
                    <a:pt x="59981" y="231193"/>
                    <a:pt x="59269" y="236489"/>
                  </a:cubicBezTo>
                  <a:cubicBezTo>
                    <a:pt x="58952" y="239097"/>
                    <a:pt x="58636" y="242101"/>
                    <a:pt x="58636" y="245104"/>
                  </a:cubicBezTo>
                  <a:cubicBezTo>
                    <a:pt x="58636" y="248187"/>
                    <a:pt x="58952" y="251348"/>
                    <a:pt x="59269" y="253719"/>
                  </a:cubicBezTo>
                  <a:cubicBezTo>
                    <a:pt x="59981" y="259094"/>
                    <a:pt x="58398" y="264390"/>
                    <a:pt x="54996" y="268263"/>
                  </a:cubicBezTo>
                  <a:cubicBezTo>
                    <a:pt x="51514" y="272136"/>
                    <a:pt x="46450" y="274428"/>
                    <a:pt x="41069" y="274428"/>
                  </a:cubicBezTo>
                  <a:lnTo>
                    <a:pt x="19624" y="274428"/>
                  </a:lnTo>
                  <a:cubicBezTo>
                    <a:pt x="8783" y="274428"/>
                    <a:pt x="0" y="265576"/>
                    <a:pt x="0" y="254826"/>
                  </a:cubicBezTo>
                  <a:lnTo>
                    <a:pt x="0" y="235461"/>
                  </a:lnTo>
                  <a:cubicBezTo>
                    <a:pt x="0" y="224633"/>
                    <a:pt x="8783" y="215859"/>
                    <a:pt x="19624" y="215859"/>
                  </a:cubicBezTo>
                  <a:close/>
                  <a:moveTo>
                    <a:pt x="450011" y="215789"/>
                  </a:moveTo>
                  <a:lnTo>
                    <a:pt x="471373" y="215789"/>
                  </a:lnTo>
                  <a:cubicBezTo>
                    <a:pt x="482133" y="215789"/>
                    <a:pt x="490994" y="224640"/>
                    <a:pt x="490994" y="235467"/>
                  </a:cubicBezTo>
                  <a:lnTo>
                    <a:pt x="490994" y="254830"/>
                  </a:lnTo>
                  <a:cubicBezTo>
                    <a:pt x="490994" y="265578"/>
                    <a:pt x="482133" y="274429"/>
                    <a:pt x="471373" y="274429"/>
                  </a:cubicBezTo>
                  <a:lnTo>
                    <a:pt x="449931" y="274429"/>
                  </a:lnTo>
                  <a:cubicBezTo>
                    <a:pt x="444472" y="274429"/>
                    <a:pt x="439409" y="272137"/>
                    <a:pt x="436007" y="268265"/>
                  </a:cubicBezTo>
                  <a:cubicBezTo>
                    <a:pt x="432525" y="264313"/>
                    <a:pt x="430943" y="259018"/>
                    <a:pt x="431655" y="253723"/>
                  </a:cubicBezTo>
                  <a:cubicBezTo>
                    <a:pt x="431972" y="251352"/>
                    <a:pt x="432367" y="248191"/>
                    <a:pt x="432367" y="245109"/>
                  </a:cubicBezTo>
                  <a:cubicBezTo>
                    <a:pt x="432367" y="242106"/>
                    <a:pt x="431972" y="239024"/>
                    <a:pt x="431655" y="236495"/>
                  </a:cubicBezTo>
                  <a:cubicBezTo>
                    <a:pt x="431022" y="231200"/>
                    <a:pt x="432604" y="225905"/>
                    <a:pt x="436007" y="221953"/>
                  </a:cubicBezTo>
                  <a:cubicBezTo>
                    <a:pt x="439488" y="218081"/>
                    <a:pt x="444551" y="215789"/>
                    <a:pt x="450011" y="215789"/>
                  </a:cubicBezTo>
                  <a:close/>
                  <a:moveTo>
                    <a:pt x="245501" y="133735"/>
                  </a:moveTo>
                  <a:cubicBezTo>
                    <a:pt x="185810" y="133735"/>
                    <a:pt x="137281" y="182198"/>
                    <a:pt x="137281" y="241809"/>
                  </a:cubicBezTo>
                  <a:cubicBezTo>
                    <a:pt x="137281" y="269717"/>
                    <a:pt x="153905" y="303159"/>
                    <a:pt x="171639" y="338656"/>
                  </a:cubicBezTo>
                  <a:cubicBezTo>
                    <a:pt x="185572" y="366564"/>
                    <a:pt x="199901" y="395342"/>
                    <a:pt x="208372" y="425858"/>
                  </a:cubicBezTo>
                  <a:cubicBezTo>
                    <a:pt x="208768" y="427123"/>
                    <a:pt x="210430" y="428388"/>
                    <a:pt x="211459" y="428388"/>
                  </a:cubicBezTo>
                  <a:lnTo>
                    <a:pt x="279305" y="428388"/>
                  </a:lnTo>
                  <a:cubicBezTo>
                    <a:pt x="280255" y="428388"/>
                    <a:pt x="281997" y="427123"/>
                    <a:pt x="282313" y="425858"/>
                  </a:cubicBezTo>
                  <a:cubicBezTo>
                    <a:pt x="290863" y="394314"/>
                    <a:pt x="305588" y="364983"/>
                    <a:pt x="319838" y="336759"/>
                  </a:cubicBezTo>
                  <a:lnTo>
                    <a:pt x="319918" y="336601"/>
                  </a:lnTo>
                  <a:cubicBezTo>
                    <a:pt x="337255" y="301973"/>
                    <a:pt x="353722" y="269321"/>
                    <a:pt x="353722" y="241809"/>
                  </a:cubicBezTo>
                  <a:cubicBezTo>
                    <a:pt x="353722" y="182198"/>
                    <a:pt x="305113" y="133735"/>
                    <a:pt x="245501" y="133735"/>
                  </a:cubicBezTo>
                  <a:close/>
                  <a:moveTo>
                    <a:pt x="436205" y="104366"/>
                  </a:moveTo>
                  <a:cubicBezTo>
                    <a:pt x="443250" y="104366"/>
                    <a:pt x="449741" y="108160"/>
                    <a:pt x="453224" y="114168"/>
                  </a:cubicBezTo>
                  <a:lnTo>
                    <a:pt x="462960" y="131006"/>
                  </a:lnTo>
                  <a:cubicBezTo>
                    <a:pt x="468343" y="140334"/>
                    <a:pt x="465098" y="152428"/>
                    <a:pt x="455757" y="157804"/>
                  </a:cubicBezTo>
                  <a:lnTo>
                    <a:pt x="437788" y="168159"/>
                  </a:lnTo>
                  <a:cubicBezTo>
                    <a:pt x="434859" y="169819"/>
                    <a:pt x="431535" y="170768"/>
                    <a:pt x="428289" y="170768"/>
                  </a:cubicBezTo>
                  <a:cubicBezTo>
                    <a:pt x="421165" y="170768"/>
                    <a:pt x="414674" y="166737"/>
                    <a:pt x="411349" y="160254"/>
                  </a:cubicBezTo>
                  <a:cubicBezTo>
                    <a:pt x="408579" y="154879"/>
                    <a:pt x="405413" y="149504"/>
                    <a:pt x="402009" y="144365"/>
                  </a:cubicBezTo>
                  <a:cubicBezTo>
                    <a:pt x="399080" y="139780"/>
                    <a:pt x="398130" y="134484"/>
                    <a:pt x="399317" y="129346"/>
                  </a:cubicBezTo>
                  <a:cubicBezTo>
                    <a:pt x="400505" y="124366"/>
                    <a:pt x="403671" y="120097"/>
                    <a:pt x="408262" y="117488"/>
                  </a:cubicBezTo>
                  <a:lnTo>
                    <a:pt x="426389" y="107054"/>
                  </a:lnTo>
                  <a:cubicBezTo>
                    <a:pt x="429397" y="105315"/>
                    <a:pt x="432801" y="104366"/>
                    <a:pt x="436205" y="104366"/>
                  </a:cubicBezTo>
                  <a:close/>
                  <a:moveTo>
                    <a:pt x="54676" y="104366"/>
                  </a:moveTo>
                  <a:cubicBezTo>
                    <a:pt x="58162" y="104366"/>
                    <a:pt x="61569" y="105315"/>
                    <a:pt x="64501" y="107054"/>
                  </a:cubicBezTo>
                  <a:lnTo>
                    <a:pt x="82644" y="117488"/>
                  </a:lnTo>
                  <a:cubicBezTo>
                    <a:pt x="87239" y="120097"/>
                    <a:pt x="90408" y="124366"/>
                    <a:pt x="91596" y="129346"/>
                  </a:cubicBezTo>
                  <a:cubicBezTo>
                    <a:pt x="92864" y="134484"/>
                    <a:pt x="91913" y="139780"/>
                    <a:pt x="88903" y="144365"/>
                  </a:cubicBezTo>
                  <a:cubicBezTo>
                    <a:pt x="85575" y="149504"/>
                    <a:pt x="82406" y="154879"/>
                    <a:pt x="79633" y="160254"/>
                  </a:cubicBezTo>
                  <a:cubicBezTo>
                    <a:pt x="76305" y="166737"/>
                    <a:pt x="69809" y="170768"/>
                    <a:pt x="62678" y="170768"/>
                  </a:cubicBezTo>
                  <a:cubicBezTo>
                    <a:pt x="59430" y="170768"/>
                    <a:pt x="56102" y="169819"/>
                    <a:pt x="53171" y="168159"/>
                  </a:cubicBezTo>
                  <a:lnTo>
                    <a:pt x="35186" y="157804"/>
                  </a:lnTo>
                  <a:cubicBezTo>
                    <a:pt x="25758" y="152428"/>
                    <a:pt x="22510" y="140334"/>
                    <a:pt x="27977" y="131006"/>
                  </a:cubicBezTo>
                  <a:lnTo>
                    <a:pt x="37642" y="114168"/>
                  </a:lnTo>
                  <a:cubicBezTo>
                    <a:pt x="41128" y="108160"/>
                    <a:pt x="47704" y="104366"/>
                    <a:pt x="54676" y="104366"/>
                  </a:cubicBezTo>
                  <a:close/>
                  <a:moveTo>
                    <a:pt x="245501" y="75152"/>
                  </a:moveTo>
                  <a:cubicBezTo>
                    <a:pt x="337493" y="75152"/>
                    <a:pt x="412384" y="149942"/>
                    <a:pt x="412384" y="241809"/>
                  </a:cubicBezTo>
                  <a:cubicBezTo>
                    <a:pt x="412384" y="283236"/>
                    <a:pt x="391959" y="323793"/>
                    <a:pt x="372247" y="363006"/>
                  </a:cubicBezTo>
                  <a:cubicBezTo>
                    <a:pt x="354909" y="397634"/>
                    <a:pt x="336859" y="433448"/>
                    <a:pt x="334168" y="468155"/>
                  </a:cubicBezTo>
                  <a:cubicBezTo>
                    <a:pt x="333297" y="478749"/>
                    <a:pt x="324509" y="486971"/>
                    <a:pt x="314138" y="486971"/>
                  </a:cubicBezTo>
                  <a:lnTo>
                    <a:pt x="176864" y="486971"/>
                  </a:lnTo>
                  <a:cubicBezTo>
                    <a:pt x="166493" y="486971"/>
                    <a:pt x="157705" y="478749"/>
                    <a:pt x="156755" y="468155"/>
                  </a:cubicBezTo>
                  <a:cubicBezTo>
                    <a:pt x="153985" y="434792"/>
                    <a:pt x="137043" y="400797"/>
                    <a:pt x="119151" y="364825"/>
                  </a:cubicBezTo>
                  <a:cubicBezTo>
                    <a:pt x="99201" y="324821"/>
                    <a:pt x="78539" y="283473"/>
                    <a:pt x="78618" y="241809"/>
                  </a:cubicBezTo>
                  <a:cubicBezTo>
                    <a:pt x="78618" y="149942"/>
                    <a:pt x="153430" y="75152"/>
                    <a:pt x="245501" y="75152"/>
                  </a:cubicBezTo>
                  <a:close/>
                  <a:moveTo>
                    <a:pt x="350001" y="25404"/>
                  </a:moveTo>
                  <a:cubicBezTo>
                    <a:pt x="353482" y="25404"/>
                    <a:pt x="356885" y="26273"/>
                    <a:pt x="359812" y="28012"/>
                  </a:cubicBezTo>
                  <a:lnTo>
                    <a:pt x="376587" y="37731"/>
                  </a:lnTo>
                  <a:cubicBezTo>
                    <a:pt x="386003" y="43104"/>
                    <a:pt x="389168" y="55116"/>
                    <a:pt x="383787" y="64519"/>
                  </a:cubicBezTo>
                  <a:lnTo>
                    <a:pt x="373343" y="82536"/>
                  </a:lnTo>
                  <a:cubicBezTo>
                    <a:pt x="369940" y="88462"/>
                    <a:pt x="363848" y="92018"/>
                    <a:pt x="357043" y="92018"/>
                  </a:cubicBezTo>
                  <a:cubicBezTo>
                    <a:pt x="353324" y="92018"/>
                    <a:pt x="349684" y="90912"/>
                    <a:pt x="346440" y="88857"/>
                  </a:cubicBezTo>
                  <a:cubicBezTo>
                    <a:pt x="341297" y="85459"/>
                    <a:pt x="335916" y="82378"/>
                    <a:pt x="330536" y="79533"/>
                  </a:cubicBezTo>
                  <a:cubicBezTo>
                    <a:pt x="325788" y="77083"/>
                    <a:pt x="322307" y="72974"/>
                    <a:pt x="320803" y="67917"/>
                  </a:cubicBezTo>
                  <a:cubicBezTo>
                    <a:pt x="319379" y="62939"/>
                    <a:pt x="320012" y="57723"/>
                    <a:pt x="322623" y="53219"/>
                  </a:cubicBezTo>
                  <a:lnTo>
                    <a:pt x="332989" y="35202"/>
                  </a:lnTo>
                  <a:cubicBezTo>
                    <a:pt x="336549" y="29197"/>
                    <a:pt x="343038" y="25404"/>
                    <a:pt x="350001" y="25404"/>
                  </a:cubicBezTo>
                  <a:close/>
                  <a:moveTo>
                    <a:pt x="140881" y="25404"/>
                  </a:moveTo>
                  <a:cubicBezTo>
                    <a:pt x="147931" y="25404"/>
                    <a:pt x="154426" y="29197"/>
                    <a:pt x="157911" y="35202"/>
                  </a:cubicBezTo>
                  <a:lnTo>
                    <a:pt x="168367" y="53219"/>
                  </a:lnTo>
                  <a:cubicBezTo>
                    <a:pt x="170981" y="57723"/>
                    <a:pt x="171615" y="62939"/>
                    <a:pt x="170189" y="67917"/>
                  </a:cubicBezTo>
                  <a:cubicBezTo>
                    <a:pt x="168684" y="72974"/>
                    <a:pt x="165199" y="77083"/>
                    <a:pt x="160367" y="79533"/>
                  </a:cubicBezTo>
                  <a:cubicBezTo>
                    <a:pt x="154981" y="82378"/>
                    <a:pt x="149673" y="85459"/>
                    <a:pt x="144446" y="88857"/>
                  </a:cubicBezTo>
                  <a:cubicBezTo>
                    <a:pt x="141198" y="90912"/>
                    <a:pt x="137554" y="92018"/>
                    <a:pt x="133831" y="92018"/>
                  </a:cubicBezTo>
                  <a:cubicBezTo>
                    <a:pt x="127019" y="92018"/>
                    <a:pt x="120999" y="88541"/>
                    <a:pt x="117514" y="82615"/>
                  </a:cubicBezTo>
                  <a:lnTo>
                    <a:pt x="107058" y="64519"/>
                  </a:lnTo>
                  <a:cubicBezTo>
                    <a:pt x="104444" y="59936"/>
                    <a:pt x="103731" y="54641"/>
                    <a:pt x="105078" y="49584"/>
                  </a:cubicBezTo>
                  <a:cubicBezTo>
                    <a:pt x="106424" y="44527"/>
                    <a:pt x="109672" y="40339"/>
                    <a:pt x="114266" y="37731"/>
                  </a:cubicBezTo>
                  <a:lnTo>
                    <a:pt x="131059" y="28012"/>
                  </a:lnTo>
                  <a:cubicBezTo>
                    <a:pt x="134069" y="26273"/>
                    <a:pt x="137475" y="25404"/>
                    <a:pt x="140881" y="25404"/>
                  </a:cubicBezTo>
                  <a:close/>
                  <a:moveTo>
                    <a:pt x="235768" y="0"/>
                  </a:moveTo>
                  <a:lnTo>
                    <a:pt x="255156" y="0"/>
                  </a:lnTo>
                  <a:cubicBezTo>
                    <a:pt x="265998" y="0"/>
                    <a:pt x="274782" y="8770"/>
                    <a:pt x="274782" y="19595"/>
                  </a:cubicBezTo>
                  <a:lnTo>
                    <a:pt x="274782" y="40927"/>
                  </a:lnTo>
                  <a:cubicBezTo>
                    <a:pt x="274782" y="51278"/>
                    <a:pt x="266789" y="59416"/>
                    <a:pt x="256581" y="59416"/>
                  </a:cubicBezTo>
                  <a:cubicBezTo>
                    <a:pt x="255710" y="59416"/>
                    <a:pt x="254919" y="59337"/>
                    <a:pt x="254127" y="59258"/>
                  </a:cubicBezTo>
                  <a:cubicBezTo>
                    <a:pt x="251516" y="58863"/>
                    <a:pt x="248509" y="58547"/>
                    <a:pt x="245502" y="58547"/>
                  </a:cubicBezTo>
                  <a:cubicBezTo>
                    <a:pt x="242415" y="58547"/>
                    <a:pt x="239408" y="58863"/>
                    <a:pt x="236876" y="59258"/>
                  </a:cubicBezTo>
                  <a:cubicBezTo>
                    <a:pt x="236005" y="59337"/>
                    <a:pt x="235214" y="59416"/>
                    <a:pt x="234422" y="59416"/>
                  </a:cubicBezTo>
                  <a:cubicBezTo>
                    <a:pt x="224135" y="59416"/>
                    <a:pt x="216142" y="51278"/>
                    <a:pt x="216142" y="40927"/>
                  </a:cubicBezTo>
                  <a:lnTo>
                    <a:pt x="216142" y="19595"/>
                  </a:lnTo>
                  <a:cubicBezTo>
                    <a:pt x="216142" y="8770"/>
                    <a:pt x="224926" y="0"/>
                    <a:pt x="235768" y="0"/>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427"/>
              <a:endParaRPr lang="en-US" sz="4000">
                <a:solidFill>
                  <a:schemeClr val="tx1">
                    <a:lumMod val="75000"/>
                    <a:lumOff val="25000"/>
                  </a:schemeClr>
                </a:solidFill>
                <a:effectLst>
                  <a:outerShdw blurRad="38100" dist="38100" dir="2700000" algn="tl">
                    <a:srgbClr val="000000"/>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5" name="Group 18">
            <a:extLst>
              <a:ext uri="{FF2B5EF4-FFF2-40B4-BE49-F238E27FC236}">
                <a16:creationId xmlns:a16="http://schemas.microsoft.com/office/drawing/2014/main" id="{A55B250C-7313-4642-A42E-57B544FBC548}"/>
              </a:ext>
            </a:extLst>
          </p:cNvPr>
          <p:cNvGrpSpPr/>
          <p:nvPr/>
        </p:nvGrpSpPr>
        <p:grpSpPr>
          <a:xfrm>
            <a:off x="2234941" y="4175900"/>
            <a:ext cx="1157816" cy="1299633"/>
            <a:chOff x="1961058" y="4223931"/>
            <a:chExt cx="1157816" cy="1299633"/>
          </a:xfrm>
          <a:solidFill>
            <a:srgbClr val="00B0F0"/>
          </a:solidFill>
        </p:grpSpPr>
        <p:sp>
          <p:nvSpPr>
            <p:cNvPr id="6" name="六边形 5">
              <a:extLst>
                <a:ext uri="{FF2B5EF4-FFF2-40B4-BE49-F238E27FC236}">
                  <a16:creationId xmlns:a16="http://schemas.microsoft.com/office/drawing/2014/main" id="{7E2A12D2-26B7-4E4C-BA7C-330BC7D221E1}"/>
                </a:ext>
              </a:extLst>
            </p:cNvPr>
            <p:cNvSpPr/>
            <p:nvPr/>
          </p:nvSpPr>
          <p:spPr bwMode="auto">
            <a:xfrm rot="16200000">
              <a:off x="1890149" y="4294840"/>
              <a:ext cx="1299633" cy="1157816"/>
            </a:xfrm>
            <a:prstGeom prst="hexagon">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7" name="AutoShape 17">
              <a:extLst>
                <a:ext uri="{FF2B5EF4-FFF2-40B4-BE49-F238E27FC236}">
                  <a16:creationId xmlns:a16="http://schemas.microsoft.com/office/drawing/2014/main" id="{6CC5F778-ED74-0E40-A138-2AF37B36D3D0}"/>
                </a:ext>
              </a:extLst>
            </p:cNvPr>
            <p:cNvSpPr>
              <a:spLocks/>
            </p:cNvSpPr>
            <p:nvPr/>
          </p:nvSpPr>
          <p:spPr bwMode="auto">
            <a:xfrm>
              <a:off x="2295931" y="4630053"/>
              <a:ext cx="488067" cy="487384"/>
            </a:xfrm>
            <a:custGeom>
              <a:avLst/>
              <a:gdLst>
                <a:gd name="connsiteX0" fmla="*/ 426365 w 555531"/>
                <a:gd name="connsiteY0" fmla="*/ 380555 h 554754"/>
                <a:gd name="connsiteX1" fmla="*/ 381157 w 555531"/>
                <a:gd name="connsiteY1" fmla="*/ 425718 h 554754"/>
                <a:gd name="connsiteX2" fmla="*/ 426365 w 555531"/>
                <a:gd name="connsiteY2" fmla="*/ 470880 h 554754"/>
                <a:gd name="connsiteX3" fmla="*/ 471573 w 555531"/>
                <a:gd name="connsiteY3" fmla="*/ 425718 h 554754"/>
                <a:gd name="connsiteX4" fmla="*/ 426365 w 555531"/>
                <a:gd name="connsiteY4" fmla="*/ 380555 h 554754"/>
                <a:gd name="connsiteX5" fmla="*/ 0 w 555531"/>
                <a:gd name="connsiteY5" fmla="*/ 346689 h 554754"/>
                <a:gd name="connsiteX6" fmla="*/ 232675 w 555531"/>
                <a:gd name="connsiteY6" fmla="*/ 449856 h 554754"/>
                <a:gd name="connsiteX7" fmla="*/ 255296 w 555531"/>
                <a:gd name="connsiteY7" fmla="*/ 449856 h 554754"/>
                <a:gd name="connsiteX8" fmla="*/ 287612 w 555531"/>
                <a:gd name="connsiteY8" fmla="*/ 483708 h 554754"/>
                <a:gd name="connsiteX9" fmla="*/ 285996 w 555531"/>
                <a:gd name="connsiteY9" fmla="*/ 527231 h 554754"/>
                <a:gd name="connsiteX10" fmla="*/ 232675 w 555531"/>
                <a:gd name="connsiteY10" fmla="*/ 528843 h 554754"/>
                <a:gd name="connsiteX11" fmla="*/ 0 w 555531"/>
                <a:gd name="connsiteY11" fmla="*/ 425676 h 554754"/>
                <a:gd name="connsiteX12" fmla="*/ 410219 w 555531"/>
                <a:gd name="connsiteY12" fmla="*/ 296681 h 554754"/>
                <a:gd name="connsiteX13" fmla="*/ 442511 w 555531"/>
                <a:gd name="connsiteY13" fmla="*/ 296681 h 554754"/>
                <a:gd name="connsiteX14" fmla="*/ 448969 w 555531"/>
                <a:gd name="connsiteY14" fmla="*/ 335392 h 554754"/>
                <a:gd name="connsiteX15" fmla="*/ 474802 w 555531"/>
                <a:gd name="connsiteY15" fmla="*/ 345070 h 554754"/>
                <a:gd name="connsiteX16" fmla="*/ 507094 w 555531"/>
                <a:gd name="connsiteY16" fmla="*/ 322488 h 554754"/>
                <a:gd name="connsiteX17" fmla="*/ 529698 w 555531"/>
                <a:gd name="connsiteY17" fmla="*/ 346683 h 554754"/>
                <a:gd name="connsiteX18" fmla="*/ 507094 w 555531"/>
                <a:gd name="connsiteY18" fmla="*/ 377329 h 554754"/>
                <a:gd name="connsiteX19" fmla="*/ 516781 w 555531"/>
                <a:gd name="connsiteY19" fmla="*/ 403136 h 554754"/>
                <a:gd name="connsiteX20" fmla="*/ 555531 w 555531"/>
                <a:gd name="connsiteY20" fmla="*/ 409588 h 554754"/>
                <a:gd name="connsiteX21" fmla="*/ 555531 w 555531"/>
                <a:gd name="connsiteY21" fmla="*/ 441847 h 554754"/>
                <a:gd name="connsiteX22" fmla="*/ 516781 w 555531"/>
                <a:gd name="connsiteY22" fmla="*/ 448299 h 554754"/>
                <a:gd name="connsiteX23" fmla="*/ 507094 w 555531"/>
                <a:gd name="connsiteY23" fmla="*/ 474106 h 554754"/>
                <a:gd name="connsiteX24" fmla="*/ 529698 w 555531"/>
                <a:gd name="connsiteY24" fmla="*/ 506365 h 554754"/>
                <a:gd name="connsiteX25" fmla="*/ 507094 w 555531"/>
                <a:gd name="connsiteY25" fmla="*/ 528947 h 554754"/>
                <a:gd name="connsiteX26" fmla="*/ 474802 w 555531"/>
                <a:gd name="connsiteY26" fmla="*/ 506365 h 554754"/>
                <a:gd name="connsiteX27" fmla="*/ 448969 w 555531"/>
                <a:gd name="connsiteY27" fmla="*/ 516043 h 554754"/>
                <a:gd name="connsiteX28" fmla="*/ 442511 w 555531"/>
                <a:gd name="connsiteY28" fmla="*/ 554754 h 554754"/>
                <a:gd name="connsiteX29" fmla="*/ 410219 w 555531"/>
                <a:gd name="connsiteY29" fmla="*/ 554754 h 554754"/>
                <a:gd name="connsiteX30" fmla="*/ 403761 w 555531"/>
                <a:gd name="connsiteY30" fmla="*/ 517656 h 554754"/>
                <a:gd name="connsiteX31" fmla="*/ 377928 w 555531"/>
                <a:gd name="connsiteY31" fmla="*/ 506365 h 554754"/>
                <a:gd name="connsiteX32" fmla="*/ 347251 w 555531"/>
                <a:gd name="connsiteY32" fmla="*/ 528947 h 554754"/>
                <a:gd name="connsiteX33" fmla="*/ 323032 w 555531"/>
                <a:gd name="connsiteY33" fmla="*/ 506365 h 554754"/>
                <a:gd name="connsiteX34" fmla="*/ 345636 w 555531"/>
                <a:gd name="connsiteY34" fmla="*/ 474106 h 554754"/>
                <a:gd name="connsiteX35" fmla="*/ 335949 w 555531"/>
                <a:gd name="connsiteY35" fmla="*/ 448299 h 554754"/>
                <a:gd name="connsiteX36" fmla="*/ 297199 w 555531"/>
                <a:gd name="connsiteY36" fmla="*/ 441847 h 554754"/>
                <a:gd name="connsiteX37" fmla="*/ 297199 w 555531"/>
                <a:gd name="connsiteY37" fmla="*/ 409588 h 554754"/>
                <a:gd name="connsiteX38" fmla="*/ 335949 w 555531"/>
                <a:gd name="connsiteY38" fmla="*/ 403136 h 554754"/>
                <a:gd name="connsiteX39" fmla="*/ 345636 w 555531"/>
                <a:gd name="connsiteY39" fmla="*/ 377329 h 554754"/>
                <a:gd name="connsiteX40" fmla="*/ 324647 w 555531"/>
                <a:gd name="connsiteY40" fmla="*/ 346683 h 554754"/>
                <a:gd name="connsiteX41" fmla="*/ 347251 w 555531"/>
                <a:gd name="connsiteY41" fmla="*/ 322488 h 554754"/>
                <a:gd name="connsiteX42" fmla="*/ 377928 w 555531"/>
                <a:gd name="connsiteY42" fmla="*/ 345070 h 554754"/>
                <a:gd name="connsiteX43" fmla="*/ 403761 w 555531"/>
                <a:gd name="connsiteY43" fmla="*/ 335392 h 554754"/>
                <a:gd name="connsiteX44" fmla="*/ 0 w 555531"/>
                <a:gd name="connsiteY44" fmla="*/ 238640 h 554754"/>
                <a:gd name="connsiteX45" fmla="*/ 232675 w 555531"/>
                <a:gd name="connsiteY45" fmla="*/ 343386 h 554754"/>
                <a:gd name="connsiteX46" fmla="*/ 281149 w 555531"/>
                <a:gd name="connsiteY46" fmla="*/ 340164 h 554754"/>
                <a:gd name="connsiteX47" fmla="*/ 287612 w 555531"/>
                <a:gd name="connsiteY47" fmla="*/ 367559 h 554754"/>
                <a:gd name="connsiteX48" fmla="*/ 255296 w 555531"/>
                <a:gd name="connsiteY48" fmla="*/ 409457 h 554754"/>
                <a:gd name="connsiteX49" fmla="*/ 255296 w 555531"/>
                <a:gd name="connsiteY49" fmla="*/ 420738 h 554754"/>
                <a:gd name="connsiteX50" fmla="*/ 232675 w 555531"/>
                <a:gd name="connsiteY50" fmla="*/ 422349 h 554754"/>
                <a:gd name="connsiteX51" fmla="*/ 0 w 555531"/>
                <a:gd name="connsiteY51" fmla="*/ 319214 h 554754"/>
                <a:gd name="connsiteX52" fmla="*/ 0 w 555531"/>
                <a:gd name="connsiteY52" fmla="*/ 132146 h 554754"/>
                <a:gd name="connsiteX53" fmla="*/ 232551 w 555531"/>
                <a:gd name="connsiteY53" fmla="*/ 235313 h 554754"/>
                <a:gd name="connsiteX54" fmla="*/ 465102 w 555531"/>
                <a:gd name="connsiteY54" fmla="*/ 132146 h 554754"/>
                <a:gd name="connsiteX55" fmla="*/ 465102 w 555531"/>
                <a:gd name="connsiteY55" fmla="*/ 211133 h 554754"/>
                <a:gd name="connsiteX56" fmla="*/ 444108 w 555531"/>
                <a:gd name="connsiteY56" fmla="*/ 254657 h 554754"/>
                <a:gd name="connsiteX57" fmla="*/ 442493 w 555531"/>
                <a:gd name="connsiteY57" fmla="*/ 254657 h 554754"/>
                <a:gd name="connsiteX58" fmla="*/ 410194 w 555531"/>
                <a:gd name="connsiteY58" fmla="*/ 254657 h 554754"/>
                <a:gd name="connsiteX59" fmla="*/ 368206 w 555531"/>
                <a:gd name="connsiteY59" fmla="*/ 285284 h 554754"/>
                <a:gd name="connsiteX60" fmla="*/ 347212 w 555531"/>
                <a:gd name="connsiteY60" fmla="*/ 280448 h 554754"/>
                <a:gd name="connsiteX61" fmla="*/ 316528 w 555531"/>
                <a:gd name="connsiteY61" fmla="*/ 293344 h 554754"/>
                <a:gd name="connsiteX62" fmla="*/ 298764 w 555531"/>
                <a:gd name="connsiteY62" fmla="*/ 309464 h 554754"/>
                <a:gd name="connsiteX63" fmla="*/ 232551 w 555531"/>
                <a:gd name="connsiteY63" fmla="*/ 314300 h 554754"/>
                <a:gd name="connsiteX64" fmla="*/ 0 w 555531"/>
                <a:gd name="connsiteY64" fmla="*/ 211133 h 554754"/>
                <a:gd name="connsiteX65" fmla="*/ 232551 w 555531"/>
                <a:gd name="connsiteY65" fmla="*/ 0 h 554754"/>
                <a:gd name="connsiteX66" fmla="*/ 465102 w 555531"/>
                <a:gd name="connsiteY66" fmla="*/ 103255 h 554754"/>
                <a:gd name="connsiteX67" fmla="*/ 232551 w 555531"/>
                <a:gd name="connsiteY67" fmla="*/ 206510 h 554754"/>
                <a:gd name="connsiteX68" fmla="*/ 0 w 555531"/>
                <a:gd name="connsiteY68" fmla="*/ 103255 h 554754"/>
                <a:gd name="connsiteX69" fmla="*/ 232551 w 555531"/>
                <a:gd name="connsiteY69" fmla="*/ 0 h 55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55531" h="554754">
                  <a:moveTo>
                    <a:pt x="426365" y="380555"/>
                  </a:moveTo>
                  <a:cubicBezTo>
                    <a:pt x="402147" y="380555"/>
                    <a:pt x="381157" y="401523"/>
                    <a:pt x="381157" y="425718"/>
                  </a:cubicBezTo>
                  <a:cubicBezTo>
                    <a:pt x="381157" y="451525"/>
                    <a:pt x="402147" y="470880"/>
                    <a:pt x="426365" y="470880"/>
                  </a:cubicBezTo>
                  <a:cubicBezTo>
                    <a:pt x="452198" y="470880"/>
                    <a:pt x="471573" y="451525"/>
                    <a:pt x="471573" y="425718"/>
                  </a:cubicBezTo>
                  <a:cubicBezTo>
                    <a:pt x="471573" y="401523"/>
                    <a:pt x="452198" y="380555"/>
                    <a:pt x="426365" y="380555"/>
                  </a:cubicBezTo>
                  <a:close/>
                  <a:moveTo>
                    <a:pt x="0" y="346689"/>
                  </a:moveTo>
                  <a:cubicBezTo>
                    <a:pt x="0" y="404720"/>
                    <a:pt x="105027" y="449856"/>
                    <a:pt x="232675" y="449856"/>
                  </a:cubicBezTo>
                  <a:cubicBezTo>
                    <a:pt x="240754" y="449856"/>
                    <a:pt x="247217" y="449856"/>
                    <a:pt x="255296" y="449856"/>
                  </a:cubicBezTo>
                  <a:cubicBezTo>
                    <a:pt x="258528" y="465976"/>
                    <a:pt x="269838" y="478872"/>
                    <a:pt x="287612" y="483708"/>
                  </a:cubicBezTo>
                  <a:cubicBezTo>
                    <a:pt x="279533" y="496603"/>
                    <a:pt x="279533" y="512723"/>
                    <a:pt x="285996" y="527231"/>
                  </a:cubicBezTo>
                  <a:cubicBezTo>
                    <a:pt x="269838" y="528843"/>
                    <a:pt x="252064" y="528843"/>
                    <a:pt x="232675" y="528843"/>
                  </a:cubicBezTo>
                  <a:cubicBezTo>
                    <a:pt x="105027" y="528843"/>
                    <a:pt x="0" y="483708"/>
                    <a:pt x="0" y="425676"/>
                  </a:cubicBezTo>
                  <a:close/>
                  <a:moveTo>
                    <a:pt x="410219" y="296681"/>
                  </a:moveTo>
                  <a:lnTo>
                    <a:pt x="442511" y="296681"/>
                  </a:lnTo>
                  <a:lnTo>
                    <a:pt x="448969" y="335392"/>
                  </a:lnTo>
                  <a:cubicBezTo>
                    <a:pt x="458657" y="337005"/>
                    <a:pt x="466730" y="341844"/>
                    <a:pt x="474802" y="345070"/>
                  </a:cubicBezTo>
                  <a:lnTo>
                    <a:pt x="507094" y="322488"/>
                  </a:lnTo>
                  <a:lnTo>
                    <a:pt x="529698" y="346683"/>
                  </a:lnTo>
                  <a:lnTo>
                    <a:pt x="507094" y="377329"/>
                  </a:lnTo>
                  <a:cubicBezTo>
                    <a:pt x="511938" y="385394"/>
                    <a:pt x="515167" y="393459"/>
                    <a:pt x="516781" y="403136"/>
                  </a:cubicBezTo>
                  <a:lnTo>
                    <a:pt x="555531" y="409588"/>
                  </a:lnTo>
                  <a:lnTo>
                    <a:pt x="555531" y="441847"/>
                  </a:lnTo>
                  <a:lnTo>
                    <a:pt x="516781" y="448299"/>
                  </a:lnTo>
                  <a:cubicBezTo>
                    <a:pt x="515167" y="457977"/>
                    <a:pt x="511938" y="466042"/>
                    <a:pt x="507094" y="474106"/>
                  </a:cubicBezTo>
                  <a:lnTo>
                    <a:pt x="529698" y="506365"/>
                  </a:lnTo>
                  <a:lnTo>
                    <a:pt x="507094" y="528947"/>
                  </a:lnTo>
                  <a:lnTo>
                    <a:pt x="474802" y="506365"/>
                  </a:lnTo>
                  <a:cubicBezTo>
                    <a:pt x="466730" y="511204"/>
                    <a:pt x="458657" y="514430"/>
                    <a:pt x="448969" y="516043"/>
                  </a:cubicBezTo>
                  <a:lnTo>
                    <a:pt x="442511" y="554754"/>
                  </a:lnTo>
                  <a:lnTo>
                    <a:pt x="410219" y="554754"/>
                  </a:lnTo>
                  <a:lnTo>
                    <a:pt x="403761" y="517656"/>
                  </a:lnTo>
                  <a:cubicBezTo>
                    <a:pt x="394074" y="514430"/>
                    <a:pt x="386001" y="511204"/>
                    <a:pt x="377928" y="506365"/>
                  </a:cubicBezTo>
                  <a:lnTo>
                    <a:pt x="347251" y="528947"/>
                  </a:lnTo>
                  <a:lnTo>
                    <a:pt x="323032" y="506365"/>
                  </a:lnTo>
                  <a:lnTo>
                    <a:pt x="345636" y="474106"/>
                  </a:lnTo>
                  <a:cubicBezTo>
                    <a:pt x="340793" y="466042"/>
                    <a:pt x="337564" y="457977"/>
                    <a:pt x="335949" y="448299"/>
                  </a:cubicBezTo>
                  <a:lnTo>
                    <a:pt x="297199" y="441847"/>
                  </a:lnTo>
                  <a:lnTo>
                    <a:pt x="297199" y="409588"/>
                  </a:lnTo>
                  <a:lnTo>
                    <a:pt x="335949" y="403136"/>
                  </a:lnTo>
                  <a:cubicBezTo>
                    <a:pt x="337564" y="393459"/>
                    <a:pt x="340793" y="385394"/>
                    <a:pt x="345636" y="377329"/>
                  </a:cubicBezTo>
                  <a:lnTo>
                    <a:pt x="324647" y="346683"/>
                  </a:lnTo>
                  <a:lnTo>
                    <a:pt x="347251" y="322488"/>
                  </a:lnTo>
                  <a:lnTo>
                    <a:pt x="377928" y="345070"/>
                  </a:lnTo>
                  <a:cubicBezTo>
                    <a:pt x="386001" y="340231"/>
                    <a:pt x="394074" y="337005"/>
                    <a:pt x="403761" y="335392"/>
                  </a:cubicBezTo>
                  <a:close/>
                  <a:moveTo>
                    <a:pt x="0" y="238640"/>
                  </a:moveTo>
                  <a:cubicBezTo>
                    <a:pt x="0" y="296653"/>
                    <a:pt x="105027" y="343386"/>
                    <a:pt x="232675" y="343386"/>
                  </a:cubicBezTo>
                  <a:cubicBezTo>
                    <a:pt x="248833" y="343386"/>
                    <a:pt x="266606" y="341775"/>
                    <a:pt x="281149" y="340164"/>
                  </a:cubicBezTo>
                  <a:cubicBezTo>
                    <a:pt x="279533" y="349832"/>
                    <a:pt x="282764" y="359501"/>
                    <a:pt x="287612" y="367559"/>
                  </a:cubicBezTo>
                  <a:cubicBezTo>
                    <a:pt x="268222" y="372393"/>
                    <a:pt x="255296" y="390119"/>
                    <a:pt x="255296" y="409457"/>
                  </a:cubicBezTo>
                  <a:lnTo>
                    <a:pt x="255296" y="420738"/>
                  </a:lnTo>
                  <a:cubicBezTo>
                    <a:pt x="247217" y="422349"/>
                    <a:pt x="240754" y="422349"/>
                    <a:pt x="232675" y="422349"/>
                  </a:cubicBezTo>
                  <a:cubicBezTo>
                    <a:pt x="105027" y="422349"/>
                    <a:pt x="0" y="375616"/>
                    <a:pt x="0" y="319214"/>
                  </a:cubicBezTo>
                  <a:close/>
                  <a:moveTo>
                    <a:pt x="0" y="132146"/>
                  </a:moveTo>
                  <a:cubicBezTo>
                    <a:pt x="0" y="188565"/>
                    <a:pt x="104971" y="235313"/>
                    <a:pt x="232551" y="235313"/>
                  </a:cubicBezTo>
                  <a:cubicBezTo>
                    <a:pt x="361746" y="235313"/>
                    <a:pt x="465102" y="188565"/>
                    <a:pt x="465102" y="132146"/>
                  </a:cubicBezTo>
                  <a:lnTo>
                    <a:pt x="465102" y="211133"/>
                  </a:lnTo>
                  <a:cubicBezTo>
                    <a:pt x="465102" y="225641"/>
                    <a:pt x="458642" y="240149"/>
                    <a:pt x="444108" y="254657"/>
                  </a:cubicBezTo>
                  <a:cubicBezTo>
                    <a:pt x="444108" y="254657"/>
                    <a:pt x="442493" y="254657"/>
                    <a:pt x="442493" y="254657"/>
                  </a:cubicBezTo>
                  <a:lnTo>
                    <a:pt x="410194" y="254657"/>
                  </a:lnTo>
                  <a:cubicBezTo>
                    <a:pt x="390815" y="254657"/>
                    <a:pt x="373051" y="267552"/>
                    <a:pt x="368206" y="285284"/>
                  </a:cubicBezTo>
                  <a:cubicBezTo>
                    <a:pt x="361746" y="282060"/>
                    <a:pt x="353671" y="280448"/>
                    <a:pt x="347212" y="280448"/>
                  </a:cubicBezTo>
                  <a:cubicBezTo>
                    <a:pt x="335907" y="280448"/>
                    <a:pt x="324603" y="283672"/>
                    <a:pt x="316528" y="293344"/>
                  </a:cubicBezTo>
                  <a:lnTo>
                    <a:pt x="298764" y="309464"/>
                  </a:lnTo>
                  <a:cubicBezTo>
                    <a:pt x="277769" y="312688"/>
                    <a:pt x="255160" y="314300"/>
                    <a:pt x="232551" y="314300"/>
                  </a:cubicBezTo>
                  <a:cubicBezTo>
                    <a:pt x="104971" y="314300"/>
                    <a:pt x="0" y="267552"/>
                    <a:pt x="0" y="211133"/>
                  </a:cubicBezTo>
                  <a:close/>
                  <a:moveTo>
                    <a:pt x="232551" y="0"/>
                  </a:moveTo>
                  <a:cubicBezTo>
                    <a:pt x="360985" y="0"/>
                    <a:pt x="465102" y="46229"/>
                    <a:pt x="465102" y="103255"/>
                  </a:cubicBezTo>
                  <a:cubicBezTo>
                    <a:pt x="465102" y="160281"/>
                    <a:pt x="360985" y="206510"/>
                    <a:pt x="232551" y="206510"/>
                  </a:cubicBezTo>
                  <a:cubicBezTo>
                    <a:pt x="104117" y="206510"/>
                    <a:pt x="0" y="160281"/>
                    <a:pt x="0" y="103255"/>
                  </a:cubicBezTo>
                  <a:cubicBezTo>
                    <a:pt x="0" y="46229"/>
                    <a:pt x="104117" y="0"/>
                    <a:pt x="232551" y="0"/>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427"/>
              <a:endParaRPr lang="en-US" sz="4000">
                <a:solidFill>
                  <a:schemeClr val="tx1">
                    <a:lumMod val="75000"/>
                    <a:lumOff val="25000"/>
                  </a:schemeClr>
                </a:solidFill>
                <a:effectLst>
                  <a:outerShdw blurRad="38100" dist="38100" dir="2700000" algn="tl">
                    <a:srgbClr val="000000"/>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8" name="组合 7">
            <a:extLst>
              <a:ext uri="{FF2B5EF4-FFF2-40B4-BE49-F238E27FC236}">
                <a16:creationId xmlns:a16="http://schemas.microsoft.com/office/drawing/2014/main" id="{66FBC9B7-4D8E-734C-B987-18B847DFEE2C}"/>
              </a:ext>
            </a:extLst>
          </p:cNvPr>
          <p:cNvGrpSpPr/>
          <p:nvPr/>
        </p:nvGrpSpPr>
        <p:grpSpPr>
          <a:xfrm>
            <a:off x="3642523" y="4175899"/>
            <a:ext cx="1157817" cy="1299633"/>
            <a:chOff x="3387690" y="4205880"/>
            <a:chExt cx="1157817" cy="1299633"/>
          </a:xfrm>
        </p:grpSpPr>
        <p:sp>
          <p:nvSpPr>
            <p:cNvPr id="9" name="六边形 8">
              <a:extLst>
                <a:ext uri="{FF2B5EF4-FFF2-40B4-BE49-F238E27FC236}">
                  <a16:creationId xmlns:a16="http://schemas.microsoft.com/office/drawing/2014/main" id="{8CE94557-1672-9747-BB2E-BDAAF6101953}"/>
                </a:ext>
              </a:extLst>
            </p:cNvPr>
            <p:cNvSpPr/>
            <p:nvPr/>
          </p:nvSpPr>
          <p:spPr bwMode="auto">
            <a:xfrm rot="16200000">
              <a:off x="3316782" y="4276788"/>
              <a:ext cx="1299633" cy="1157817"/>
            </a:xfrm>
            <a:prstGeom prst="hexagon">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0" name="terminal-watch_76394">
              <a:extLst>
                <a:ext uri="{FF2B5EF4-FFF2-40B4-BE49-F238E27FC236}">
                  <a16:creationId xmlns:a16="http://schemas.microsoft.com/office/drawing/2014/main" id="{E671DC07-2243-794C-B592-CCA476DCB8CB}"/>
                </a:ext>
              </a:extLst>
            </p:cNvPr>
            <p:cNvSpPr>
              <a:spLocks noChangeAspect="1"/>
            </p:cNvSpPr>
            <p:nvPr/>
          </p:nvSpPr>
          <p:spPr bwMode="auto">
            <a:xfrm>
              <a:off x="3664814" y="4562417"/>
              <a:ext cx="609685" cy="608837"/>
            </a:xfrm>
            <a:custGeom>
              <a:avLst/>
              <a:gdLst>
                <a:gd name="T0" fmla="*/ 0 w 8160"/>
                <a:gd name="T1" fmla="*/ 4080 h 8160"/>
                <a:gd name="T2" fmla="*/ 8160 w 8160"/>
                <a:gd name="T3" fmla="*/ 4080 h 8160"/>
                <a:gd name="T4" fmla="*/ 3877 w 8160"/>
                <a:gd name="T5" fmla="*/ 771 h 8160"/>
                <a:gd name="T6" fmla="*/ 4283 w 8160"/>
                <a:gd name="T7" fmla="*/ 771 h 8160"/>
                <a:gd name="T8" fmla="*/ 4080 w 8160"/>
                <a:gd name="T9" fmla="*/ 1541 h 8160"/>
                <a:gd name="T10" fmla="*/ 3877 w 8160"/>
                <a:gd name="T11" fmla="*/ 771 h 8160"/>
                <a:gd name="T12" fmla="*/ 755 w 8160"/>
                <a:gd name="T13" fmla="*/ 4300 h 8160"/>
                <a:gd name="T14" fmla="*/ 755 w 8160"/>
                <a:gd name="T15" fmla="*/ 3893 h 8160"/>
                <a:gd name="T16" fmla="*/ 1525 w 8160"/>
                <a:gd name="T17" fmla="*/ 4097 h 8160"/>
                <a:gd name="T18" fmla="*/ 2273 w 8160"/>
                <a:gd name="T19" fmla="*/ 6191 h 8160"/>
                <a:gd name="T20" fmla="*/ 1729 w 8160"/>
                <a:gd name="T21" fmla="*/ 6651 h 8160"/>
                <a:gd name="T22" fmla="*/ 1585 w 8160"/>
                <a:gd name="T23" fmla="*/ 6304 h 8160"/>
                <a:gd name="T24" fmla="*/ 2273 w 8160"/>
                <a:gd name="T25" fmla="*/ 5904 h 8160"/>
                <a:gd name="T26" fmla="*/ 2273 w 8160"/>
                <a:gd name="T27" fmla="*/ 2290 h 8160"/>
                <a:gd name="T28" fmla="*/ 1985 w 8160"/>
                <a:gd name="T29" fmla="*/ 2290 h 8160"/>
                <a:gd name="T30" fmla="*/ 1585 w 8160"/>
                <a:gd name="T31" fmla="*/ 1602 h 8160"/>
                <a:gd name="T32" fmla="*/ 2273 w 8160"/>
                <a:gd name="T33" fmla="*/ 2002 h 8160"/>
                <a:gd name="T34" fmla="*/ 4283 w 8160"/>
                <a:gd name="T35" fmla="*/ 7422 h 8160"/>
                <a:gd name="T36" fmla="*/ 3877 w 8160"/>
                <a:gd name="T37" fmla="*/ 7422 h 8160"/>
                <a:gd name="T38" fmla="*/ 4080 w 8160"/>
                <a:gd name="T39" fmla="*/ 6652 h 8160"/>
                <a:gd name="T40" fmla="*/ 4283 w 8160"/>
                <a:gd name="T41" fmla="*/ 7422 h 8160"/>
                <a:gd name="T42" fmla="*/ 4546 w 8160"/>
                <a:gd name="T43" fmla="*/ 4300 h 8160"/>
                <a:gd name="T44" fmla="*/ 3572 w 8160"/>
                <a:gd name="T45" fmla="*/ 4097 h 8160"/>
                <a:gd name="T46" fmla="*/ 2879 w 8160"/>
                <a:gd name="T47" fmla="*/ 1876 h 8160"/>
                <a:gd name="T48" fmla="*/ 3251 w 8160"/>
                <a:gd name="T49" fmla="*/ 1711 h 8160"/>
                <a:gd name="T50" fmla="*/ 4546 w 8160"/>
                <a:gd name="T51" fmla="*/ 3893 h 8160"/>
                <a:gd name="T52" fmla="*/ 5668 w 8160"/>
                <a:gd name="T53" fmla="*/ 4096 h 8160"/>
                <a:gd name="T54" fmla="*/ 6575 w 8160"/>
                <a:gd name="T55" fmla="*/ 6591 h 8160"/>
                <a:gd name="T56" fmla="*/ 6287 w 8160"/>
                <a:gd name="T57" fmla="*/ 6591 h 8160"/>
                <a:gd name="T58" fmla="*/ 5887 w 8160"/>
                <a:gd name="T59" fmla="*/ 5903 h 8160"/>
                <a:gd name="T60" fmla="*/ 6575 w 8160"/>
                <a:gd name="T61" fmla="*/ 6304 h 8160"/>
                <a:gd name="T62" fmla="*/ 6575 w 8160"/>
                <a:gd name="T63" fmla="*/ 1889 h 8160"/>
                <a:gd name="T64" fmla="*/ 6031 w 8160"/>
                <a:gd name="T65" fmla="*/ 2349 h 8160"/>
                <a:gd name="T66" fmla="*/ 5887 w 8160"/>
                <a:gd name="T67" fmla="*/ 2002 h 8160"/>
                <a:gd name="T68" fmla="*/ 6575 w 8160"/>
                <a:gd name="T69" fmla="*/ 1602 h 8160"/>
                <a:gd name="T70" fmla="*/ 7405 w 8160"/>
                <a:gd name="T71" fmla="*/ 4300 h 8160"/>
                <a:gd name="T72" fmla="*/ 6635 w 8160"/>
                <a:gd name="T73" fmla="*/ 4097 h 8160"/>
                <a:gd name="T74" fmla="*/ 7405 w 8160"/>
                <a:gd name="T75" fmla="*/ 3893 h 8160"/>
                <a:gd name="T76" fmla="*/ 7405 w 8160"/>
                <a:gd name="T77" fmla="*/ 4300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60" h="8160">
                  <a:moveTo>
                    <a:pt x="4080" y="0"/>
                  </a:moveTo>
                  <a:cubicBezTo>
                    <a:pt x="1830" y="0"/>
                    <a:pt x="0" y="1830"/>
                    <a:pt x="0" y="4080"/>
                  </a:cubicBezTo>
                  <a:cubicBezTo>
                    <a:pt x="0" y="6330"/>
                    <a:pt x="1830" y="8160"/>
                    <a:pt x="4080" y="8160"/>
                  </a:cubicBezTo>
                  <a:cubicBezTo>
                    <a:pt x="6330" y="8160"/>
                    <a:pt x="8160" y="6330"/>
                    <a:pt x="8160" y="4080"/>
                  </a:cubicBezTo>
                  <a:cubicBezTo>
                    <a:pt x="8160" y="1830"/>
                    <a:pt x="6330" y="0"/>
                    <a:pt x="4080" y="0"/>
                  </a:cubicBezTo>
                  <a:close/>
                  <a:moveTo>
                    <a:pt x="3877" y="771"/>
                  </a:moveTo>
                  <a:cubicBezTo>
                    <a:pt x="3877" y="659"/>
                    <a:pt x="3968" y="568"/>
                    <a:pt x="4080" y="568"/>
                  </a:cubicBezTo>
                  <a:cubicBezTo>
                    <a:pt x="4192" y="568"/>
                    <a:pt x="4283" y="659"/>
                    <a:pt x="4283" y="771"/>
                  </a:cubicBezTo>
                  <a:lnTo>
                    <a:pt x="4283" y="1338"/>
                  </a:lnTo>
                  <a:cubicBezTo>
                    <a:pt x="4283" y="1450"/>
                    <a:pt x="4192" y="1541"/>
                    <a:pt x="4080" y="1541"/>
                  </a:cubicBezTo>
                  <a:cubicBezTo>
                    <a:pt x="3968" y="1541"/>
                    <a:pt x="3877" y="1450"/>
                    <a:pt x="3877" y="1338"/>
                  </a:cubicBezTo>
                  <a:lnTo>
                    <a:pt x="3877" y="771"/>
                  </a:lnTo>
                  <a:close/>
                  <a:moveTo>
                    <a:pt x="1321" y="4300"/>
                  </a:moveTo>
                  <a:lnTo>
                    <a:pt x="755" y="4300"/>
                  </a:lnTo>
                  <a:cubicBezTo>
                    <a:pt x="643" y="4300"/>
                    <a:pt x="552" y="4209"/>
                    <a:pt x="552" y="4097"/>
                  </a:cubicBezTo>
                  <a:cubicBezTo>
                    <a:pt x="552" y="3984"/>
                    <a:pt x="643" y="3893"/>
                    <a:pt x="755" y="3893"/>
                  </a:cubicBezTo>
                  <a:lnTo>
                    <a:pt x="1321" y="3893"/>
                  </a:lnTo>
                  <a:cubicBezTo>
                    <a:pt x="1434" y="3893"/>
                    <a:pt x="1525" y="3984"/>
                    <a:pt x="1525" y="4097"/>
                  </a:cubicBezTo>
                  <a:cubicBezTo>
                    <a:pt x="1525" y="4209"/>
                    <a:pt x="1434" y="4300"/>
                    <a:pt x="1321" y="4300"/>
                  </a:cubicBezTo>
                  <a:close/>
                  <a:moveTo>
                    <a:pt x="2273" y="6191"/>
                  </a:moveTo>
                  <a:lnTo>
                    <a:pt x="1873" y="6592"/>
                  </a:lnTo>
                  <a:cubicBezTo>
                    <a:pt x="1833" y="6631"/>
                    <a:pt x="1781" y="6651"/>
                    <a:pt x="1729" y="6651"/>
                  </a:cubicBezTo>
                  <a:cubicBezTo>
                    <a:pt x="1677" y="6651"/>
                    <a:pt x="1625" y="6631"/>
                    <a:pt x="1585" y="6592"/>
                  </a:cubicBezTo>
                  <a:cubicBezTo>
                    <a:pt x="1506" y="6512"/>
                    <a:pt x="1506" y="6383"/>
                    <a:pt x="1585" y="6304"/>
                  </a:cubicBezTo>
                  <a:lnTo>
                    <a:pt x="1985" y="5904"/>
                  </a:lnTo>
                  <a:cubicBezTo>
                    <a:pt x="2065" y="5824"/>
                    <a:pt x="2194" y="5824"/>
                    <a:pt x="2273" y="5904"/>
                  </a:cubicBezTo>
                  <a:cubicBezTo>
                    <a:pt x="2352" y="5983"/>
                    <a:pt x="2352" y="6112"/>
                    <a:pt x="2273" y="6191"/>
                  </a:cubicBezTo>
                  <a:close/>
                  <a:moveTo>
                    <a:pt x="2273" y="2290"/>
                  </a:moveTo>
                  <a:cubicBezTo>
                    <a:pt x="2233" y="2329"/>
                    <a:pt x="2181" y="2349"/>
                    <a:pt x="2129" y="2349"/>
                  </a:cubicBezTo>
                  <a:cubicBezTo>
                    <a:pt x="2077" y="2349"/>
                    <a:pt x="2025" y="2329"/>
                    <a:pt x="1985" y="2290"/>
                  </a:cubicBezTo>
                  <a:lnTo>
                    <a:pt x="1585" y="1889"/>
                  </a:lnTo>
                  <a:cubicBezTo>
                    <a:pt x="1506" y="1810"/>
                    <a:pt x="1506" y="1681"/>
                    <a:pt x="1585" y="1602"/>
                  </a:cubicBezTo>
                  <a:cubicBezTo>
                    <a:pt x="1664" y="1522"/>
                    <a:pt x="1793" y="1522"/>
                    <a:pt x="1873" y="1602"/>
                  </a:cubicBezTo>
                  <a:lnTo>
                    <a:pt x="2273" y="2002"/>
                  </a:lnTo>
                  <a:cubicBezTo>
                    <a:pt x="2352" y="2081"/>
                    <a:pt x="2352" y="2210"/>
                    <a:pt x="2273" y="2290"/>
                  </a:cubicBezTo>
                  <a:close/>
                  <a:moveTo>
                    <a:pt x="4283" y="7422"/>
                  </a:moveTo>
                  <a:cubicBezTo>
                    <a:pt x="4283" y="7534"/>
                    <a:pt x="4192" y="7625"/>
                    <a:pt x="4080" y="7625"/>
                  </a:cubicBezTo>
                  <a:cubicBezTo>
                    <a:pt x="3968" y="7625"/>
                    <a:pt x="3877" y="7534"/>
                    <a:pt x="3877" y="7422"/>
                  </a:cubicBezTo>
                  <a:lnTo>
                    <a:pt x="3877" y="6855"/>
                  </a:lnTo>
                  <a:cubicBezTo>
                    <a:pt x="3877" y="6743"/>
                    <a:pt x="3968" y="6652"/>
                    <a:pt x="4080" y="6652"/>
                  </a:cubicBezTo>
                  <a:cubicBezTo>
                    <a:pt x="4192" y="6652"/>
                    <a:pt x="4283" y="6743"/>
                    <a:pt x="4283" y="6855"/>
                  </a:cubicBezTo>
                  <a:lnTo>
                    <a:pt x="4283" y="7422"/>
                  </a:lnTo>
                  <a:close/>
                  <a:moveTo>
                    <a:pt x="5464" y="4300"/>
                  </a:moveTo>
                  <a:lnTo>
                    <a:pt x="4546" y="4300"/>
                  </a:lnTo>
                  <a:cubicBezTo>
                    <a:pt x="4467" y="4479"/>
                    <a:pt x="4288" y="4605"/>
                    <a:pt x="4080" y="4605"/>
                  </a:cubicBezTo>
                  <a:cubicBezTo>
                    <a:pt x="3800" y="4605"/>
                    <a:pt x="3572" y="4377"/>
                    <a:pt x="3572" y="4097"/>
                  </a:cubicBezTo>
                  <a:cubicBezTo>
                    <a:pt x="3572" y="3962"/>
                    <a:pt x="3625" y="3840"/>
                    <a:pt x="3710" y="3749"/>
                  </a:cubicBezTo>
                  <a:lnTo>
                    <a:pt x="2879" y="1876"/>
                  </a:lnTo>
                  <a:cubicBezTo>
                    <a:pt x="2834" y="1773"/>
                    <a:pt x="2880" y="1653"/>
                    <a:pt x="2983" y="1607"/>
                  </a:cubicBezTo>
                  <a:cubicBezTo>
                    <a:pt x="3085" y="1562"/>
                    <a:pt x="3206" y="1608"/>
                    <a:pt x="3251" y="1711"/>
                  </a:cubicBezTo>
                  <a:lnTo>
                    <a:pt x="4084" y="3588"/>
                  </a:lnTo>
                  <a:cubicBezTo>
                    <a:pt x="4290" y="3590"/>
                    <a:pt x="4468" y="3715"/>
                    <a:pt x="4546" y="3893"/>
                  </a:cubicBezTo>
                  <a:lnTo>
                    <a:pt x="5464" y="3893"/>
                  </a:lnTo>
                  <a:cubicBezTo>
                    <a:pt x="5577" y="3893"/>
                    <a:pt x="5668" y="3984"/>
                    <a:pt x="5668" y="4096"/>
                  </a:cubicBezTo>
                  <a:cubicBezTo>
                    <a:pt x="5668" y="4209"/>
                    <a:pt x="5577" y="4300"/>
                    <a:pt x="5464" y="4300"/>
                  </a:cubicBezTo>
                  <a:close/>
                  <a:moveTo>
                    <a:pt x="6575" y="6591"/>
                  </a:moveTo>
                  <a:cubicBezTo>
                    <a:pt x="6535" y="6631"/>
                    <a:pt x="6483" y="6651"/>
                    <a:pt x="6431" y="6651"/>
                  </a:cubicBezTo>
                  <a:cubicBezTo>
                    <a:pt x="6379" y="6651"/>
                    <a:pt x="6327" y="6631"/>
                    <a:pt x="6287" y="6591"/>
                  </a:cubicBezTo>
                  <a:lnTo>
                    <a:pt x="5887" y="6191"/>
                  </a:lnTo>
                  <a:cubicBezTo>
                    <a:pt x="5808" y="6112"/>
                    <a:pt x="5808" y="5983"/>
                    <a:pt x="5887" y="5903"/>
                  </a:cubicBezTo>
                  <a:cubicBezTo>
                    <a:pt x="5966" y="5824"/>
                    <a:pt x="6095" y="5824"/>
                    <a:pt x="6174" y="5903"/>
                  </a:cubicBezTo>
                  <a:lnTo>
                    <a:pt x="6575" y="6304"/>
                  </a:lnTo>
                  <a:cubicBezTo>
                    <a:pt x="6654" y="6383"/>
                    <a:pt x="6654" y="6512"/>
                    <a:pt x="6575" y="6591"/>
                  </a:cubicBezTo>
                  <a:close/>
                  <a:moveTo>
                    <a:pt x="6575" y="1889"/>
                  </a:moveTo>
                  <a:lnTo>
                    <a:pt x="6175" y="2290"/>
                  </a:lnTo>
                  <a:cubicBezTo>
                    <a:pt x="6135" y="2329"/>
                    <a:pt x="6083" y="2349"/>
                    <a:pt x="6031" y="2349"/>
                  </a:cubicBezTo>
                  <a:cubicBezTo>
                    <a:pt x="5979" y="2349"/>
                    <a:pt x="5927" y="2329"/>
                    <a:pt x="5887" y="2290"/>
                  </a:cubicBezTo>
                  <a:cubicBezTo>
                    <a:pt x="5808" y="2210"/>
                    <a:pt x="5808" y="2081"/>
                    <a:pt x="5887" y="2002"/>
                  </a:cubicBezTo>
                  <a:lnTo>
                    <a:pt x="6287" y="1602"/>
                  </a:lnTo>
                  <a:cubicBezTo>
                    <a:pt x="6367" y="1522"/>
                    <a:pt x="6496" y="1522"/>
                    <a:pt x="6575" y="1602"/>
                  </a:cubicBezTo>
                  <a:cubicBezTo>
                    <a:pt x="6654" y="1681"/>
                    <a:pt x="6654" y="1810"/>
                    <a:pt x="6575" y="1889"/>
                  </a:cubicBezTo>
                  <a:close/>
                  <a:moveTo>
                    <a:pt x="7405" y="4300"/>
                  </a:moveTo>
                  <a:lnTo>
                    <a:pt x="6839" y="4300"/>
                  </a:lnTo>
                  <a:cubicBezTo>
                    <a:pt x="6727" y="4300"/>
                    <a:pt x="6635" y="4209"/>
                    <a:pt x="6635" y="4097"/>
                  </a:cubicBezTo>
                  <a:cubicBezTo>
                    <a:pt x="6635" y="3984"/>
                    <a:pt x="6727" y="3893"/>
                    <a:pt x="6839" y="3893"/>
                  </a:cubicBezTo>
                  <a:lnTo>
                    <a:pt x="7405" y="3893"/>
                  </a:lnTo>
                  <a:cubicBezTo>
                    <a:pt x="7517" y="3893"/>
                    <a:pt x="7608" y="3984"/>
                    <a:pt x="7608" y="4097"/>
                  </a:cubicBezTo>
                  <a:cubicBezTo>
                    <a:pt x="7608" y="4209"/>
                    <a:pt x="7517" y="4300"/>
                    <a:pt x="7405" y="4300"/>
                  </a:cubicBezTo>
                  <a:close/>
                </a:path>
              </a:pathLst>
            </a:custGeom>
            <a:solidFill>
              <a:schemeClr val="bg1"/>
            </a:solidFill>
            <a:ln>
              <a:noFill/>
            </a:ln>
          </p:spPr>
          <p:txBody>
            <a:bodyPr/>
            <a:lstStyle/>
            <a:p>
              <a:endParaRPr lang="zh-CN" altLang="en-US">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11" name="组合 10">
            <a:extLst>
              <a:ext uri="{FF2B5EF4-FFF2-40B4-BE49-F238E27FC236}">
                <a16:creationId xmlns:a16="http://schemas.microsoft.com/office/drawing/2014/main" id="{0FF36B07-CB5E-F14D-9DCF-A4B70726921B}"/>
              </a:ext>
            </a:extLst>
          </p:cNvPr>
          <p:cNvGrpSpPr/>
          <p:nvPr/>
        </p:nvGrpSpPr>
        <p:grpSpPr>
          <a:xfrm>
            <a:off x="4383357" y="2994798"/>
            <a:ext cx="1157817" cy="1301750"/>
            <a:chOff x="4128524" y="3024779"/>
            <a:chExt cx="1157817" cy="1301750"/>
          </a:xfrm>
        </p:grpSpPr>
        <p:sp>
          <p:nvSpPr>
            <p:cNvPr id="12" name="六边形 11">
              <a:extLst>
                <a:ext uri="{FF2B5EF4-FFF2-40B4-BE49-F238E27FC236}">
                  <a16:creationId xmlns:a16="http://schemas.microsoft.com/office/drawing/2014/main" id="{07EC836C-6413-B84A-923F-22E7C755F37C}"/>
                </a:ext>
              </a:extLst>
            </p:cNvPr>
            <p:cNvSpPr/>
            <p:nvPr/>
          </p:nvSpPr>
          <p:spPr bwMode="auto">
            <a:xfrm rot="16200000">
              <a:off x="4056558" y="3096745"/>
              <a:ext cx="1301750" cy="1157817"/>
            </a:xfrm>
            <a:prstGeom prst="hexagon">
              <a:avLst/>
            </a:pr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3" name="wifi-signal_74398">
              <a:extLst>
                <a:ext uri="{FF2B5EF4-FFF2-40B4-BE49-F238E27FC236}">
                  <a16:creationId xmlns:a16="http://schemas.microsoft.com/office/drawing/2014/main" id="{19DFB718-CC74-624D-897C-9EC86BBD77D0}"/>
                </a:ext>
              </a:extLst>
            </p:cNvPr>
            <p:cNvSpPr>
              <a:spLocks noChangeAspect="1"/>
            </p:cNvSpPr>
            <p:nvPr/>
          </p:nvSpPr>
          <p:spPr bwMode="auto">
            <a:xfrm>
              <a:off x="4402590" y="3371238"/>
              <a:ext cx="609685" cy="608832"/>
            </a:xfrm>
            <a:custGeom>
              <a:avLst/>
              <a:gdLst>
                <a:gd name="connsiteX0" fmla="*/ 76458 w 604745"/>
                <a:gd name="connsiteY0" fmla="*/ 451195 h 603899"/>
                <a:gd name="connsiteX1" fmla="*/ 152916 w 604745"/>
                <a:gd name="connsiteY1" fmla="*/ 527547 h 603899"/>
                <a:gd name="connsiteX2" fmla="*/ 76458 w 604745"/>
                <a:gd name="connsiteY2" fmla="*/ 603899 h 603899"/>
                <a:gd name="connsiteX3" fmla="*/ 0 w 604745"/>
                <a:gd name="connsiteY3" fmla="*/ 527547 h 603899"/>
                <a:gd name="connsiteX4" fmla="*/ 76458 w 604745"/>
                <a:gd name="connsiteY4" fmla="*/ 451195 h 603899"/>
                <a:gd name="connsiteX5" fmla="*/ 76422 w 604745"/>
                <a:gd name="connsiteY5" fmla="*/ 227926 h 603899"/>
                <a:gd name="connsiteX6" fmla="*/ 376536 w 604745"/>
                <a:gd name="connsiteY6" fmla="*/ 527547 h 603899"/>
                <a:gd name="connsiteX7" fmla="*/ 265414 w 604745"/>
                <a:gd name="connsiteY7" fmla="*/ 527547 h 603899"/>
                <a:gd name="connsiteX8" fmla="*/ 76422 w 604745"/>
                <a:gd name="connsiteY8" fmla="*/ 338866 h 603899"/>
                <a:gd name="connsiteX9" fmla="*/ 76422 w 604745"/>
                <a:gd name="connsiteY9" fmla="*/ 0 h 603899"/>
                <a:gd name="connsiteX10" fmla="*/ 450008 w 604745"/>
                <a:gd name="connsiteY10" fmla="*/ 154510 h 603899"/>
                <a:gd name="connsiteX11" fmla="*/ 604745 w 604745"/>
                <a:gd name="connsiteY11" fmla="*/ 527547 h 603899"/>
                <a:gd name="connsiteX12" fmla="*/ 493497 w 604745"/>
                <a:gd name="connsiteY12" fmla="*/ 527547 h 603899"/>
                <a:gd name="connsiteX13" fmla="*/ 76422 w 604745"/>
                <a:gd name="connsiteY13" fmla="*/ 111085 h 603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4745" h="603899">
                  <a:moveTo>
                    <a:pt x="76458" y="451195"/>
                  </a:moveTo>
                  <a:cubicBezTo>
                    <a:pt x="118685" y="451195"/>
                    <a:pt x="152916" y="485379"/>
                    <a:pt x="152916" y="527547"/>
                  </a:cubicBezTo>
                  <a:cubicBezTo>
                    <a:pt x="152916" y="569715"/>
                    <a:pt x="118685" y="603899"/>
                    <a:pt x="76458" y="603899"/>
                  </a:cubicBezTo>
                  <a:cubicBezTo>
                    <a:pt x="34231" y="603899"/>
                    <a:pt x="0" y="569715"/>
                    <a:pt x="0" y="527547"/>
                  </a:cubicBezTo>
                  <a:cubicBezTo>
                    <a:pt x="0" y="485379"/>
                    <a:pt x="34231" y="451195"/>
                    <a:pt x="76458" y="451195"/>
                  </a:cubicBezTo>
                  <a:close/>
                  <a:moveTo>
                    <a:pt x="76422" y="227926"/>
                  </a:moveTo>
                  <a:cubicBezTo>
                    <a:pt x="241983" y="227926"/>
                    <a:pt x="376536" y="362258"/>
                    <a:pt x="376536" y="527547"/>
                  </a:cubicBezTo>
                  <a:lnTo>
                    <a:pt x="265414" y="527547"/>
                  </a:lnTo>
                  <a:cubicBezTo>
                    <a:pt x="265414" y="423471"/>
                    <a:pt x="180529" y="338866"/>
                    <a:pt x="76422" y="338866"/>
                  </a:cubicBezTo>
                  <a:close/>
                  <a:moveTo>
                    <a:pt x="76422" y="0"/>
                  </a:moveTo>
                  <a:cubicBezTo>
                    <a:pt x="217551" y="0"/>
                    <a:pt x="350263" y="54912"/>
                    <a:pt x="450008" y="154510"/>
                  </a:cubicBezTo>
                  <a:cubicBezTo>
                    <a:pt x="549752" y="254108"/>
                    <a:pt x="604745" y="386625"/>
                    <a:pt x="604745" y="527547"/>
                  </a:cubicBezTo>
                  <a:lnTo>
                    <a:pt x="493497" y="527547"/>
                  </a:lnTo>
                  <a:cubicBezTo>
                    <a:pt x="493497" y="297953"/>
                    <a:pt x="306494" y="111085"/>
                    <a:pt x="76422" y="111085"/>
                  </a:cubicBezTo>
                  <a:close/>
                </a:path>
              </a:pathLst>
            </a:custGeom>
            <a:solidFill>
              <a:schemeClr val="bg1"/>
            </a:solidFill>
            <a:ln>
              <a:noFill/>
            </a:ln>
          </p:spPr>
          <p:txBody>
            <a:bodyPr/>
            <a:lstStyle/>
            <a:p>
              <a:endParaRPr lang="zh-CN" altLang="en-US">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14" name="组合 13">
            <a:extLst>
              <a:ext uri="{FF2B5EF4-FFF2-40B4-BE49-F238E27FC236}">
                <a16:creationId xmlns:a16="http://schemas.microsoft.com/office/drawing/2014/main" id="{D951CBD5-001D-2744-9A59-391514A81F66}"/>
              </a:ext>
            </a:extLst>
          </p:cNvPr>
          <p:cNvGrpSpPr/>
          <p:nvPr/>
        </p:nvGrpSpPr>
        <p:grpSpPr>
          <a:xfrm>
            <a:off x="3684856" y="1815816"/>
            <a:ext cx="1157817" cy="1299633"/>
            <a:chOff x="3430023" y="1845797"/>
            <a:chExt cx="1157817" cy="1299633"/>
          </a:xfrm>
        </p:grpSpPr>
        <p:sp>
          <p:nvSpPr>
            <p:cNvPr id="15" name="六边形 14">
              <a:extLst>
                <a:ext uri="{FF2B5EF4-FFF2-40B4-BE49-F238E27FC236}">
                  <a16:creationId xmlns:a16="http://schemas.microsoft.com/office/drawing/2014/main" id="{508C8F80-ED5A-0440-A033-86B08D448969}"/>
                </a:ext>
              </a:extLst>
            </p:cNvPr>
            <p:cNvSpPr/>
            <p:nvPr/>
          </p:nvSpPr>
          <p:spPr bwMode="auto">
            <a:xfrm rot="16200000">
              <a:off x="3359115" y="1916705"/>
              <a:ext cx="1299633" cy="1157817"/>
            </a:xfrm>
            <a:prstGeom prst="hexagon">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6" name="zoom-in-tool_77322">
              <a:extLst>
                <a:ext uri="{FF2B5EF4-FFF2-40B4-BE49-F238E27FC236}">
                  <a16:creationId xmlns:a16="http://schemas.microsoft.com/office/drawing/2014/main" id="{DA2B9EFB-0E4D-4D42-A929-1C10B7DB7F50}"/>
                </a:ext>
              </a:extLst>
            </p:cNvPr>
            <p:cNvSpPr>
              <a:spLocks noChangeAspect="1"/>
            </p:cNvSpPr>
            <p:nvPr/>
          </p:nvSpPr>
          <p:spPr bwMode="auto">
            <a:xfrm>
              <a:off x="3714770" y="2237819"/>
              <a:ext cx="609685" cy="608690"/>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txBody>
            <a:bodyPr/>
            <a:lstStyle/>
            <a:p>
              <a:endParaRPr lang="zh-CN" altLang="en-US">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17" name="Group 7">
            <a:extLst>
              <a:ext uri="{FF2B5EF4-FFF2-40B4-BE49-F238E27FC236}">
                <a16:creationId xmlns:a16="http://schemas.microsoft.com/office/drawing/2014/main" id="{F30070C0-8315-0E42-BE5B-DD9599CAA6B8}"/>
              </a:ext>
            </a:extLst>
          </p:cNvPr>
          <p:cNvGrpSpPr/>
          <p:nvPr/>
        </p:nvGrpSpPr>
        <p:grpSpPr>
          <a:xfrm>
            <a:off x="1604173" y="2994799"/>
            <a:ext cx="1176867" cy="1301750"/>
            <a:chOff x="1330290" y="3042830"/>
            <a:chExt cx="1176867" cy="1301750"/>
          </a:xfrm>
        </p:grpSpPr>
        <p:sp>
          <p:nvSpPr>
            <p:cNvPr id="18" name="六边形 17">
              <a:extLst>
                <a:ext uri="{FF2B5EF4-FFF2-40B4-BE49-F238E27FC236}">
                  <a16:creationId xmlns:a16="http://schemas.microsoft.com/office/drawing/2014/main" id="{352F77DA-DE30-B84C-8B9B-869E69BE3231}"/>
                </a:ext>
              </a:extLst>
            </p:cNvPr>
            <p:cNvSpPr/>
            <p:nvPr/>
          </p:nvSpPr>
          <p:spPr bwMode="auto">
            <a:xfrm rot="16200000">
              <a:off x="1267849" y="3105271"/>
              <a:ext cx="1301750" cy="1176867"/>
            </a:xfrm>
            <a:prstGeom prst="hexagon">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9" name="AutoShape 59">
              <a:extLst>
                <a:ext uri="{FF2B5EF4-FFF2-40B4-BE49-F238E27FC236}">
                  <a16:creationId xmlns:a16="http://schemas.microsoft.com/office/drawing/2014/main" id="{119EF3B6-8E3C-D147-9643-094AA0A77360}"/>
                </a:ext>
              </a:extLst>
            </p:cNvPr>
            <p:cNvSpPr>
              <a:spLocks/>
            </p:cNvSpPr>
            <p:nvPr/>
          </p:nvSpPr>
          <p:spPr bwMode="auto">
            <a:xfrm>
              <a:off x="1658892" y="3428136"/>
              <a:ext cx="519663" cy="531136"/>
            </a:xfrm>
            <a:custGeom>
              <a:avLst/>
              <a:gdLst>
                <a:gd name="connsiteX0" fmla="*/ 161282 w 594584"/>
                <a:gd name="connsiteY0" fmla="*/ 498228 h 607710"/>
                <a:gd name="connsiteX1" fmla="*/ 161282 w 594584"/>
                <a:gd name="connsiteY1" fmla="*/ 517026 h 607710"/>
                <a:gd name="connsiteX2" fmla="*/ 524261 w 594584"/>
                <a:gd name="connsiteY2" fmla="*/ 517026 h 607710"/>
                <a:gd name="connsiteX3" fmla="*/ 524261 w 594584"/>
                <a:gd name="connsiteY3" fmla="*/ 498228 h 607710"/>
                <a:gd name="connsiteX4" fmla="*/ 161282 w 594584"/>
                <a:gd name="connsiteY4" fmla="*/ 422914 h 607710"/>
                <a:gd name="connsiteX5" fmla="*/ 161282 w 594584"/>
                <a:gd name="connsiteY5" fmla="*/ 441713 h 607710"/>
                <a:gd name="connsiteX6" fmla="*/ 524261 w 594584"/>
                <a:gd name="connsiteY6" fmla="*/ 441713 h 607710"/>
                <a:gd name="connsiteX7" fmla="*/ 524261 w 594584"/>
                <a:gd name="connsiteY7" fmla="*/ 422914 h 607710"/>
                <a:gd name="connsiteX8" fmla="*/ 161282 w 594584"/>
                <a:gd name="connsiteY8" fmla="*/ 347719 h 607710"/>
                <a:gd name="connsiteX9" fmla="*/ 161282 w 594584"/>
                <a:gd name="connsiteY9" fmla="*/ 366518 h 607710"/>
                <a:gd name="connsiteX10" fmla="*/ 524261 w 594584"/>
                <a:gd name="connsiteY10" fmla="*/ 366518 h 607710"/>
                <a:gd name="connsiteX11" fmla="*/ 524261 w 594584"/>
                <a:gd name="connsiteY11" fmla="*/ 347719 h 607710"/>
                <a:gd name="connsiteX12" fmla="*/ 161282 w 594584"/>
                <a:gd name="connsiteY12" fmla="*/ 272405 h 607710"/>
                <a:gd name="connsiteX13" fmla="*/ 161282 w 594584"/>
                <a:gd name="connsiteY13" fmla="*/ 291204 h 607710"/>
                <a:gd name="connsiteX14" fmla="*/ 524261 w 594584"/>
                <a:gd name="connsiteY14" fmla="*/ 291204 h 607710"/>
                <a:gd name="connsiteX15" fmla="*/ 524261 w 594584"/>
                <a:gd name="connsiteY15" fmla="*/ 272405 h 607710"/>
                <a:gd name="connsiteX16" fmla="*/ 161282 w 594584"/>
                <a:gd name="connsiteY16" fmla="*/ 197210 h 607710"/>
                <a:gd name="connsiteX17" fmla="*/ 161282 w 594584"/>
                <a:gd name="connsiteY17" fmla="*/ 216009 h 607710"/>
                <a:gd name="connsiteX18" fmla="*/ 524261 w 594584"/>
                <a:gd name="connsiteY18" fmla="*/ 216009 h 607710"/>
                <a:gd name="connsiteX19" fmla="*/ 524261 w 594584"/>
                <a:gd name="connsiteY19" fmla="*/ 197210 h 607710"/>
                <a:gd name="connsiteX20" fmla="*/ 0 w 594584"/>
                <a:gd name="connsiteY20" fmla="*/ 140778 h 607710"/>
                <a:gd name="connsiteX21" fmla="*/ 72118 w 594584"/>
                <a:gd name="connsiteY21" fmla="*/ 140778 h 607710"/>
                <a:gd name="connsiteX22" fmla="*/ 72118 w 594584"/>
                <a:gd name="connsiteY22" fmla="*/ 607710 h 607710"/>
                <a:gd name="connsiteX23" fmla="*/ 0 w 594584"/>
                <a:gd name="connsiteY23" fmla="*/ 607710 h 607710"/>
                <a:gd name="connsiteX24" fmla="*/ 161282 w 594584"/>
                <a:gd name="connsiteY24" fmla="*/ 121897 h 607710"/>
                <a:gd name="connsiteX25" fmla="*/ 161282 w 594584"/>
                <a:gd name="connsiteY25" fmla="*/ 140814 h 607710"/>
                <a:gd name="connsiteX26" fmla="*/ 524261 w 594584"/>
                <a:gd name="connsiteY26" fmla="*/ 140814 h 607710"/>
                <a:gd name="connsiteX27" fmla="*/ 524261 w 594584"/>
                <a:gd name="connsiteY27" fmla="*/ 121897 h 607710"/>
                <a:gd name="connsiteX28" fmla="*/ 90959 w 594584"/>
                <a:gd name="connsiteY28" fmla="*/ 0 h 607710"/>
                <a:gd name="connsiteX29" fmla="*/ 594584 w 594584"/>
                <a:gd name="connsiteY29" fmla="*/ 0 h 607710"/>
                <a:gd name="connsiteX30" fmla="*/ 594584 w 594584"/>
                <a:gd name="connsiteY30" fmla="*/ 607710 h 607710"/>
                <a:gd name="connsiteX31" fmla="*/ 90959 w 594584"/>
                <a:gd name="connsiteY31" fmla="*/ 607710 h 607710"/>
                <a:gd name="connsiteX32" fmla="*/ 90959 w 594584"/>
                <a:gd name="connsiteY32" fmla="*/ 121897 h 60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4584" h="607710">
                  <a:moveTo>
                    <a:pt x="161282" y="498228"/>
                  </a:moveTo>
                  <a:lnTo>
                    <a:pt x="161282" y="517026"/>
                  </a:lnTo>
                  <a:lnTo>
                    <a:pt x="524261" y="517026"/>
                  </a:lnTo>
                  <a:lnTo>
                    <a:pt x="524261" y="498228"/>
                  </a:lnTo>
                  <a:close/>
                  <a:moveTo>
                    <a:pt x="161282" y="422914"/>
                  </a:moveTo>
                  <a:lnTo>
                    <a:pt x="161282" y="441713"/>
                  </a:lnTo>
                  <a:lnTo>
                    <a:pt x="524261" y="441713"/>
                  </a:lnTo>
                  <a:lnTo>
                    <a:pt x="524261" y="422914"/>
                  </a:lnTo>
                  <a:close/>
                  <a:moveTo>
                    <a:pt x="161282" y="347719"/>
                  </a:moveTo>
                  <a:lnTo>
                    <a:pt x="161282" y="366518"/>
                  </a:lnTo>
                  <a:lnTo>
                    <a:pt x="524261" y="366518"/>
                  </a:lnTo>
                  <a:lnTo>
                    <a:pt x="524261" y="347719"/>
                  </a:lnTo>
                  <a:close/>
                  <a:moveTo>
                    <a:pt x="161282" y="272405"/>
                  </a:moveTo>
                  <a:lnTo>
                    <a:pt x="161282" y="291204"/>
                  </a:lnTo>
                  <a:lnTo>
                    <a:pt x="524261" y="291204"/>
                  </a:lnTo>
                  <a:lnTo>
                    <a:pt x="524261" y="272405"/>
                  </a:lnTo>
                  <a:close/>
                  <a:moveTo>
                    <a:pt x="161282" y="197210"/>
                  </a:moveTo>
                  <a:lnTo>
                    <a:pt x="161282" y="216009"/>
                  </a:lnTo>
                  <a:lnTo>
                    <a:pt x="524261" y="216009"/>
                  </a:lnTo>
                  <a:lnTo>
                    <a:pt x="524261" y="197210"/>
                  </a:lnTo>
                  <a:close/>
                  <a:moveTo>
                    <a:pt x="0" y="140778"/>
                  </a:moveTo>
                  <a:lnTo>
                    <a:pt x="72118" y="140778"/>
                  </a:lnTo>
                  <a:lnTo>
                    <a:pt x="72118" y="607710"/>
                  </a:lnTo>
                  <a:lnTo>
                    <a:pt x="0" y="607710"/>
                  </a:lnTo>
                  <a:close/>
                  <a:moveTo>
                    <a:pt x="161282" y="121897"/>
                  </a:moveTo>
                  <a:lnTo>
                    <a:pt x="161282" y="140814"/>
                  </a:lnTo>
                  <a:lnTo>
                    <a:pt x="524261" y="140814"/>
                  </a:lnTo>
                  <a:lnTo>
                    <a:pt x="524261" y="121897"/>
                  </a:lnTo>
                  <a:close/>
                  <a:moveTo>
                    <a:pt x="90959" y="0"/>
                  </a:moveTo>
                  <a:lnTo>
                    <a:pt x="594584" y="0"/>
                  </a:lnTo>
                  <a:lnTo>
                    <a:pt x="594584" y="607710"/>
                  </a:lnTo>
                  <a:lnTo>
                    <a:pt x="90959" y="607710"/>
                  </a:lnTo>
                  <a:lnTo>
                    <a:pt x="90959" y="121897"/>
                  </a:ln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427"/>
              <a:endParaRPr lang="en-US" sz="4000">
                <a:solidFill>
                  <a:schemeClr val="tx1">
                    <a:lumMod val="75000"/>
                    <a:lumOff val="25000"/>
                  </a:schemeClr>
                </a:solidFill>
                <a:effectLst>
                  <a:outerShdw blurRad="38100" dist="38100" dir="2700000" algn="tl">
                    <a:srgbClr val="000000"/>
                  </a:outerShdw>
                </a:effectLst>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20" name="Rectangle 36">
            <a:extLst>
              <a:ext uri="{FF2B5EF4-FFF2-40B4-BE49-F238E27FC236}">
                <a16:creationId xmlns:a16="http://schemas.microsoft.com/office/drawing/2014/main" id="{E1B8A089-0918-8640-B890-230706E6BFEB}"/>
              </a:ext>
            </a:extLst>
          </p:cNvPr>
          <p:cNvSpPr>
            <a:spLocks noChangeArrowheads="1"/>
          </p:cNvSpPr>
          <p:nvPr/>
        </p:nvSpPr>
        <p:spPr bwMode="auto">
          <a:xfrm>
            <a:off x="6276942" y="1874251"/>
            <a:ext cx="18133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Wingdings" panose="05000000000000000000" pitchFamily="2" charset="2"/>
              <a:buChar char="u"/>
            </a:pP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请添加标题</a:t>
            </a:r>
          </a:p>
        </p:txBody>
      </p:sp>
      <p:sp>
        <p:nvSpPr>
          <p:cNvPr id="21" name="Rectangle 36">
            <a:extLst>
              <a:ext uri="{FF2B5EF4-FFF2-40B4-BE49-F238E27FC236}">
                <a16:creationId xmlns:a16="http://schemas.microsoft.com/office/drawing/2014/main" id="{380F00E5-8E37-C44C-AAEF-45B40832BA2E}"/>
              </a:ext>
            </a:extLst>
          </p:cNvPr>
          <p:cNvSpPr>
            <a:spLocks noChangeArrowheads="1"/>
          </p:cNvSpPr>
          <p:nvPr/>
        </p:nvSpPr>
        <p:spPr bwMode="auto">
          <a:xfrm>
            <a:off x="6276942" y="3218334"/>
            <a:ext cx="18133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Wingdings" panose="05000000000000000000" pitchFamily="2" charset="2"/>
              <a:buChar char="u"/>
            </a:pP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请添加标题</a:t>
            </a:r>
          </a:p>
        </p:txBody>
      </p:sp>
      <p:sp>
        <p:nvSpPr>
          <p:cNvPr id="22" name="Rectangle 36">
            <a:extLst>
              <a:ext uri="{FF2B5EF4-FFF2-40B4-BE49-F238E27FC236}">
                <a16:creationId xmlns:a16="http://schemas.microsoft.com/office/drawing/2014/main" id="{2176F397-1793-5445-A8F9-4379AA9FFB4B}"/>
              </a:ext>
            </a:extLst>
          </p:cNvPr>
          <p:cNvSpPr>
            <a:spLocks noChangeArrowheads="1"/>
          </p:cNvSpPr>
          <p:nvPr/>
        </p:nvSpPr>
        <p:spPr bwMode="auto">
          <a:xfrm>
            <a:off x="6276942" y="4562417"/>
            <a:ext cx="18133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eaLnBrk="1" hangingPunct="1">
              <a:buFont typeface="Wingdings" panose="05000000000000000000" pitchFamily="2" charset="2"/>
              <a:buChar char="u"/>
            </a:pPr>
            <a:r>
              <a:rPr lang="zh-CN" altLang="en-US" sz="2000" b="1"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请添加标题</a:t>
            </a:r>
          </a:p>
        </p:txBody>
      </p:sp>
      <p:sp>
        <p:nvSpPr>
          <p:cNvPr id="23" name="TextBox 24">
            <a:extLst>
              <a:ext uri="{FF2B5EF4-FFF2-40B4-BE49-F238E27FC236}">
                <a16:creationId xmlns:a16="http://schemas.microsoft.com/office/drawing/2014/main" id="{97F877A0-9D83-164E-8CE9-C48A1A985A8B}"/>
              </a:ext>
            </a:extLst>
          </p:cNvPr>
          <p:cNvSpPr txBox="1"/>
          <p:nvPr/>
        </p:nvSpPr>
        <p:spPr>
          <a:xfrm>
            <a:off x="6601188" y="2295583"/>
            <a:ext cx="4482103" cy="58770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tabLst/>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TextBox 24">
            <a:extLst>
              <a:ext uri="{FF2B5EF4-FFF2-40B4-BE49-F238E27FC236}">
                <a16:creationId xmlns:a16="http://schemas.microsoft.com/office/drawing/2014/main" id="{044C1C40-2114-4E44-865A-A537886F3B53}"/>
              </a:ext>
            </a:extLst>
          </p:cNvPr>
          <p:cNvSpPr txBox="1"/>
          <p:nvPr/>
        </p:nvSpPr>
        <p:spPr>
          <a:xfrm>
            <a:off x="6601188" y="3618444"/>
            <a:ext cx="4482103" cy="58770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tabLst/>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TextBox 24">
            <a:extLst>
              <a:ext uri="{FF2B5EF4-FFF2-40B4-BE49-F238E27FC236}">
                <a16:creationId xmlns:a16="http://schemas.microsoft.com/office/drawing/2014/main" id="{1382C732-4E6E-2F4D-9A84-CB493957BD72}"/>
              </a:ext>
            </a:extLst>
          </p:cNvPr>
          <p:cNvSpPr txBox="1"/>
          <p:nvPr/>
        </p:nvSpPr>
        <p:spPr>
          <a:xfrm>
            <a:off x="6601188" y="5069406"/>
            <a:ext cx="4482103" cy="58770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tabLst/>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580614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0A8EE6FD-2801-4E29-A67E-E6BADC4F1D26}"/>
              </a:ext>
            </a:extLst>
          </p:cNvPr>
          <p:cNvGrpSpPr/>
          <p:nvPr/>
        </p:nvGrpSpPr>
        <p:grpSpPr>
          <a:xfrm>
            <a:off x="-278512" y="-304800"/>
            <a:ext cx="15594330" cy="9725644"/>
            <a:chOff x="-278512" y="-304800"/>
            <a:chExt cx="15594330" cy="9725644"/>
          </a:xfrm>
        </p:grpSpPr>
        <p:grpSp>
          <p:nvGrpSpPr>
            <p:cNvPr id="13" name="组合 12">
              <a:extLst>
                <a:ext uri="{FF2B5EF4-FFF2-40B4-BE49-F238E27FC236}">
                  <a16:creationId xmlns:a16="http://schemas.microsoft.com/office/drawing/2014/main" id="{28C74EF5-E145-4B8C-95AD-0CF9B0F95DF8}"/>
                </a:ext>
              </a:extLst>
            </p:cNvPr>
            <p:cNvGrpSpPr/>
            <p:nvPr/>
          </p:nvGrpSpPr>
          <p:grpSpPr>
            <a:xfrm>
              <a:off x="-278512" y="-304800"/>
              <a:ext cx="1713230" cy="1708609"/>
              <a:chOff x="-214630" y="0"/>
              <a:chExt cx="6971030" cy="6952226"/>
            </a:xfrm>
          </p:grpSpPr>
          <p:sp>
            <p:nvSpPr>
              <p:cNvPr id="26" name="PA-1">
                <a:extLst>
                  <a:ext uri="{FF2B5EF4-FFF2-40B4-BE49-F238E27FC236}">
                    <a16:creationId xmlns:a16="http://schemas.microsoft.com/office/drawing/2014/main" id="{498FC52B-E1EC-4197-ABD7-E6F9CA3187C7}"/>
                  </a:ext>
                </a:extLst>
              </p:cNvPr>
              <p:cNvSpPr/>
              <p:nvPr>
                <p:custDataLst>
                  <p:tags r:id="rId8"/>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7" name="PA-1">
                <a:extLst>
                  <a:ext uri="{FF2B5EF4-FFF2-40B4-BE49-F238E27FC236}">
                    <a16:creationId xmlns:a16="http://schemas.microsoft.com/office/drawing/2014/main" id="{3717446D-12BB-4D13-BAC1-8B079712DB48}"/>
                  </a:ext>
                </a:extLst>
              </p:cNvPr>
              <p:cNvSpPr/>
              <p:nvPr>
                <p:custDataLst>
                  <p:tags r:id="rId9"/>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8" name="PA-1">
                <a:extLst>
                  <a:ext uri="{FF2B5EF4-FFF2-40B4-BE49-F238E27FC236}">
                    <a16:creationId xmlns:a16="http://schemas.microsoft.com/office/drawing/2014/main" id="{C2EBC3FA-7930-477F-A9C1-E6900575BD4D}"/>
                  </a:ext>
                </a:extLst>
              </p:cNvPr>
              <p:cNvSpPr/>
              <p:nvPr>
                <p:custDataLst>
                  <p:tags r:id="rId10"/>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4" name="文本框 13">
              <a:extLst>
                <a:ext uri="{FF2B5EF4-FFF2-40B4-BE49-F238E27FC236}">
                  <a16:creationId xmlns:a16="http://schemas.microsoft.com/office/drawing/2014/main" id="{B73E67C5-6B2B-43EF-A8A0-8F075497D694}"/>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15" name="组合 14">
              <a:extLst>
                <a:ext uri="{FF2B5EF4-FFF2-40B4-BE49-F238E27FC236}">
                  <a16:creationId xmlns:a16="http://schemas.microsoft.com/office/drawing/2014/main" id="{DAB8DBC1-8E47-4595-B487-8C23A32C4819}"/>
                </a:ext>
              </a:extLst>
            </p:cNvPr>
            <p:cNvGrpSpPr/>
            <p:nvPr/>
          </p:nvGrpSpPr>
          <p:grpSpPr>
            <a:xfrm>
              <a:off x="7277100" y="1403809"/>
              <a:ext cx="8038718" cy="8017035"/>
              <a:chOff x="-214630" y="0"/>
              <a:chExt cx="6971030" cy="6952226"/>
            </a:xfrm>
          </p:grpSpPr>
          <p:sp>
            <p:nvSpPr>
              <p:cNvPr id="17" name="PA-1">
                <a:extLst>
                  <a:ext uri="{FF2B5EF4-FFF2-40B4-BE49-F238E27FC236}">
                    <a16:creationId xmlns:a16="http://schemas.microsoft.com/office/drawing/2014/main" id="{2DD827E4-80EC-4D88-9DEB-C2347FC1A248}"/>
                  </a:ext>
                </a:extLst>
              </p:cNvPr>
              <p:cNvSpPr/>
              <p:nvPr>
                <p:custDataLst>
                  <p:tags r:id="rId5"/>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4" name="PA-1">
                <a:extLst>
                  <a:ext uri="{FF2B5EF4-FFF2-40B4-BE49-F238E27FC236}">
                    <a16:creationId xmlns:a16="http://schemas.microsoft.com/office/drawing/2014/main" id="{2984A140-7500-405D-90F4-5CD2B9A6343F}"/>
                  </a:ext>
                </a:extLst>
              </p:cNvPr>
              <p:cNvSpPr/>
              <p:nvPr>
                <p:custDataLst>
                  <p:tags r:id="rId6"/>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25" name="PA-1">
                <a:extLst>
                  <a:ext uri="{FF2B5EF4-FFF2-40B4-BE49-F238E27FC236}">
                    <a16:creationId xmlns:a16="http://schemas.microsoft.com/office/drawing/2014/main" id="{93EA699C-EDC5-4F9C-A208-07BB6602B9D6}"/>
                  </a:ext>
                </a:extLst>
              </p:cNvPr>
              <p:cNvSpPr/>
              <p:nvPr>
                <p:custDataLst>
                  <p:tags r:id="rId7"/>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16" name="矩形 15">
              <a:extLst>
                <a:ext uri="{FF2B5EF4-FFF2-40B4-BE49-F238E27FC236}">
                  <a16:creationId xmlns:a16="http://schemas.microsoft.com/office/drawing/2014/main" id="{85241E78-2C47-4000-8315-708AA6CC985E}"/>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PA-任意多边形: 形状 39">
            <a:extLst>
              <a:ext uri="{FF2B5EF4-FFF2-40B4-BE49-F238E27FC236}">
                <a16:creationId xmlns:a16="http://schemas.microsoft.com/office/drawing/2014/main" id="{8F427A47-2FB1-4E1D-B9FB-4C74DBF98D32}"/>
              </a:ext>
            </a:extLst>
          </p:cNvPr>
          <p:cNvSpPr/>
          <p:nvPr>
            <p:custDataLst>
              <p:tags r:id="rId1"/>
            </p:custDataLst>
          </p:nvPr>
        </p:nvSpPr>
        <p:spPr>
          <a:xfrm>
            <a:off x="5264706" y="1312032"/>
            <a:ext cx="1991360" cy="1878208"/>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a:blip r:embed="rId13"/>
            <a:srcRect/>
            <a:stretch>
              <a:fillRect l="-21403" r="-2140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A-任意多边形: 形状 39">
            <a:extLst>
              <a:ext uri="{FF2B5EF4-FFF2-40B4-BE49-F238E27FC236}">
                <a16:creationId xmlns:a16="http://schemas.microsoft.com/office/drawing/2014/main" id="{DBB2FD42-921A-43CD-B93A-6EDCD725DEE9}"/>
              </a:ext>
            </a:extLst>
          </p:cNvPr>
          <p:cNvSpPr/>
          <p:nvPr>
            <p:custDataLst>
              <p:tags r:id="rId2"/>
            </p:custDataLst>
          </p:nvPr>
        </p:nvSpPr>
        <p:spPr>
          <a:xfrm>
            <a:off x="5264706" y="3756254"/>
            <a:ext cx="1991360" cy="1878208"/>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a:blip r:embed="rId14"/>
            <a:srcRect/>
            <a:stretch>
              <a:fillRect l="-21502" r="-21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PA-文本框 9">
            <a:extLst>
              <a:ext uri="{FF2B5EF4-FFF2-40B4-BE49-F238E27FC236}">
                <a16:creationId xmlns:a16="http://schemas.microsoft.com/office/drawing/2014/main" id="{F005864C-AA0C-47E3-B5F9-602E4B556DC0}"/>
              </a:ext>
            </a:extLst>
          </p:cNvPr>
          <p:cNvSpPr txBox="1"/>
          <p:nvPr>
            <p:custDataLst>
              <p:tags r:id="rId3"/>
            </p:custDataLst>
          </p:nvPr>
        </p:nvSpPr>
        <p:spPr>
          <a:xfrm>
            <a:off x="7460339" y="2143029"/>
            <a:ext cx="3351727" cy="1052596"/>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a:t>
            </a:r>
            <a:r>
              <a:rPr lang="zh-CN" altLang="en-US">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在这里</a:t>
            </a:r>
            <a:endParaRPr lang="zh-CN" altLang="en-US"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PA-文本框 9">
            <a:extLst>
              <a:ext uri="{FF2B5EF4-FFF2-40B4-BE49-F238E27FC236}">
                <a16:creationId xmlns:a16="http://schemas.microsoft.com/office/drawing/2014/main" id="{5EEBE766-AE9E-4D71-AB34-CE0EEA7346F9}"/>
              </a:ext>
            </a:extLst>
          </p:cNvPr>
          <p:cNvSpPr txBox="1"/>
          <p:nvPr>
            <p:custDataLst>
              <p:tags r:id="rId4"/>
            </p:custDataLst>
          </p:nvPr>
        </p:nvSpPr>
        <p:spPr>
          <a:xfrm>
            <a:off x="7460339" y="4587251"/>
            <a:ext cx="3351727" cy="1052596"/>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a:t>
            </a:r>
            <a:r>
              <a:rPr lang="zh-CN" altLang="en-US">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在这里</a:t>
            </a:r>
            <a:endParaRPr lang="zh-CN" altLang="en-US"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TextBox 7">
            <a:extLst>
              <a:ext uri="{FF2B5EF4-FFF2-40B4-BE49-F238E27FC236}">
                <a16:creationId xmlns:a16="http://schemas.microsoft.com/office/drawing/2014/main" id="{E9A4055D-F0E1-42EF-8653-9E9553AD850D}"/>
              </a:ext>
            </a:extLst>
          </p:cNvPr>
          <p:cNvSpPr txBox="1"/>
          <p:nvPr/>
        </p:nvSpPr>
        <p:spPr>
          <a:xfrm>
            <a:off x="7450178" y="1244295"/>
            <a:ext cx="3057247" cy="523220"/>
          </a:xfrm>
          <a:prstGeom prst="rect">
            <a:avLst/>
          </a:prstGeom>
          <a:noFill/>
        </p:spPr>
        <p:txBody>
          <a:bodyPr wrap="none" rtlCol="0">
            <a:spAutoFit/>
          </a:bodyPr>
          <a:lstStyle/>
          <a:p>
            <a:pPr algn="l"/>
            <a:r>
              <a:rPr lang="zh-CN" altLang="en-US" sz="2800" dirty="0">
                <a:latin typeface="思源黑体" panose="020B0500000000000000" pitchFamily="34" charset="-122"/>
                <a:ea typeface="思源黑体" panose="020B0500000000000000" pitchFamily="34" charset="-122"/>
                <a:sym typeface="思源黑体" panose="020B0500000000000000" pitchFamily="34" charset="-122"/>
              </a:rPr>
              <a:t>添加页面标题内容</a:t>
            </a:r>
          </a:p>
        </p:txBody>
      </p:sp>
      <p:sp>
        <p:nvSpPr>
          <p:cNvPr id="19" name="TextBox 7">
            <a:extLst>
              <a:ext uri="{FF2B5EF4-FFF2-40B4-BE49-F238E27FC236}">
                <a16:creationId xmlns:a16="http://schemas.microsoft.com/office/drawing/2014/main" id="{68876A0B-9A89-4A8F-929C-EE0895CB8EAF}"/>
              </a:ext>
            </a:extLst>
          </p:cNvPr>
          <p:cNvSpPr txBox="1"/>
          <p:nvPr/>
        </p:nvSpPr>
        <p:spPr>
          <a:xfrm>
            <a:off x="7460339" y="1731538"/>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TextBox 7">
            <a:extLst>
              <a:ext uri="{FF2B5EF4-FFF2-40B4-BE49-F238E27FC236}">
                <a16:creationId xmlns:a16="http://schemas.microsoft.com/office/drawing/2014/main" id="{6978B109-E359-4FCB-8130-64FC0DD3D269}"/>
              </a:ext>
            </a:extLst>
          </p:cNvPr>
          <p:cNvSpPr txBox="1"/>
          <p:nvPr/>
        </p:nvSpPr>
        <p:spPr>
          <a:xfrm>
            <a:off x="7450178" y="3728912"/>
            <a:ext cx="3057247" cy="523220"/>
          </a:xfrm>
          <a:prstGeom prst="rect">
            <a:avLst/>
          </a:prstGeom>
          <a:noFill/>
        </p:spPr>
        <p:txBody>
          <a:bodyPr wrap="none" rtlCol="0">
            <a:spAutoFit/>
          </a:bodyPr>
          <a:lstStyle/>
          <a:p>
            <a:pPr algn="l"/>
            <a:r>
              <a:rPr lang="zh-CN" altLang="en-US" sz="2800" dirty="0">
                <a:latin typeface="思源黑体" panose="020B0500000000000000" pitchFamily="34" charset="-122"/>
                <a:ea typeface="思源黑体" panose="020B0500000000000000" pitchFamily="34" charset="-122"/>
                <a:sym typeface="思源黑体" panose="020B0500000000000000" pitchFamily="34" charset="-122"/>
              </a:rPr>
              <a:t>添加页面标题内容</a:t>
            </a:r>
          </a:p>
        </p:txBody>
      </p:sp>
      <p:sp>
        <p:nvSpPr>
          <p:cNvPr id="21" name="TextBox 7">
            <a:extLst>
              <a:ext uri="{FF2B5EF4-FFF2-40B4-BE49-F238E27FC236}">
                <a16:creationId xmlns:a16="http://schemas.microsoft.com/office/drawing/2014/main" id="{8FAC9C30-E2A1-4AF9-8475-0CD4B936B872}"/>
              </a:ext>
            </a:extLst>
          </p:cNvPr>
          <p:cNvSpPr txBox="1"/>
          <p:nvPr/>
        </p:nvSpPr>
        <p:spPr>
          <a:xfrm>
            <a:off x="7460339" y="4216155"/>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椭圆 21">
            <a:extLst>
              <a:ext uri="{FF2B5EF4-FFF2-40B4-BE49-F238E27FC236}">
                <a16:creationId xmlns:a16="http://schemas.microsoft.com/office/drawing/2014/main" id="{529F8F7E-2CEB-554F-83EB-C3BA2BBA2E5C}"/>
              </a:ext>
            </a:extLst>
          </p:cNvPr>
          <p:cNvSpPr/>
          <p:nvPr/>
        </p:nvSpPr>
        <p:spPr>
          <a:xfrm>
            <a:off x="2006600" y="2159000"/>
            <a:ext cx="2540000" cy="254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3" name="文本框 22">
            <a:extLst>
              <a:ext uri="{FF2B5EF4-FFF2-40B4-BE49-F238E27FC236}">
                <a16:creationId xmlns:a16="http://schemas.microsoft.com/office/drawing/2014/main" id="{A6D7FA59-283A-AF4C-9E94-6CFF21D70203}"/>
              </a:ext>
            </a:extLst>
          </p:cNvPr>
          <p:cNvSpPr txBox="1"/>
          <p:nvPr/>
        </p:nvSpPr>
        <p:spPr>
          <a:xfrm>
            <a:off x="2384238" y="3013501"/>
            <a:ext cx="1773294" cy="830997"/>
          </a:xfrm>
          <a:prstGeom prst="rect">
            <a:avLst/>
          </a:prstGeom>
          <a:noFill/>
        </p:spPr>
        <p:txBody>
          <a:bodyPr wrap="square" rtlCol="0">
            <a:spAutoFit/>
          </a:bodyPr>
          <a:lstStyle/>
          <a:p>
            <a:pPr algn="ctr"/>
            <a:r>
              <a:rPr lang="en-US" altLang="zh-CN" sz="48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60%</a:t>
            </a:r>
            <a:endParaRPr lang="zh-CN" altLang="en-US" sz="48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6278958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2" presetClass="entr" presetSubtype="1" fill="hold" grpId="0" nodeType="withEffect">
                                  <p:stCondLst>
                                    <p:cond delay="140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par>
                                <p:cTn id="16" presetID="22" presetClass="entr" presetSubtype="1" fill="hold" grpId="0" nodeType="withEffect">
                                  <p:stCondLst>
                                    <p:cond delay="140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F9EDB362-BB8D-4860-BF38-486618F46B2F}"/>
              </a:ext>
            </a:extLst>
          </p:cNvPr>
          <p:cNvGrpSpPr/>
          <p:nvPr/>
        </p:nvGrpSpPr>
        <p:grpSpPr>
          <a:xfrm>
            <a:off x="-278512" y="-304800"/>
            <a:ext cx="15594330" cy="9725644"/>
            <a:chOff x="-278512" y="-304800"/>
            <a:chExt cx="15594330" cy="9725644"/>
          </a:xfrm>
        </p:grpSpPr>
        <p:grpSp>
          <p:nvGrpSpPr>
            <p:cNvPr id="50" name="组合 49">
              <a:extLst>
                <a:ext uri="{FF2B5EF4-FFF2-40B4-BE49-F238E27FC236}">
                  <a16:creationId xmlns:a16="http://schemas.microsoft.com/office/drawing/2014/main" id="{E194856F-D6B7-4623-A976-816B6EFB145A}"/>
                </a:ext>
              </a:extLst>
            </p:cNvPr>
            <p:cNvGrpSpPr/>
            <p:nvPr/>
          </p:nvGrpSpPr>
          <p:grpSpPr>
            <a:xfrm>
              <a:off x="-278512" y="-304800"/>
              <a:ext cx="1713230" cy="1708609"/>
              <a:chOff x="-214630" y="0"/>
              <a:chExt cx="6971030" cy="6952226"/>
            </a:xfrm>
          </p:grpSpPr>
          <p:sp>
            <p:nvSpPr>
              <p:cNvPr id="57" name="PA-1">
                <a:extLst>
                  <a:ext uri="{FF2B5EF4-FFF2-40B4-BE49-F238E27FC236}">
                    <a16:creationId xmlns:a16="http://schemas.microsoft.com/office/drawing/2014/main" id="{12DFBE97-F081-4861-BCE8-0782BB1F8673}"/>
                  </a:ext>
                </a:extLst>
              </p:cNvPr>
              <p:cNvSpPr/>
              <p:nvPr>
                <p:custDataLst>
                  <p:tags r:id="rId5"/>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8" name="PA-1">
                <a:extLst>
                  <a:ext uri="{FF2B5EF4-FFF2-40B4-BE49-F238E27FC236}">
                    <a16:creationId xmlns:a16="http://schemas.microsoft.com/office/drawing/2014/main" id="{7D3F2067-3DBF-41EA-BA53-45C20E6CD24E}"/>
                  </a:ext>
                </a:extLst>
              </p:cNvPr>
              <p:cNvSpPr/>
              <p:nvPr>
                <p:custDataLst>
                  <p:tags r:id="rId6"/>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9" name="PA-1">
                <a:extLst>
                  <a:ext uri="{FF2B5EF4-FFF2-40B4-BE49-F238E27FC236}">
                    <a16:creationId xmlns:a16="http://schemas.microsoft.com/office/drawing/2014/main" id="{721D1C97-4852-48DC-9537-A927270ECD0F}"/>
                  </a:ext>
                </a:extLst>
              </p:cNvPr>
              <p:cNvSpPr/>
              <p:nvPr>
                <p:custDataLst>
                  <p:tags r:id="rId7"/>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51" name="文本框 50">
              <a:extLst>
                <a:ext uri="{FF2B5EF4-FFF2-40B4-BE49-F238E27FC236}">
                  <a16:creationId xmlns:a16="http://schemas.microsoft.com/office/drawing/2014/main" id="{08116910-52E8-4041-9166-7689F960A4C3}"/>
                </a:ext>
              </a:extLst>
            </p:cNvPr>
            <p:cNvSpPr txBox="1"/>
            <p:nvPr/>
          </p:nvSpPr>
          <p:spPr>
            <a:xfrm>
              <a:off x="578103" y="196612"/>
              <a:ext cx="2284576" cy="646331"/>
            </a:xfrm>
            <a:prstGeom prst="rect">
              <a:avLst/>
            </a:prstGeom>
            <a:solidFill>
              <a:schemeClr val="bg1"/>
            </a:solidFill>
          </p:spPr>
          <p:txBody>
            <a:bodyPr wrap="square" rtlCol="0">
              <a:spAutoFit/>
            </a:bodyPr>
            <a:lstStyle/>
            <a:p>
              <a:r>
                <a:rPr lang="zh-CN" altLang="en-US" sz="2400" dirty="0">
                  <a:latin typeface="思源黑体" panose="020B0500000000000000" pitchFamily="34" charset="-122"/>
                  <a:ea typeface="思源黑体" panose="020B0500000000000000" pitchFamily="34" charset="-122"/>
                  <a:cs typeface="+mn-ea"/>
                  <a:sym typeface="思源黑体" panose="020B0500000000000000" pitchFamily="34" charset="-122"/>
                </a:rPr>
                <a:t>此处添加标题</a:t>
              </a:r>
              <a:endParaRPr lang="en-US" altLang="zh-CN" sz="2400" dirty="0">
                <a:latin typeface="思源黑体" panose="020B0500000000000000" pitchFamily="34" charset="-122"/>
                <a:ea typeface="思源黑体" panose="020B0500000000000000" pitchFamily="34" charset="-122"/>
                <a:cs typeface="+mn-ea"/>
                <a:sym typeface="思源黑体" panose="020B0500000000000000" pitchFamily="34" charset="-122"/>
              </a:endParaRPr>
            </a:p>
            <a:p>
              <a:r>
                <a:rPr lang="en-US" altLang="zh-CN"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rPr>
                <a:t>Add the title here</a:t>
              </a:r>
              <a:endParaRPr lang="zh-CN" altLang="en-US" sz="1200" dirty="0">
                <a:solidFill>
                  <a:schemeClr val="bg1">
                    <a:lumMod val="50000"/>
                  </a:schemeClr>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nvGrpSpPr>
            <p:cNvPr id="52" name="组合 51">
              <a:extLst>
                <a:ext uri="{FF2B5EF4-FFF2-40B4-BE49-F238E27FC236}">
                  <a16:creationId xmlns:a16="http://schemas.microsoft.com/office/drawing/2014/main" id="{86AAB6F8-88A4-485A-960A-3EF6948B0564}"/>
                </a:ext>
              </a:extLst>
            </p:cNvPr>
            <p:cNvGrpSpPr/>
            <p:nvPr/>
          </p:nvGrpSpPr>
          <p:grpSpPr>
            <a:xfrm>
              <a:off x="7277100" y="1403809"/>
              <a:ext cx="8038718" cy="8017035"/>
              <a:chOff x="-214630" y="0"/>
              <a:chExt cx="6971030" cy="6952226"/>
            </a:xfrm>
          </p:grpSpPr>
          <p:sp>
            <p:nvSpPr>
              <p:cNvPr id="54" name="PA-1">
                <a:extLst>
                  <a:ext uri="{FF2B5EF4-FFF2-40B4-BE49-F238E27FC236}">
                    <a16:creationId xmlns:a16="http://schemas.microsoft.com/office/drawing/2014/main" id="{2CA45DBF-5DA5-4970-B877-2F37B554FA82}"/>
                  </a:ext>
                </a:extLst>
              </p:cNvPr>
              <p:cNvSpPr/>
              <p:nvPr>
                <p:custDataLst>
                  <p:tags r:id="rId2"/>
                </p:custDataLst>
              </p:nvPr>
            </p:nvSpPr>
            <p:spPr bwMode="auto">
              <a:xfrm>
                <a:off x="-214630" y="0"/>
                <a:ext cx="6971030" cy="6952226"/>
              </a:xfrm>
              <a:prstGeom prst="donut">
                <a:avLst>
                  <a:gd name="adj" fmla="val 5000"/>
                </a:avLst>
              </a:prstGeom>
              <a:solidFill>
                <a:schemeClr val="tx2">
                  <a:lumMod val="20000"/>
                  <a:lumOff val="8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5" name="PA-1">
                <a:extLst>
                  <a:ext uri="{FF2B5EF4-FFF2-40B4-BE49-F238E27FC236}">
                    <a16:creationId xmlns:a16="http://schemas.microsoft.com/office/drawing/2014/main" id="{1461EBFE-FC70-4BBF-B68B-9C5B2431F8CF}"/>
                  </a:ext>
                </a:extLst>
              </p:cNvPr>
              <p:cNvSpPr/>
              <p:nvPr>
                <p:custDataLst>
                  <p:tags r:id="rId3"/>
                </p:custDataLst>
              </p:nvPr>
            </p:nvSpPr>
            <p:spPr bwMode="auto">
              <a:xfrm>
                <a:off x="558494" y="771037"/>
                <a:ext cx="5424782" cy="5410150"/>
              </a:xfrm>
              <a:prstGeom prst="donut">
                <a:avLst>
                  <a:gd name="adj" fmla="val 6250"/>
                </a:avLst>
              </a:prstGeom>
              <a:solidFill>
                <a:schemeClr val="tx2">
                  <a:lumMod val="20000"/>
                  <a:lumOff val="80000"/>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6" name="PA-1">
                <a:extLst>
                  <a:ext uri="{FF2B5EF4-FFF2-40B4-BE49-F238E27FC236}">
                    <a16:creationId xmlns:a16="http://schemas.microsoft.com/office/drawing/2014/main" id="{B4227F9A-A47A-4AA8-BBA0-4C8BC60A8CC7}"/>
                  </a:ext>
                </a:extLst>
              </p:cNvPr>
              <p:cNvSpPr/>
              <p:nvPr>
                <p:custDataLst>
                  <p:tags r:id="rId4"/>
                </p:custDataLst>
              </p:nvPr>
            </p:nvSpPr>
            <p:spPr bwMode="auto">
              <a:xfrm>
                <a:off x="1314195" y="1524701"/>
                <a:ext cx="3913380" cy="3902824"/>
              </a:xfrm>
              <a:prstGeom prst="donut">
                <a:avLst>
                  <a:gd name="adj" fmla="val 8333"/>
                </a:avLst>
              </a:prstGeom>
              <a:solidFill>
                <a:schemeClr val="tx2">
                  <a:lumMod val="20000"/>
                  <a:lumOff val="80000"/>
                  <a:alpha val="2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grpSp>
        <p:sp>
          <p:nvSpPr>
            <p:cNvPr id="53" name="矩形 52">
              <a:extLst>
                <a:ext uri="{FF2B5EF4-FFF2-40B4-BE49-F238E27FC236}">
                  <a16:creationId xmlns:a16="http://schemas.microsoft.com/office/drawing/2014/main" id="{BD4BBFC9-39CF-49D6-B25F-A0B2CF06C0D3}"/>
                </a:ext>
              </a:extLst>
            </p:cNvPr>
            <p:cNvSpPr/>
            <p:nvPr/>
          </p:nvSpPr>
          <p:spPr>
            <a:xfrm>
              <a:off x="0" y="6451600"/>
              <a:ext cx="12192000" cy="400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组合 1">
            <a:extLst>
              <a:ext uri="{FF2B5EF4-FFF2-40B4-BE49-F238E27FC236}">
                <a16:creationId xmlns:a16="http://schemas.microsoft.com/office/drawing/2014/main" id="{B4FEEC65-AE9F-4E35-9460-8F0F617025CA}"/>
              </a:ext>
            </a:extLst>
          </p:cNvPr>
          <p:cNvGrpSpPr/>
          <p:nvPr/>
        </p:nvGrpSpPr>
        <p:grpSpPr>
          <a:xfrm>
            <a:off x="1729224" y="2078456"/>
            <a:ext cx="9093101" cy="3384859"/>
            <a:chOff x="1149292" y="1957517"/>
            <a:chExt cx="9093101" cy="3384860"/>
          </a:xfrm>
        </p:grpSpPr>
        <p:grpSp>
          <p:nvGrpSpPr>
            <p:cNvPr id="3" name="组合 2">
              <a:extLst>
                <a:ext uri="{FF2B5EF4-FFF2-40B4-BE49-F238E27FC236}">
                  <a16:creationId xmlns:a16="http://schemas.microsoft.com/office/drawing/2014/main" id="{ABBF2529-2046-40B5-98B2-E7812FCAF550}"/>
                </a:ext>
              </a:extLst>
            </p:cNvPr>
            <p:cNvGrpSpPr/>
            <p:nvPr/>
          </p:nvGrpSpPr>
          <p:grpSpPr>
            <a:xfrm>
              <a:off x="1149292" y="1957517"/>
              <a:ext cx="2517403" cy="2546433"/>
              <a:chOff x="960438" y="1612900"/>
              <a:chExt cx="1927225" cy="1949449"/>
            </a:xfrm>
          </p:grpSpPr>
          <p:grpSp>
            <p:nvGrpSpPr>
              <p:cNvPr id="40" name="Group 5">
                <a:extLst>
                  <a:ext uri="{FF2B5EF4-FFF2-40B4-BE49-F238E27FC236}">
                    <a16:creationId xmlns:a16="http://schemas.microsoft.com/office/drawing/2014/main" id="{87D651DB-FEBE-493F-A231-F6190F2BF501}"/>
                  </a:ext>
                </a:extLst>
              </p:cNvPr>
              <p:cNvGrpSpPr>
                <a:grpSpLocks noChangeAspect="1"/>
              </p:cNvGrpSpPr>
              <p:nvPr/>
            </p:nvGrpSpPr>
            <p:grpSpPr bwMode="auto">
              <a:xfrm>
                <a:off x="960438" y="1612900"/>
                <a:ext cx="1927225" cy="1949449"/>
                <a:chOff x="605" y="1016"/>
                <a:chExt cx="1214" cy="1228"/>
              </a:xfrm>
            </p:grpSpPr>
            <p:sp>
              <p:nvSpPr>
                <p:cNvPr id="42" name="AutoShape 4">
                  <a:extLst>
                    <a:ext uri="{FF2B5EF4-FFF2-40B4-BE49-F238E27FC236}">
                      <a16:creationId xmlns:a16="http://schemas.microsoft.com/office/drawing/2014/main" id="{4DFB8DFF-A737-4836-9468-C38333F8AD54}"/>
                    </a:ext>
                  </a:extLst>
                </p:cNvPr>
                <p:cNvSpPr>
                  <a:spLocks noChangeAspect="1" noChangeArrowheads="1" noTextEdit="1"/>
                </p:cNvSpPr>
                <p:nvPr/>
              </p:nvSpPr>
              <p:spPr bwMode="auto">
                <a:xfrm>
                  <a:off x="612" y="1023"/>
                  <a:ext cx="1200"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3" name="Freeform 6">
                  <a:extLst>
                    <a:ext uri="{FF2B5EF4-FFF2-40B4-BE49-F238E27FC236}">
                      <a16:creationId xmlns:a16="http://schemas.microsoft.com/office/drawing/2014/main" id="{34DFD255-288D-41B5-B8FE-A6B23FEC32A1}"/>
                    </a:ext>
                  </a:extLst>
                </p:cNvPr>
                <p:cNvSpPr>
                  <a:spLocks/>
                </p:cNvSpPr>
                <p:nvPr/>
              </p:nvSpPr>
              <p:spPr bwMode="auto">
                <a:xfrm>
                  <a:off x="605" y="1016"/>
                  <a:ext cx="1214" cy="1221"/>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4" name="Freeform 17">
                  <a:extLst>
                    <a:ext uri="{FF2B5EF4-FFF2-40B4-BE49-F238E27FC236}">
                      <a16:creationId xmlns:a16="http://schemas.microsoft.com/office/drawing/2014/main" id="{DBEA8A54-C340-4051-96BB-83A00ADFF4CF}"/>
                    </a:ext>
                  </a:extLst>
                </p:cNvPr>
                <p:cNvSpPr>
                  <a:spLocks/>
                </p:cNvSpPr>
                <p:nvPr/>
              </p:nvSpPr>
              <p:spPr bwMode="auto">
                <a:xfrm>
                  <a:off x="918" y="1361"/>
                  <a:ext cx="207" cy="269"/>
                </a:xfrm>
                <a:custGeom>
                  <a:avLst/>
                  <a:gdLst>
                    <a:gd name="T0" fmla="*/ 30 w 30"/>
                    <a:gd name="T1" fmla="*/ 25 h 39"/>
                    <a:gd name="T2" fmla="*/ 29 w 30"/>
                    <a:gd name="T3" fmla="*/ 31 h 39"/>
                    <a:gd name="T4" fmla="*/ 26 w 30"/>
                    <a:gd name="T5" fmla="*/ 35 h 39"/>
                    <a:gd name="T6" fmla="*/ 20 w 30"/>
                    <a:gd name="T7" fmla="*/ 38 h 39"/>
                    <a:gd name="T8" fmla="*/ 13 w 30"/>
                    <a:gd name="T9" fmla="*/ 39 h 39"/>
                    <a:gd name="T10" fmla="*/ 5 w 30"/>
                    <a:gd name="T11" fmla="*/ 38 h 39"/>
                    <a:gd name="T12" fmla="*/ 0 w 30"/>
                    <a:gd name="T13" fmla="*/ 37 h 39"/>
                    <a:gd name="T14" fmla="*/ 0 w 30"/>
                    <a:gd name="T15" fmla="*/ 28 h 39"/>
                    <a:gd name="T16" fmla="*/ 1 w 30"/>
                    <a:gd name="T17" fmla="*/ 28 h 39"/>
                    <a:gd name="T18" fmla="*/ 6 w 30"/>
                    <a:gd name="T19" fmla="*/ 31 h 39"/>
                    <a:gd name="T20" fmla="*/ 12 w 30"/>
                    <a:gd name="T21" fmla="*/ 32 h 39"/>
                    <a:gd name="T22" fmla="*/ 15 w 30"/>
                    <a:gd name="T23" fmla="*/ 31 h 39"/>
                    <a:gd name="T24" fmla="*/ 18 w 30"/>
                    <a:gd name="T25" fmla="*/ 30 h 39"/>
                    <a:gd name="T26" fmla="*/ 20 w 30"/>
                    <a:gd name="T27" fmla="*/ 28 h 39"/>
                    <a:gd name="T28" fmla="*/ 20 w 30"/>
                    <a:gd name="T29" fmla="*/ 26 h 39"/>
                    <a:gd name="T30" fmla="*/ 19 w 30"/>
                    <a:gd name="T31" fmla="*/ 23 h 39"/>
                    <a:gd name="T32" fmla="*/ 18 w 30"/>
                    <a:gd name="T33" fmla="*/ 22 h 39"/>
                    <a:gd name="T34" fmla="*/ 14 w 30"/>
                    <a:gd name="T35" fmla="*/ 21 h 39"/>
                    <a:gd name="T36" fmla="*/ 11 w 30"/>
                    <a:gd name="T37" fmla="*/ 20 h 39"/>
                    <a:gd name="T38" fmla="*/ 6 w 30"/>
                    <a:gd name="T39" fmla="*/ 21 h 39"/>
                    <a:gd name="T40" fmla="*/ 3 w 30"/>
                    <a:gd name="T41" fmla="*/ 22 h 39"/>
                    <a:gd name="T42" fmla="*/ 1 w 30"/>
                    <a:gd name="T43" fmla="*/ 22 h 39"/>
                    <a:gd name="T44" fmla="*/ 1 w 30"/>
                    <a:gd name="T45" fmla="*/ 0 h 39"/>
                    <a:gd name="T46" fmla="*/ 29 w 30"/>
                    <a:gd name="T47" fmla="*/ 0 h 39"/>
                    <a:gd name="T48" fmla="*/ 29 w 30"/>
                    <a:gd name="T49" fmla="*/ 7 h 39"/>
                    <a:gd name="T50" fmla="*/ 11 w 30"/>
                    <a:gd name="T51" fmla="*/ 7 h 39"/>
                    <a:gd name="T52" fmla="*/ 11 w 30"/>
                    <a:gd name="T53" fmla="*/ 13 h 39"/>
                    <a:gd name="T54" fmla="*/ 13 w 30"/>
                    <a:gd name="T55" fmla="*/ 13 h 39"/>
                    <a:gd name="T56" fmla="*/ 15 w 30"/>
                    <a:gd name="T57" fmla="*/ 13 h 39"/>
                    <a:gd name="T58" fmla="*/ 21 w 30"/>
                    <a:gd name="T59" fmla="*/ 14 h 39"/>
                    <a:gd name="T60" fmla="*/ 25 w 30"/>
                    <a:gd name="T61" fmla="*/ 16 h 39"/>
                    <a:gd name="T62" fmla="*/ 29 w 30"/>
                    <a:gd name="T63" fmla="*/ 19 h 39"/>
                    <a:gd name="T64" fmla="*/ 30 w 30"/>
                    <a:gd name="T65"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39">
                      <a:moveTo>
                        <a:pt x="30" y="25"/>
                      </a:moveTo>
                      <a:cubicBezTo>
                        <a:pt x="30" y="27"/>
                        <a:pt x="30" y="29"/>
                        <a:pt x="29" y="31"/>
                      </a:cubicBezTo>
                      <a:cubicBezTo>
                        <a:pt x="28" y="33"/>
                        <a:pt x="27" y="34"/>
                        <a:pt x="26" y="35"/>
                      </a:cubicBezTo>
                      <a:cubicBezTo>
                        <a:pt x="24" y="37"/>
                        <a:pt x="22" y="38"/>
                        <a:pt x="20" y="38"/>
                      </a:cubicBezTo>
                      <a:cubicBezTo>
                        <a:pt x="18" y="39"/>
                        <a:pt x="16" y="39"/>
                        <a:pt x="13" y="39"/>
                      </a:cubicBezTo>
                      <a:cubicBezTo>
                        <a:pt x="10" y="39"/>
                        <a:pt x="7" y="39"/>
                        <a:pt x="5" y="38"/>
                      </a:cubicBezTo>
                      <a:cubicBezTo>
                        <a:pt x="3" y="38"/>
                        <a:pt x="1" y="37"/>
                        <a:pt x="0" y="37"/>
                      </a:cubicBezTo>
                      <a:cubicBezTo>
                        <a:pt x="0" y="28"/>
                        <a:pt x="0" y="28"/>
                        <a:pt x="0" y="28"/>
                      </a:cubicBezTo>
                      <a:cubicBezTo>
                        <a:pt x="1" y="28"/>
                        <a:pt x="1" y="28"/>
                        <a:pt x="1" y="28"/>
                      </a:cubicBezTo>
                      <a:cubicBezTo>
                        <a:pt x="3" y="29"/>
                        <a:pt x="4" y="30"/>
                        <a:pt x="6" y="31"/>
                      </a:cubicBezTo>
                      <a:cubicBezTo>
                        <a:pt x="8" y="31"/>
                        <a:pt x="10" y="32"/>
                        <a:pt x="12" y="32"/>
                      </a:cubicBezTo>
                      <a:cubicBezTo>
                        <a:pt x="13" y="32"/>
                        <a:pt x="14" y="31"/>
                        <a:pt x="15" y="31"/>
                      </a:cubicBezTo>
                      <a:cubicBezTo>
                        <a:pt x="16" y="31"/>
                        <a:pt x="17" y="31"/>
                        <a:pt x="18" y="30"/>
                      </a:cubicBezTo>
                      <a:cubicBezTo>
                        <a:pt x="19" y="29"/>
                        <a:pt x="19" y="29"/>
                        <a:pt x="20" y="28"/>
                      </a:cubicBezTo>
                      <a:cubicBezTo>
                        <a:pt x="20" y="28"/>
                        <a:pt x="20" y="27"/>
                        <a:pt x="20" y="26"/>
                      </a:cubicBezTo>
                      <a:cubicBezTo>
                        <a:pt x="20" y="25"/>
                        <a:pt x="20" y="24"/>
                        <a:pt x="19" y="23"/>
                      </a:cubicBezTo>
                      <a:cubicBezTo>
                        <a:pt x="19" y="23"/>
                        <a:pt x="18" y="22"/>
                        <a:pt x="18" y="22"/>
                      </a:cubicBezTo>
                      <a:cubicBezTo>
                        <a:pt x="17" y="21"/>
                        <a:pt x="16" y="21"/>
                        <a:pt x="14" y="21"/>
                      </a:cubicBezTo>
                      <a:cubicBezTo>
                        <a:pt x="13" y="20"/>
                        <a:pt x="12" y="20"/>
                        <a:pt x="11" y="20"/>
                      </a:cubicBezTo>
                      <a:cubicBezTo>
                        <a:pt x="9" y="20"/>
                        <a:pt x="8" y="20"/>
                        <a:pt x="6" y="21"/>
                      </a:cubicBezTo>
                      <a:cubicBezTo>
                        <a:pt x="5" y="21"/>
                        <a:pt x="4" y="21"/>
                        <a:pt x="3" y="22"/>
                      </a:cubicBezTo>
                      <a:cubicBezTo>
                        <a:pt x="1" y="22"/>
                        <a:pt x="1" y="22"/>
                        <a:pt x="1" y="22"/>
                      </a:cubicBezTo>
                      <a:cubicBezTo>
                        <a:pt x="1" y="0"/>
                        <a:pt x="1" y="0"/>
                        <a:pt x="1" y="0"/>
                      </a:cubicBezTo>
                      <a:cubicBezTo>
                        <a:pt x="29" y="0"/>
                        <a:pt x="29" y="0"/>
                        <a:pt x="29" y="0"/>
                      </a:cubicBezTo>
                      <a:cubicBezTo>
                        <a:pt x="29" y="7"/>
                        <a:pt x="29" y="7"/>
                        <a:pt x="29" y="7"/>
                      </a:cubicBezTo>
                      <a:cubicBezTo>
                        <a:pt x="11" y="7"/>
                        <a:pt x="11" y="7"/>
                        <a:pt x="11" y="7"/>
                      </a:cubicBezTo>
                      <a:cubicBezTo>
                        <a:pt x="11" y="13"/>
                        <a:pt x="11" y="13"/>
                        <a:pt x="11" y="13"/>
                      </a:cubicBezTo>
                      <a:cubicBezTo>
                        <a:pt x="11" y="13"/>
                        <a:pt x="12" y="13"/>
                        <a:pt x="13" y="13"/>
                      </a:cubicBezTo>
                      <a:cubicBezTo>
                        <a:pt x="14" y="13"/>
                        <a:pt x="14" y="13"/>
                        <a:pt x="15" y="13"/>
                      </a:cubicBezTo>
                      <a:cubicBezTo>
                        <a:pt x="17" y="13"/>
                        <a:pt x="19" y="14"/>
                        <a:pt x="21" y="14"/>
                      </a:cubicBezTo>
                      <a:cubicBezTo>
                        <a:pt x="22" y="14"/>
                        <a:pt x="24" y="15"/>
                        <a:pt x="25" y="16"/>
                      </a:cubicBezTo>
                      <a:cubicBezTo>
                        <a:pt x="27" y="17"/>
                        <a:pt x="28" y="18"/>
                        <a:pt x="29" y="19"/>
                      </a:cubicBezTo>
                      <a:cubicBezTo>
                        <a:pt x="30" y="21"/>
                        <a:pt x="30" y="23"/>
                        <a:pt x="30" y="25"/>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45" name="Freeform 18">
                  <a:extLst>
                    <a:ext uri="{FF2B5EF4-FFF2-40B4-BE49-F238E27FC236}">
                      <a16:creationId xmlns:a16="http://schemas.microsoft.com/office/drawing/2014/main" id="{10667A80-6F81-4957-871E-90DC0FEC1D9C}"/>
                    </a:ext>
                  </a:extLst>
                </p:cNvPr>
                <p:cNvSpPr>
                  <a:spLocks noEditPoints="1"/>
                </p:cNvSpPr>
                <p:nvPr/>
              </p:nvSpPr>
              <p:spPr bwMode="auto">
                <a:xfrm>
                  <a:off x="1173" y="1354"/>
                  <a:ext cx="421" cy="276"/>
                </a:xfrm>
                <a:custGeom>
                  <a:avLst/>
                  <a:gdLst>
                    <a:gd name="T0" fmla="*/ 24 w 61"/>
                    <a:gd name="T1" fmla="*/ 13 h 40"/>
                    <a:gd name="T2" fmla="*/ 21 w 61"/>
                    <a:gd name="T3" fmla="*/ 22 h 40"/>
                    <a:gd name="T4" fmla="*/ 12 w 61"/>
                    <a:gd name="T5" fmla="*/ 25 h 40"/>
                    <a:gd name="T6" fmla="*/ 3 w 61"/>
                    <a:gd name="T7" fmla="*/ 22 h 40"/>
                    <a:gd name="T8" fmla="*/ 0 w 61"/>
                    <a:gd name="T9" fmla="*/ 13 h 40"/>
                    <a:gd name="T10" fmla="*/ 3 w 61"/>
                    <a:gd name="T11" fmla="*/ 3 h 40"/>
                    <a:gd name="T12" fmla="*/ 12 w 61"/>
                    <a:gd name="T13" fmla="*/ 0 h 40"/>
                    <a:gd name="T14" fmla="*/ 21 w 61"/>
                    <a:gd name="T15" fmla="*/ 3 h 40"/>
                    <a:gd name="T16" fmla="*/ 24 w 61"/>
                    <a:gd name="T17" fmla="*/ 13 h 40"/>
                    <a:gd name="T18" fmla="*/ 16 w 61"/>
                    <a:gd name="T19" fmla="*/ 13 h 40"/>
                    <a:gd name="T20" fmla="*/ 15 w 61"/>
                    <a:gd name="T21" fmla="*/ 7 h 40"/>
                    <a:gd name="T22" fmla="*/ 12 w 61"/>
                    <a:gd name="T23" fmla="*/ 5 h 40"/>
                    <a:gd name="T24" fmla="*/ 9 w 61"/>
                    <a:gd name="T25" fmla="*/ 7 h 40"/>
                    <a:gd name="T26" fmla="*/ 8 w 61"/>
                    <a:gd name="T27" fmla="*/ 13 h 40"/>
                    <a:gd name="T28" fmla="*/ 9 w 61"/>
                    <a:gd name="T29" fmla="*/ 18 h 40"/>
                    <a:gd name="T30" fmla="*/ 12 w 61"/>
                    <a:gd name="T31" fmla="*/ 20 h 40"/>
                    <a:gd name="T32" fmla="*/ 15 w 61"/>
                    <a:gd name="T33" fmla="*/ 18 h 40"/>
                    <a:gd name="T34" fmla="*/ 16 w 61"/>
                    <a:gd name="T35" fmla="*/ 13 h 40"/>
                    <a:gd name="T36" fmla="*/ 44 w 61"/>
                    <a:gd name="T37" fmla="*/ 1 h 40"/>
                    <a:gd name="T38" fmla="*/ 24 w 61"/>
                    <a:gd name="T39" fmla="*/ 39 h 40"/>
                    <a:gd name="T40" fmla="*/ 17 w 61"/>
                    <a:gd name="T41" fmla="*/ 39 h 40"/>
                    <a:gd name="T42" fmla="*/ 37 w 61"/>
                    <a:gd name="T43" fmla="*/ 1 h 40"/>
                    <a:gd name="T44" fmla="*/ 44 w 61"/>
                    <a:gd name="T45" fmla="*/ 1 h 40"/>
                    <a:gd name="T46" fmla="*/ 61 w 61"/>
                    <a:gd name="T47" fmla="*/ 28 h 40"/>
                    <a:gd name="T48" fmla="*/ 58 w 61"/>
                    <a:gd name="T49" fmla="*/ 37 h 40"/>
                    <a:gd name="T50" fmla="*/ 49 w 61"/>
                    <a:gd name="T51" fmla="*/ 40 h 40"/>
                    <a:gd name="T52" fmla="*/ 40 w 61"/>
                    <a:gd name="T53" fmla="*/ 37 h 40"/>
                    <a:gd name="T54" fmla="*/ 37 w 61"/>
                    <a:gd name="T55" fmla="*/ 28 h 40"/>
                    <a:gd name="T56" fmla="*/ 40 w 61"/>
                    <a:gd name="T57" fmla="*/ 18 h 40"/>
                    <a:gd name="T58" fmla="*/ 49 w 61"/>
                    <a:gd name="T59" fmla="*/ 15 h 40"/>
                    <a:gd name="T60" fmla="*/ 58 w 61"/>
                    <a:gd name="T61" fmla="*/ 18 h 40"/>
                    <a:gd name="T62" fmla="*/ 61 w 61"/>
                    <a:gd name="T63" fmla="*/ 28 h 40"/>
                    <a:gd name="T64" fmla="*/ 53 w 61"/>
                    <a:gd name="T65" fmla="*/ 28 h 40"/>
                    <a:gd name="T66" fmla="*/ 52 w 61"/>
                    <a:gd name="T67" fmla="*/ 22 h 40"/>
                    <a:gd name="T68" fmla="*/ 49 w 61"/>
                    <a:gd name="T69" fmla="*/ 21 h 40"/>
                    <a:gd name="T70" fmla="*/ 46 w 61"/>
                    <a:gd name="T71" fmla="*/ 22 h 40"/>
                    <a:gd name="T72" fmla="*/ 45 w 61"/>
                    <a:gd name="T73" fmla="*/ 28 h 40"/>
                    <a:gd name="T74" fmla="*/ 46 w 61"/>
                    <a:gd name="T75" fmla="*/ 33 h 40"/>
                    <a:gd name="T76" fmla="*/ 49 w 61"/>
                    <a:gd name="T77" fmla="*/ 35 h 40"/>
                    <a:gd name="T78" fmla="*/ 52 w 61"/>
                    <a:gd name="T79" fmla="*/ 33 h 40"/>
                    <a:gd name="T80" fmla="*/ 53 w 61"/>
                    <a:gd name="T81"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40">
                      <a:moveTo>
                        <a:pt x="24" y="13"/>
                      </a:moveTo>
                      <a:cubicBezTo>
                        <a:pt x="24" y="17"/>
                        <a:pt x="23" y="20"/>
                        <a:pt x="21" y="22"/>
                      </a:cubicBezTo>
                      <a:cubicBezTo>
                        <a:pt x="19" y="24"/>
                        <a:pt x="16" y="25"/>
                        <a:pt x="12" y="25"/>
                      </a:cubicBezTo>
                      <a:cubicBezTo>
                        <a:pt x="8" y="25"/>
                        <a:pt x="5" y="24"/>
                        <a:pt x="3" y="22"/>
                      </a:cubicBezTo>
                      <a:cubicBezTo>
                        <a:pt x="1" y="20"/>
                        <a:pt x="0" y="17"/>
                        <a:pt x="0" y="13"/>
                      </a:cubicBezTo>
                      <a:cubicBezTo>
                        <a:pt x="0" y="8"/>
                        <a:pt x="1" y="5"/>
                        <a:pt x="3" y="3"/>
                      </a:cubicBezTo>
                      <a:cubicBezTo>
                        <a:pt x="5" y="1"/>
                        <a:pt x="8" y="0"/>
                        <a:pt x="12" y="0"/>
                      </a:cubicBezTo>
                      <a:cubicBezTo>
                        <a:pt x="16" y="0"/>
                        <a:pt x="19" y="1"/>
                        <a:pt x="21" y="3"/>
                      </a:cubicBezTo>
                      <a:cubicBezTo>
                        <a:pt x="23" y="5"/>
                        <a:pt x="24" y="8"/>
                        <a:pt x="24" y="13"/>
                      </a:cubicBezTo>
                      <a:moveTo>
                        <a:pt x="16" y="13"/>
                      </a:moveTo>
                      <a:cubicBezTo>
                        <a:pt x="16" y="10"/>
                        <a:pt x="16" y="8"/>
                        <a:pt x="15" y="7"/>
                      </a:cubicBezTo>
                      <a:cubicBezTo>
                        <a:pt x="15" y="6"/>
                        <a:pt x="14" y="5"/>
                        <a:pt x="12" y="5"/>
                      </a:cubicBezTo>
                      <a:cubicBezTo>
                        <a:pt x="11" y="5"/>
                        <a:pt x="10" y="6"/>
                        <a:pt x="9" y="7"/>
                      </a:cubicBezTo>
                      <a:cubicBezTo>
                        <a:pt x="8" y="8"/>
                        <a:pt x="8" y="10"/>
                        <a:pt x="8" y="13"/>
                      </a:cubicBezTo>
                      <a:cubicBezTo>
                        <a:pt x="8" y="15"/>
                        <a:pt x="8" y="17"/>
                        <a:pt x="9" y="18"/>
                      </a:cubicBezTo>
                      <a:cubicBezTo>
                        <a:pt x="10" y="19"/>
                        <a:pt x="11" y="20"/>
                        <a:pt x="12" y="20"/>
                      </a:cubicBezTo>
                      <a:cubicBezTo>
                        <a:pt x="14" y="20"/>
                        <a:pt x="15" y="19"/>
                        <a:pt x="15" y="18"/>
                      </a:cubicBezTo>
                      <a:cubicBezTo>
                        <a:pt x="16" y="17"/>
                        <a:pt x="16" y="15"/>
                        <a:pt x="16" y="13"/>
                      </a:cubicBezTo>
                      <a:moveTo>
                        <a:pt x="44" y="1"/>
                      </a:moveTo>
                      <a:cubicBezTo>
                        <a:pt x="24" y="39"/>
                        <a:pt x="24" y="39"/>
                        <a:pt x="24" y="39"/>
                      </a:cubicBezTo>
                      <a:cubicBezTo>
                        <a:pt x="17" y="39"/>
                        <a:pt x="17" y="39"/>
                        <a:pt x="17" y="39"/>
                      </a:cubicBezTo>
                      <a:cubicBezTo>
                        <a:pt x="37" y="1"/>
                        <a:pt x="37" y="1"/>
                        <a:pt x="37" y="1"/>
                      </a:cubicBezTo>
                      <a:lnTo>
                        <a:pt x="44" y="1"/>
                      </a:lnTo>
                      <a:close/>
                      <a:moveTo>
                        <a:pt x="61" y="28"/>
                      </a:moveTo>
                      <a:cubicBezTo>
                        <a:pt x="61" y="32"/>
                        <a:pt x="60" y="35"/>
                        <a:pt x="58" y="37"/>
                      </a:cubicBezTo>
                      <a:cubicBezTo>
                        <a:pt x="56" y="39"/>
                        <a:pt x="53" y="40"/>
                        <a:pt x="49" y="40"/>
                      </a:cubicBezTo>
                      <a:cubicBezTo>
                        <a:pt x="45" y="40"/>
                        <a:pt x="42" y="39"/>
                        <a:pt x="40" y="37"/>
                      </a:cubicBezTo>
                      <a:cubicBezTo>
                        <a:pt x="38" y="35"/>
                        <a:pt x="37" y="32"/>
                        <a:pt x="37" y="28"/>
                      </a:cubicBezTo>
                      <a:cubicBezTo>
                        <a:pt x="37" y="23"/>
                        <a:pt x="38" y="20"/>
                        <a:pt x="40" y="18"/>
                      </a:cubicBezTo>
                      <a:cubicBezTo>
                        <a:pt x="42" y="16"/>
                        <a:pt x="45" y="15"/>
                        <a:pt x="49" y="15"/>
                      </a:cubicBezTo>
                      <a:cubicBezTo>
                        <a:pt x="53" y="15"/>
                        <a:pt x="56" y="16"/>
                        <a:pt x="58" y="18"/>
                      </a:cubicBezTo>
                      <a:cubicBezTo>
                        <a:pt x="60" y="20"/>
                        <a:pt x="61" y="23"/>
                        <a:pt x="61" y="28"/>
                      </a:cubicBezTo>
                      <a:moveTo>
                        <a:pt x="53" y="28"/>
                      </a:moveTo>
                      <a:cubicBezTo>
                        <a:pt x="53" y="25"/>
                        <a:pt x="53" y="23"/>
                        <a:pt x="52" y="22"/>
                      </a:cubicBezTo>
                      <a:cubicBezTo>
                        <a:pt x="51" y="21"/>
                        <a:pt x="50" y="21"/>
                        <a:pt x="49" y="21"/>
                      </a:cubicBezTo>
                      <a:cubicBezTo>
                        <a:pt x="47" y="21"/>
                        <a:pt x="46" y="21"/>
                        <a:pt x="46" y="22"/>
                      </a:cubicBezTo>
                      <a:cubicBezTo>
                        <a:pt x="45" y="23"/>
                        <a:pt x="45" y="25"/>
                        <a:pt x="45" y="28"/>
                      </a:cubicBezTo>
                      <a:cubicBezTo>
                        <a:pt x="45" y="30"/>
                        <a:pt x="45" y="32"/>
                        <a:pt x="46" y="33"/>
                      </a:cubicBezTo>
                      <a:cubicBezTo>
                        <a:pt x="46" y="34"/>
                        <a:pt x="47" y="35"/>
                        <a:pt x="49" y="35"/>
                      </a:cubicBezTo>
                      <a:cubicBezTo>
                        <a:pt x="50" y="35"/>
                        <a:pt x="51" y="34"/>
                        <a:pt x="52" y="33"/>
                      </a:cubicBezTo>
                      <a:cubicBezTo>
                        <a:pt x="53" y="32"/>
                        <a:pt x="53" y="30"/>
                        <a:pt x="53" y="2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41" name="矩形 40">
                <a:extLst>
                  <a:ext uri="{FF2B5EF4-FFF2-40B4-BE49-F238E27FC236}">
                    <a16:creationId xmlns:a16="http://schemas.microsoft.com/office/drawing/2014/main" id="{E7170484-ECAA-44B5-82A6-785EEE272637}"/>
                  </a:ext>
                </a:extLst>
              </p:cNvPr>
              <p:cNvSpPr/>
              <p:nvPr/>
            </p:nvSpPr>
            <p:spPr>
              <a:xfrm>
                <a:off x="1486998" y="2758683"/>
                <a:ext cx="1002865" cy="257122"/>
              </a:xfrm>
              <a:prstGeom prst="rect">
                <a:avLst/>
              </a:prstGeom>
            </p:spPr>
            <p:txBody>
              <a:bodyPr wrap="none">
                <a:spAutoFit/>
              </a:bodyPr>
              <a:lstStyle/>
              <a:p>
                <a:pPr algn="ctr">
                  <a:lnSpc>
                    <a:spcPts val="2000"/>
                  </a:lnSpc>
                </a:pPr>
                <a:r>
                  <a:rPr lang="zh-CN" altLang="en-US" sz="1467"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单击添加文字</a:t>
                </a:r>
                <a:endParaRPr lang="en-US" altLang="zh-CN" sz="1467"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4" name="组合 3">
              <a:extLst>
                <a:ext uri="{FF2B5EF4-FFF2-40B4-BE49-F238E27FC236}">
                  <a16:creationId xmlns:a16="http://schemas.microsoft.com/office/drawing/2014/main" id="{15DE478C-58A7-4703-B362-83FF18F78BC6}"/>
                </a:ext>
              </a:extLst>
            </p:cNvPr>
            <p:cNvGrpSpPr/>
            <p:nvPr/>
          </p:nvGrpSpPr>
          <p:grpSpPr>
            <a:xfrm>
              <a:off x="3532082" y="4427900"/>
              <a:ext cx="3207927" cy="914477"/>
              <a:chOff x="3089275" y="3603625"/>
              <a:chExt cx="2455863" cy="700088"/>
            </a:xfrm>
          </p:grpSpPr>
          <p:grpSp>
            <p:nvGrpSpPr>
              <p:cNvPr id="23" name="Group 22">
                <a:extLst>
                  <a:ext uri="{FF2B5EF4-FFF2-40B4-BE49-F238E27FC236}">
                    <a16:creationId xmlns:a16="http://schemas.microsoft.com/office/drawing/2014/main" id="{4F2E2403-9395-4895-AC82-51CC66DF76AF}"/>
                  </a:ext>
                </a:extLst>
              </p:cNvPr>
              <p:cNvGrpSpPr>
                <a:grpSpLocks noChangeAspect="1"/>
              </p:cNvGrpSpPr>
              <p:nvPr/>
            </p:nvGrpSpPr>
            <p:grpSpPr bwMode="auto">
              <a:xfrm>
                <a:off x="3089275" y="3603625"/>
                <a:ext cx="2455863" cy="700088"/>
                <a:chOff x="1946" y="2270"/>
                <a:chExt cx="1547" cy="441"/>
              </a:xfrm>
            </p:grpSpPr>
            <p:sp>
              <p:nvSpPr>
                <p:cNvPr id="27" name="AutoShape 21">
                  <a:extLst>
                    <a:ext uri="{FF2B5EF4-FFF2-40B4-BE49-F238E27FC236}">
                      <a16:creationId xmlns:a16="http://schemas.microsoft.com/office/drawing/2014/main" id="{8240728A-EC23-4C07-B3C3-27E76B11D703}"/>
                    </a:ext>
                  </a:extLst>
                </p:cNvPr>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8" name="Freeform 23">
                  <a:extLst>
                    <a:ext uri="{FF2B5EF4-FFF2-40B4-BE49-F238E27FC236}">
                      <a16:creationId xmlns:a16="http://schemas.microsoft.com/office/drawing/2014/main" id="{B5D0FA3B-24E7-45A8-B6E5-681C0CDE41BC}"/>
                    </a:ext>
                  </a:extLst>
                </p:cNvPr>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9" name="Freeform 34">
                  <a:extLst>
                    <a:ext uri="{FF2B5EF4-FFF2-40B4-BE49-F238E27FC236}">
                      <a16:creationId xmlns:a16="http://schemas.microsoft.com/office/drawing/2014/main" id="{D9DCF006-4EAE-4D4C-86D9-6D470232B6D8}"/>
                    </a:ext>
                  </a:extLst>
                </p:cNvPr>
                <p:cNvSpPr>
                  <a:spLocks/>
                </p:cNvSpPr>
                <p:nvPr/>
              </p:nvSpPr>
              <p:spPr bwMode="auto">
                <a:xfrm>
                  <a:off x="2035" y="2409"/>
                  <a:ext cx="55" cy="80"/>
                </a:xfrm>
                <a:custGeom>
                  <a:avLst/>
                  <a:gdLst>
                    <a:gd name="T0" fmla="*/ 23 w 23"/>
                    <a:gd name="T1" fmla="*/ 34 h 34"/>
                    <a:gd name="T2" fmla="*/ 0 w 23"/>
                    <a:gd name="T3" fmla="*/ 34 h 34"/>
                    <a:gd name="T4" fmla="*/ 0 w 23"/>
                    <a:gd name="T5" fmla="*/ 28 h 34"/>
                    <a:gd name="T6" fmla="*/ 7 w 23"/>
                    <a:gd name="T7" fmla="*/ 28 h 34"/>
                    <a:gd name="T8" fmla="*/ 7 w 23"/>
                    <a:gd name="T9" fmla="*/ 10 h 34"/>
                    <a:gd name="T10" fmla="*/ 0 w 23"/>
                    <a:gd name="T11" fmla="*/ 10 h 34"/>
                    <a:gd name="T12" fmla="*/ 0 w 23"/>
                    <a:gd name="T13" fmla="*/ 5 h 34"/>
                    <a:gd name="T14" fmla="*/ 3 w 23"/>
                    <a:gd name="T15" fmla="*/ 5 h 34"/>
                    <a:gd name="T16" fmla="*/ 6 w 23"/>
                    <a:gd name="T17" fmla="*/ 4 h 34"/>
                    <a:gd name="T18" fmla="*/ 8 w 23"/>
                    <a:gd name="T19" fmla="*/ 3 h 34"/>
                    <a:gd name="T20" fmla="*/ 8 w 23"/>
                    <a:gd name="T21" fmla="*/ 0 h 34"/>
                    <a:gd name="T22" fmla="*/ 16 w 23"/>
                    <a:gd name="T23" fmla="*/ 0 h 34"/>
                    <a:gd name="T24" fmla="*/ 16 w 23"/>
                    <a:gd name="T25" fmla="*/ 28 h 34"/>
                    <a:gd name="T26" fmla="*/ 23 w 23"/>
                    <a:gd name="T27" fmla="*/ 28 h 34"/>
                    <a:gd name="T28" fmla="*/ 23 w 2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4">
                      <a:moveTo>
                        <a:pt x="23" y="34"/>
                      </a:moveTo>
                      <a:cubicBezTo>
                        <a:pt x="0" y="34"/>
                        <a:pt x="0" y="34"/>
                        <a:pt x="0" y="34"/>
                      </a:cubicBezTo>
                      <a:cubicBezTo>
                        <a:pt x="0" y="28"/>
                        <a:pt x="0" y="28"/>
                        <a:pt x="0" y="28"/>
                      </a:cubicBezTo>
                      <a:cubicBezTo>
                        <a:pt x="7" y="28"/>
                        <a:pt x="7" y="28"/>
                        <a:pt x="7" y="28"/>
                      </a:cubicBezTo>
                      <a:cubicBezTo>
                        <a:pt x="7" y="10"/>
                        <a:pt x="7" y="10"/>
                        <a:pt x="7" y="10"/>
                      </a:cubicBezTo>
                      <a:cubicBezTo>
                        <a:pt x="0" y="10"/>
                        <a:pt x="0" y="10"/>
                        <a:pt x="0" y="10"/>
                      </a:cubicBezTo>
                      <a:cubicBezTo>
                        <a:pt x="0" y="5"/>
                        <a:pt x="0" y="5"/>
                        <a:pt x="0" y="5"/>
                      </a:cubicBezTo>
                      <a:cubicBezTo>
                        <a:pt x="1" y="5"/>
                        <a:pt x="2" y="5"/>
                        <a:pt x="3" y="5"/>
                      </a:cubicBezTo>
                      <a:cubicBezTo>
                        <a:pt x="4" y="5"/>
                        <a:pt x="5" y="4"/>
                        <a:pt x="6" y="4"/>
                      </a:cubicBezTo>
                      <a:cubicBezTo>
                        <a:pt x="7" y="4"/>
                        <a:pt x="7" y="3"/>
                        <a:pt x="8" y="3"/>
                      </a:cubicBezTo>
                      <a:cubicBezTo>
                        <a:pt x="8" y="2"/>
                        <a:pt x="8" y="1"/>
                        <a:pt x="8" y="0"/>
                      </a:cubicBezTo>
                      <a:cubicBezTo>
                        <a:pt x="16" y="0"/>
                        <a:pt x="16" y="0"/>
                        <a:pt x="16" y="0"/>
                      </a:cubicBezTo>
                      <a:cubicBezTo>
                        <a:pt x="16" y="28"/>
                        <a:pt x="16" y="28"/>
                        <a:pt x="16" y="28"/>
                      </a:cubicBezTo>
                      <a:cubicBezTo>
                        <a:pt x="23" y="28"/>
                        <a:pt x="23" y="28"/>
                        <a:pt x="23" y="28"/>
                      </a:cubicBezTo>
                      <a:lnTo>
                        <a:pt x="2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0" name="Freeform 35">
                  <a:extLst>
                    <a:ext uri="{FF2B5EF4-FFF2-40B4-BE49-F238E27FC236}">
                      <a16:creationId xmlns:a16="http://schemas.microsoft.com/office/drawing/2014/main" id="{8C8E6059-10C0-4EC5-A849-5031F122E1EF}"/>
                    </a:ext>
                  </a:extLst>
                </p:cNvPr>
                <p:cNvSpPr>
                  <a:spLocks noEditPoints="1"/>
                </p:cNvSpPr>
                <p:nvPr/>
              </p:nvSpPr>
              <p:spPr bwMode="auto">
                <a:xfrm>
                  <a:off x="2106" y="2409"/>
                  <a:ext cx="66" cy="83"/>
                </a:xfrm>
                <a:custGeom>
                  <a:avLst/>
                  <a:gdLst>
                    <a:gd name="T0" fmla="*/ 28 w 28"/>
                    <a:gd name="T1" fmla="*/ 17 h 35"/>
                    <a:gd name="T2" fmla="*/ 27 w 28"/>
                    <a:gd name="T3" fmla="*/ 25 h 35"/>
                    <a:gd name="T4" fmla="*/ 25 w 28"/>
                    <a:gd name="T5" fmla="*/ 30 h 35"/>
                    <a:gd name="T6" fmla="*/ 20 w 28"/>
                    <a:gd name="T7" fmla="*/ 34 h 35"/>
                    <a:gd name="T8" fmla="*/ 14 w 28"/>
                    <a:gd name="T9" fmla="*/ 35 h 35"/>
                    <a:gd name="T10" fmla="*/ 7 w 28"/>
                    <a:gd name="T11" fmla="*/ 34 h 35"/>
                    <a:gd name="T12" fmla="*/ 3 w 28"/>
                    <a:gd name="T13" fmla="*/ 30 h 35"/>
                    <a:gd name="T14" fmla="*/ 1 w 28"/>
                    <a:gd name="T15" fmla="*/ 25 h 35"/>
                    <a:gd name="T16" fmla="*/ 0 w 28"/>
                    <a:gd name="T17" fmla="*/ 17 h 35"/>
                    <a:gd name="T18" fmla="*/ 1 w 28"/>
                    <a:gd name="T19" fmla="*/ 10 h 35"/>
                    <a:gd name="T20" fmla="*/ 3 w 28"/>
                    <a:gd name="T21" fmla="*/ 4 h 35"/>
                    <a:gd name="T22" fmla="*/ 7 w 28"/>
                    <a:gd name="T23" fmla="*/ 1 h 35"/>
                    <a:gd name="T24" fmla="*/ 14 w 28"/>
                    <a:gd name="T25" fmla="*/ 0 h 35"/>
                    <a:gd name="T26" fmla="*/ 20 w 28"/>
                    <a:gd name="T27" fmla="*/ 1 h 35"/>
                    <a:gd name="T28" fmla="*/ 25 w 28"/>
                    <a:gd name="T29" fmla="*/ 4 h 35"/>
                    <a:gd name="T30" fmla="*/ 27 w 28"/>
                    <a:gd name="T31" fmla="*/ 10 h 35"/>
                    <a:gd name="T32" fmla="*/ 28 w 28"/>
                    <a:gd name="T33" fmla="*/ 17 h 35"/>
                    <a:gd name="T34" fmla="*/ 19 w 28"/>
                    <a:gd name="T35" fmla="*/ 17 h 35"/>
                    <a:gd name="T36" fmla="*/ 18 w 28"/>
                    <a:gd name="T37" fmla="*/ 8 h 35"/>
                    <a:gd name="T38" fmla="*/ 14 w 28"/>
                    <a:gd name="T39" fmla="*/ 6 h 35"/>
                    <a:gd name="T40" fmla="*/ 10 w 28"/>
                    <a:gd name="T41" fmla="*/ 8 h 35"/>
                    <a:gd name="T42" fmla="*/ 9 w 28"/>
                    <a:gd name="T43" fmla="*/ 17 h 35"/>
                    <a:gd name="T44" fmla="*/ 10 w 28"/>
                    <a:gd name="T45" fmla="*/ 26 h 35"/>
                    <a:gd name="T46" fmla="*/ 14 w 28"/>
                    <a:gd name="T47" fmla="*/ 29 h 35"/>
                    <a:gd name="T48" fmla="*/ 18 w 28"/>
                    <a:gd name="T49" fmla="*/ 26 h 35"/>
                    <a:gd name="T50" fmla="*/ 19 w 28"/>
                    <a:gd name="T51"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8" y="17"/>
                      </a:moveTo>
                      <a:cubicBezTo>
                        <a:pt x="28" y="20"/>
                        <a:pt x="28" y="23"/>
                        <a:pt x="27" y="25"/>
                      </a:cubicBezTo>
                      <a:cubicBezTo>
                        <a:pt x="27" y="27"/>
                        <a:pt x="26" y="29"/>
                        <a:pt x="25" y="30"/>
                      </a:cubicBezTo>
                      <a:cubicBezTo>
                        <a:pt x="24" y="32"/>
                        <a:pt x="22" y="33"/>
                        <a:pt x="20" y="34"/>
                      </a:cubicBezTo>
                      <a:cubicBezTo>
                        <a:pt x="19" y="35"/>
                        <a:pt x="16" y="35"/>
                        <a:pt x="14" y="35"/>
                      </a:cubicBezTo>
                      <a:cubicBezTo>
                        <a:pt x="11" y="35"/>
                        <a:pt x="9" y="34"/>
                        <a:pt x="7" y="34"/>
                      </a:cubicBezTo>
                      <a:cubicBezTo>
                        <a:pt x="6" y="33"/>
                        <a:pt x="4" y="32"/>
                        <a:pt x="3" y="30"/>
                      </a:cubicBezTo>
                      <a:cubicBezTo>
                        <a:pt x="2" y="29"/>
                        <a:pt x="1" y="27"/>
                        <a:pt x="1" y="25"/>
                      </a:cubicBezTo>
                      <a:cubicBezTo>
                        <a:pt x="0" y="23"/>
                        <a:pt x="0" y="20"/>
                        <a:pt x="0" y="17"/>
                      </a:cubicBezTo>
                      <a:cubicBezTo>
                        <a:pt x="0" y="14"/>
                        <a:pt x="0" y="12"/>
                        <a:pt x="1" y="10"/>
                      </a:cubicBezTo>
                      <a:cubicBezTo>
                        <a:pt x="1" y="7"/>
                        <a:pt x="2" y="6"/>
                        <a:pt x="3" y="4"/>
                      </a:cubicBezTo>
                      <a:cubicBezTo>
                        <a:pt x="4" y="3"/>
                        <a:pt x="6" y="1"/>
                        <a:pt x="7" y="1"/>
                      </a:cubicBezTo>
                      <a:cubicBezTo>
                        <a:pt x="9" y="0"/>
                        <a:pt x="11" y="0"/>
                        <a:pt x="14" y="0"/>
                      </a:cubicBezTo>
                      <a:cubicBezTo>
                        <a:pt x="16" y="0"/>
                        <a:pt x="19" y="0"/>
                        <a:pt x="20" y="1"/>
                      </a:cubicBezTo>
                      <a:cubicBezTo>
                        <a:pt x="22" y="2"/>
                        <a:pt x="24" y="3"/>
                        <a:pt x="25" y="4"/>
                      </a:cubicBezTo>
                      <a:cubicBezTo>
                        <a:pt x="26" y="6"/>
                        <a:pt x="27" y="8"/>
                        <a:pt x="27" y="10"/>
                      </a:cubicBezTo>
                      <a:cubicBezTo>
                        <a:pt x="28" y="12"/>
                        <a:pt x="28" y="14"/>
                        <a:pt x="28" y="17"/>
                      </a:cubicBezTo>
                      <a:moveTo>
                        <a:pt x="19" y="17"/>
                      </a:moveTo>
                      <a:cubicBezTo>
                        <a:pt x="19" y="13"/>
                        <a:pt x="19" y="10"/>
                        <a:pt x="18" y="8"/>
                      </a:cubicBezTo>
                      <a:cubicBezTo>
                        <a:pt x="17" y="7"/>
                        <a:pt x="16" y="6"/>
                        <a:pt x="14" y="6"/>
                      </a:cubicBezTo>
                      <a:cubicBezTo>
                        <a:pt x="12" y="6"/>
                        <a:pt x="11" y="7"/>
                        <a:pt x="10" y="8"/>
                      </a:cubicBezTo>
                      <a:cubicBezTo>
                        <a:pt x="9" y="10"/>
                        <a:pt x="9" y="13"/>
                        <a:pt x="9" y="17"/>
                      </a:cubicBezTo>
                      <a:cubicBezTo>
                        <a:pt x="9" y="21"/>
                        <a:pt x="9" y="24"/>
                        <a:pt x="10" y="26"/>
                      </a:cubicBezTo>
                      <a:cubicBezTo>
                        <a:pt x="11" y="28"/>
                        <a:pt x="12" y="29"/>
                        <a:pt x="14" y="29"/>
                      </a:cubicBezTo>
                      <a:cubicBezTo>
                        <a:pt x="16" y="29"/>
                        <a:pt x="17" y="28"/>
                        <a:pt x="18" y="26"/>
                      </a:cubicBezTo>
                      <a:cubicBezTo>
                        <a:pt x="19" y="24"/>
                        <a:pt x="19" y="21"/>
                        <a:pt x="19"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1" name="Freeform 36">
                  <a:extLst>
                    <a:ext uri="{FF2B5EF4-FFF2-40B4-BE49-F238E27FC236}">
                      <a16:creationId xmlns:a16="http://schemas.microsoft.com/office/drawing/2014/main" id="{AED94784-BA18-47DE-BD01-3EA8BEF18781}"/>
                    </a:ext>
                  </a:extLst>
                </p:cNvPr>
                <p:cNvSpPr>
                  <a:spLocks noEditPoints="1"/>
                </p:cNvSpPr>
                <p:nvPr/>
              </p:nvSpPr>
              <p:spPr bwMode="auto">
                <a:xfrm>
                  <a:off x="2187" y="2409"/>
                  <a:ext cx="122" cy="83"/>
                </a:xfrm>
                <a:custGeom>
                  <a:avLst/>
                  <a:gdLst>
                    <a:gd name="T0" fmla="*/ 20 w 52"/>
                    <a:gd name="T1" fmla="*/ 11 h 35"/>
                    <a:gd name="T2" fmla="*/ 18 w 52"/>
                    <a:gd name="T3" fmla="*/ 19 h 35"/>
                    <a:gd name="T4" fmla="*/ 10 w 52"/>
                    <a:gd name="T5" fmla="*/ 22 h 35"/>
                    <a:gd name="T6" fmla="*/ 2 w 52"/>
                    <a:gd name="T7" fmla="*/ 19 h 35"/>
                    <a:gd name="T8" fmla="*/ 0 w 52"/>
                    <a:gd name="T9" fmla="*/ 11 h 35"/>
                    <a:gd name="T10" fmla="*/ 2 w 52"/>
                    <a:gd name="T11" fmla="*/ 2 h 35"/>
                    <a:gd name="T12" fmla="*/ 10 w 52"/>
                    <a:gd name="T13" fmla="*/ 0 h 35"/>
                    <a:gd name="T14" fmla="*/ 18 w 52"/>
                    <a:gd name="T15" fmla="*/ 2 h 35"/>
                    <a:gd name="T16" fmla="*/ 20 w 52"/>
                    <a:gd name="T17" fmla="*/ 11 h 35"/>
                    <a:gd name="T18" fmla="*/ 14 w 52"/>
                    <a:gd name="T19" fmla="*/ 11 h 35"/>
                    <a:gd name="T20" fmla="*/ 13 w 52"/>
                    <a:gd name="T21" fmla="*/ 6 h 35"/>
                    <a:gd name="T22" fmla="*/ 10 w 52"/>
                    <a:gd name="T23" fmla="*/ 4 h 35"/>
                    <a:gd name="T24" fmla="*/ 7 w 52"/>
                    <a:gd name="T25" fmla="*/ 6 h 35"/>
                    <a:gd name="T26" fmla="*/ 6 w 52"/>
                    <a:gd name="T27" fmla="*/ 11 h 35"/>
                    <a:gd name="T28" fmla="*/ 7 w 52"/>
                    <a:gd name="T29" fmla="*/ 16 h 35"/>
                    <a:gd name="T30" fmla="*/ 10 w 52"/>
                    <a:gd name="T31" fmla="*/ 17 h 35"/>
                    <a:gd name="T32" fmla="*/ 13 w 52"/>
                    <a:gd name="T33" fmla="*/ 16 h 35"/>
                    <a:gd name="T34" fmla="*/ 14 w 52"/>
                    <a:gd name="T35" fmla="*/ 11 h 35"/>
                    <a:gd name="T36" fmla="*/ 38 w 52"/>
                    <a:gd name="T37" fmla="*/ 0 h 35"/>
                    <a:gd name="T38" fmla="*/ 20 w 52"/>
                    <a:gd name="T39" fmla="*/ 34 h 35"/>
                    <a:gd name="T40" fmla="*/ 14 w 52"/>
                    <a:gd name="T41" fmla="*/ 34 h 35"/>
                    <a:gd name="T42" fmla="*/ 32 w 52"/>
                    <a:gd name="T43" fmla="*/ 0 h 35"/>
                    <a:gd name="T44" fmla="*/ 38 w 52"/>
                    <a:gd name="T45" fmla="*/ 0 h 35"/>
                    <a:gd name="T46" fmla="*/ 52 w 52"/>
                    <a:gd name="T47" fmla="*/ 24 h 35"/>
                    <a:gd name="T48" fmla="*/ 50 w 52"/>
                    <a:gd name="T49" fmla="*/ 32 h 35"/>
                    <a:gd name="T50" fmla="*/ 42 w 52"/>
                    <a:gd name="T51" fmla="*/ 35 h 35"/>
                    <a:gd name="T52" fmla="*/ 34 w 52"/>
                    <a:gd name="T53" fmla="*/ 32 h 35"/>
                    <a:gd name="T54" fmla="*/ 32 w 52"/>
                    <a:gd name="T55" fmla="*/ 24 h 35"/>
                    <a:gd name="T56" fmla="*/ 34 w 52"/>
                    <a:gd name="T57" fmla="*/ 16 h 35"/>
                    <a:gd name="T58" fmla="*/ 42 w 52"/>
                    <a:gd name="T59" fmla="*/ 13 h 35"/>
                    <a:gd name="T60" fmla="*/ 50 w 52"/>
                    <a:gd name="T61" fmla="*/ 16 h 35"/>
                    <a:gd name="T62" fmla="*/ 52 w 52"/>
                    <a:gd name="T63" fmla="*/ 24 h 35"/>
                    <a:gd name="T64" fmla="*/ 46 w 52"/>
                    <a:gd name="T65" fmla="*/ 24 h 35"/>
                    <a:gd name="T66" fmla="*/ 45 w 52"/>
                    <a:gd name="T67" fmla="*/ 19 h 35"/>
                    <a:gd name="T68" fmla="*/ 42 w 52"/>
                    <a:gd name="T69" fmla="*/ 18 h 35"/>
                    <a:gd name="T70" fmla="*/ 39 w 52"/>
                    <a:gd name="T71" fmla="*/ 19 h 35"/>
                    <a:gd name="T72" fmla="*/ 39 w 52"/>
                    <a:gd name="T73" fmla="*/ 24 h 35"/>
                    <a:gd name="T74" fmla="*/ 39 w 52"/>
                    <a:gd name="T75" fmla="*/ 29 h 35"/>
                    <a:gd name="T76" fmla="*/ 42 w 52"/>
                    <a:gd name="T77" fmla="*/ 30 h 35"/>
                    <a:gd name="T78" fmla="*/ 45 w 52"/>
                    <a:gd name="T79" fmla="*/ 29 h 35"/>
                    <a:gd name="T80" fmla="*/ 46 w 52"/>
                    <a:gd name="T8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35">
                      <a:moveTo>
                        <a:pt x="20" y="11"/>
                      </a:moveTo>
                      <a:cubicBezTo>
                        <a:pt x="20" y="14"/>
                        <a:pt x="19" y="17"/>
                        <a:pt x="18" y="19"/>
                      </a:cubicBezTo>
                      <a:cubicBezTo>
                        <a:pt x="16" y="21"/>
                        <a:pt x="13" y="22"/>
                        <a:pt x="10" y="22"/>
                      </a:cubicBezTo>
                      <a:cubicBezTo>
                        <a:pt x="7" y="22"/>
                        <a:pt x="4" y="21"/>
                        <a:pt x="2" y="19"/>
                      </a:cubicBezTo>
                      <a:cubicBezTo>
                        <a:pt x="1" y="17"/>
                        <a:pt x="0" y="14"/>
                        <a:pt x="0" y="11"/>
                      </a:cubicBezTo>
                      <a:cubicBezTo>
                        <a:pt x="0" y="7"/>
                        <a:pt x="1" y="4"/>
                        <a:pt x="2" y="2"/>
                      </a:cubicBezTo>
                      <a:cubicBezTo>
                        <a:pt x="4" y="1"/>
                        <a:pt x="7" y="0"/>
                        <a:pt x="10" y="0"/>
                      </a:cubicBezTo>
                      <a:cubicBezTo>
                        <a:pt x="13" y="0"/>
                        <a:pt x="16" y="1"/>
                        <a:pt x="18" y="2"/>
                      </a:cubicBezTo>
                      <a:cubicBezTo>
                        <a:pt x="19" y="4"/>
                        <a:pt x="20" y="7"/>
                        <a:pt x="20" y="11"/>
                      </a:cubicBezTo>
                      <a:moveTo>
                        <a:pt x="14" y="11"/>
                      </a:moveTo>
                      <a:cubicBezTo>
                        <a:pt x="14" y="8"/>
                        <a:pt x="13" y="7"/>
                        <a:pt x="13" y="6"/>
                      </a:cubicBezTo>
                      <a:cubicBezTo>
                        <a:pt x="12" y="5"/>
                        <a:pt x="11" y="4"/>
                        <a:pt x="10" y="4"/>
                      </a:cubicBezTo>
                      <a:cubicBezTo>
                        <a:pt x="9" y="4"/>
                        <a:pt x="8" y="5"/>
                        <a:pt x="7" y="6"/>
                      </a:cubicBezTo>
                      <a:cubicBezTo>
                        <a:pt x="7" y="7"/>
                        <a:pt x="6" y="8"/>
                        <a:pt x="6" y="11"/>
                      </a:cubicBezTo>
                      <a:cubicBezTo>
                        <a:pt x="6" y="13"/>
                        <a:pt x="7" y="15"/>
                        <a:pt x="7" y="16"/>
                      </a:cubicBezTo>
                      <a:cubicBezTo>
                        <a:pt x="8" y="17"/>
                        <a:pt x="9" y="17"/>
                        <a:pt x="10" y="17"/>
                      </a:cubicBezTo>
                      <a:cubicBezTo>
                        <a:pt x="11" y="17"/>
                        <a:pt x="12" y="17"/>
                        <a:pt x="13" y="16"/>
                      </a:cubicBezTo>
                      <a:cubicBezTo>
                        <a:pt x="13" y="15"/>
                        <a:pt x="14" y="13"/>
                        <a:pt x="14" y="11"/>
                      </a:cubicBezTo>
                      <a:moveTo>
                        <a:pt x="38" y="0"/>
                      </a:moveTo>
                      <a:cubicBezTo>
                        <a:pt x="20" y="34"/>
                        <a:pt x="20" y="34"/>
                        <a:pt x="20" y="34"/>
                      </a:cubicBezTo>
                      <a:cubicBezTo>
                        <a:pt x="14" y="34"/>
                        <a:pt x="14" y="34"/>
                        <a:pt x="14" y="34"/>
                      </a:cubicBezTo>
                      <a:cubicBezTo>
                        <a:pt x="32" y="0"/>
                        <a:pt x="32" y="0"/>
                        <a:pt x="32" y="0"/>
                      </a:cubicBezTo>
                      <a:lnTo>
                        <a:pt x="38" y="0"/>
                      </a:lnTo>
                      <a:close/>
                      <a:moveTo>
                        <a:pt x="52" y="24"/>
                      </a:moveTo>
                      <a:cubicBezTo>
                        <a:pt x="52" y="28"/>
                        <a:pt x="52" y="30"/>
                        <a:pt x="50" y="32"/>
                      </a:cubicBezTo>
                      <a:cubicBezTo>
                        <a:pt x="48" y="34"/>
                        <a:pt x="46" y="35"/>
                        <a:pt x="42" y="35"/>
                      </a:cubicBezTo>
                      <a:cubicBezTo>
                        <a:pt x="39" y="35"/>
                        <a:pt x="36" y="34"/>
                        <a:pt x="34" y="32"/>
                      </a:cubicBezTo>
                      <a:cubicBezTo>
                        <a:pt x="33" y="30"/>
                        <a:pt x="32" y="28"/>
                        <a:pt x="32" y="24"/>
                      </a:cubicBezTo>
                      <a:cubicBezTo>
                        <a:pt x="32" y="20"/>
                        <a:pt x="33" y="17"/>
                        <a:pt x="34" y="16"/>
                      </a:cubicBezTo>
                      <a:cubicBezTo>
                        <a:pt x="36" y="14"/>
                        <a:pt x="39" y="13"/>
                        <a:pt x="42" y="13"/>
                      </a:cubicBezTo>
                      <a:cubicBezTo>
                        <a:pt x="46" y="13"/>
                        <a:pt x="48" y="14"/>
                        <a:pt x="50" y="16"/>
                      </a:cubicBezTo>
                      <a:cubicBezTo>
                        <a:pt x="52" y="17"/>
                        <a:pt x="52" y="20"/>
                        <a:pt x="52" y="24"/>
                      </a:cubicBezTo>
                      <a:moveTo>
                        <a:pt x="46" y="24"/>
                      </a:moveTo>
                      <a:cubicBezTo>
                        <a:pt x="46" y="21"/>
                        <a:pt x="45" y="20"/>
                        <a:pt x="45" y="19"/>
                      </a:cubicBezTo>
                      <a:cubicBezTo>
                        <a:pt x="44" y="18"/>
                        <a:pt x="43" y="18"/>
                        <a:pt x="42" y="18"/>
                      </a:cubicBezTo>
                      <a:cubicBezTo>
                        <a:pt x="41" y="18"/>
                        <a:pt x="40" y="18"/>
                        <a:pt x="39" y="19"/>
                      </a:cubicBezTo>
                      <a:cubicBezTo>
                        <a:pt x="39" y="20"/>
                        <a:pt x="39" y="21"/>
                        <a:pt x="39" y="24"/>
                      </a:cubicBezTo>
                      <a:cubicBezTo>
                        <a:pt x="39" y="26"/>
                        <a:pt x="39" y="28"/>
                        <a:pt x="39" y="29"/>
                      </a:cubicBezTo>
                      <a:cubicBezTo>
                        <a:pt x="40" y="30"/>
                        <a:pt x="41" y="30"/>
                        <a:pt x="42" y="30"/>
                      </a:cubicBezTo>
                      <a:cubicBezTo>
                        <a:pt x="43" y="30"/>
                        <a:pt x="44" y="30"/>
                        <a:pt x="45" y="29"/>
                      </a:cubicBezTo>
                      <a:cubicBezTo>
                        <a:pt x="45" y="28"/>
                        <a:pt x="46" y="26"/>
                        <a:pt x="46"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2" name="Freeform 37">
                  <a:extLst>
                    <a:ext uri="{FF2B5EF4-FFF2-40B4-BE49-F238E27FC236}">
                      <a16:creationId xmlns:a16="http://schemas.microsoft.com/office/drawing/2014/main" id="{C30ECB22-BD1F-46FC-A315-9886A1D15B82}"/>
                    </a:ext>
                  </a:extLst>
                </p:cNvPr>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3" name="Freeform 38">
                  <a:extLst>
                    <a:ext uri="{FF2B5EF4-FFF2-40B4-BE49-F238E27FC236}">
                      <a16:creationId xmlns:a16="http://schemas.microsoft.com/office/drawing/2014/main" id="{8D5183AB-418A-4214-9309-736E987C8975}"/>
                    </a:ext>
                  </a:extLst>
                </p:cNvPr>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accent1">
                    <a:alpha val="99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4" name="Freeform 59">
                  <a:extLst>
                    <a:ext uri="{FF2B5EF4-FFF2-40B4-BE49-F238E27FC236}">
                      <a16:creationId xmlns:a16="http://schemas.microsoft.com/office/drawing/2014/main" id="{F13411C0-A460-47DD-B67C-E03DED0C7956}"/>
                    </a:ext>
                  </a:extLst>
                </p:cNvPr>
                <p:cNvSpPr>
                  <a:spLocks noEditPoints="1"/>
                </p:cNvSpPr>
                <p:nvPr/>
              </p:nvSpPr>
              <p:spPr bwMode="auto">
                <a:xfrm>
                  <a:off x="2605" y="2397"/>
                  <a:ext cx="71" cy="80"/>
                </a:xfrm>
                <a:custGeom>
                  <a:avLst/>
                  <a:gdLst>
                    <a:gd name="T0" fmla="*/ 71 w 71"/>
                    <a:gd name="T1" fmla="*/ 62 h 80"/>
                    <a:gd name="T2" fmla="*/ 59 w 71"/>
                    <a:gd name="T3" fmla="*/ 62 h 80"/>
                    <a:gd name="T4" fmla="*/ 59 w 71"/>
                    <a:gd name="T5" fmla="*/ 80 h 80"/>
                    <a:gd name="T6" fmla="*/ 40 w 71"/>
                    <a:gd name="T7" fmla="*/ 80 h 80"/>
                    <a:gd name="T8" fmla="*/ 40 w 71"/>
                    <a:gd name="T9" fmla="*/ 62 h 80"/>
                    <a:gd name="T10" fmla="*/ 0 w 71"/>
                    <a:gd name="T11" fmla="*/ 62 h 80"/>
                    <a:gd name="T12" fmla="*/ 0 w 71"/>
                    <a:gd name="T13" fmla="*/ 47 h 80"/>
                    <a:gd name="T14" fmla="*/ 38 w 71"/>
                    <a:gd name="T15" fmla="*/ 0 h 80"/>
                    <a:gd name="T16" fmla="*/ 59 w 71"/>
                    <a:gd name="T17" fmla="*/ 0 h 80"/>
                    <a:gd name="T18" fmla="*/ 59 w 71"/>
                    <a:gd name="T19" fmla="*/ 47 h 80"/>
                    <a:gd name="T20" fmla="*/ 71 w 71"/>
                    <a:gd name="T21" fmla="*/ 47 h 80"/>
                    <a:gd name="T22" fmla="*/ 71 w 71"/>
                    <a:gd name="T23" fmla="*/ 62 h 80"/>
                    <a:gd name="T24" fmla="*/ 40 w 71"/>
                    <a:gd name="T25" fmla="*/ 47 h 80"/>
                    <a:gd name="T26" fmla="*/ 40 w 71"/>
                    <a:gd name="T27" fmla="*/ 19 h 80"/>
                    <a:gd name="T28" fmla="*/ 16 w 71"/>
                    <a:gd name="T29" fmla="*/ 47 h 80"/>
                    <a:gd name="T30" fmla="*/ 40 w 71"/>
                    <a:gd name="T31" fmla="*/ 4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80">
                      <a:moveTo>
                        <a:pt x="71" y="62"/>
                      </a:moveTo>
                      <a:lnTo>
                        <a:pt x="59" y="62"/>
                      </a:lnTo>
                      <a:lnTo>
                        <a:pt x="59" y="80"/>
                      </a:lnTo>
                      <a:lnTo>
                        <a:pt x="40" y="80"/>
                      </a:lnTo>
                      <a:lnTo>
                        <a:pt x="40" y="62"/>
                      </a:lnTo>
                      <a:lnTo>
                        <a:pt x="0" y="62"/>
                      </a:lnTo>
                      <a:lnTo>
                        <a:pt x="0" y="47"/>
                      </a:lnTo>
                      <a:lnTo>
                        <a:pt x="38" y="0"/>
                      </a:lnTo>
                      <a:lnTo>
                        <a:pt x="59" y="0"/>
                      </a:lnTo>
                      <a:lnTo>
                        <a:pt x="59" y="47"/>
                      </a:lnTo>
                      <a:lnTo>
                        <a:pt x="71" y="47"/>
                      </a:lnTo>
                      <a:lnTo>
                        <a:pt x="71" y="62"/>
                      </a:lnTo>
                      <a:close/>
                      <a:moveTo>
                        <a:pt x="40" y="47"/>
                      </a:moveTo>
                      <a:lnTo>
                        <a:pt x="40" y="19"/>
                      </a:lnTo>
                      <a:lnTo>
                        <a:pt x="16" y="47"/>
                      </a:lnTo>
                      <a:lnTo>
                        <a:pt x="40" y="47"/>
                      </a:lnTo>
                      <a:close/>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5" name="Freeform 60">
                  <a:extLst>
                    <a:ext uri="{FF2B5EF4-FFF2-40B4-BE49-F238E27FC236}">
                      <a16:creationId xmlns:a16="http://schemas.microsoft.com/office/drawing/2014/main" id="{53A2B908-7726-41AC-A929-3D3DA50CEECA}"/>
                    </a:ext>
                  </a:extLst>
                </p:cNvPr>
                <p:cNvSpPr>
                  <a:spLocks noEditPoints="1"/>
                </p:cNvSpPr>
                <p:nvPr/>
              </p:nvSpPr>
              <p:spPr bwMode="auto">
                <a:xfrm>
                  <a:off x="2685" y="2395"/>
                  <a:ext cx="66" cy="82"/>
                </a:xfrm>
                <a:custGeom>
                  <a:avLst/>
                  <a:gdLst>
                    <a:gd name="T0" fmla="*/ 28 w 28"/>
                    <a:gd name="T1" fmla="*/ 18 h 35"/>
                    <a:gd name="T2" fmla="*/ 27 w 28"/>
                    <a:gd name="T3" fmla="*/ 25 h 35"/>
                    <a:gd name="T4" fmla="*/ 25 w 28"/>
                    <a:gd name="T5" fmla="*/ 31 h 35"/>
                    <a:gd name="T6" fmla="*/ 20 w 28"/>
                    <a:gd name="T7" fmla="*/ 34 h 35"/>
                    <a:gd name="T8" fmla="*/ 14 w 28"/>
                    <a:gd name="T9" fmla="*/ 35 h 35"/>
                    <a:gd name="T10" fmla="*/ 7 w 28"/>
                    <a:gd name="T11" fmla="*/ 34 h 35"/>
                    <a:gd name="T12" fmla="*/ 3 w 28"/>
                    <a:gd name="T13" fmla="*/ 31 h 35"/>
                    <a:gd name="T14" fmla="*/ 1 w 28"/>
                    <a:gd name="T15" fmla="*/ 25 h 35"/>
                    <a:gd name="T16" fmla="*/ 0 w 28"/>
                    <a:gd name="T17" fmla="*/ 18 h 35"/>
                    <a:gd name="T18" fmla="*/ 1 w 28"/>
                    <a:gd name="T19" fmla="*/ 10 h 35"/>
                    <a:gd name="T20" fmla="*/ 3 w 28"/>
                    <a:gd name="T21" fmla="*/ 5 h 35"/>
                    <a:gd name="T22" fmla="*/ 8 w 28"/>
                    <a:gd name="T23" fmla="*/ 1 h 35"/>
                    <a:gd name="T24" fmla="*/ 14 w 28"/>
                    <a:gd name="T25" fmla="*/ 0 h 35"/>
                    <a:gd name="T26" fmla="*/ 20 w 28"/>
                    <a:gd name="T27" fmla="*/ 1 h 35"/>
                    <a:gd name="T28" fmla="*/ 25 w 28"/>
                    <a:gd name="T29" fmla="*/ 5 h 35"/>
                    <a:gd name="T30" fmla="*/ 27 w 28"/>
                    <a:gd name="T31" fmla="*/ 10 h 35"/>
                    <a:gd name="T32" fmla="*/ 28 w 28"/>
                    <a:gd name="T33" fmla="*/ 18 h 35"/>
                    <a:gd name="T34" fmla="*/ 19 w 28"/>
                    <a:gd name="T35" fmla="*/ 18 h 35"/>
                    <a:gd name="T36" fmla="*/ 18 w 28"/>
                    <a:gd name="T37" fmla="*/ 9 h 35"/>
                    <a:gd name="T38" fmla="*/ 14 w 28"/>
                    <a:gd name="T39" fmla="*/ 6 h 35"/>
                    <a:gd name="T40" fmla="*/ 10 w 28"/>
                    <a:gd name="T41" fmla="*/ 9 h 35"/>
                    <a:gd name="T42" fmla="*/ 9 w 28"/>
                    <a:gd name="T43" fmla="*/ 18 h 35"/>
                    <a:gd name="T44" fmla="*/ 10 w 28"/>
                    <a:gd name="T45" fmla="*/ 27 h 35"/>
                    <a:gd name="T46" fmla="*/ 14 w 28"/>
                    <a:gd name="T47" fmla="*/ 29 h 35"/>
                    <a:gd name="T48" fmla="*/ 18 w 28"/>
                    <a:gd name="T49" fmla="*/ 27 h 35"/>
                    <a:gd name="T50" fmla="*/ 19 w 28"/>
                    <a:gd name="T5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8" y="18"/>
                      </a:moveTo>
                      <a:cubicBezTo>
                        <a:pt x="28" y="21"/>
                        <a:pt x="28" y="23"/>
                        <a:pt x="27" y="25"/>
                      </a:cubicBezTo>
                      <a:cubicBezTo>
                        <a:pt x="27" y="28"/>
                        <a:pt x="26" y="30"/>
                        <a:pt x="25" y="31"/>
                      </a:cubicBezTo>
                      <a:cubicBezTo>
                        <a:pt x="24" y="32"/>
                        <a:pt x="22" y="34"/>
                        <a:pt x="20" y="34"/>
                      </a:cubicBezTo>
                      <a:cubicBezTo>
                        <a:pt x="19" y="35"/>
                        <a:pt x="17" y="35"/>
                        <a:pt x="14" y="35"/>
                      </a:cubicBezTo>
                      <a:cubicBezTo>
                        <a:pt x="11" y="35"/>
                        <a:pt x="9" y="35"/>
                        <a:pt x="7" y="34"/>
                      </a:cubicBezTo>
                      <a:cubicBezTo>
                        <a:pt x="6" y="34"/>
                        <a:pt x="4" y="32"/>
                        <a:pt x="3" y="31"/>
                      </a:cubicBezTo>
                      <a:cubicBezTo>
                        <a:pt x="2" y="29"/>
                        <a:pt x="1" y="28"/>
                        <a:pt x="1" y="25"/>
                      </a:cubicBezTo>
                      <a:cubicBezTo>
                        <a:pt x="0" y="23"/>
                        <a:pt x="0" y="21"/>
                        <a:pt x="0" y="18"/>
                      </a:cubicBezTo>
                      <a:cubicBezTo>
                        <a:pt x="0" y="15"/>
                        <a:pt x="0" y="12"/>
                        <a:pt x="1" y="10"/>
                      </a:cubicBezTo>
                      <a:cubicBezTo>
                        <a:pt x="1" y="8"/>
                        <a:pt x="2" y="6"/>
                        <a:pt x="3" y="5"/>
                      </a:cubicBezTo>
                      <a:cubicBezTo>
                        <a:pt x="4" y="3"/>
                        <a:pt x="6" y="2"/>
                        <a:pt x="8" y="1"/>
                      </a:cubicBezTo>
                      <a:cubicBezTo>
                        <a:pt x="9" y="1"/>
                        <a:pt x="11" y="0"/>
                        <a:pt x="14" y="0"/>
                      </a:cubicBezTo>
                      <a:cubicBezTo>
                        <a:pt x="17" y="0"/>
                        <a:pt x="19" y="1"/>
                        <a:pt x="20" y="1"/>
                      </a:cubicBezTo>
                      <a:cubicBezTo>
                        <a:pt x="22" y="2"/>
                        <a:pt x="24" y="3"/>
                        <a:pt x="25" y="5"/>
                      </a:cubicBezTo>
                      <a:cubicBezTo>
                        <a:pt x="26" y="6"/>
                        <a:pt x="27" y="8"/>
                        <a:pt x="27" y="10"/>
                      </a:cubicBezTo>
                      <a:cubicBezTo>
                        <a:pt x="28" y="12"/>
                        <a:pt x="28" y="15"/>
                        <a:pt x="28" y="18"/>
                      </a:cubicBezTo>
                      <a:moveTo>
                        <a:pt x="19" y="18"/>
                      </a:moveTo>
                      <a:cubicBezTo>
                        <a:pt x="19" y="14"/>
                        <a:pt x="19" y="11"/>
                        <a:pt x="18" y="9"/>
                      </a:cubicBezTo>
                      <a:cubicBezTo>
                        <a:pt x="17" y="7"/>
                        <a:pt x="16" y="6"/>
                        <a:pt x="14" y="6"/>
                      </a:cubicBezTo>
                      <a:cubicBezTo>
                        <a:pt x="12" y="6"/>
                        <a:pt x="11" y="7"/>
                        <a:pt x="10" y="9"/>
                      </a:cubicBezTo>
                      <a:cubicBezTo>
                        <a:pt x="9" y="11"/>
                        <a:pt x="9" y="14"/>
                        <a:pt x="9" y="18"/>
                      </a:cubicBezTo>
                      <a:cubicBezTo>
                        <a:pt x="9" y="22"/>
                        <a:pt x="9" y="25"/>
                        <a:pt x="10" y="27"/>
                      </a:cubicBezTo>
                      <a:cubicBezTo>
                        <a:pt x="11" y="28"/>
                        <a:pt x="12" y="29"/>
                        <a:pt x="14" y="29"/>
                      </a:cubicBezTo>
                      <a:cubicBezTo>
                        <a:pt x="16" y="29"/>
                        <a:pt x="17" y="28"/>
                        <a:pt x="18" y="27"/>
                      </a:cubicBezTo>
                      <a:cubicBezTo>
                        <a:pt x="19" y="25"/>
                        <a:pt x="19" y="22"/>
                        <a:pt x="19" y="1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6" name="Freeform 61">
                  <a:extLst>
                    <a:ext uri="{FF2B5EF4-FFF2-40B4-BE49-F238E27FC236}">
                      <a16:creationId xmlns:a16="http://schemas.microsoft.com/office/drawing/2014/main" id="{590C9277-6810-4FDF-B609-A8E939B9BBF9}"/>
                    </a:ext>
                  </a:extLst>
                </p:cNvPr>
                <p:cNvSpPr>
                  <a:spLocks noEditPoints="1"/>
                </p:cNvSpPr>
                <p:nvPr/>
              </p:nvSpPr>
              <p:spPr bwMode="auto">
                <a:xfrm>
                  <a:off x="2765" y="2395"/>
                  <a:ext cx="123" cy="82"/>
                </a:xfrm>
                <a:custGeom>
                  <a:avLst/>
                  <a:gdLst>
                    <a:gd name="T0" fmla="*/ 20 w 52"/>
                    <a:gd name="T1" fmla="*/ 11 h 35"/>
                    <a:gd name="T2" fmla="*/ 18 w 52"/>
                    <a:gd name="T3" fmla="*/ 20 h 35"/>
                    <a:gd name="T4" fmla="*/ 10 w 52"/>
                    <a:gd name="T5" fmla="*/ 22 h 35"/>
                    <a:gd name="T6" fmla="*/ 2 w 52"/>
                    <a:gd name="T7" fmla="*/ 20 h 35"/>
                    <a:gd name="T8" fmla="*/ 0 w 52"/>
                    <a:gd name="T9" fmla="*/ 11 h 35"/>
                    <a:gd name="T10" fmla="*/ 2 w 52"/>
                    <a:gd name="T11" fmla="*/ 3 h 35"/>
                    <a:gd name="T12" fmla="*/ 10 w 52"/>
                    <a:gd name="T13" fmla="*/ 0 h 35"/>
                    <a:gd name="T14" fmla="*/ 18 w 52"/>
                    <a:gd name="T15" fmla="*/ 3 h 35"/>
                    <a:gd name="T16" fmla="*/ 20 w 52"/>
                    <a:gd name="T17" fmla="*/ 11 h 35"/>
                    <a:gd name="T18" fmla="*/ 14 w 52"/>
                    <a:gd name="T19" fmla="*/ 11 h 35"/>
                    <a:gd name="T20" fmla="*/ 13 w 52"/>
                    <a:gd name="T21" fmla="*/ 6 h 35"/>
                    <a:gd name="T22" fmla="*/ 10 w 52"/>
                    <a:gd name="T23" fmla="*/ 5 h 35"/>
                    <a:gd name="T24" fmla="*/ 7 w 52"/>
                    <a:gd name="T25" fmla="*/ 6 h 35"/>
                    <a:gd name="T26" fmla="*/ 6 w 52"/>
                    <a:gd name="T27" fmla="*/ 11 h 35"/>
                    <a:gd name="T28" fmla="*/ 7 w 52"/>
                    <a:gd name="T29" fmla="*/ 16 h 35"/>
                    <a:gd name="T30" fmla="*/ 10 w 52"/>
                    <a:gd name="T31" fmla="*/ 17 h 35"/>
                    <a:gd name="T32" fmla="*/ 13 w 52"/>
                    <a:gd name="T33" fmla="*/ 16 h 35"/>
                    <a:gd name="T34" fmla="*/ 14 w 52"/>
                    <a:gd name="T35" fmla="*/ 11 h 35"/>
                    <a:gd name="T36" fmla="*/ 38 w 52"/>
                    <a:gd name="T37" fmla="*/ 1 h 35"/>
                    <a:gd name="T38" fmla="*/ 20 w 52"/>
                    <a:gd name="T39" fmla="*/ 35 h 35"/>
                    <a:gd name="T40" fmla="*/ 14 w 52"/>
                    <a:gd name="T41" fmla="*/ 35 h 35"/>
                    <a:gd name="T42" fmla="*/ 32 w 52"/>
                    <a:gd name="T43" fmla="*/ 1 h 35"/>
                    <a:gd name="T44" fmla="*/ 38 w 52"/>
                    <a:gd name="T45" fmla="*/ 1 h 35"/>
                    <a:gd name="T46" fmla="*/ 52 w 52"/>
                    <a:gd name="T47" fmla="*/ 24 h 35"/>
                    <a:gd name="T48" fmla="*/ 50 w 52"/>
                    <a:gd name="T49" fmla="*/ 33 h 35"/>
                    <a:gd name="T50" fmla="*/ 42 w 52"/>
                    <a:gd name="T51" fmla="*/ 35 h 35"/>
                    <a:gd name="T52" fmla="*/ 34 w 52"/>
                    <a:gd name="T53" fmla="*/ 33 h 35"/>
                    <a:gd name="T54" fmla="*/ 32 w 52"/>
                    <a:gd name="T55" fmla="*/ 24 h 35"/>
                    <a:gd name="T56" fmla="*/ 35 w 52"/>
                    <a:gd name="T57" fmla="*/ 16 h 35"/>
                    <a:gd name="T58" fmla="*/ 42 w 52"/>
                    <a:gd name="T59" fmla="*/ 13 h 35"/>
                    <a:gd name="T60" fmla="*/ 50 w 52"/>
                    <a:gd name="T61" fmla="*/ 16 h 35"/>
                    <a:gd name="T62" fmla="*/ 52 w 52"/>
                    <a:gd name="T63" fmla="*/ 24 h 35"/>
                    <a:gd name="T64" fmla="*/ 46 w 52"/>
                    <a:gd name="T65" fmla="*/ 24 h 35"/>
                    <a:gd name="T66" fmla="*/ 45 w 52"/>
                    <a:gd name="T67" fmla="*/ 19 h 35"/>
                    <a:gd name="T68" fmla="*/ 42 w 52"/>
                    <a:gd name="T69" fmla="*/ 18 h 35"/>
                    <a:gd name="T70" fmla="*/ 39 w 52"/>
                    <a:gd name="T71" fmla="*/ 19 h 35"/>
                    <a:gd name="T72" fmla="*/ 39 w 52"/>
                    <a:gd name="T73" fmla="*/ 24 h 35"/>
                    <a:gd name="T74" fmla="*/ 39 w 52"/>
                    <a:gd name="T75" fmla="*/ 29 h 35"/>
                    <a:gd name="T76" fmla="*/ 42 w 52"/>
                    <a:gd name="T77" fmla="*/ 31 h 35"/>
                    <a:gd name="T78" fmla="*/ 45 w 52"/>
                    <a:gd name="T79" fmla="*/ 29 h 35"/>
                    <a:gd name="T80" fmla="*/ 46 w 52"/>
                    <a:gd name="T8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35">
                      <a:moveTo>
                        <a:pt x="20" y="11"/>
                      </a:moveTo>
                      <a:cubicBezTo>
                        <a:pt x="20" y="15"/>
                        <a:pt x="19" y="18"/>
                        <a:pt x="18" y="20"/>
                      </a:cubicBezTo>
                      <a:cubicBezTo>
                        <a:pt x="16" y="21"/>
                        <a:pt x="13" y="22"/>
                        <a:pt x="10" y="22"/>
                      </a:cubicBezTo>
                      <a:cubicBezTo>
                        <a:pt x="7" y="22"/>
                        <a:pt x="4" y="21"/>
                        <a:pt x="2" y="20"/>
                      </a:cubicBezTo>
                      <a:cubicBezTo>
                        <a:pt x="1" y="18"/>
                        <a:pt x="0" y="15"/>
                        <a:pt x="0" y="11"/>
                      </a:cubicBezTo>
                      <a:cubicBezTo>
                        <a:pt x="0" y="8"/>
                        <a:pt x="1" y="5"/>
                        <a:pt x="2" y="3"/>
                      </a:cubicBezTo>
                      <a:cubicBezTo>
                        <a:pt x="4" y="1"/>
                        <a:pt x="7" y="0"/>
                        <a:pt x="10" y="0"/>
                      </a:cubicBezTo>
                      <a:cubicBezTo>
                        <a:pt x="13" y="0"/>
                        <a:pt x="16" y="1"/>
                        <a:pt x="18" y="3"/>
                      </a:cubicBezTo>
                      <a:cubicBezTo>
                        <a:pt x="19" y="5"/>
                        <a:pt x="20" y="8"/>
                        <a:pt x="20" y="11"/>
                      </a:cubicBezTo>
                      <a:moveTo>
                        <a:pt x="14" y="11"/>
                      </a:moveTo>
                      <a:cubicBezTo>
                        <a:pt x="14" y="9"/>
                        <a:pt x="13" y="7"/>
                        <a:pt x="13" y="6"/>
                      </a:cubicBezTo>
                      <a:cubicBezTo>
                        <a:pt x="12" y="5"/>
                        <a:pt x="11" y="5"/>
                        <a:pt x="10" y="5"/>
                      </a:cubicBezTo>
                      <a:cubicBezTo>
                        <a:pt x="9" y="5"/>
                        <a:pt x="8" y="5"/>
                        <a:pt x="7" y="6"/>
                      </a:cubicBezTo>
                      <a:cubicBezTo>
                        <a:pt x="7" y="7"/>
                        <a:pt x="6" y="9"/>
                        <a:pt x="6" y="11"/>
                      </a:cubicBezTo>
                      <a:cubicBezTo>
                        <a:pt x="6" y="14"/>
                        <a:pt x="7" y="15"/>
                        <a:pt x="7" y="16"/>
                      </a:cubicBezTo>
                      <a:cubicBezTo>
                        <a:pt x="8" y="17"/>
                        <a:pt x="9" y="17"/>
                        <a:pt x="10" y="17"/>
                      </a:cubicBezTo>
                      <a:cubicBezTo>
                        <a:pt x="11" y="17"/>
                        <a:pt x="12" y="17"/>
                        <a:pt x="13" y="16"/>
                      </a:cubicBezTo>
                      <a:cubicBezTo>
                        <a:pt x="13" y="15"/>
                        <a:pt x="14" y="14"/>
                        <a:pt x="14" y="11"/>
                      </a:cubicBezTo>
                      <a:moveTo>
                        <a:pt x="38" y="1"/>
                      </a:moveTo>
                      <a:cubicBezTo>
                        <a:pt x="20" y="35"/>
                        <a:pt x="20" y="35"/>
                        <a:pt x="20" y="35"/>
                      </a:cubicBezTo>
                      <a:cubicBezTo>
                        <a:pt x="14" y="35"/>
                        <a:pt x="14" y="35"/>
                        <a:pt x="14" y="35"/>
                      </a:cubicBezTo>
                      <a:cubicBezTo>
                        <a:pt x="32" y="1"/>
                        <a:pt x="32" y="1"/>
                        <a:pt x="32" y="1"/>
                      </a:cubicBezTo>
                      <a:lnTo>
                        <a:pt x="38" y="1"/>
                      </a:lnTo>
                      <a:close/>
                      <a:moveTo>
                        <a:pt x="52" y="24"/>
                      </a:moveTo>
                      <a:cubicBezTo>
                        <a:pt x="52" y="28"/>
                        <a:pt x="52" y="31"/>
                        <a:pt x="50" y="33"/>
                      </a:cubicBezTo>
                      <a:cubicBezTo>
                        <a:pt x="48" y="35"/>
                        <a:pt x="46" y="35"/>
                        <a:pt x="42" y="35"/>
                      </a:cubicBezTo>
                      <a:cubicBezTo>
                        <a:pt x="39" y="35"/>
                        <a:pt x="36" y="35"/>
                        <a:pt x="34" y="33"/>
                      </a:cubicBezTo>
                      <a:cubicBezTo>
                        <a:pt x="33" y="31"/>
                        <a:pt x="32" y="28"/>
                        <a:pt x="32" y="24"/>
                      </a:cubicBezTo>
                      <a:cubicBezTo>
                        <a:pt x="32" y="21"/>
                        <a:pt x="33" y="18"/>
                        <a:pt x="35" y="16"/>
                      </a:cubicBezTo>
                      <a:cubicBezTo>
                        <a:pt x="36" y="14"/>
                        <a:pt x="39" y="13"/>
                        <a:pt x="42" y="13"/>
                      </a:cubicBezTo>
                      <a:cubicBezTo>
                        <a:pt x="46" y="13"/>
                        <a:pt x="48" y="14"/>
                        <a:pt x="50" y="16"/>
                      </a:cubicBezTo>
                      <a:cubicBezTo>
                        <a:pt x="52" y="18"/>
                        <a:pt x="52" y="21"/>
                        <a:pt x="52" y="24"/>
                      </a:cubicBezTo>
                      <a:moveTo>
                        <a:pt x="46" y="24"/>
                      </a:moveTo>
                      <a:cubicBezTo>
                        <a:pt x="46" y="22"/>
                        <a:pt x="45" y="20"/>
                        <a:pt x="45" y="19"/>
                      </a:cubicBezTo>
                      <a:cubicBezTo>
                        <a:pt x="44" y="19"/>
                        <a:pt x="43" y="18"/>
                        <a:pt x="42" y="18"/>
                      </a:cubicBezTo>
                      <a:cubicBezTo>
                        <a:pt x="41" y="18"/>
                        <a:pt x="40" y="19"/>
                        <a:pt x="39" y="19"/>
                      </a:cubicBezTo>
                      <a:cubicBezTo>
                        <a:pt x="39" y="20"/>
                        <a:pt x="39" y="22"/>
                        <a:pt x="39" y="24"/>
                      </a:cubicBezTo>
                      <a:cubicBezTo>
                        <a:pt x="39" y="27"/>
                        <a:pt x="39" y="28"/>
                        <a:pt x="39" y="29"/>
                      </a:cubicBezTo>
                      <a:cubicBezTo>
                        <a:pt x="40" y="30"/>
                        <a:pt x="41" y="31"/>
                        <a:pt x="42" y="31"/>
                      </a:cubicBezTo>
                      <a:cubicBezTo>
                        <a:pt x="43" y="31"/>
                        <a:pt x="44" y="30"/>
                        <a:pt x="45" y="29"/>
                      </a:cubicBezTo>
                      <a:cubicBezTo>
                        <a:pt x="45" y="28"/>
                        <a:pt x="46" y="27"/>
                        <a:pt x="46" y="24"/>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7" name="Freeform 62">
                  <a:extLst>
                    <a:ext uri="{FF2B5EF4-FFF2-40B4-BE49-F238E27FC236}">
                      <a16:creationId xmlns:a16="http://schemas.microsoft.com/office/drawing/2014/main" id="{171070DF-C977-458B-8F62-3111EC8A4702}"/>
                    </a:ext>
                  </a:extLst>
                </p:cNvPr>
                <p:cNvSpPr>
                  <a:spLocks/>
                </p:cNvSpPr>
                <p:nvPr/>
              </p:nvSpPr>
              <p:spPr bwMode="auto">
                <a:xfrm>
                  <a:off x="3167" y="2381"/>
                  <a:ext cx="61" cy="82"/>
                </a:xfrm>
                <a:custGeom>
                  <a:avLst/>
                  <a:gdLst>
                    <a:gd name="T0" fmla="*/ 26 w 26"/>
                    <a:gd name="T1" fmla="*/ 23 h 35"/>
                    <a:gd name="T2" fmla="*/ 25 w 26"/>
                    <a:gd name="T3" fmla="*/ 27 h 35"/>
                    <a:gd name="T4" fmla="*/ 23 w 26"/>
                    <a:gd name="T5" fmla="*/ 31 h 35"/>
                    <a:gd name="T6" fmla="*/ 18 w 26"/>
                    <a:gd name="T7" fmla="*/ 34 h 35"/>
                    <a:gd name="T8" fmla="*/ 12 w 26"/>
                    <a:gd name="T9" fmla="*/ 35 h 35"/>
                    <a:gd name="T10" fmla="*/ 5 w 26"/>
                    <a:gd name="T11" fmla="*/ 34 h 35"/>
                    <a:gd name="T12" fmla="*/ 0 w 26"/>
                    <a:gd name="T13" fmla="*/ 33 h 35"/>
                    <a:gd name="T14" fmla="*/ 0 w 26"/>
                    <a:gd name="T15" fmla="*/ 25 h 35"/>
                    <a:gd name="T16" fmla="*/ 1 w 26"/>
                    <a:gd name="T17" fmla="*/ 25 h 35"/>
                    <a:gd name="T18" fmla="*/ 5 w 26"/>
                    <a:gd name="T19" fmla="*/ 27 h 35"/>
                    <a:gd name="T20" fmla="*/ 10 w 26"/>
                    <a:gd name="T21" fmla="*/ 28 h 35"/>
                    <a:gd name="T22" fmla="*/ 13 w 26"/>
                    <a:gd name="T23" fmla="*/ 28 h 35"/>
                    <a:gd name="T24" fmla="*/ 16 w 26"/>
                    <a:gd name="T25" fmla="*/ 27 h 35"/>
                    <a:gd name="T26" fmla="*/ 17 w 26"/>
                    <a:gd name="T27" fmla="*/ 25 h 35"/>
                    <a:gd name="T28" fmla="*/ 18 w 26"/>
                    <a:gd name="T29" fmla="*/ 23 h 35"/>
                    <a:gd name="T30" fmla="*/ 17 w 26"/>
                    <a:gd name="T31" fmla="*/ 21 h 35"/>
                    <a:gd name="T32" fmla="*/ 16 w 26"/>
                    <a:gd name="T33" fmla="*/ 19 h 35"/>
                    <a:gd name="T34" fmla="*/ 13 w 26"/>
                    <a:gd name="T35" fmla="*/ 18 h 35"/>
                    <a:gd name="T36" fmla="*/ 10 w 26"/>
                    <a:gd name="T37" fmla="*/ 18 h 35"/>
                    <a:gd name="T38" fmla="*/ 6 w 26"/>
                    <a:gd name="T39" fmla="*/ 19 h 35"/>
                    <a:gd name="T40" fmla="*/ 2 w 26"/>
                    <a:gd name="T41" fmla="*/ 19 h 35"/>
                    <a:gd name="T42" fmla="*/ 1 w 26"/>
                    <a:gd name="T43" fmla="*/ 19 h 35"/>
                    <a:gd name="T44" fmla="*/ 1 w 26"/>
                    <a:gd name="T45" fmla="*/ 0 h 35"/>
                    <a:gd name="T46" fmla="*/ 25 w 26"/>
                    <a:gd name="T47" fmla="*/ 0 h 35"/>
                    <a:gd name="T48" fmla="*/ 25 w 26"/>
                    <a:gd name="T49" fmla="*/ 7 h 35"/>
                    <a:gd name="T50" fmla="*/ 10 w 26"/>
                    <a:gd name="T51" fmla="*/ 7 h 35"/>
                    <a:gd name="T52" fmla="*/ 10 w 26"/>
                    <a:gd name="T53" fmla="*/ 12 h 35"/>
                    <a:gd name="T54" fmla="*/ 11 w 26"/>
                    <a:gd name="T55" fmla="*/ 12 h 35"/>
                    <a:gd name="T56" fmla="*/ 13 w 26"/>
                    <a:gd name="T57" fmla="*/ 12 h 35"/>
                    <a:gd name="T58" fmla="*/ 18 w 26"/>
                    <a:gd name="T59" fmla="*/ 13 h 35"/>
                    <a:gd name="T60" fmla="*/ 22 w 26"/>
                    <a:gd name="T61" fmla="*/ 14 h 35"/>
                    <a:gd name="T62" fmla="*/ 25 w 26"/>
                    <a:gd name="T63" fmla="*/ 17 h 35"/>
                    <a:gd name="T64" fmla="*/ 26 w 26"/>
                    <a:gd name="T65"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5">
                      <a:moveTo>
                        <a:pt x="26" y="23"/>
                      </a:moveTo>
                      <a:cubicBezTo>
                        <a:pt x="26" y="24"/>
                        <a:pt x="26" y="26"/>
                        <a:pt x="25" y="27"/>
                      </a:cubicBezTo>
                      <a:cubicBezTo>
                        <a:pt x="25" y="29"/>
                        <a:pt x="24" y="30"/>
                        <a:pt x="23" y="31"/>
                      </a:cubicBezTo>
                      <a:cubicBezTo>
                        <a:pt x="21" y="32"/>
                        <a:pt x="20" y="33"/>
                        <a:pt x="18" y="34"/>
                      </a:cubicBezTo>
                      <a:cubicBezTo>
                        <a:pt x="16" y="34"/>
                        <a:pt x="14" y="35"/>
                        <a:pt x="12" y="35"/>
                      </a:cubicBezTo>
                      <a:cubicBezTo>
                        <a:pt x="9" y="35"/>
                        <a:pt x="7" y="34"/>
                        <a:pt x="5" y="34"/>
                      </a:cubicBezTo>
                      <a:cubicBezTo>
                        <a:pt x="3" y="34"/>
                        <a:pt x="1" y="33"/>
                        <a:pt x="0" y="33"/>
                      </a:cubicBezTo>
                      <a:cubicBezTo>
                        <a:pt x="0" y="25"/>
                        <a:pt x="0" y="25"/>
                        <a:pt x="0" y="25"/>
                      </a:cubicBezTo>
                      <a:cubicBezTo>
                        <a:pt x="1" y="25"/>
                        <a:pt x="1" y="25"/>
                        <a:pt x="1" y="25"/>
                      </a:cubicBezTo>
                      <a:cubicBezTo>
                        <a:pt x="2" y="26"/>
                        <a:pt x="4" y="27"/>
                        <a:pt x="5" y="27"/>
                      </a:cubicBezTo>
                      <a:cubicBezTo>
                        <a:pt x="7" y="28"/>
                        <a:pt x="9" y="28"/>
                        <a:pt x="10" y="28"/>
                      </a:cubicBezTo>
                      <a:cubicBezTo>
                        <a:pt x="11" y="28"/>
                        <a:pt x="12" y="28"/>
                        <a:pt x="13" y="28"/>
                      </a:cubicBezTo>
                      <a:cubicBezTo>
                        <a:pt x="14" y="27"/>
                        <a:pt x="15" y="27"/>
                        <a:pt x="16" y="27"/>
                      </a:cubicBezTo>
                      <a:cubicBezTo>
                        <a:pt x="17" y="26"/>
                        <a:pt x="17" y="26"/>
                        <a:pt x="17" y="25"/>
                      </a:cubicBezTo>
                      <a:cubicBezTo>
                        <a:pt x="17" y="25"/>
                        <a:pt x="18" y="24"/>
                        <a:pt x="18" y="23"/>
                      </a:cubicBezTo>
                      <a:cubicBezTo>
                        <a:pt x="18" y="22"/>
                        <a:pt x="17" y="21"/>
                        <a:pt x="17" y="21"/>
                      </a:cubicBezTo>
                      <a:cubicBezTo>
                        <a:pt x="17" y="20"/>
                        <a:pt x="16" y="20"/>
                        <a:pt x="16" y="19"/>
                      </a:cubicBezTo>
                      <a:cubicBezTo>
                        <a:pt x="15" y="19"/>
                        <a:pt x="14" y="19"/>
                        <a:pt x="13" y="18"/>
                      </a:cubicBezTo>
                      <a:cubicBezTo>
                        <a:pt x="12" y="18"/>
                        <a:pt x="11" y="18"/>
                        <a:pt x="10" y="18"/>
                      </a:cubicBezTo>
                      <a:cubicBezTo>
                        <a:pt x="8" y="18"/>
                        <a:pt x="7" y="18"/>
                        <a:pt x="6" y="19"/>
                      </a:cubicBezTo>
                      <a:cubicBezTo>
                        <a:pt x="4" y="19"/>
                        <a:pt x="3" y="19"/>
                        <a:pt x="2" y="19"/>
                      </a:cubicBezTo>
                      <a:cubicBezTo>
                        <a:pt x="1" y="19"/>
                        <a:pt x="1" y="19"/>
                        <a:pt x="1" y="19"/>
                      </a:cubicBezTo>
                      <a:cubicBezTo>
                        <a:pt x="1" y="0"/>
                        <a:pt x="1" y="0"/>
                        <a:pt x="1" y="0"/>
                      </a:cubicBezTo>
                      <a:cubicBezTo>
                        <a:pt x="25" y="0"/>
                        <a:pt x="25" y="0"/>
                        <a:pt x="25" y="0"/>
                      </a:cubicBezTo>
                      <a:cubicBezTo>
                        <a:pt x="25" y="7"/>
                        <a:pt x="25" y="7"/>
                        <a:pt x="25" y="7"/>
                      </a:cubicBezTo>
                      <a:cubicBezTo>
                        <a:pt x="10" y="7"/>
                        <a:pt x="10" y="7"/>
                        <a:pt x="10" y="7"/>
                      </a:cubicBezTo>
                      <a:cubicBezTo>
                        <a:pt x="10" y="12"/>
                        <a:pt x="10" y="12"/>
                        <a:pt x="10" y="12"/>
                      </a:cubicBezTo>
                      <a:cubicBezTo>
                        <a:pt x="10" y="12"/>
                        <a:pt x="11" y="12"/>
                        <a:pt x="11" y="12"/>
                      </a:cubicBezTo>
                      <a:cubicBezTo>
                        <a:pt x="12" y="12"/>
                        <a:pt x="13" y="12"/>
                        <a:pt x="13" y="12"/>
                      </a:cubicBezTo>
                      <a:cubicBezTo>
                        <a:pt x="15" y="12"/>
                        <a:pt x="17" y="12"/>
                        <a:pt x="18" y="13"/>
                      </a:cubicBezTo>
                      <a:cubicBezTo>
                        <a:pt x="20" y="13"/>
                        <a:pt x="21" y="13"/>
                        <a:pt x="22" y="14"/>
                      </a:cubicBezTo>
                      <a:cubicBezTo>
                        <a:pt x="23" y="15"/>
                        <a:pt x="24" y="16"/>
                        <a:pt x="25" y="17"/>
                      </a:cubicBezTo>
                      <a:cubicBezTo>
                        <a:pt x="26" y="19"/>
                        <a:pt x="26" y="20"/>
                        <a:pt x="26" y="23"/>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8" name="Freeform 63">
                  <a:extLst>
                    <a:ext uri="{FF2B5EF4-FFF2-40B4-BE49-F238E27FC236}">
                      <a16:creationId xmlns:a16="http://schemas.microsoft.com/office/drawing/2014/main" id="{37C333DF-C441-47C0-A014-069B86BE895C}"/>
                    </a:ext>
                  </a:extLst>
                </p:cNvPr>
                <p:cNvSpPr>
                  <a:spLocks noEditPoints="1"/>
                </p:cNvSpPr>
                <p:nvPr/>
              </p:nvSpPr>
              <p:spPr bwMode="auto">
                <a:xfrm>
                  <a:off x="3243" y="2378"/>
                  <a:ext cx="66" cy="85"/>
                </a:xfrm>
                <a:custGeom>
                  <a:avLst/>
                  <a:gdLst>
                    <a:gd name="T0" fmla="*/ 28 w 28"/>
                    <a:gd name="T1" fmla="*/ 18 h 36"/>
                    <a:gd name="T2" fmla="*/ 27 w 28"/>
                    <a:gd name="T3" fmla="*/ 26 h 36"/>
                    <a:gd name="T4" fmla="*/ 25 w 28"/>
                    <a:gd name="T5" fmla="*/ 31 h 36"/>
                    <a:gd name="T6" fmla="*/ 21 w 28"/>
                    <a:gd name="T7" fmla="*/ 35 h 36"/>
                    <a:gd name="T8" fmla="*/ 14 w 28"/>
                    <a:gd name="T9" fmla="*/ 36 h 36"/>
                    <a:gd name="T10" fmla="*/ 8 w 28"/>
                    <a:gd name="T11" fmla="*/ 35 h 36"/>
                    <a:gd name="T12" fmla="*/ 3 w 28"/>
                    <a:gd name="T13" fmla="*/ 31 h 36"/>
                    <a:gd name="T14" fmla="*/ 1 w 28"/>
                    <a:gd name="T15" fmla="*/ 26 h 36"/>
                    <a:gd name="T16" fmla="*/ 0 w 28"/>
                    <a:gd name="T17" fmla="*/ 18 h 36"/>
                    <a:gd name="T18" fmla="*/ 1 w 28"/>
                    <a:gd name="T19" fmla="*/ 10 h 36"/>
                    <a:gd name="T20" fmla="*/ 3 w 28"/>
                    <a:gd name="T21" fmla="*/ 5 h 36"/>
                    <a:gd name="T22" fmla="*/ 8 w 28"/>
                    <a:gd name="T23" fmla="*/ 2 h 36"/>
                    <a:gd name="T24" fmla="*/ 14 w 28"/>
                    <a:gd name="T25" fmla="*/ 0 h 36"/>
                    <a:gd name="T26" fmla="*/ 21 w 28"/>
                    <a:gd name="T27" fmla="*/ 2 h 36"/>
                    <a:gd name="T28" fmla="*/ 25 w 28"/>
                    <a:gd name="T29" fmla="*/ 5 h 36"/>
                    <a:gd name="T30" fmla="*/ 27 w 28"/>
                    <a:gd name="T31" fmla="*/ 11 h 36"/>
                    <a:gd name="T32" fmla="*/ 28 w 28"/>
                    <a:gd name="T33" fmla="*/ 18 h 36"/>
                    <a:gd name="T34" fmla="*/ 19 w 28"/>
                    <a:gd name="T35" fmla="*/ 18 h 36"/>
                    <a:gd name="T36" fmla="*/ 18 w 28"/>
                    <a:gd name="T37" fmla="*/ 9 h 36"/>
                    <a:gd name="T38" fmla="*/ 14 w 28"/>
                    <a:gd name="T39" fmla="*/ 7 h 36"/>
                    <a:gd name="T40" fmla="*/ 10 w 28"/>
                    <a:gd name="T41" fmla="*/ 9 h 36"/>
                    <a:gd name="T42" fmla="*/ 9 w 28"/>
                    <a:gd name="T43" fmla="*/ 18 h 36"/>
                    <a:gd name="T44" fmla="*/ 10 w 28"/>
                    <a:gd name="T45" fmla="*/ 27 h 36"/>
                    <a:gd name="T46" fmla="*/ 14 w 28"/>
                    <a:gd name="T47" fmla="*/ 29 h 36"/>
                    <a:gd name="T48" fmla="*/ 18 w 28"/>
                    <a:gd name="T49" fmla="*/ 27 h 36"/>
                    <a:gd name="T50" fmla="*/ 19 w 28"/>
                    <a:gd name="T5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6">
                      <a:moveTo>
                        <a:pt x="28" y="18"/>
                      </a:moveTo>
                      <a:cubicBezTo>
                        <a:pt x="28" y="21"/>
                        <a:pt x="28" y="23"/>
                        <a:pt x="27" y="26"/>
                      </a:cubicBezTo>
                      <a:cubicBezTo>
                        <a:pt x="27" y="28"/>
                        <a:pt x="26" y="30"/>
                        <a:pt x="25" y="31"/>
                      </a:cubicBezTo>
                      <a:cubicBezTo>
                        <a:pt x="24" y="33"/>
                        <a:pt x="22" y="34"/>
                        <a:pt x="21" y="35"/>
                      </a:cubicBezTo>
                      <a:cubicBezTo>
                        <a:pt x="19" y="35"/>
                        <a:pt x="17" y="36"/>
                        <a:pt x="14" y="36"/>
                      </a:cubicBezTo>
                      <a:cubicBezTo>
                        <a:pt x="11" y="36"/>
                        <a:pt x="9" y="35"/>
                        <a:pt x="8" y="35"/>
                      </a:cubicBezTo>
                      <a:cubicBezTo>
                        <a:pt x="6" y="34"/>
                        <a:pt x="4" y="33"/>
                        <a:pt x="3" y="31"/>
                      </a:cubicBezTo>
                      <a:cubicBezTo>
                        <a:pt x="2" y="30"/>
                        <a:pt x="1" y="28"/>
                        <a:pt x="1" y="26"/>
                      </a:cubicBezTo>
                      <a:cubicBezTo>
                        <a:pt x="0" y="23"/>
                        <a:pt x="0" y="21"/>
                        <a:pt x="0" y="18"/>
                      </a:cubicBezTo>
                      <a:cubicBezTo>
                        <a:pt x="0" y="15"/>
                        <a:pt x="0" y="13"/>
                        <a:pt x="1" y="10"/>
                      </a:cubicBezTo>
                      <a:cubicBezTo>
                        <a:pt x="1" y="8"/>
                        <a:pt x="2" y="6"/>
                        <a:pt x="3" y="5"/>
                      </a:cubicBezTo>
                      <a:cubicBezTo>
                        <a:pt x="4" y="3"/>
                        <a:pt x="6" y="2"/>
                        <a:pt x="8" y="2"/>
                      </a:cubicBezTo>
                      <a:cubicBezTo>
                        <a:pt x="9" y="1"/>
                        <a:pt x="12" y="0"/>
                        <a:pt x="14" y="0"/>
                      </a:cubicBezTo>
                      <a:cubicBezTo>
                        <a:pt x="17" y="0"/>
                        <a:pt x="19" y="1"/>
                        <a:pt x="21" y="2"/>
                      </a:cubicBezTo>
                      <a:cubicBezTo>
                        <a:pt x="22" y="2"/>
                        <a:pt x="24" y="3"/>
                        <a:pt x="25" y="5"/>
                      </a:cubicBezTo>
                      <a:cubicBezTo>
                        <a:pt x="26" y="6"/>
                        <a:pt x="27" y="8"/>
                        <a:pt x="27" y="11"/>
                      </a:cubicBezTo>
                      <a:cubicBezTo>
                        <a:pt x="28" y="13"/>
                        <a:pt x="28" y="15"/>
                        <a:pt x="28" y="18"/>
                      </a:cubicBezTo>
                      <a:moveTo>
                        <a:pt x="19" y="18"/>
                      </a:moveTo>
                      <a:cubicBezTo>
                        <a:pt x="19" y="14"/>
                        <a:pt x="19" y="11"/>
                        <a:pt x="18" y="9"/>
                      </a:cubicBezTo>
                      <a:cubicBezTo>
                        <a:pt x="17" y="8"/>
                        <a:pt x="16" y="7"/>
                        <a:pt x="14" y="7"/>
                      </a:cubicBezTo>
                      <a:cubicBezTo>
                        <a:pt x="12" y="7"/>
                        <a:pt x="11" y="8"/>
                        <a:pt x="10" y="9"/>
                      </a:cubicBezTo>
                      <a:cubicBezTo>
                        <a:pt x="9" y="11"/>
                        <a:pt x="9" y="14"/>
                        <a:pt x="9" y="18"/>
                      </a:cubicBezTo>
                      <a:cubicBezTo>
                        <a:pt x="9" y="22"/>
                        <a:pt x="9" y="25"/>
                        <a:pt x="10" y="27"/>
                      </a:cubicBezTo>
                      <a:cubicBezTo>
                        <a:pt x="11" y="29"/>
                        <a:pt x="12" y="29"/>
                        <a:pt x="14" y="29"/>
                      </a:cubicBezTo>
                      <a:cubicBezTo>
                        <a:pt x="16" y="29"/>
                        <a:pt x="17" y="29"/>
                        <a:pt x="18" y="27"/>
                      </a:cubicBezTo>
                      <a:cubicBezTo>
                        <a:pt x="19" y="25"/>
                        <a:pt x="19" y="22"/>
                        <a:pt x="19" y="1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39" name="Freeform 64">
                  <a:extLst>
                    <a:ext uri="{FF2B5EF4-FFF2-40B4-BE49-F238E27FC236}">
                      <a16:creationId xmlns:a16="http://schemas.microsoft.com/office/drawing/2014/main" id="{98709C49-80E0-451E-BECD-8C28B8B80CD5}"/>
                    </a:ext>
                  </a:extLst>
                </p:cNvPr>
                <p:cNvSpPr>
                  <a:spLocks noEditPoints="1"/>
                </p:cNvSpPr>
                <p:nvPr/>
              </p:nvSpPr>
              <p:spPr bwMode="auto">
                <a:xfrm>
                  <a:off x="3323" y="2378"/>
                  <a:ext cx="125" cy="85"/>
                </a:xfrm>
                <a:custGeom>
                  <a:avLst/>
                  <a:gdLst>
                    <a:gd name="T0" fmla="*/ 20 w 53"/>
                    <a:gd name="T1" fmla="*/ 11 h 36"/>
                    <a:gd name="T2" fmla="*/ 18 w 53"/>
                    <a:gd name="T3" fmla="*/ 20 h 36"/>
                    <a:gd name="T4" fmla="*/ 10 w 53"/>
                    <a:gd name="T5" fmla="*/ 23 h 36"/>
                    <a:gd name="T6" fmla="*/ 2 w 53"/>
                    <a:gd name="T7" fmla="*/ 20 h 36"/>
                    <a:gd name="T8" fmla="*/ 0 w 53"/>
                    <a:gd name="T9" fmla="*/ 12 h 36"/>
                    <a:gd name="T10" fmla="*/ 2 w 53"/>
                    <a:gd name="T11" fmla="*/ 3 h 36"/>
                    <a:gd name="T12" fmla="*/ 10 w 53"/>
                    <a:gd name="T13" fmla="*/ 0 h 36"/>
                    <a:gd name="T14" fmla="*/ 18 w 53"/>
                    <a:gd name="T15" fmla="*/ 3 h 36"/>
                    <a:gd name="T16" fmla="*/ 20 w 53"/>
                    <a:gd name="T17" fmla="*/ 11 h 36"/>
                    <a:gd name="T18" fmla="*/ 14 w 53"/>
                    <a:gd name="T19" fmla="*/ 12 h 36"/>
                    <a:gd name="T20" fmla="*/ 13 w 53"/>
                    <a:gd name="T21" fmla="*/ 7 h 36"/>
                    <a:gd name="T22" fmla="*/ 10 w 53"/>
                    <a:gd name="T23" fmla="*/ 5 h 36"/>
                    <a:gd name="T24" fmla="*/ 7 w 53"/>
                    <a:gd name="T25" fmla="*/ 7 h 36"/>
                    <a:gd name="T26" fmla="*/ 7 w 53"/>
                    <a:gd name="T27" fmla="*/ 12 h 36"/>
                    <a:gd name="T28" fmla="*/ 7 w 53"/>
                    <a:gd name="T29" fmla="*/ 16 h 36"/>
                    <a:gd name="T30" fmla="*/ 10 w 53"/>
                    <a:gd name="T31" fmla="*/ 18 h 36"/>
                    <a:gd name="T32" fmla="*/ 13 w 53"/>
                    <a:gd name="T33" fmla="*/ 16 h 36"/>
                    <a:gd name="T34" fmla="*/ 14 w 53"/>
                    <a:gd name="T35" fmla="*/ 12 h 36"/>
                    <a:gd name="T36" fmla="*/ 38 w 53"/>
                    <a:gd name="T37" fmla="*/ 1 h 36"/>
                    <a:gd name="T38" fmla="*/ 20 w 53"/>
                    <a:gd name="T39" fmla="*/ 35 h 36"/>
                    <a:gd name="T40" fmla="*/ 14 w 53"/>
                    <a:gd name="T41" fmla="*/ 35 h 36"/>
                    <a:gd name="T42" fmla="*/ 32 w 53"/>
                    <a:gd name="T43" fmla="*/ 1 h 36"/>
                    <a:gd name="T44" fmla="*/ 38 w 53"/>
                    <a:gd name="T45" fmla="*/ 1 h 36"/>
                    <a:gd name="T46" fmla="*/ 53 w 53"/>
                    <a:gd name="T47" fmla="*/ 25 h 36"/>
                    <a:gd name="T48" fmla="*/ 50 w 53"/>
                    <a:gd name="T49" fmla="*/ 33 h 36"/>
                    <a:gd name="T50" fmla="*/ 42 w 53"/>
                    <a:gd name="T51" fmla="*/ 36 h 36"/>
                    <a:gd name="T52" fmla="*/ 35 w 53"/>
                    <a:gd name="T53" fmla="*/ 33 h 36"/>
                    <a:gd name="T54" fmla="*/ 32 w 53"/>
                    <a:gd name="T55" fmla="*/ 25 h 36"/>
                    <a:gd name="T56" fmla="*/ 35 w 53"/>
                    <a:gd name="T57" fmla="*/ 16 h 36"/>
                    <a:gd name="T58" fmla="*/ 42 w 53"/>
                    <a:gd name="T59" fmla="*/ 14 h 36"/>
                    <a:gd name="T60" fmla="*/ 50 w 53"/>
                    <a:gd name="T61" fmla="*/ 16 h 36"/>
                    <a:gd name="T62" fmla="*/ 53 w 53"/>
                    <a:gd name="T63" fmla="*/ 25 h 36"/>
                    <a:gd name="T64" fmla="*/ 46 w 53"/>
                    <a:gd name="T65" fmla="*/ 25 h 36"/>
                    <a:gd name="T66" fmla="*/ 45 w 53"/>
                    <a:gd name="T67" fmla="*/ 20 h 36"/>
                    <a:gd name="T68" fmla="*/ 42 w 53"/>
                    <a:gd name="T69" fmla="*/ 18 h 36"/>
                    <a:gd name="T70" fmla="*/ 39 w 53"/>
                    <a:gd name="T71" fmla="*/ 20 h 36"/>
                    <a:gd name="T72" fmla="*/ 39 w 53"/>
                    <a:gd name="T73" fmla="*/ 25 h 36"/>
                    <a:gd name="T74" fmla="*/ 39 w 53"/>
                    <a:gd name="T75" fmla="*/ 30 h 36"/>
                    <a:gd name="T76" fmla="*/ 42 w 53"/>
                    <a:gd name="T77" fmla="*/ 31 h 36"/>
                    <a:gd name="T78" fmla="*/ 45 w 53"/>
                    <a:gd name="T79" fmla="*/ 30 h 36"/>
                    <a:gd name="T80" fmla="*/ 46 w 53"/>
                    <a:gd name="T81"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 h="36">
                      <a:moveTo>
                        <a:pt x="20" y="11"/>
                      </a:moveTo>
                      <a:cubicBezTo>
                        <a:pt x="20" y="15"/>
                        <a:pt x="20" y="18"/>
                        <a:pt x="18" y="20"/>
                      </a:cubicBezTo>
                      <a:cubicBezTo>
                        <a:pt x="16" y="22"/>
                        <a:pt x="14" y="23"/>
                        <a:pt x="10" y="23"/>
                      </a:cubicBezTo>
                      <a:cubicBezTo>
                        <a:pt x="7" y="23"/>
                        <a:pt x="4" y="22"/>
                        <a:pt x="2" y="20"/>
                      </a:cubicBezTo>
                      <a:cubicBezTo>
                        <a:pt x="1" y="18"/>
                        <a:pt x="0" y="15"/>
                        <a:pt x="0" y="12"/>
                      </a:cubicBezTo>
                      <a:cubicBezTo>
                        <a:pt x="0" y="8"/>
                        <a:pt x="1" y="5"/>
                        <a:pt x="2" y="3"/>
                      </a:cubicBezTo>
                      <a:cubicBezTo>
                        <a:pt x="4" y="1"/>
                        <a:pt x="7" y="0"/>
                        <a:pt x="10" y="0"/>
                      </a:cubicBezTo>
                      <a:cubicBezTo>
                        <a:pt x="14" y="0"/>
                        <a:pt x="16" y="1"/>
                        <a:pt x="18" y="3"/>
                      </a:cubicBezTo>
                      <a:cubicBezTo>
                        <a:pt x="20" y="5"/>
                        <a:pt x="20" y="8"/>
                        <a:pt x="20" y="11"/>
                      </a:cubicBezTo>
                      <a:moveTo>
                        <a:pt x="14" y="12"/>
                      </a:moveTo>
                      <a:cubicBezTo>
                        <a:pt x="14" y="9"/>
                        <a:pt x="13" y="7"/>
                        <a:pt x="13" y="7"/>
                      </a:cubicBezTo>
                      <a:cubicBezTo>
                        <a:pt x="12" y="6"/>
                        <a:pt x="11" y="5"/>
                        <a:pt x="10" y="5"/>
                      </a:cubicBezTo>
                      <a:cubicBezTo>
                        <a:pt x="9" y="5"/>
                        <a:pt x="8" y="6"/>
                        <a:pt x="7" y="7"/>
                      </a:cubicBezTo>
                      <a:cubicBezTo>
                        <a:pt x="7" y="7"/>
                        <a:pt x="7" y="9"/>
                        <a:pt x="7" y="12"/>
                      </a:cubicBezTo>
                      <a:cubicBezTo>
                        <a:pt x="7" y="14"/>
                        <a:pt x="7" y="16"/>
                        <a:pt x="7" y="16"/>
                      </a:cubicBezTo>
                      <a:cubicBezTo>
                        <a:pt x="8" y="17"/>
                        <a:pt x="9" y="18"/>
                        <a:pt x="10" y="18"/>
                      </a:cubicBezTo>
                      <a:cubicBezTo>
                        <a:pt x="11" y="18"/>
                        <a:pt x="12" y="17"/>
                        <a:pt x="13" y="16"/>
                      </a:cubicBezTo>
                      <a:cubicBezTo>
                        <a:pt x="13" y="16"/>
                        <a:pt x="14" y="14"/>
                        <a:pt x="14" y="12"/>
                      </a:cubicBezTo>
                      <a:moveTo>
                        <a:pt x="38" y="1"/>
                      </a:moveTo>
                      <a:cubicBezTo>
                        <a:pt x="20" y="35"/>
                        <a:pt x="20" y="35"/>
                        <a:pt x="20" y="35"/>
                      </a:cubicBezTo>
                      <a:cubicBezTo>
                        <a:pt x="14" y="35"/>
                        <a:pt x="14" y="35"/>
                        <a:pt x="14" y="35"/>
                      </a:cubicBezTo>
                      <a:cubicBezTo>
                        <a:pt x="32" y="1"/>
                        <a:pt x="32" y="1"/>
                        <a:pt x="32" y="1"/>
                      </a:cubicBezTo>
                      <a:lnTo>
                        <a:pt x="38" y="1"/>
                      </a:lnTo>
                      <a:close/>
                      <a:moveTo>
                        <a:pt x="53" y="25"/>
                      </a:moveTo>
                      <a:cubicBezTo>
                        <a:pt x="53" y="28"/>
                        <a:pt x="52" y="31"/>
                        <a:pt x="50" y="33"/>
                      </a:cubicBezTo>
                      <a:cubicBezTo>
                        <a:pt x="48" y="35"/>
                        <a:pt x="46" y="36"/>
                        <a:pt x="42" y="36"/>
                      </a:cubicBezTo>
                      <a:cubicBezTo>
                        <a:pt x="39" y="36"/>
                        <a:pt x="36" y="35"/>
                        <a:pt x="35" y="33"/>
                      </a:cubicBezTo>
                      <a:cubicBezTo>
                        <a:pt x="33" y="31"/>
                        <a:pt x="32" y="28"/>
                        <a:pt x="32" y="25"/>
                      </a:cubicBezTo>
                      <a:cubicBezTo>
                        <a:pt x="32" y="21"/>
                        <a:pt x="33" y="18"/>
                        <a:pt x="35" y="16"/>
                      </a:cubicBezTo>
                      <a:cubicBezTo>
                        <a:pt x="36" y="15"/>
                        <a:pt x="39" y="14"/>
                        <a:pt x="42" y="14"/>
                      </a:cubicBezTo>
                      <a:cubicBezTo>
                        <a:pt x="46" y="14"/>
                        <a:pt x="48" y="15"/>
                        <a:pt x="50" y="16"/>
                      </a:cubicBezTo>
                      <a:cubicBezTo>
                        <a:pt x="52" y="18"/>
                        <a:pt x="53" y="21"/>
                        <a:pt x="53" y="25"/>
                      </a:cubicBezTo>
                      <a:moveTo>
                        <a:pt x="46" y="25"/>
                      </a:moveTo>
                      <a:cubicBezTo>
                        <a:pt x="46" y="22"/>
                        <a:pt x="46" y="21"/>
                        <a:pt x="45" y="20"/>
                      </a:cubicBezTo>
                      <a:cubicBezTo>
                        <a:pt x="44" y="19"/>
                        <a:pt x="43" y="18"/>
                        <a:pt x="42" y="18"/>
                      </a:cubicBezTo>
                      <a:cubicBezTo>
                        <a:pt x="41" y="18"/>
                        <a:pt x="40" y="19"/>
                        <a:pt x="39" y="20"/>
                      </a:cubicBezTo>
                      <a:cubicBezTo>
                        <a:pt x="39" y="21"/>
                        <a:pt x="39" y="22"/>
                        <a:pt x="39" y="25"/>
                      </a:cubicBezTo>
                      <a:cubicBezTo>
                        <a:pt x="39" y="27"/>
                        <a:pt x="39" y="29"/>
                        <a:pt x="39" y="30"/>
                      </a:cubicBezTo>
                      <a:cubicBezTo>
                        <a:pt x="40" y="30"/>
                        <a:pt x="41" y="31"/>
                        <a:pt x="42" y="31"/>
                      </a:cubicBezTo>
                      <a:cubicBezTo>
                        <a:pt x="43" y="31"/>
                        <a:pt x="44" y="30"/>
                        <a:pt x="45" y="30"/>
                      </a:cubicBezTo>
                      <a:cubicBezTo>
                        <a:pt x="46" y="29"/>
                        <a:pt x="46" y="27"/>
                        <a:pt x="46" y="25"/>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24" name="矩形 23">
                <a:extLst>
                  <a:ext uri="{FF2B5EF4-FFF2-40B4-BE49-F238E27FC236}">
                    <a16:creationId xmlns:a16="http://schemas.microsoft.com/office/drawing/2014/main" id="{61A22B38-998B-4202-8DED-EFE7023088EF}"/>
                  </a:ext>
                </a:extLst>
              </p:cNvPr>
              <p:cNvSpPr/>
              <p:nvPr/>
            </p:nvSpPr>
            <p:spPr>
              <a:xfrm>
                <a:off x="3283659" y="3877469"/>
                <a:ext cx="298454" cy="227277"/>
              </a:xfrm>
              <a:prstGeom prst="rect">
                <a:avLst/>
              </a:prstGeom>
            </p:spPr>
            <p:txBody>
              <a:bodyPr wrap="none">
                <a:spAutoFit/>
              </a:bodyPr>
              <a:lstStyle/>
              <a:p>
                <a:pPr algn="ctr">
                  <a:lnSpc>
                    <a:spcPts val="2000"/>
                  </a:lnSpc>
                </a:pPr>
                <a:r>
                  <a:rPr lang="zh-CN" altLang="en-US"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添加文字</a:t>
                </a:r>
                <a:endParaRPr lang="en-US" altLang="zh-CN"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5" name="矩形 24">
                <a:extLst>
                  <a:ext uri="{FF2B5EF4-FFF2-40B4-BE49-F238E27FC236}">
                    <a16:creationId xmlns:a16="http://schemas.microsoft.com/office/drawing/2014/main" id="{C18D5CE9-56B5-4405-944E-341E6057F7B5}"/>
                  </a:ext>
                </a:extLst>
              </p:cNvPr>
              <p:cNvSpPr/>
              <p:nvPr/>
            </p:nvSpPr>
            <p:spPr>
              <a:xfrm>
                <a:off x="4207584" y="3877469"/>
                <a:ext cx="298454" cy="227277"/>
              </a:xfrm>
              <a:prstGeom prst="rect">
                <a:avLst/>
              </a:prstGeom>
            </p:spPr>
            <p:txBody>
              <a:bodyPr wrap="none">
                <a:spAutoFit/>
              </a:bodyPr>
              <a:lstStyle/>
              <a:p>
                <a:pPr algn="ctr">
                  <a:lnSpc>
                    <a:spcPts val="2000"/>
                  </a:lnSpc>
                </a:pPr>
                <a:r>
                  <a:rPr lang="zh-CN" altLang="en-US"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添加文字</a:t>
                </a:r>
                <a:endParaRPr lang="en-US" altLang="zh-CN"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6" name="矩形 25">
                <a:extLst>
                  <a:ext uri="{FF2B5EF4-FFF2-40B4-BE49-F238E27FC236}">
                    <a16:creationId xmlns:a16="http://schemas.microsoft.com/office/drawing/2014/main" id="{62E803F8-028C-4F96-B69B-2EBD27ACA4A1}"/>
                  </a:ext>
                </a:extLst>
              </p:cNvPr>
              <p:cNvSpPr/>
              <p:nvPr/>
            </p:nvSpPr>
            <p:spPr>
              <a:xfrm>
                <a:off x="5088645" y="3877469"/>
                <a:ext cx="298454" cy="227277"/>
              </a:xfrm>
              <a:prstGeom prst="rect">
                <a:avLst/>
              </a:prstGeom>
            </p:spPr>
            <p:txBody>
              <a:bodyPr wrap="none">
                <a:spAutoFit/>
              </a:bodyPr>
              <a:lstStyle/>
              <a:p>
                <a:pPr algn="ctr">
                  <a:lnSpc>
                    <a:spcPts val="2000"/>
                  </a:lnSpc>
                </a:pPr>
                <a:r>
                  <a:rPr lang="zh-CN" altLang="en-US"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添加文字</a:t>
                </a:r>
                <a:endParaRPr lang="en-US" altLang="zh-CN"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nvGrpSpPr>
            <p:cNvPr id="5" name="组合 4">
              <a:extLst>
                <a:ext uri="{FF2B5EF4-FFF2-40B4-BE49-F238E27FC236}">
                  <a16:creationId xmlns:a16="http://schemas.microsoft.com/office/drawing/2014/main" id="{5455E658-00A5-46AB-A33B-D1A594921D3A}"/>
                </a:ext>
              </a:extLst>
            </p:cNvPr>
            <p:cNvGrpSpPr/>
            <p:nvPr/>
          </p:nvGrpSpPr>
          <p:grpSpPr>
            <a:xfrm>
              <a:off x="7034466" y="4341844"/>
              <a:ext cx="3207927" cy="914477"/>
              <a:chOff x="3089275" y="3603625"/>
              <a:chExt cx="2455863" cy="700088"/>
            </a:xfrm>
          </p:grpSpPr>
          <p:grpSp>
            <p:nvGrpSpPr>
              <p:cNvPr id="6" name="Group 22">
                <a:extLst>
                  <a:ext uri="{FF2B5EF4-FFF2-40B4-BE49-F238E27FC236}">
                    <a16:creationId xmlns:a16="http://schemas.microsoft.com/office/drawing/2014/main" id="{B4F22AA9-A7DA-4C89-819F-A972AAF10F46}"/>
                  </a:ext>
                </a:extLst>
              </p:cNvPr>
              <p:cNvGrpSpPr>
                <a:grpSpLocks noChangeAspect="1"/>
              </p:cNvGrpSpPr>
              <p:nvPr/>
            </p:nvGrpSpPr>
            <p:grpSpPr bwMode="auto">
              <a:xfrm>
                <a:off x="3089275" y="3603625"/>
                <a:ext cx="2455863" cy="700088"/>
                <a:chOff x="1946" y="2270"/>
                <a:chExt cx="1547" cy="441"/>
              </a:xfrm>
            </p:grpSpPr>
            <p:sp>
              <p:nvSpPr>
                <p:cNvPr id="10" name="AutoShape 21">
                  <a:extLst>
                    <a:ext uri="{FF2B5EF4-FFF2-40B4-BE49-F238E27FC236}">
                      <a16:creationId xmlns:a16="http://schemas.microsoft.com/office/drawing/2014/main" id="{F048BD6B-73ED-4F23-8BF6-379102952BCD}"/>
                    </a:ext>
                  </a:extLst>
                </p:cNvPr>
                <p:cNvSpPr>
                  <a:spLocks noChangeAspect="1" noChangeArrowheads="1" noTextEdit="1"/>
                </p:cNvSpPr>
                <p:nvPr/>
              </p:nvSpPr>
              <p:spPr bwMode="auto">
                <a:xfrm>
                  <a:off x="1948" y="2272"/>
                  <a:ext cx="1545" cy="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1" name="Freeform 23">
                  <a:extLst>
                    <a:ext uri="{FF2B5EF4-FFF2-40B4-BE49-F238E27FC236}">
                      <a16:creationId xmlns:a16="http://schemas.microsoft.com/office/drawing/2014/main" id="{7FEFEA8B-8307-4526-AF45-9A58E4CA759A}"/>
                    </a:ext>
                  </a:extLst>
                </p:cNvPr>
                <p:cNvSpPr>
                  <a:spLocks/>
                </p:cNvSpPr>
                <p:nvPr/>
              </p:nvSpPr>
              <p:spPr bwMode="auto">
                <a:xfrm>
                  <a:off x="1946" y="2291"/>
                  <a:ext cx="415" cy="418"/>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2" name="Freeform 34">
                  <a:extLst>
                    <a:ext uri="{FF2B5EF4-FFF2-40B4-BE49-F238E27FC236}">
                      <a16:creationId xmlns:a16="http://schemas.microsoft.com/office/drawing/2014/main" id="{E8E26040-440F-4C94-8A01-7222987407B3}"/>
                    </a:ext>
                  </a:extLst>
                </p:cNvPr>
                <p:cNvSpPr>
                  <a:spLocks/>
                </p:cNvSpPr>
                <p:nvPr/>
              </p:nvSpPr>
              <p:spPr bwMode="auto">
                <a:xfrm>
                  <a:off x="2035" y="2409"/>
                  <a:ext cx="55" cy="80"/>
                </a:xfrm>
                <a:custGeom>
                  <a:avLst/>
                  <a:gdLst>
                    <a:gd name="T0" fmla="*/ 23 w 23"/>
                    <a:gd name="T1" fmla="*/ 34 h 34"/>
                    <a:gd name="T2" fmla="*/ 0 w 23"/>
                    <a:gd name="T3" fmla="*/ 34 h 34"/>
                    <a:gd name="T4" fmla="*/ 0 w 23"/>
                    <a:gd name="T5" fmla="*/ 28 h 34"/>
                    <a:gd name="T6" fmla="*/ 7 w 23"/>
                    <a:gd name="T7" fmla="*/ 28 h 34"/>
                    <a:gd name="T8" fmla="*/ 7 w 23"/>
                    <a:gd name="T9" fmla="*/ 10 h 34"/>
                    <a:gd name="T10" fmla="*/ 0 w 23"/>
                    <a:gd name="T11" fmla="*/ 10 h 34"/>
                    <a:gd name="T12" fmla="*/ 0 w 23"/>
                    <a:gd name="T13" fmla="*/ 5 h 34"/>
                    <a:gd name="T14" fmla="*/ 3 w 23"/>
                    <a:gd name="T15" fmla="*/ 5 h 34"/>
                    <a:gd name="T16" fmla="*/ 6 w 23"/>
                    <a:gd name="T17" fmla="*/ 4 h 34"/>
                    <a:gd name="T18" fmla="*/ 8 w 23"/>
                    <a:gd name="T19" fmla="*/ 3 h 34"/>
                    <a:gd name="T20" fmla="*/ 8 w 23"/>
                    <a:gd name="T21" fmla="*/ 0 h 34"/>
                    <a:gd name="T22" fmla="*/ 16 w 23"/>
                    <a:gd name="T23" fmla="*/ 0 h 34"/>
                    <a:gd name="T24" fmla="*/ 16 w 23"/>
                    <a:gd name="T25" fmla="*/ 28 h 34"/>
                    <a:gd name="T26" fmla="*/ 23 w 23"/>
                    <a:gd name="T27" fmla="*/ 28 h 34"/>
                    <a:gd name="T28" fmla="*/ 23 w 23"/>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4">
                      <a:moveTo>
                        <a:pt x="23" y="34"/>
                      </a:moveTo>
                      <a:cubicBezTo>
                        <a:pt x="0" y="34"/>
                        <a:pt x="0" y="34"/>
                        <a:pt x="0" y="34"/>
                      </a:cubicBezTo>
                      <a:cubicBezTo>
                        <a:pt x="0" y="28"/>
                        <a:pt x="0" y="28"/>
                        <a:pt x="0" y="28"/>
                      </a:cubicBezTo>
                      <a:cubicBezTo>
                        <a:pt x="7" y="28"/>
                        <a:pt x="7" y="28"/>
                        <a:pt x="7" y="28"/>
                      </a:cubicBezTo>
                      <a:cubicBezTo>
                        <a:pt x="7" y="10"/>
                        <a:pt x="7" y="10"/>
                        <a:pt x="7" y="10"/>
                      </a:cubicBezTo>
                      <a:cubicBezTo>
                        <a:pt x="0" y="10"/>
                        <a:pt x="0" y="10"/>
                        <a:pt x="0" y="10"/>
                      </a:cubicBezTo>
                      <a:cubicBezTo>
                        <a:pt x="0" y="5"/>
                        <a:pt x="0" y="5"/>
                        <a:pt x="0" y="5"/>
                      </a:cubicBezTo>
                      <a:cubicBezTo>
                        <a:pt x="1" y="5"/>
                        <a:pt x="2" y="5"/>
                        <a:pt x="3" y="5"/>
                      </a:cubicBezTo>
                      <a:cubicBezTo>
                        <a:pt x="4" y="5"/>
                        <a:pt x="5" y="4"/>
                        <a:pt x="6" y="4"/>
                      </a:cubicBezTo>
                      <a:cubicBezTo>
                        <a:pt x="7" y="4"/>
                        <a:pt x="7" y="3"/>
                        <a:pt x="8" y="3"/>
                      </a:cubicBezTo>
                      <a:cubicBezTo>
                        <a:pt x="8" y="2"/>
                        <a:pt x="8" y="1"/>
                        <a:pt x="8" y="0"/>
                      </a:cubicBezTo>
                      <a:cubicBezTo>
                        <a:pt x="16" y="0"/>
                        <a:pt x="16" y="0"/>
                        <a:pt x="16" y="0"/>
                      </a:cubicBezTo>
                      <a:cubicBezTo>
                        <a:pt x="16" y="28"/>
                        <a:pt x="16" y="28"/>
                        <a:pt x="16" y="28"/>
                      </a:cubicBezTo>
                      <a:cubicBezTo>
                        <a:pt x="23" y="28"/>
                        <a:pt x="23" y="28"/>
                        <a:pt x="23" y="28"/>
                      </a:cubicBezTo>
                      <a:lnTo>
                        <a:pt x="2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3" name="Freeform 35">
                  <a:extLst>
                    <a:ext uri="{FF2B5EF4-FFF2-40B4-BE49-F238E27FC236}">
                      <a16:creationId xmlns:a16="http://schemas.microsoft.com/office/drawing/2014/main" id="{DF5EC921-A921-48C1-AA43-4DE7C3E13DF2}"/>
                    </a:ext>
                  </a:extLst>
                </p:cNvPr>
                <p:cNvSpPr>
                  <a:spLocks noEditPoints="1"/>
                </p:cNvSpPr>
                <p:nvPr/>
              </p:nvSpPr>
              <p:spPr bwMode="auto">
                <a:xfrm>
                  <a:off x="2106" y="2409"/>
                  <a:ext cx="66" cy="83"/>
                </a:xfrm>
                <a:custGeom>
                  <a:avLst/>
                  <a:gdLst>
                    <a:gd name="T0" fmla="*/ 28 w 28"/>
                    <a:gd name="T1" fmla="*/ 17 h 35"/>
                    <a:gd name="T2" fmla="*/ 27 w 28"/>
                    <a:gd name="T3" fmla="*/ 25 h 35"/>
                    <a:gd name="T4" fmla="*/ 25 w 28"/>
                    <a:gd name="T5" fmla="*/ 30 h 35"/>
                    <a:gd name="T6" fmla="*/ 20 w 28"/>
                    <a:gd name="T7" fmla="*/ 34 h 35"/>
                    <a:gd name="T8" fmla="*/ 14 w 28"/>
                    <a:gd name="T9" fmla="*/ 35 h 35"/>
                    <a:gd name="T10" fmla="*/ 7 w 28"/>
                    <a:gd name="T11" fmla="*/ 34 h 35"/>
                    <a:gd name="T12" fmla="*/ 3 w 28"/>
                    <a:gd name="T13" fmla="*/ 30 h 35"/>
                    <a:gd name="T14" fmla="*/ 1 w 28"/>
                    <a:gd name="T15" fmla="*/ 25 h 35"/>
                    <a:gd name="T16" fmla="*/ 0 w 28"/>
                    <a:gd name="T17" fmla="*/ 17 h 35"/>
                    <a:gd name="T18" fmla="*/ 1 w 28"/>
                    <a:gd name="T19" fmla="*/ 10 h 35"/>
                    <a:gd name="T20" fmla="*/ 3 w 28"/>
                    <a:gd name="T21" fmla="*/ 4 h 35"/>
                    <a:gd name="T22" fmla="*/ 7 w 28"/>
                    <a:gd name="T23" fmla="*/ 1 h 35"/>
                    <a:gd name="T24" fmla="*/ 14 w 28"/>
                    <a:gd name="T25" fmla="*/ 0 h 35"/>
                    <a:gd name="T26" fmla="*/ 20 w 28"/>
                    <a:gd name="T27" fmla="*/ 1 h 35"/>
                    <a:gd name="T28" fmla="*/ 25 w 28"/>
                    <a:gd name="T29" fmla="*/ 4 h 35"/>
                    <a:gd name="T30" fmla="*/ 27 w 28"/>
                    <a:gd name="T31" fmla="*/ 10 h 35"/>
                    <a:gd name="T32" fmla="*/ 28 w 28"/>
                    <a:gd name="T33" fmla="*/ 17 h 35"/>
                    <a:gd name="T34" fmla="*/ 19 w 28"/>
                    <a:gd name="T35" fmla="*/ 17 h 35"/>
                    <a:gd name="T36" fmla="*/ 18 w 28"/>
                    <a:gd name="T37" fmla="*/ 8 h 35"/>
                    <a:gd name="T38" fmla="*/ 14 w 28"/>
                    <a:gd name="T39" fmla="*/ 6 h 35"/>
                    <a:gd name="T40" fmla="*/ 10 w 28"/>
                    <a:gd name="T41" fmla="*/ 8 h 35"/>
                    <a:gd name="T42" fmla="*/ 9 w 28"/>
                    <a:gd name="T43" fmla="*/ 17 h 35"/>
                    <a:gd name="T44" fmla="*/ 10 w 28"/>
                    <a:gd name="T45" fmla="*/ 26 h 35"/>
                    <a:gd name="T46" fmla="*/ 14 w 28"/>
                    <a:gd name="T47" fmla="*/ 29 h 35"/>
                    <a:gd name="T48" fmla="*/ 18 w 28"/>
                    <a:gd name="T49" fmla="*/ 26 h 35"/>
                    <a:gd name="T50" fmla="*/ 19 w 28"/>
                    <a:gd name="T51"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8" y="17"/>
                      </a:moveTo>
                      <a:cubicBezTo>
                        <a:pt x="28" y="20"/>
                        <a:pt x="28" y="23"/>
                        <a:pt x="27" y="25"/>
                      </a:cubicBezTo>
                      <a:cubicBezTo>
                        <a:pt x="27" y="27"/>
                        <a:pt x="26" y="29"/>
                        <a:pt x="25" y="30"/>
                      </a:cubicBezTo>
                      <a:cubicBezTo>
                        <a:pt x="24" y="32"/>
                        <a:pt x="22" y="33"/>
                        <a:pt x="20" y="34"/>
                      </a:cubicBezTo>
                      <a:cubicBezTo>
                        <a:pt x="19" y="35"/>
                        <a:pt x="16" y="35"/>
                        <a:pt x="14" y="35"/>
                      </a:cubicBezTo>
                      <a:cubicBezTo>
                        <a:pt x="11" y="35"/>
                        <a:pt x="9" y="34"/>
                        <a:pt x="7" y="34"/>
                      </a:cubicBezTo>
                      <a:cubicBezTo>
                        <a:pt x="6" y="33"/>
                        <a:pt x="4" y="32"/>
                        <a:pt x="3" y="30"/>
                      </a:cubicBezTo>
                      <a:cubicBezTo>
                        <a:pt x="2" y="29"/>
                        <a:pt x="1" y="27"/>
                        <a:pt x="1" y="25"/>
                      </a:cubicBezTo>
                      <a:cubicBezTo>
                        <a:pt x="0" y="23"/>
                        <a:pt x="0" y="20"/>
                        <a:pt x="0" y="17"/>
                      </a:cubicBezTo>
                      <a:cubicBezTo>
                        <a:pt x="0" y="14"/>
                        <a:pt x="0" y="12"/>
                        <a:pt x="1" y="10"/>
                      </a:cubicBezTo>
                      <a:cubicBezTo>
                        <a:pt x="1" y="7"/>
                        <a:pt x="2" y="6"/>
                        <a:pt x="3" y="4"/>
                      </a:cubicBezTo>
                      <a:cubicBezTo>
                        <a:pt x="4" y="3"/>
                        <a:pt x="6" y="1"/>
                        <a:pt x="7" y="1"/>
                      </a:cubicBezTo>
                      <a:cubicBezTo>
                        <a:pt x="9" y="0"/>
                        <a:pt x="11" y="0"/>
                        <a:pt x="14" y="0"/>
                      </a:cubicBezTo>
                      <a:cubicBezTo>
                        <a:pt x="16" y="0"/>
                        <a:pt x="19" y="0"/>
                        <a:pt x="20" y="1"/>
                      </a:cubicBezTo>
                      <a:cubicBezTo>
                        <a:pt x="22" y="2"/>
                        <a:pt x="24" y="3"/>
                        <a:pt x="25" y="4"/>
                      </a:cubicBezTo>
                      <a:cubicBezTo>
                        <a:pt x="26" y="6"/>
                        <a:pt x="27" y="8"/>
                        <a:pt x="27" y="10"/>
                      </a:cubicBezTo>
                      <a:cubicBezTo>
                        <a:pt x="28" y="12"/>
                        <a:pt x="28" y="14"/>
                        <a:pt x="28" y="17"/>
                      </a:cubicBezTo>
                      <a:moveTo>
                        <a:pt x="19" y="17"/>
                      </a:moveTo>
                      <a:cubicBezTo>
                        <a:pt x="19" y="13"/>
                        <a:pt x="19" y="10"/>
                        <a:pt x="18" y="8"/>
                      </a:cubicBezTo>
                      <a:cubicBezTo>
                        <a:pt x="17" y="7"/>
                        <a:pt x="16" y="6"/>
                        <a:pt x="14" y="6"/>
                      </a:cubicBezTo>
                      <a:cubicBezTo>
                        <a:pt x="12" y="6"/>
                        <a:pt x="11" y="7"/>
                        <a:pt x="10" y="8"/>
                      </a:cubicBezTo>
                      <a:cubicBezTo>
                        <a:pt x="9" y="10"/>
                        <a:pt x="9" y="13"/>
                        <a:pt x="9" y="17"/>
                      </a:cubicBezTo>
                      <a:cubicBezTo>
                        <a:pt x="9" y="21"/>
                        <a:pt x="9" y="24"/>
                        <a:pt x="10" y="26"/>
                      </a:cubicBezTo>
                      <a:cubicBezTo>
                        <a:pt x="11" y="28"/>
                        <a:pt x="12" y="29"/>
                        <a:pt x="14" y="29"/>
                      </a:cubicBezTo>
                      <a:cubicBezTo>
                        <a:pt x="16" y="29"/>
                        <a:pt x="17" y="28"/>
                        <a:pt x="18" y="26"/>
                      </a:cubicBezTo>
                      <a:cubicBezTo>
                        <a:pt x="19" y="24"/>
                        <a:pt x="19" y="21"/>
                        <a:pt x="19"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4" name="Freeform 36">
                  <a:extLst>
                    <a:ext uri="{FF2B5EF4-FFF2-40B4-BE49-F238E27FC236}">
                      <a16:creationId xmlns:a16="http://schemas.microsoft.com/office/drawing/2014/main" id="{7F741E7A-1DC5-4FB8-9B1A-2F6947CD8309}"/>
                    </a:ext>
                  </a:extLst>
                </p:cNvPr>
                <p:cNvSpPr>
                  <a:spLocks noEditPoints="1"/>
                </p:cNvSpPr>
                <p:nvPr/>
              </p:nvSpPr>
              <p:spPr bwMode="auto">
                <a:xfrm>
                  <a:off x="2187" y="2409"/>
                  <a:ext cx="122" cy="83"/>
                </a:xfrm>
                <a:custGeom>
                  <a:avLst/>
                  <a:gdLst>
                    <a:gd name="T0" fmla="*/ 20 w 52"/>
                    <a:gd name="T1" fmla="*/ 11 h 35"/>
                    <a:gd name="T2" fmla="*/ 18 w 52"/>
                    <a:gd name="T3" fmla="*/ 19 h 35"/>
                    <a:gd name="T4" fmla="*/ 10 w 52"/>
                    <a:gd name="T5" fmla="*/ 22 h 35"/>
                    <a:gd name="T6" fmla="*/ 2 w 52"/>
                    <a:gd name="T7" fmla="*/ 19 h 35"/>
                    <a:gd name="T8" fmla="*/ 0 w 52"/>
                    <a:gd name="T9" fmla="*/ 11 h 35"/>
                    <a:gd name="T10" fmla="*/ 2 w 52"/>
                    <a:gd name="T11" fmla="*/ 2 h 35"/>
                    <a:gd name="T12" fmla="*/ 10 w 52"/>
                    <a:gd name="T13" fmla="*/ 0 h 35"/>
                    <a:gd name="T14" fmla="*/ 18 w 52"/>
                    <a:gd name="T15" fmla="*/ 2 h 35"/>
                    <a:gd name="T16" fmla="*/ 20 w 52"/>
                    <a:gd name="T17" fmla="*/ 11 h 35"/>
                    <a:gd name="T18" fmla="*/ 14 w 52"/>
                    <a:gd name="T19" fmla="*/ 11 h 35"/>
                    <a:gd name="T20" fmla="*/ 13 w 52"/>
                    <a:gd name="T21" fmla="*/ 6 h 35"/>
                    <a:gd name="T22" fmla="*/ 10 w 52"/>
                    <a:gd name="T23" fmla="*/ 4 h 35"/>
                    <a:gd name="T24" fmla="*/ 7 w 52"/>
                    <a:gd name="T25" fmla="*/ 6 h 35"/>
                    <a:gd name="T26" fmla="*/ 6 w 52"/>
                    <a:gd name="T27" fmla="*/ 11 h 35"/>
                    <a:gd name="T28" fmla="*/ 7 w 52"/>
                    <a:gd name="T29" fmla="*/ 16 h 35"/>
                    <a:gd name="T30" fmla="*/ 10 w 52"/>
                    <a:gd name="T31" fmla="*/ 17 h 35"/>
                    <a:gd name="T32" fmla="*/ 13 w 52"/>
                    <a:gd name="T33" fmla="*/ 16 h 35"/>
                    <a:gd name="T34" fmla="*/ 14 w 52"/>
                    <a:gd name="T35" fmla="*/ 11 h 35"/>
                    <a:gd name="T36" fmla="*/ 38 w 52"/>
                    <a:gd name="T37" fmla="*/ 0 h 35"/>
                    <a:gd name="T38" fmla="*/ 20 w 52"/>
                    <a:gd name="T39" fmla="*/ 34 h 35"/>
                    <a:gd name="T40" fmla="*/ 14 w 52"/>
                    <a:gd name="T41" fmla="*/ 34 h 35"/>
                    <a:gd name="T42" fmla="*/ 32 w 52"/>
                    <a:gd name="T43" fmla="*/ 0 h 35"/>
                    <a:gd name="T44" fmla="*/ 38 w 52"/>
                    <a:gd name="T45" fmla="*/ 0 h 35"/>
                    <a:gd name="T46" fmla="*/ 52 w 52"/>
                    <a:gd name="T47" fmla="*/ 24 h 35"/>
                    <a:gd name="T48" fmla="*/ 50 w 52"/>
                    <a:gd name="T49" fmla="*/ 32 h 35"/>
                    <a:gd name="T50" fmla="*/ 42 w 52"/>
                    <a:gd name="T51" fmla="*/ 35 h 35"/>
                    <a:gd name="T52" fmla="*/ 34 w 52"/>
                    <a:gd name="T53" fmla="*/ 32 h 35"/>
                    <a:gd name="T54" fmla="*/ 32 w 52"/>
                    <a:gd name="T55" fmla="*/ 24 h 35"/>
                    <a:gd name="T56" fmla="*/ 34 w 52"/>
                    <a:gd name="T57" fmla="*/ 16 h 35"/>
                    <a:gd name="T58" fmla="*/ 42 w 52"/>
                    <a:gd name="T59" fmla="*/ 13 h 35"/>
                    <a:gd name="T60" fmla="*/ 50 w 52"/>
                    <a:gd name="T61" fmla="*/ 16 h 35"/>
                    <a:gd name="T62" fmla="*/ 52 w 52"/>
                    <a:gd name="T63" fmla="*/ 24 h 35"/>
                    <a:gd name="T64" fmla="*/ 46 w 52"/>
                    <a:gd name="T65" fmla="*/ 24 h 35"/>
                    <a:gd name="T66" fmla="*/ 45 w 52"/>
                    <a:gd name="T67" fmla="*/ 19 h 35"/>
                    <a:gd name="T68" fmla="*/ 42 w 52"/>
                    <a:gd name="T69" fmla="*/ 18 h 35"/>
                    <a:gd name="T70" fmla="*/ 39 w 52"/>
                    <a:gd name="T71" fmla="*/ 19 h 35"/>
                    <a:gd name="T72" fmla="*/ 39 w 52"/>
                    <a:gd name="T73" fmla="*/ 24 h 35"/>
                    <a:gd name="T74" fmla="*/ 39 w 52"/>
                    <a:gd name="T75" fmla="*/ 29 h 35"/>
                    <a:gd name="T76" fmla="*/ 42 w 52"/>
                    <a:gd name="T77" fmla="*/ 30 h 35"/>
                    <a:gd name="T78" fmla="*/ 45 w 52"/>
                    <a:gd name="T79" fmla="*/ 29 h 35"/>
                    <a:gd name="T80" fmla="*/ 46 w 52"/>
                    <a:gd name="T8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35">
                      <a:moveTo>
                        <a:pt x="20" y="11"/>
                      </a:moveTo>
                      <a:cubicBezTo>
                        <a:pt x="20" y="14"/>
                        <a:pt x="19" y="17"/>
                        <a:pt x="18" y="19"/>
                      </a:cubicBezTo>
                      <a:cubicBezTo>
                        <a:pt x="16" y="21"/>
                        <a:pt x="13" y="22"/>
                        <a:pt x="10" y="22"/>
                      </a:cubicBezTo>
                      <a:cubicBezTo>
                        <a:pt x="7" y="22"/>
                        <a:pt x="4" y="21"/>
                        <a:pt x="2" y="19"/>
                      </a:cubicBezTo>
                      <a:cubicBezTo>
                        <a:pt x="1" y="17"/>
                        <a:pt x="0" y="14"/>
                        <a:pt x="0" y="11"/>
                      </a:cubicBezTo>
                      <a:cubicBezTo>
                        <a:pt x="0" y="7"/>
                        <a:pt x="1" y="4"/>
                        <a:pt x="2" y="2"/>
                      </a:cubicBezTo>
                      <a:cubicBezTo>
                        <a:pt x="4" y="1"/>
                        <a:pt x="7" y="0"/>
                        <a:pt x="10" y="0"/>
                      </a:cubicBezTo>
                      <a:cubicBezTo>
                        <a:pt x="13" y="0"/>
                        <a:pt x="16" y="1"/>
                        <a:pt x="18" y="2"/>
                      </a:cubicBezTo>
                      <a:cubicBezTo>
                        <a:pt x="19" y="4"/>
                        <a:pt x="20" y="7"/>
                        <a:pt x="20" y="11"/>
                      </a:cubicBezTo>
                      <a:moveTo>
                        <a:pt x="14" y="11"/>
                      </a:moveTo>
                      <a:cubicBezTo>
                        <a:pt x="14" y="8"/>
                        <a:pt x="13" y="7"/>
                        <a:pt x="13" y="6"/>
                      </a:cubicBezTo>
                      <a:cubicBezTo>
                        <a:pt x="12" y="5"/>
                        <a:pt x="11" y="4"/>
                        <a:pt x="10" y="4"/>
                      </a:cubicBezTo>
                      <a:cubicBezTo>
                        <a:pt x="9" y="4"/>
                        <a:pt x="8" y="5"/>
                        <a:pt x="7" y="6"/>
                      </a:cubicBezTo>
                      <a:cubicBezTo>
                        <a:pt x="7" y="7"/>
                        <a:pt x="6" y="8"/>
                        <a:pt x="6" y="11"/>
                      </a:cubicBezTo>
                      <a:cubicBezTo>
                        <a:pt x="6" y="13"/>
                        <a:pt x="7" y="15"/>
                        <a:pt x="7" y="16"/>
                      </a:cubicBezTo>
                      <a:cubicBezTo>
                        <a:pt x="8" y="17"/>
                        <a:pt x="9" y="17"/>
                        <a:pt x="10" y="17"/>
                      </a:cubicBezTo>
                      <a:cubicBezTo>
                        <a:pt x="11" y="17"/>
                        <a:pt x="12" y="17"/>
                        <a:pt x="13" y="16"/>
                      </a:cubicBezTo>
                      <a:cubicBezTo>
                        <a:pt x="13" y="15"/>
                        <a:pt x="14" y="13"/>
                        <a:pt x="14" y="11"/>
                      </a:cubicBezTo>
                      <a:moveTo>
                        <a:pt x="38" y="0"/>
                      </a:moveTo>
                      <a:cubicBezTo>
                        <a:pt x="20" y="34"/>
                        <a:pt x="20" y="34"/>
                        <a:pt x="20" y="34"/>
                      </a:cubicBezTo>
                      <a:cubicBezTo>
                        <a:pt x="14" y="34"/>
                        <a:pt x="14" y="34"/>
                        <a:pt x="14" y="34"/>
                      </a:cubicBezTo>
                      <a:cubicBezTo>
                        <a:pt x="32" y="0"/>
                        <a:pt x="32" y="0"/>
                        <a:pt x="32" y="0"/>
                      </a:cubicBezTo>
                      <a:lnTo>
                        <a:pt x="38" y="0"/>
                      </a:lnTo>
                      <a:close/>
                      <a:moveTo>
                        <a:pt x="52" y="24"/>
                      </a:moveTo>
                      <a:cubicBezTo>
                        <a:pt x="52" y="28"/>
                        <a:pt x="52" y="30"/>
                        <a:pt x="50" y="32"/>
                      </a:cubicBezTo>
                      <a:cubicBezTo>
                        <a:pt x="48" y="34"/>
                        <a:pt x="46" y="35"/>
                        <a:pt x="42" y="35"/>
                      </a:cubicBezTo>
                      <a:cubicBezTo>
                        <a:pt x="39" y="35"/>
                        <a:pt x="36" y="34"/>
                        <a:pt x="34" y="32"/>
                      </a:cubicBezTo>
                      <a:cubicBezTo>
                        <a:pt x="33" y="30"/>
                        <a:pt x="32" y="28"/>
                        <a:pt x="32" y="24"/>
                      </a:cubicBezTo>
                      <a:cubicBezTo>
                        <a:pt x="32" y="20"/>
                        <a:pt x="33" y="17"/>
                        <a:pt x="34" y="16"/>
                      </a:cubicBezTo>
                      <a:cubicBezTo>
                        <a:pt x="36" y="14"/>
                        <a:pt x="39" y="13"/>
                        <a:pt x="42" y="13"/>
                      </a:cubicBezTo>
                      <a:cubicBezTo>
                        <a:pt x="46" y="13"/>
                        <a:pt x="48" y="14"/>
                        <a:pt x="50" y="16"/>
                      </a:cubicBezTo>
                      <a:cubicBezTo>
                        <a:pt x="52" y="17"/>
                        <a:pt x="52" y="20"/>
                        <a:pt x="52" y="24"/>
                      </a:cubicBezTo>
                      <a:moveTo>
                        <a:pt x="46" y="24"/>
                      </a:moveTo>
                      <a:cubicBezTo>
                        <a:pt x="46" y="21"/>
                        <a:pt x="45" y="20"/>
                        <a:pt x="45" y="19"/>
                      </a:cubicBezTo>
                      <a:cubicBezTo>
                        <a:pt x="44" y="18"/>
                        <a:pt x="43" y="18"/>
                        <a:pt x="42" y="18"/>
                      </a:cubicBezTo>
                      <a:cubicBezTo>
                        <a:pt x="41" y="18"/>
                        <a:pt x="40" y="18"/>
                        <a:pt x="39" y="19"/>
                      </a:cubicBezTo>
                      <a:cubicBezTo>
                        <a:pt x="39" y="20"/>
                        <a:pt x="39" y="21"/>
                        <a:pt x="39" y="24"/>
                      </a:cubicBezTo>
                      <a:cubicBezTo>
                        <a:pt x="39" y="26"/>
                        <a:pt x="39" y="28"/>
                        <a:pt x="39" y="29"/>
                      </a:cubicBezTo>
                      <a:cubicBezTo>
                        <a:pt x="40" y="30"/>
                        <a:pt x="41" y="30"/>
                        <a:pt x="42" y="30"/>
                      </a:cubicBezTo>
                      <a:cubicBezTo>
                        <a:pt x="43" y="30"/>
                        <a:pt x="44" y="30"/>
                        <a:pt x="45" y="29"/>
                      </a:cubicBezTo>
                      <a:cubicBezTo>
                        <a:pt x="45" y="28"/>
                        <a:pt x="46" y="26"/>
                        <a:pt x="46"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5" name="Freeform 37">
                  <a:extLst>
                    <a:ext uri="{FF2B5EF4-FFF2-40B4-BE49-F238E27FC236}">
                      <a16:creationId xmlns:a16="http://schemas.microsoft.com/office/drawing/2014/main" id="{F1E2F3D1-23ED-4F21-A1F0-4088E696AA53}"/>
                    </a:ext>
                  </a:extLst>
                </p:cNvPr>
                <p:cNvSpPr>
                  <a:spLocks/>
                </p:cNvSpPr>
                <p:nvPr/>
              </p:nvSpPr>
              <p:spPr bwMode="auto">
                <a:xfrm>
                  <a:off x="2520" y="2279"/>
                  <a:ext cx="415" cy="415"/>
                </a:xfrm>
                <a:custGeom>
                  <a:avLst/>
                  <a:gdLst>
                    <a:gd name="T0" fmla="*/ 88 w 176"/>
                    <a:gd name="T1" fmla="*/ 0 h 176"/>
                    <a:gd name="T2" fmla="*/ 0 w 176"/>
                    <a:gd name="T3" fmla="*/ 88 h 176"/>
                    <a:gd name="T4" fmla="*/ 88 w 176"/>
                    <a:gd name="T5" fmla="*/ 176 h 176"/>
                    <a:gd name="T6" fmla="*/ 176 w 176"/>
                    <a:gd name="T7" fmla="*/ 88 h 176"/>
                    <a:gd name="T8" fmla="*/ 176 w 176"/>
                    <a:gd name="T9" fmla="*/ 0 h 176"/>
                    <a:gd name="T10" fmla="*/ 88 w 176"/>
                    <a:gd name="T11" fmla="*/ 0 h 176"/>
                  </a:gdLst>
                  <a:ahLst/>
                  <a:cxnLst>
                    <a:cxn ang="0">
                      <a:pos x="T0" y="T1"/>
                    </a:cxn>
                    <a:cxn ang="0">
                      <a:pos x="T2" y="T3"/>
                    </a:cxn>
                    <a:cxn ang="0">
                      <a:pos x="T4" y="T5"/>
                    </a:cxn>
                    <a:cxn ang="0">
                      <a:pos x="T6" y="T7"/>
                    </a:cxn>
                    <a:cxn ang="0">
                      <a:pos x="T8" y="T9"/>
                    </a:cxn>
                    <a:cxn ang="0">
                      <a:pos x="T10" y="T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0"/>
                        <a:pt x="176" y="0"/>
                        <a:pt x="176" y="0"/>
                      </a:cubicBezTo>
                      <a:lnTo>
                        <a:pt x="8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6" name="Freeform 38">
                  <a:extLst>
                    <a:ext uri="{FF2B5EF4-FFF2-40B4-BE49-F238E27FC236}">
                      <a16:creationId xmlns:a16="http://schemas.microsoft.com/office/drawing/2014/main" id="{99F8C88B-3C38-4D14-9E51-1E40740EADC1}"/>
                    </a:ext>
                  </a:extLst>
                </p:cNvPr>
                <p:cNvSpPr>
                  <a:spLocks/>
                </p:cNvSpPr>
                <p:nvPr/>
              </p:nvSpPr>
              <p:spPr bwMode="auto">
                <a:xfrm>
                  <a:off x="3077" y="2270"/>
                  <a:ext cx="416" cy="417"/>
                </a:xfrm>
                <a:custGeom>
                  <a:avLst/>
                  <a:gdLst>
                    <a:gd name="T0" fmla="*/ 88 w 176"/>
                    <a:gd name="T1" fmla="*/ 0 h 177"/>
                    <a:gd name="T2" fmla="*/ 0 w 176"/>
                    <a:gd name="T3" fmla="*/ 88 h 177"/>
                    <a:gd name="T4" fmla="*/ 88 w 176"/>
                    <a:gd name="T5" fmla="*/ 177 h 177"/>
                    <a:gd name="T6" fmla="*/ 176 w 176"/>
                    <a:gd name="T7" fmla="*/ 88 h 177"/>
                    <a:gd name="T8" fmla="*/ 176 w 176"/>
                    <a:gd name="T9" fmla="*/ 0 h 177"/>
                    <a:gd name="T10" fmla="*/ 88 w 176"/>
                    <a:gd name="T11" fmla="*/ 0 h 177"/>
                  </a:gdLst>
                  <a:ahLst/>
                  <a:cxnLst>
                    <a:cxn ang="0">
                      <a:pos x="T0" y="T1"/>
                    </a:cxn>
                    <a:cxn ang="0">
                      <a:pos x="T2" y="T3"/>
                    </a:cxn>
                    <a:cxn ang="0">
                      <a:pos x="T4" y="T5"/>
                    </a:cxn>
                    <a:cxn ang="0">
                      <a:pos x="T6" y="T7"/>
                    </a:cxn>
                    <a:cxn ang="0">
                      <a:pos x="T8" y="T9"/>
                    </a:cxn>
                    <a:cxn ang="0">
                      <a:pos x="T10" y="T11"/>
                    </a:cxn>
                  </a:cxnLst>
                  <a:rect l="0" t="0" r="r" b="b"/>
                  <a:pathLst>
                    <a:path w="176" h="177">
                      <a:moveTo>
                        <a:pt x="88" y="0"/>
                      </a:moveTo>
                      <a:cubicBezTo>
                        <a:pt x="39" y="0"/>
                        <a:pt x="0" y="40"/>
                        <a:pt x="0" y="88"/>
                      </a:cubicBezTo>
                      <a:cubicBezTo>
                        <a:pt x="0" y="137"/>
                        <a:pt x="39" y="177"/>
                        <a:pt x="88" y="177"/>
                      </a:cubicBezTo>
                      <a:cubicBezTo>
                        <a:pt x="137" y="177"/>
                        <a:pt x="176" y="137"/>
                        <a:pt x="176" y="88"/>
                      </a:cubicBezTo>
                      <a:cubicBezTo>
                        <a:pt x="176" y="0"/>
                        <a:pt x="176" y="0"/>
                        <a:pt x="176" y="0"/>
                      </a:cubicBezTo>
                      <a:lnTo>
                        <a:pt x="8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7" name="Freeform 59">
                  <a:extLst>
                    <a:ext uri="{FF2B5EF4-FFF2-40B4-BE49-F238E27FC236}">
                      <a16:creationId xmlns:a16="http://schemas.microsoft.com/office/drawing/2014/main" id="{BF4DDBF1-C0BE-4E29-96FE-91304C27C36E}"/>
                    </a:ext>
                  </a:extLst>
                </p:cNvPr>
                <p:cNvSpPr>
                  <a:spLocks noEditPoints="1"/>
                </p:cNvSpPr>
                <p:nvPr/>
              </p:nvSpPr>
              <p:spPr bwMode="auto">
                <a:xfrm>
                  <a:off x="2605" y="2397"/>
                  <a:ext cx="71" cy="80"/>
                </a:xfrm>
                <a:custGeom>
                  <a:avLst/>
                  <a:gdLst>
                    <a:gd name="T0" fmla="*/ 71 w 71"/>
                    <a:gd name="T1" fmla="*/ 62 h 80"/>
                    <a:gd name="T2" fmla="*/ 59 w 71"/>
                    <a:gd name="T3" fmla="*/ 62 h 80"/>
                    <a:gd name="T4" fmla="*/ 59 w 71"/>
                    <a:gd name="T5" fmla="*/ 80 h 80"/>
                    <a:gd name="T6" fmla="*/ 40 w 71"/>
                    <a:gd name="T7" fmla="*/ 80 h 80"/>
                    <a:gd name="T8" fmla="*/ 40 w 71"/>
                    <a:gd name="T9" fmla="*/ 62 h 80"/>
                    <a:gd name="T10" fmla="*/ 0 w 71"/>
                    <a:gd name="T11" fmla="*/ 62 h 80"/>
                    <a:gd name="T12" fmla="*/ 0 w 71"/>
                    <a:gd name="T13" fmla="*/ 47 h 80"/>
                    <a:gd name="T14" fmla="*/ 38 w 71"/>
                    <a:gd name="T15" fmla="*/ 0 h 80"/>
                    <a:gd name="T16" fmla="*/ 59 w 71"/>
                    <a:gd name="T17" fmla="*/ 0 h 80"/>
                    <a:gd name="T18" fmla="*/ 59 w 71"/>
                    <a:gd name="T19" fmla="*/ 47 h 80"/>
                    <a:gd name="T20" fmla="*/ 71 w 71"/>
                    <a:gd name="T21" fmla="*/ 47 h 80"/>
                    <a:gd name="T22" fmla="*/ 71 w 71"/>
                    <a:gd name="T23" fmla="*/ 62 h 80"/>
                    <a:gd name="T24" fmla="*/ 40 w 71"/>
                    <a:gd name="T25" fmla="*/ 47 h 80"/>
                    <a:gd name="T26" fmla="*/ 40 w 71"/>
                    <a:gd name="T27" fmla="*/ 19 h 80"/>
                    <a:gd name="T28" fmla="*/ 16 w 71"/>
                    <a:gd name="T29" fmla="*/ 47 h 80"/>
                    <a:gd name="T30" fmla="*/ 40 w 71"/>
                    <a:gd name="T31" fmla="*/ 4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80">
                      <a:moveTo>
                        <a:pt x="71" y="62"/>
                      </a:moveTo>
                      <a:lnTo>
                        <a:pt x="59" y="62"/>
                      </a:lnTo>
                      <a:lnTo>
                        <a:pt x="59" y="80"/>
                      </a:lnTo>
                      <a:lnTo>
                        <a:pt x="40" y="80"/>
                      </a:lnTo>
                      <a:lnTo>
                        <a:pt x="40" y="62"/>
                      </a:lnTo>
                      <a:lnTo>
                        <a:pt x="0" y="62"/>
                      </a:lnTo>
                      <a:lnTo>
                        <a:pt x="0" y="47"/>
                      </a:lnTo>
                      <a:lnTo>
                        <a:pt x="38" y="0"/>
                      </a:lnTo>
                      <a:lnTo>
                        <a:pt x="59" y="0"/>
                      </a:lnTo>
                      <a:lnTo>
                        <a:pt x="59" y="47"/>
                      </a:lnTo>
                      <a:lnTo>
                        <a:pt x="71" y="47"/>
                      </a:lnTo>
                      <a:lnTo>
                        <a:pt x="71" y="62"/>
                      </a:lnTo>
                      <a:close/>
                      <a:moveTo>
                        <a:pt x="40" y="47"/>
                      </a:moveTo>
                      <a:lnTo>
                        <a:pt x="40" y="19"/>
                      </a:lnTo>
                      <a:lnTo>
                        <a:pt x="16" y="47"/>
                      </a:lnTo>
                      <a:lnTo>
                        <a:pt x="40" y="47"/>
                      </a:lnTo>
                      <a:close/>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8" name="Freeform 60">
                  <a:extLst>
                    <a:ext uri="{FF2B5EF4-FFF2-40B4-BE49-F238E27FC236}">
                      <a16:creationId xmlns:a16="http://schemas.microsoft.com/office/drawing/2014/main" id="{7B59B06A-D7F8-4DF9-BAF3-374A171AB78A}"/>
                    </a:ext>
                  </a:extLst>
                </p:cNvPr>
                <p:cNvSpPr>
                  <a:spLocks noEditPoints="1"/>
                </p:cNvSpPr>
                <p:nvPr/>
              </p:nvSpPr>
              <p:spPr bwMode="auto">
                <a:xfrm>
                  <a:off x="2685" y="2395"/>
                  <a:ext cx="66" cy="82"/>
                </a:xfrm>
                <a:custGeom>
                  <a:avLst/>
                  <a:gdLst>
                    <a:gd name="T0" fmla="*/ 28 w 28"/>
                    <a:gd name="T1" fmla="*/ 18 h 35"/>
                    <a:gd name="T2" fmla="*/ 27 w 28"/>
                    <a:gd name="T3" fmla="*/ 25 h 35"/>
                    <a:gd name="T4" fmla="*/ 25 w 28"/>
                    <a:gd name="T5" fmla="*/ 31 h 35"/>
                    <a:gd name="T6" fmla="*/ 20 w 28"/>
                    <a:gd name="T7" fmla="*/ 34 h 35"/>
                    <a:gd name="T8" fmla="*/ 14 w 28"/>
                    <a:gd name="T9" fmla="*/ 35 h 35"/>
                    <a:gd name="T10" fmla="*/ 7 w 28"/>
                    <a:gd name="T11" fmla="*/ 34 h 35"/>
                    <a:gd name="T12" fmla="*/ 3 w 28"/>
                    <a:gd name="T13" fmla="*/ 31 h 35"/>
                    <a:gd name="T14" fmla="*/ 1 w 28"/>
                    <a:gd name="T15" fmla="*/ 25 h 35"/>
                    <a:gd name="T16" fmla="*/ 0 w 28"/>
                    <a:gd name="T17" fmla="*/ 18 h 35"/>
                    <a:gd name="T18" fmla="*/ 1 w 28"/>
                    <a:gd name="T19" fmla="*/ 10 h 35"/>
                    <a:gd name="T20" fmla="*/ 3 w 28"/>
                    <a:gd name="T21" fmla="*/ 5 h 35"/>
                    <a:gd name="T22" fmla="*/ 8 w 28"/>
                    <a:gd name="T23" fmla="*/ 1 h 35"/>
                    <a:gd name="T24" fmla="*/ 14 w 28"/>
                    <a:gd name="T25" fmla="*/ 0 h 35"/>
                    <a:gd name="T26" fmla="*/ 20 w 28"/>
                    <a:gd name="T27" fmla="*/ 1 h 35"/>
                    <a:gd name="T28" fmla="*/ 25 w 28"/>
                    <a:gd name="T29" fmla="*/ 5 h 35"/>
                    <a:gd name="T30" fmla="*/ 27 w 28"/>
                    <a:gd name="T31" fmla="*/ 10 h 35"/>
                    <a:gd name="T32" fmla="*/ 28 w 28"/>
                    <a:gd name="T33" fmla="*/ 18 h 35"/>
                    <a:gd name="T34" fmla="*/ 19 w 28"/>
                    <a:gd name="T35" fmla="*/ 18 h 35"/>
                    <a:gd name="T36" fmla="*/ 18 w 28"/>
                    <a:gd name="T37" fmla="*/ 9 h 35"/>
                    <a:gd name="T38" fmla="*/ 14 w 28"/>
                    <a:gd name="T39" fmla="*/ 6 h 35"/>
                    <a:gd name="T40" fmla="*/ 10 w 28"/>
                    <a:gd name="T41" fmla="*/ 9 h 35"/>
                    <a:gd name="T42" fmla="*/ 9 w 28"/>
                    <a:gd name="T43" fmla="*/ 18 h 35"/>
                    <a:gd name="T44" fmla="*/ 10 w 28"/>
                    <a:gd name="T45" fmla="*/ 27 h 35"/>
                    <a:gd name="T46" fmla="*/ 14 w 28"/>
                    <a:gd name="T47" fmla="*/ 29 h 35"/>
                    <a:gd name="T48" fmla="*/ 18 w 28"/>
                    <a:gd name="T49" fmla="*/ 27 h 35"/>
                    <a:gd name="T50" fmla="*/ 19 w 28"/>
                    <a:gd name="T5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8" y="18"/>
                      </a:moveTo>
                      <a:cubicBezTo>
                        <a:pt x="28" y="21"/>
                        <a:pt x="28" y="23"/>
                        <a:pt x="27" y="25"/>
                      </a:cubicBezTo>
                      <a:cubicBezTo>
                        <a:pt x="27" y="28"/>
                        <a:pt x="26" y="30"/>
                        <a:pt x="25" y="31"/>
                      </a:cubicBezTo>
                      <a:cubicBezTo>
                        <a:pt x="24" y="32"/>
                        <a:pt x="22" y="34"/>
                        <a:pt x="20" y="34"/>
                      </a:cubicBezTo>
                      <a:cubicBezTo>
                        <a:pt x="19" y="35"/>
                        <a:pt x="17" y="35"/>
                        <a:pt x="14" y="35"/>
                      </a:cubicBezTo>
                      <a:cubicBezTo>
                        <a:pt x="11" y="35"/>
                        <a:pt x="9" y="35"/>
                        <a:pt x="7" y="34"/>
                      </a:cubicBezTo>
                      <a:cubicBezTo>
                        <a:pt x="6" y="34"/>
                        <a:pt x="4" y="32"/>
                        <a:pt x="3" y="31"/>
                      </a:cubicBezTo>
                      <a:cubicBezTo>
                        <a:pt x="2" y="29"/>
                        <a:pt x="1" y="28"/>
                        <a:pt x="1" y="25"/>
                      </a:cubicBezTo>
                      <a:cubicBezTo>
                        <a:pt x="0" y="23"/>
                        <a:pt x="0" y="21"/>
                        <a:pt x="0" y="18"/>
                      </a:cubicBezTo>
                      <a:cubicBezTo>
                        <a:pt x="0" y="15"/>
                        <a:pt x="0" y="12"/>
                        <a:pt x="1" y="10"/>
                      </a:cubicBezTo>
                      <a:cubicBezTo>
                        <a:pt x="1" y="8"/>
                        <a:pt x="2" y="6"/>
                        <a:pt x="3" y="5"/>
                      </a:cubicBezTo>
                      <a:cubicBezTo>
                        <a:pt x="4" y="3"/>
                        <a:pt x="6" y="2"/>
                        <a:pt x="8" y="1"/>
                      </a:cubicBezTo>
                      <a:cubicBezTo>
                        <a:pt x="9" y="1"/>
                        <a:pt x="11" y="0"/>
                        <a:pt x="14" y="0"/>
                      </a:cubicBezTo>
                      <a:cubicBezTo>
                        <a:pt x="17" y="0"/>
                        <a:pt x="19" y="1"/>
                        <a:pt x="20" y="1"/>
                      </a:cubicBezTo>
                      <a:cubicBezTo>
                        <a:pt x="22" y="2"/>
                        <a:pt x="24" y="3"/>
                        <a:pt x="25" y="5"/>
                      </a:cubicBezTo>
                      <a:cubicBezTo>
                        <a:pt x="26" y="6"/>
                        <a:pt x="27" y="8"/>
                        <a:pt x="27" y="10"/>
                      </a:cubicBezTo>
                      <a:cubicBezTo>
                        <a:pt x="28" y="12"/>
                        <a:pt x="28" y="15"/>
                        <a:pt x="28" y="18"/>
                      </a:cubicBezTo>
                      <a:moveTo>
                        <a:pt x="19" y="18"/>
                      </a:moveTo>
                      <a:cubicBezTo>
                        <a:pt x="19" y="14"/>
                        <a:pt x="19" y="11"/>
                        <a:pt x="18" y="9"/>
                      </a:cubicBezTo>
                      <a:cubicBezTo>
                        <a:pt x="17" y="7"/>
                        <a:pt x="16" y="6"/>
                        <a:pt x="14" y="6"/>
                      </a:cubicBezTo>
                      <a:cubicBezTo>
                        <a:pt x="12" y="6"/>
                        <a:pt x="11" y="7"/>
                        <a:pt x="10" y="9"/>
                      </a:cubicBezTo>
                      <a:cubicBezTo>
                        <a:pt x="9" y="11"/>
                        <a:pt x="9" y="14"/>
                        <a:pt x="9" y="18"/>
                      </a:cubicBezTo>
                      <a:cubicBezTo>
                        <a:pt x="9" y="22"/>
                        <a:pt x="9" y="25"/>
                        <a:pt x="10" y="27"/>
                      </a:cubicBezTo>
                      <a:cubicBezTo>
                        <a:pt x="11" y="28"/>
                        <a:pt x="12" y="29"/>
                        <a:pt x="14" y="29"/>
                      </a:cubicBezTo>
                      <a:cubicBezTo>
                        <a:pt x="16" y="29"/>
                        <a:pt x="17" y="28"/>
                        <a:pt x="18" y="27"/>
                      </a:cubicBezTo>
                      <a:cubicBezTo>
                        <a:pt x="19" y="25"/>
                        <a:pt x="19" y="22"/>
                        <a:pt x="19" y="1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19" name="Freeform 61">
                  <a:extLst>
                    <a:ext uri="{FF2B5EF4-FFF2-40B4-BE49-F238E27FC236}">
                      <a16:creationId xmlns:a16="http://schemas.microsoft.com/office/drawing/2014/main" id="{FC937325-642A-480C-85E6-DD175A959512}"/>
                    </a:ext>
                  </a:extLst>
                </p:cNvPr>
                <p:cNvSpPr>
                  <a:spLocks noEditPoints="1"/>
                </p:cNvSpPr>
                <p:nvPr/>
              </p:nvSpPr>
              <p:spPr bwMode="auto">
                <a:xfrm>
                  <a:off x="2765" y="2395"/>
                  <a:ext cx="123" cy="82"/>
                </a:xfrm>
                <a:custGeom>
                  <a:avLst/>
                  <a:gdLst>
                    <a:gd name="T0" fmla="*/ 20 w 52"/>
                    <a:gd name="T1" fmla="*/ 11 h 35"/>
                    <a:gd name="T2" fmla="*/ 18 w 52"/>
                    <a:gd name="T3" fmla="*/ 20 h 35"/>
                    <a:gd name="T4" fmla="*/ 10 w 52"/>
                    <a:gd name="T5" fmla="*/ 22 h 35"/>
                    <a:gd name="T6" fmla="*/ 2 w 52"/>
                    <a:gd name="T7" fmla="*/ 20 h 35"/>
                    <a:gd name="T8" fmla="*/ 0 w 52"/>
                    <a:gd name="T9" fmla="*/ 11 h 35"/>
                    <a:gd name="T10" fmla="*/ 2 w 52"/>
                    <a:gd name="T11" fmla="*/ 3 h 35"/>
                    <a:gd name="T12" fmla="*/ 10 w 52"/>
                    <a:gd name="T13" fmla="*/ 0 h 35"/>
                    <a:gd name="T14" fmla="*/ 18 w 52"/>
                    <a:gd name="T15" fmla="*/ 3 h 35"/>
                    <a:gd name="T16" fmla="*/ 20 w 52"/>
                    <a:gd name="T17" fmla="*/ 11 h 35"/>
                    <a:gd name="T18" fmla="*/ 14 w 52"/>
                    <a:gd name="T19" fmla="*/ 11 h 35"/>
                    <a:gd name="T20" fmla="*/ 13 w 52"/>
                    <a:gd name="T21" fmla="*/ 6 h 35"/>
                    <a:gd name="T22" fmla="*/ 10 w 52"/>
                    <a:gd name="T23" fmla="*/ 5 h 35"/>
                    <a:gd name="T24" fmla="*/ 7 w 52"/>
                    <a:gd name="T25" fmla="*/ 6 h 35"/>
                    <a:gd name="T26" fmla="*/ 6 w 52"/>
                    <a:gd name="T27" fmla="*/ 11 h 35"/>
                    <a:gd name="T28" fmla="*/ 7 w 52"/>
                    <a:gd name="T29" fmla="*/ 16 h 35"/>
                    <a:gd name="T30" fmla="*/ 10 w 52"/>
                    <a:gd name="T31" fmla="*/ 17 h 35"/>
                    <a:gd name="T32" fmla="*/ 13 w 52"/>
                    <a:gd name="T33" fmla="*/ 16 h 35"/>
                    <a:gd name="T34" fmla="*/ 14 w 52"/>
                    <a:gd name="T35" fmla="*/ 11 h 35"/>
                    <a:gd name="T36" fmla="*/ 38 w 52"/>
                    <a:gd name="T37" fmla="*/ 1 h 35"/>
                    <a:gd name="T38" fmla="*/ 20 w 52"/>
                    <a:gd name="T39" fmla="*/ 35 h 35"/>
                    <a:gd name="T40" fmla="*/ 14 w 52"/>
                    <a:gd name="T41" fmla="*/ 35 h 35"/>
                    <a:gd name="T42" fmla="*/ 32 w 52"/>
                    <a:gd name="T43" fmla="*/ 1 h 35"/>
                    <a:gd name="T44" fmla="*/ 38 w 52"/>
                    <a:gd name="T45" fmla="*/ 1 h 35"/>
                    <a:gd name="T46" fmla="*/ 52 w 52"/>
                    <a:gd name="T47" fmla="*/ 24 h 35"/>
                    <a:gd name="T48" fmla="*/ 50 w 52"/>
                    <a:gd name="T49" fmla="*/ 33 h 35"/>
                    <a:gd name="T50" fmla="*/ 42 w 52"/>
                    <a:gd name="T51" fmla="*/ 35 h 35"/>
                    <a:gd name="T52" fmla="*/ 34 w 52"/>
                    <a:gd name="T53" fmla="*/ 33 h 35"/>
                    <a:gd name="T54" fmla="*/ 32 w 52"/>
                    <a:gd name="T55" fmla="*/ 24 h 35"/>
                    <a:gd name="T56" fmla="*/ 35 w 52"/>
                    <a:gd name="T57" fmla="*/ 16 h 35"/>
                    <a:gd name="T58" fmla="*/ 42 w 52"/>
                    <a:gd name="T59" fmla="*/ 13 h 35"/>
                    <a:gd name="T60" fmla="*/ 50 w 52"/>
                    <a:gd name="T61" fmla="*/ 16 h 35"/>
                    <a:gd name="T62" fmla="*/ 52 w 52"/>
                    <a:gd name="T63" fmla="*/ 24 h 35"/>
                    <a:gd name="T64" fmla="*/ 46 w 52"/>
                    <a:gd name="T65" fmla="*/ 24 h 35"/>
                    <a:gd name="T66" fmla="*/ 45 w 52"/>
                    <a:gd name="T67" fmla="*/ 19 h 35"/>
                    <a:gd name="T68" fmla="*/ 42 w 52"/>
                    <a:gd name="T69" fmla="*/ 18 h 35"/>
                    <a:gd name="T70" fmla="*/ 39 w 52"/>
                    <a:gd name="T71" fmla="*/ 19 h 35"/>
                    <a:gd name="T72" fmla="*/ 39 w 52"/>
                    <a:gd name="T73" fmla="*/ 24 h 35"/>
                    <a:gd name="T74" fmla="*/ 39 w 52"/>
                    <a:gd name="T75" fmla="*/ 29 h 35"/>
                    <a:gd name="T76" fmla="*/ 42 w 52"/>
                    <a:gd name="T77" fmla="*/ 31 h 35"/>
                    <a:gd name="T78" fmla="*/ 45 w 52"/>
                    <a:gd name="T79" fmla="*/ 29 h 35"/>
                    <a:gd name="T80" fmla="*/ 46 w 52"/>
                    <a:gd name="T81"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35">
                      <a:moveTo>
                        <a:pt x="20" y="11"/>
                      </a:moveTo>
                      <a:cubicBezTo>
                        <a:pt x="20" y="15"/>
                        <a:pt x="19" y="18"/>
                        <a:pt x="18" y="20"/>
                      </a:cubicBezTo>
                      <a:cubicBezTo>
                        <a:pt x="16" y="21"/>
                        <a:pt x="13" y="22"/>
                        <a:pt x="10" y="22"/>
                      </a:cubicBezTo>
                      <a:cubicBezTo>
                        <a:pt x="7" y="22"/>
                        <a:pt x="4" y="21"/>
                        <a:pt x="2" y="20"/>
                      </a:cubicBezTo>
                      <a:cubicBezTo>
                        <a:pt x="1" y="18"/>
                        <a:pt x="0" y="15"/>
                        <a:pt x="0" y="11"/>
                      </a:cubicBezTo>
                      <a:cubicBezTo>
                        <a:pt x="0" y="8"/>
                        <a:pt x="1" y="5"/>
                        <a:pt x="2" y="3"/>
                      </a:cubicBezTo>
                      <a:cubicBezTo>
                        <a:pt x="4" y="1"/>
                        <a:pt x="7" y="0"/>
                        <a:pt x="10" y="0"/>
                      </a:cubicBezTo>
                      <a:cubicBezTo>
                        <a:pt x="13" y="0"/>
                        <a:pt x="16" y="1"/>
                        <a:pt x="18" y="3"/>
                      </a:cubicBezTo>
                      <a:cubicBezTo>
                        <a:pt x="19" y="5"/>
                        <a:pt x="20" y="8"/>
                        <a:pt x="20" y="11"/>
                      </a:cubicBezTo>
                      <a:moveTo>
                        <a:pt x="14" y="11"/>
                      </a:moveTo>
                      <a:cubicBezTo>
                        <a:pt x="14" y="9"/>
                        <a:pt x="13" y="7"/>
                        <a:pt x="13" y="6"/>
                      </a:cubicBezTo>
                      <a:cubicBezTo>
                        <a:pt x="12" y="5"/>
                        <a:pt x="11" y="5"/>
                        <a:pt x="10" y="5"/>
                      </a:cubicBezTo>
                      <a:cubicBezTo>
                        <a:pt x="9" y="5"/>
                        <a:pt x="8" y="5"/>
                        <a:pt x="7" y="6"/>
                      </a:cubicBezTo>
                      <a:cubicBezTo>
                        <a:pt x="7" y="7"/>
                        <a:pt x="6" y="9"/>
                        <a:pt x="6" y="11"/>
                      </a:cubicBezTo>
                      <a:cubicBezTo>
                        <a:pt x="6" y="14"/>
                        <a:pt x="7" y="15"/>
                        <a:pt x="7" y="16"/>
                      </a:cubicBezTo>
                      <a:cubicBezTo>
                        <a:pt x="8" y="17"/>
                        <a:pt x="9" y="17"/>
                        <a:pt x="10" y="17"/>
                      </a:cubicBezTo>
                      <a:cubicBezTo>
                        <a:pt x="11" y="17"/>
                        <a:pt x="12" y="17"/>
                        <a:pt x="13" y="16"/>
                      </a:cubicBezTo>
                      <a:cubicBezTo>
                        <a:pt x="13" y="15"/>
                        <a:pt x="14" y="14"/>
                        <a:pt x="14" y="11"/>
                      </a:cubicBezTo>
                      <a:moveTo>
                        <a:pt x="38" y="1"/>
                      </a:moveTo>
                      <a:cubicBezTo>
                        <a:pt x="20" y="35"/>
                        <a:pt x="20" y="35"/>
                        <a:pt x="20" y="35"/>
                      </a:cubicBezTo>
                      <a:cubicBezTo>
                        <a:pt x="14" y="35"/>
                        <a:pt x="14" y="35"/>
                        <a:pt x="14" y="35"/>
                      </a:cubicBezTo>
                      <a:cubicBezTo>
                        <a:pt x="32" y="1"/>
                        <a:pt x="32" y="1"/>
                        <a:pt x="32" y="1"/>
                      </a:cubicBezTo>
                      <a:lnTo>
                        <a:pt x="38" y="1"/>
                      </a:lnTo>
                      <a:close/>
                      <a:moveTo>
                        <a:pt x="52" y="24"/>
                      </a:moveTo>
                      <a:cubicBezTo>
                        <a:pt x="52" y="28"/>
                        <a:pt x="52" y="31"/>
                        <a:pt x="50" y="33"/>
                      </a:cubicBezTo>
                      <a:cubicBezTo>
                        <a:pt x="48" y="35"/>
                        <a:pt x="46" y="35"/>
                        <a:pt x="42" y="35"/>
                      </a:cubicBezTo>
                      <a:cubicBezTo>
                        <a:pt x="39" y="35"/>
                        <a:pt x="36" y="35"/>
                        <a:pt x="34" y="33"/>
                      </a:cubicBezTo>
                      <a:cubicBezTo>
                        <a:pt x="33" y="31"/>
                        <a:pt x="32" y="28"/>
                        <a:pt x="32" y="24"/>
                      </a:cubicBezTo>
                      <a:cubicBezTo>
                        <a:pt x="32" y="21"/>
                        <a:pt x="33" y="18"/>
                        <a:pt x="35" y="16"/>
                      </a:cubicBezTo>
                      <a:cubicBezTo>
                        <a:pt x="36" y="14"/>
                        <a:pt x="39" y="13"/>
                        <a:pt x="42" y="13"/>
                      </a:cubicBezTo>
                      <a:cubicBezTo>
                        <a:pt x="46" y="13"/>
                        <a:pt x="48" y="14"/>
                        <a:pt x="50" y="16"/>
                      </a:cubicBezTo>
                      <a:cubicBezTo>
                        <a:pt x="52" y="18"/>
                        <a:pt x="52" y="21"/>
                        <a:pt x="52" y="24"/>
                      </a:cubicBezTo>
                      <a:moveTo>
                        <a:pt x="46" y="24"/>
                      </a:moveTo>
                      <a:cubicBezTo>
                        <a:pt x="46" y="22"/>
                        <a:pt x="45" y="20"/>
                        <a:pt x="45" y="19"/>
                      </a:cubicBezTo>
                      <a:cubicBezTo>
                        <a:pt x="44" y="19"/>
                        <a:pt x="43" y="18"/>
                        <a:pt x="42" y="18"/>
                      </a:cubicBezTo>
                      <a:cubicBezTo>
                        <a:pt x="41" y="18"/>
                        <a:pt x="40" y="19"/>
                        <a:pt x="39" y="19"/>
                      </a:cubicBezTo>
                      <a:cubicBezTo>
                        <a:pt x="39" y="20"/>
                        <a:pt x="39" y="22"/>
                        <a:pt x="39" y="24"/>
                      </a:cubicBezTo>
                      <a:cubicBezTo>
                        <a:pt x="39" y="27"/>
                        <a:pt x="39" y="28"/>
                        <a:pt x="39" y="29"/>
                      </a:cubicBezTo>
                      <a:cubicBezTo>
                        <a:pt x="40" y="30"/>
                        <a:pt x="41" y="31"/>
                        <a:pt x="42" y="31"/>
                      </a:cubicBezTo>
                      <a:cubicBezTo>
                        <a:pt x="43" y="31"/>
                        <a:pt x="44" y="30"/>
                        <a:pt x="45" y="29"/>
                      </a:cubicBezTo>
                      <a:cubicBezTo>
                        <a:pt x="45" y="28"/>
                        <a:pt x="46" y="27"/>
                        <a:pt x="46" y="24"/>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0" name="Freeform 62">
                  <a:extLst>
                    <a:ext uri="{FF2B5EF4-FFF2-40B4-BE49-F238E27FC236}">
                      <a16:creationId xmlns:a16="http://schemas.microsoft.com/office/drawing/2014/main" id="{60A11526-8D24-4BF6-8627-2E76C2E51B16}"/>
                    </a:ext>
                  </a:extLst>
                </p:cNvPr>
                <p:cNvSpPr>
                  <a:spLocks/>
                </p:cNvSpPr>
                <p:nvPr/>
              </p:nvSpPr>
              <p:spPr bwMode="auto">
                <a:xfrm>
                  <a:off x="3167" y="2381"/>
                  <a:ext cx="61" cy="82"/>
                </a:xfrm>
                <a:custGeom>
                  <a:avLst/>
                  <a:gdLst>
                    <a:gd name="T0" fmla="*/ 26 w 26"/>
                    <a:gd name="T1" fmla="*/ 23 h 35"/>
                    <a:gd name="T2" fmla="*/ 25 w 26"/>
                    <a:gd name="T3" fmla="*/ 27 h 35"/>
                    <a:gd name="T4" fmla="*/ 23 w 26"/>
                    <a:gd name="T5" fmla="*/ 31 h 35"/>
                    <a:gd name="T6" fmla="*/ 18 w 26"/>
                    <a:gd name="T7" fmla="*/ 34 h 35"/>
                    <a:gd name="T8" fmla="*/ 12 w 26"/>
                    <a:gd name="T9" fmla="*/ 35 h 35"/>
                    <a:gd name="T10" fmla="*/ 5 w 26"/>
                    <a:gd name="T11" fmla="*/ 34 h 35"/>
                    <a:gd name="T12" fmla="*/ 0 w 26"/>
                    <a:gd name="T13" fmla="*/ 33 h 35"/>
                    <a:gd name="T14" fmla="*/ 0 w 26"/>
                    <a:gd name="T15" fmla="*/ 25 h 35"/>
                    <a:gd name="T16" fmla="*/ 1 w 26"/>
                    <a:gd name="T17" fmla="*/ 25 h 35"/>
                    <a:gd name="T18" fmla="*/ 5 w 26"/>
                    <a:gd name="T19" fmla="*/ 27 h 35"/>
                    <a:gd name="T20" fmla="*/ 10 w 26"/>
                    <a:gd name="T21" fmla="*/ 28 h 35"/>
                    <a:gd name="T22" fmla="*/ 13 w 26"/>
                    <a:gd name="T23" fmla="*/ 28 h 35"/>
                    <a:gd name="T24" fmla="*/ 16 w 26"/>
                    <a:gd name="T25" fmla="*/ 27 h 35"/>
                    <a:gd name="T26" fmla="*/ 17 w 26"/>
                    <a:gd name="T27" fmla="*/ 25 h 35"/>
                    <a:gd name="T28" fmla="*/ 18 w 26"/>
                    <a:gd name="T29" fmla="*/ 23 h 35"/>
                    <a:gd name="T30" fmla="*/ 17 w 26"/>
                    <a:gd name="T31" fmla="*/ 21 h 35"/>
                    <a:gd name="T32" fmla="*/ 16 w 26"/>
                    <a:gd name="T33" fmla="*/ 19 h 35"/>
                    <a:gd name="T34" fmla="*/ 13 w 26"/>
                    <a:gd name="T35" fmla="*/ 18 h 35"/>
                    <a:gd name="T36" fmla="*/ 10 w 26"/>
                    <a:gd name="T37" fmla="*/ 18 h 35"/>
                    <a:gd name="T38" fmla="*/ 6 w 26"/>
                    <a:gd name="T39" fmla="*/ 19 h 35"/>
                    <a:gd name="T40" fmla="*/ 2 w 26"/>
                    <a:gd name="T41" fmla="*/ 19 h 35"/>
                    <a:gd name="T42" fmla="*/ 1 w 26"/>
                    <a:gd name="T43" fmla="*/ 19 h 35"/>
                    <a:gd name="T44" fmla="*/ 1 w 26"/>
                    <a:gd name="T45" fmla="*/ 0 h 35"/>
                    <a:gd name="T46" fmla="*/ 25 w 26"/>
                    <a:gd name="T47" fmla="*/ 0 h 35"/>
                    <a:gd name="T48" fmla="*/ 25 w 26"/>
                    <a:gd name="T49" fmla="*/ 7 h 35"/>
                    <a:gd name="T50" fmla="*/ 10 w 26"/>
                    <a:gd name="T51" fmla="*/ 7 h 35"/>
                    <a:gd name="T52" fmla="*/ 10 w 26"/>
                    <a:gd name="T53" fmla="*/ 12 h 35"/>
                    <a:gd name="T54" fmla="*/ 11 w 26"/>
                    <a:gd name="T55" fmla="*/ 12 h 35"/>
                    <a:gd name="T56" fmla="*/ 13 w 26"/>
                    <a:gd name="T57" fmla="*/ 12 h 35"/>
                    <a:gd name="T58" fmla="*/ 18 w 26"/>
                    <a:gd name="T59" fmla="*/ 13 h 35"/>
                    <a:gd name="T60" fmla="*/ 22 w 26"/>
                    <a:gd name="T61" fmla="*/ 14 h 35"/>
                    <a:gd name="T62" fmla="*/ 25 w 26"/>
                    <a:gd name="T63" fmla="*/ 17 h 35"/>
                    <a:gd name="T64" fmla="*/ 26 w 26"/>
                    <a:gd name="T65"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 h="35">
                      <a:moveTo>
                        <a:pt x="26" y="23"/>
                      </a:moveTo>
                      <a:cubicBezTo>
                        <a:pt x="26" y="24"/>
                        <a:pt x="26" y="26"/>
                        <a:pt x="25" y="27"/>
                      </a:cubicBezTo>
                      <a:cubicBezTo>
                        <a:pt x="25" y="29"/>
                        <a:pt x="24" y="30"/>
                        <a:pt x="23" y="31"/>
                      </a:cubicBezTo>
                      <a:cubicBezTo>
                        <a:pt x="21" y="32"/>
                        <a:pt x="20" y="33"/>
                        <a:pt x="18" y="34"/>
                      </a:cubicBezTo>
                      <a:cubicBezTo>
                        <a:pt x="16" y="34"/>
                        <a:pt x="14" y="35"/>
                        <a:pt x="12" y="35"/>
                      </a:cubicBezTo>
                      <a:cubicBezTo>
                        <a:pt x="9" y="35"/>
                        <a:pt x="7" y="34"/>
                        <a:pt x="5" y="34"/>
                      </a:cubicBezTo>
                      <a:cubicBezTo>
                        <a:pt x="3" y="34"/>
                        <a:pt x="1" y="33"/>
                        <a:pt x="0" y="33"/>
                      </a:cubicBezTo>
                      <a:cubicBezTo>
                        <a:pt x="0" y="25"/>
                        <a:pt x="0" y="25"/>
                        <a:pt x="0" y="25"/>
                      </a:cubicBezTo>
                      <a:cubicBezTo>
                        <a:pt x="1" y="25"/>
                        <a:pt x="1" y="25"/>
                        <a:pt x="1" y="25"/>
                      </a:cubicBezTo>
                      <a:cubicBezTo>
                        <a:pt x="2" y="26"/>
                        <a:pt x="4" y="27"/>
                        <a:pt x="5" y="27"/>
                      </a:cubicBezTo>
                      <a:cubicBezTo>
                        <a:pt x="7" y="28"/>
                        <a:pt x="9" y="28"/>
                        <a:pt x="10" y="28"/>
                      </a:cubicBezTo>
                      <a:cubicBezTo>
                        <a:pt x="11" y="28"/>
                        <a:pt x="12" y="28"/>
                        <a:pt x="13" y="28"/>
                      </a:cubicBezTo>
                      <a:cubicBezTo>
                        <a:pt x="14" y="27"/>
                        <a:pt x="15" y="27"/>
                        <a:pt x="16" y="27"/>
                      </a:cubicBezTo>
                      <a:cubicBezTo>
                        <a:pt x="17" y="26"/>
                        <a:pt x="17" y="26"/>
                        <a:pt x="17" y="25"/>
                      </a:cubicBezTo>
                      <a:cubicBezTo>
                        <a:pt x="17" y="25"/>
                        <a:pt x="18" y="24"/>
                        <a:pt x="18" y="23"/>
                      </a:cubicBezTo>
                      <a:cubicBezTo>
                        <a:pt x="18" y="22"/>
                        <a:pt x="17" y="21"/>
                        <a:pt x="17" y="21"/>
                      </a:cubicBezTo>
                      <a:cubicBezTo>
                        <a:pt x="17" y="20"/>
                        <a:pt x="16" y="20"/>
                        <a:pt x="16" y="19"/>
                      </a:cubicBezTo>
                      <a:cubicBezTo>
                        <a:pt x="15" y="19"/>
                        <a:pt x="14" y="19"/>
                        <a:pt x="13" y="18"/>
                      </a:cubicBezTo>
                      <a:cubicBezTo>
                        <a:pt x="12" y="18"/>
                        <a:pt x="11" y="18"/>
                        <a:pt x="10" y="18"/>
                      </a:cubicBezTo>
                      <a:cubicBezTo>
                        <a:pt x="8" y="18"/>
                        <a:pt x="7" y="18"/>
                        <a:pt x="6" y="19"/>
                      </a:cubicBezTo>
                      <a:cubicBezTo>
                        <a:pt x="4" y="19"/>
                        <a:pt x="3" y="19"/>
                        <a:pt x="2" y="19"/>
                      </a:cubicBezTo>
                      <a:cubicBezTo>
                        <a:pt x="1" y="19"/>
                        <a:pt x="1" y="19"/>
                        <a:pt x="1" y="19"/>
                      </a:cubicBezTo>
                      <a:cubicBezTo>
                        <a:pt x="1" y="0"/>
                        <a:pt x="1" y="0"/>
                        <a:pt x="1" y="0"/>
                      </a:cubicBezTo>
                      <a:cubicBezTo>
                        <a:pt x="25" y="0"/>
                        <a:pt x="25" y="0"/>
                        <a:pt x="25" y="0"/>
                      </a:cubicBezTo>
                      <a:cubicBezTo>
                        <a:pt x="25" y="7"/>
                        <a:pt x="25" y="7"/>
                        <a:pt x="25" y="7"/>
                      </a:cubicBezTo>
                      <a:cubicBezTo>
                        <a:pt x="10" y="7"/>
                        <a:pt x="10" y="7"/>
                        <a:pt x="10" y="7"/>
                      </a:cubicBezTo>
                      <a:cubicBezTo>
                        <a:pt x="10" y="12"/>
                        <a:pt x="10" y="12"/>
                        <a:pt x="10" y="12"/>
                      </a:cubicBezTo>
                      <a:cubicBezTo>
                        <a:pt x="10" y="12"/>
                        <a:pt x="11" y="12"/>
                        <a:pt x="11" y="12"/>
                      </a:cubicBezTo>
                      <a:cubicBezTo>
                        <a:pt x="12" y="12"/>
                        <a:pt x="13" y="12"/>
                        <a:pt x="13" y="12"/>
                      </a:cubicBezTo>
                      <a:cubicBezTo>
                        <a:pt x="15" y="12"/>
                        <a:pt x="17" y="12"/>
                        <a:pt x="18" y="13"/>
                      </a:cubicBezTo>
                      <a:cubicBezTo>
                        <a:pt x="20" y="13"/>
                        <a:pt x="21" y="13"/>
                        <a:pt x="22" y="14"/>
                      </a:cubicBezTo>
                      <a:cubicBezTo>
                        <a:pt x="23" y="15"/>
                        <a:pt x="24" y="16"/>
                        <a:pt x="25" y="17"/>
                      </a:cubicBezTo>
                      <a:cubicBezTo>
                        <a:pt x="26" y="19"/>
                        <a:pt x="26" y="20"/>
                        <a:pt x="26" y="23"/>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1" name="Freeform 63">
                  <a:extLst>
                    <a:ext uri="{FF2B5EF4-FFF2-40B4-BE49-F238E27FC236}">
                      <a16:creationId xmlns:a16="http://schemas.microsoft.com/office/drawing/2014/main" id="{40FEB38D-131F-4E68-B5F1-6FA4BC2EE564}"/>
                    </a:ext>
                  </a:extLst>
                </p:cNvPr>
                <p:cNvSpPr>
                  <a:spLocks noEditPoints="1"/>
                </p:cNvSpPr>
                <p:nvPr/>
              </p:nvSpPr>
              <p:spPr bwMode="auto">
                <a:xfrm>
                  <a:off x="3243" y="2378"/>
                  <a:ext cx="66" cy="85"/>
                </a:xfrm>
                <a:custGeom>
                  <a:avLst/>
                  <a:gdLst>
                    <a:gd name="T0" fmla="*/ 28 w 28"/>
                    <a:gd name="T1" fmla="*/ 18 h 36"/>
                    <a:gd name="T2" fmla="*/ 27 w 28"/>
                    <a:gd name="T3" fmla="*/ 26 h 36"/>
                    <a:gd name="T4" fmla="*/ 25 w 28"/>
                    <a:gd name="T5" fmla="*/ 31 h 36"/>
                    <a:gd name="T6" fmla="*/ 21 w 28"/>
                    <a:gd name="T7" fmla="*/ 35 h 36"/>
                    <a:gd name="T8" fmla="*/ 14 w 28"/>
                    <a:gd name="T9" fmla="*/ 36 h 36"/>
                    <a:gd name="T10" fmla="*/ 8 w 28"/>
                    <a:gd name="T11" fmla="*/ 35 h 36"/>
                    <a:gd name="T12" fmla="*/ 3 w 28"/>
                    <a:gd name="T13" fmla="*/ 31 h 36"/>
                    <a:gd name="T14" fmla="*/ 1 w 28"/>
                    <a:gd name="T15" fmla="*/ 26 h 36"/>
                    <a:gd name="T16" fmla="*/ 0 w 28"/>
                    <a:gd name="T17" fmla="*/ 18 h 36"/>
                    <a:gd name="T18" fmla="*/ 1 w 28"/>
                    <a:gd name="T19" fmla="*/ 10 h 36"/>
                    <a:gd name="T20" fmla="*/ 3 w 28"/>
                    <a:gd name="T21" fmla="*/ 5 h 36"/>
                    <a:gd name="T22" fmla="*/ 8 w 28"/>
                    <a:gd name="T23" fmla="*/ 2 h 36"/>
                    <a:gd name="T24" fmla="*/ 14 w 28"/>
                    <a:gd name="T25" fmla="*/ 0 h 36"/>
                    <a:gd name="T26" fmla="*/ 21 w 28"/>
                    <a:gd name="T27" fmla="*/ 2 h 36"/>
                    <a:gd name="T28" fmla="*/ 25 w 28"/>
                    <a:gd name="T29" fmla="*/ 5 h 36"/>
                    <a:gd name="T30" fmla="*/ 27 w 28"/>
                    <a:gd name="T31" fmla="*/ 11 h 36"/>
                    <a:gd name="T32" fmla="*/ 28 w 28"/>
                    <a:gd name="T33" fmla="*/ 18 h 36"/>
                    <a:gd name="T34" fmla="*/ 19 w 28"/>
                    <a:gd name="T35" fmla="*/ 18 h 36"/>
                    <a:gd name="T36" fmla="*/ 18 w 28"/>
                    <a:gd name="T37" fmla="*/ 9 h 36"/>
                    <a:gd name="T38" fmla="*/ 14 w 28"/>
                    <a:gd name="T39" fmla="*/ 7 h 36"/>
                    <a:gd name="T40" fmla="*/ 10 w 28"/>
                    <a:gd name="T41" fmla="*/ 9 h 36"/>
                    <a:gd name="T42" fmla="*/ 9 w 28"/>
                    <a:gd name="T43" fmla="*/ 18 h 36"/>
                    <a:gd name="T44" fmla="*/ 10 w 28"/>
                    <a:gd name="T45" fmla="*/ 27 h 36"/>
                    <a:gd name="T46" fmla="*/ 14 w 28"/>
                    <a:gd name="T47" fmla="*/ 29 h 36"/>
                    <a:gd name="T48" fmla="*/ 18 w 28"/>
                    <a:gd name="T49" fmla="*/ 27 h 36"/>
                    <a:gd name="T50" fmla="*/ 19 w 28"/>
                    <a:gd name="T51"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6">
                      <a:moveTo>
                        <a:pt x="28" y="18"/>
                      </a:moveTo>
                      <a:cubicBezTo>
                        <a:pt x="28" y="21"/>
                        <a:pt x="28" y="23"/>
                        <a:pt x="27" y="26"/>
                      </a:cubicBezTo>
                      <a:cubicBezTo>
                        <a:pt x="27" y="28"/>
                        <a:pt x="26" y="30"/>
                        <a:pt x="25" y="31"/>
                      </a:cubicBezTo>
                      <a:cubicBezTo>
                        <a:pt x="24" y="33"/>
                        <a:pt x="22" y="34"/>
                        <a:pt x="21" y="35"/>
                      </a:cubicBezTo>
                      <a:cubicBezTo>
                        <a:pt x="19" y="35"/>
                        <a:pt x="17" y="36"/>
                        <a:pt x="14" y="36"/>
                      </a:cubicBezTo>
                      <a:cubicBezTo>
                        <a:pt x="11" y="36"/>
                        <a:pt x="9" y="35"/>
                        <a:pt x="8" y="35"/>
                      </a:cubicBezTo>
                      <a:cubicBezTo>
                        <a:pt x="6" y="34"/>
                        <a:pt x="4" y="33"/>
                        <a:pt x="3" y="31"/>
                      </a:cubicBezTo>
                      <a:cubicBezTo>
                        <a:pt x="2" y="30"/>
                        <a:pt x="1" y="28"/>
                        <a:pt x="1" y="26"/>
                      </a:cubicBezTo>
                      <a:cubicBezTo>
                        <a:pt x="0" y="23"/>
                        <a:pt x="0" y="21"/>
                        <a:pt x="0" y="18"/>
                      </a:cubicBezTo>
                      <a:cubicBezTo>
                        <a:pt x="0" y="15"/>
                        <a:pt x="0" y="13"/>
                        <a:pt x="1" y="10"/>
                      </a:cubicBezTo>
                      <a:cubicBezTo>
                        <a:pt x="1" y="8"/>
                        <a:pt x="2" y="6"/>
                        <a:pt x="3" y="5"/>
                      </a:cubicBezTo>
                      <a:cubicBezTo>
                        <a:pt x="4" y="3"/>
                        <a:pt x="6" y="2"/>
                        <a:pt x="8" y="2"/>
                      </a:cubicBezTo>
                      <a:cubicBezTo>
                        <a:pt x="9" y="1"/>
                        <a:pt x="12" y="0"/>
                        <a:pt x="14" y="0"/>
                      </a:cubicBezTo>
                      <a:cubicBezTo>
                        <a:pt x="17" y="0"/>
                        <a:pt x="19" y="1"/>
                        <a:pt x="21" y="2"/>
                      </a:cubicBezTo>
                      <a:cubicBezTo>
                        <a:pt x="22" y="2"/>
                        <a:pt x="24" y="3"/>
                        <a:pt x="25" y="5"/>
                      </a:cubicBezTo>
                      <a:cubicBezTo>
                        <a:pt x="26" y="6"/>
                        <a:pt x="27" y="8"/>
                        <a:pt x="27" y="11"/>
                      </a:cubicBezTo>
                      <a:cubicBezTo>
                        <a:pt x="28" y="13"/>
                        <a:pt x="28" y="15"/>
                        <a:pt x="28" y="18"/>
                      </a:cubicBezTo>
                      <a:moveTo>
                        <a:pt x="19" y="18"/>
                      </a:moveTo>
                      <a:cubicBezTo>
                        <a:pt x="19" y="14"/>
                        <a:pt x="19" y="11"/>
                        <a:pt x="18" y="9"/>
                      </a:cubicBezTo>
                      <a:cubicBezTo>
                        <a:pt x="17" y="8"/>
                        <a:pt x="16" y="7"/>
                        <a:pt x="14" y="7"/>
                      </a:cubicBezTo>
                      <a:cubicBezTo>
                        <a:pt x="12" y="7"/>
                        <a:pt x="11" y="8"/>
                        <a:pt x="10" y="9"/>
                      </a:cubicBezTo>
                      <a:cubicBezTo>
                        <a:pt x="9" y="11"/>
                        <a:pt x="9" y="14"/>
                        <a:pt x="9" y="18"/>
                      </a:cubicBezTo>
                      <a:cubicBezTo>
                        <a:pt x="9" y="22"/>
                        <a:pt x="9" y="25"/>
                        <a:pt x="10" y="27"/>
                      </a:cubicBezTo>
                      <a:cubicBezTo>
                        <a:pt x="11" y="29"/>
                        <a:pt x="12" y="29"/>
                        <a:pt x="14" y="29"/>
                      </a:cubicBezTo>
                      <a:cubicBezTo>
                        <a:pt x="16" y="29"/>
                        <a:pt x="17" y="29"/>
                        <a:pt x="18" y="27"/>
                      </a:cubicBezTo>
                      <a:cubicBezTo>
                        <a:pt x="19" y="25"/>
                        <a:pt x="19" y="22"/>
                        <a:pt x="19" y="18"/>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22" name="Freeform 64">
                  <a:extLst>
                    <a:ext uri="{FF2B5EF4-FFF2-40B4-BE49-F238E27FC236}">
                      <a16:creationId xmlns:a16="http://schemas.microsoft.com/office/drawing/2014/main" id="{932FDE31-EB4D-4683-A80C-533035162DBA}"/>
                    </a:ext>
                  </a:extLst>
                </p:cNvPr>
                <p:cNvSpPr>
                  <a:spLocks noEditPoints="1"/>
                </p:cNvSpPr>
                <p:nvPr/>
              </p:nvSpPr>
              <p:spPr bwMode="auto">
                <a:xfrm>
                  <a:off x="3323" y="2378"/>
                  <a:ext cx="125" cy="85"/>
                </a:xfrm>
                <a:custGeom>
                  <a:avLst/>
                  <a:gdLst>
                    <a:gd name="T0" fmla="*/ 20 w 53"/>
                    <a:gd name="T1" fmla="*/ 11 h 36"/>
                    <a:gd name="T2" fmla="*/ 18 w 53"/>
                    <a:gd name="T3" fmla="*/ 20 h 36"/>
                    <a:gd name="T4" fmla="*/ 10 w 53"/>
                    <a:gd name="T5" fmla="*/ 23 h 36"/>
                    <a:gd name="T6" fmla="*/ 2 w 53"/>
                    <a:gd name="T7" fmla="*/ 20 h 36"/>
                    <a:gd name="T8" fmla="*/ 0 w 53"/>
                    <a:gd name="T9" fmla="*/ 12 h 36"/>
                    <a:gd name="T10" fmla="*/ 2 w 53"/>
                    <a:gd name="T11" fmla="*/ 3 h 36"/>
                    <a:gd name="T12" fmla="*/ 10 w 53"/>
                    <a:gd name="T13" fmla="*/ 0 h 36"/>
                    <a:gd name="T14" fmla="*/ 18 w 53"/>
                    <a:gd name="T15" fmla="*/ 3 h 36"/>
                    <a:gd name="T16" fmla="*/ 20 w 53"/>
                    <a:gd name="T17" fmla="*/ 11 h 36"/>
                    <a:gd name="T18" fmla="*/ 14 w 53"/>
                    <a:gd name="T19" fmla="*/ 12 h 36"/>
                    <a:gd name="T20" fmla="*/ 13 w 53"/>
                    <a:gd name="T21" fmla="*/ 7 h 36"/>
                    <a:gd name="T22" fmla="*/ 10 w 53"/>
                    <a:gd name="T23" fmla="*/ 5 h 36"/>
                    <a:gd name="T24" fmla="*/ 7 w 53"/>
                    <a:gd name="T25" fmla="*/ 7 h 36"/>
                    <a:gd name="T26" fmla="*/ 7 w 53"/>
                    <a:gd name="T27" fmla="*/ 12 h 36"/>
                    <a:gd name="T28" fmla="*/ 7 w 53"/>
                    <a:gd name="T29" fmla="*/ 16 h 36"/>
                    <a:gd name="T30" fmla="*/ 10 w 53"/>
                    <a:gd name="T31" fmla="*/ 18 h 36"/>
                    <a:gd name="T32" fmla="*/ 13 w 53"/>
                    <a:gd name="T33" fmla="*/ 16 h 36"/>
                    <a:gd name="T34" fmla="*/ 14 w 53"/>
                    <a:gd name="T35" fmla="*/ 12 h 36"/>
                    <a:gd name="T36" fmla="*/ 38 w 53"/>
                    <a:gd name="T37" fmla="*/ 1 h 36"/>
                    <a:gd name="T38" fmla="*/ 20 w 53"/>
                    <a:gd name="T39" fmla="*/ 35 h 36"/>
                    <a:gd name="T40" fmla="*/ 14 w 53"/>
                    <a:gd name="T41" fmla="*/ 35 h 36"/>
                    <a:gd name="T42" fmla="*/ 32 w 53"/>
                    <a:gd name="T43" fmla="*/ 1 h 36"/>
                    <a:gd name="T44" fmla="*/ 38 w 53"/>
                    <a:gd name="T45" fmla="*/ 1 h 36"/>
                    <a:gd name="T46" fmla="*/ 53 w 53"/>
                    <a:gd name="T47" fmla="*/ 25 h 36"/>
                    <a:gd name="T48" fmla="*/ 50 w 53"/>
                    <a:gd name="T49" fmla="*/ 33 h 36"/>
                    <a:gd name="T50" fmla="*/ 42 w 53"/>
                    <a:gd name="T51" fmla="*/ 36 h 36"/>
                    <a:gd name="T52" fmla="*/ 35 w 53"/>
                    <a:gd name="T53" fmla="*/ 33 h 36"/>
                    <a:gd name="T54" fmla="*/ 32 w 53"/>
                    <a:gd name="T55" fmla="*/ 25 h 36"/>
                    <a:gd name="T56" fmla="*/ 35 w 53"/>
                    <a:gd name="T57" fmla="*/ 16 h 36"/>
                    <a:gd name="T58" fmla="*/ 42 w 53"/>
                    <a:gd name="T59" fmla="*/ 14 h 36"/>
                    <a:gd name="T60" fmla="*/ 50 w 53"/>
                    <a:gd name="T61" fmla="*/ 16 h 36"/>
                    <a:gd name="T62" fmla="*/ 53 w 53"/>
                    <a:gd name="T63" fmla="*/ 25 h 36"/>
                    <a:gd name="T64" fmla="*/ 46 w 53"/>
                    <a:gd name="T65" fmla="*/ 25 h 36"/>
                    <a:gd name="T66" fmla="*/ 45 w 53"/>
                    <a:gd name="T67" fmla="*/ 20 h 36"/>
                    <a:gd name="T68" fmla="*/ 42 w 53"/>
                    <a:gd name="T69" fmla="*/ 18 h 36"/>
                    <a:gd name="T70" fmla="*/ 39 w 53"/>
                    <a:gd name="T71" fmla="*/ 20 h 36"/>
                    <a:gd name="T72" fmla="*/ 39 w 53"/>
                    <a:gd name="T73" fmla="*/ 25 h 36"/>
                    <a:gd name="T74" fmla="*/ 39 w 53"/>
                    <a:gd name="T75" fmla="*/ 30 h 36"/>
                    <a:gd name="T76" fmla="*/ 42 w 53"/>
                    <a:gd name="T77" fmla="*/ 31 h 36"/>
                    <a:gd name="T78" fmla="*/ 45 w 53"/>
                    <a:gd name="T79" fmla="*/ 30 h 36"/>
                    <a:gd name="T80" fmla="*/ 46 w 53"/>
                    <a:gd name="T81"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 h="36">
                      <a:moveTo>
                        <a:pt x="20" y="11"/>
                      </a:moveTo>
                      <a:cubicBezTo>
                        <a:pt x="20" y="15"/>
                        <a:pt x="20" y="18"/>
                        <a:pt x="18" y="20"/>
                      </a:cubicBezTo>
                      <a:cubicBezTo>
                        <a:pt x="16" y="22"/>
                        <a:pt x="14" y="23"/>
                        <a:pt x="10" y="23"/>
                      </a:cubicBezTo>
                      <a:cubicBezTo>
                        <a:pt x="7" y="23"/>
                        <a:pt x="4" y="22"/>
                        <a:pt x="2" y="20"/>
                      </a:cubicBezTo>
                      <a:cubicBezTo>
                        <a:pt x="1" y="18"/>
                        <a:pt x="0" y="15"/>
                        <a:pt x="0" y="12"/>
                      </a:cubicBezTo>
                      <a:cubicBezTo>
                        <a:pt x="0" y="8"/>
                        <a:pt x="1" y="5"/>
                        <a:pt x="2" y="3"/>
                      </a:cubicBezTo>
                      <a:cubicBezTo>
                        <a:pt x="4" y="1"/>
                        <a:pt x="7" y="0"/>
                        <a:pt x="10" y="0"/>
                      </a:cubicBezTo>
                      <a:cubicBezTo>
                        <a:pt x="14" y="0"/>
                        <a:pt x="16" y="1"/>
                        <a:pt x="18" y="3"/>
                      </a:cubicBezTo>
                      <a:cubicBezTo>
                        <a:pt x="20" y="5"/>
                        <a:pt x="20" y="8"/>
                        <a:pt x="20" y="11"/>
                      </a:cubicBezTo>
                      <a:moveTo>
                        <a:pt x="14" y="12"/>
                      </a:moveTo>
                      <a:cubicBezTo>
                        <a:pt x="14" y="9"/>
                        <a:pt x="13" y="7"/>
                        <a:pt x="13" y="7"/>
                      </a:cubicBezTo>
                      <a:cubicBezTo>
                        <a:pt x="12" y="6"/>
                        <a:pt x="11" y="5"/>
                        <a:pt x="10" y="5"/>
                      </a:cubicBezTo>
                      <a:cubicBezTo>
                        <a:pt x="9" y="5"/>
                        <a:pt x="8" y="6"/>
                        <a:pt x="7" y="7"/>
                      </a:cubicBezTo>
                      <a:cubicBezTo>
                        <a:pt x="7" y="7"/>
                        <a:pt x="7" y="9"/>
                        <a:pt x="7" y="12"/>
                      </a:cubicBezTo>
                      <a:cubicBezTo>
                        <a:pt x="7" y="14"/>
                        <a:pt x="7" y="16"/>
                        <a:pt x="7" y="16"/>
                      </a:cubicBezTo>
                      <a:cubicBezTo>
                        <a:pt x="8" y="17"/>
                        <a:pt x="9" y="18"/>
                        <a:pt x="10" y="18"/>
                      </a:cubicBezTo>
                      <a:cubicBezTo>
                        <a:pt x="11" y="18"/>
                        <a:pt x="12" y="17"/>
                        <a:pt x="13" y="16"/>
                      </a:cubicBezTo>
                      <a:cubicBezTo>
                        <a:pt x="13" y="16"/>
                        <a:pt x="14" y="14"/>
                        <a:pt x="14" y="12"/>
                      </a:cubicBezTo>
                      <a:moveTo>
                        <a:pt x="38" y="1"/>
                      </a:moveTo>
                      <a:cubicBezTo>
                        <a:pt x="20" y="35"/>
                        <a:pt x="20" y="35"/>
                        <a:pt x="20" y="35"/>
                      </a:cubicBezTo>
                      <a:cubicBezTo>
                        <a:pt x="14" y="35"/>
                        <a:pt x="14" y="35"/>
                        <a:pt x="14" y="35"/>
                      </a:cubicBezTo>
                      <a:cubicBezTo>
                        <a:pt x="32" y="1"/>
                        <a:pt x="32" y="1"/>
                        <a:pt x="32" y="1"/>
                      </a:cubicBezTo>
                      <a:lnTo>
                        <a:pt x="38" y="1"/>
                      </a:lnTo>
                      <a:close/>
                      <a:moveTo>
                        <a:pt x="53" y="25"/>
                      </a:moveTo>
                      <a:cubicBezTo>
                        <a:pt x="53" y="28"/>
                        <a:pt x="52" y="31"/>
                        <a:pt x="50" y="33"/>
                      </a:cubicBezTo>
                      <a:cubicBezTo>
                        <a:pt x="48" y="35"/>
                        <a:pt x="46" y="36"/>
                        <a:pt x="42" y="36"/>
                      </a:cubicBezTo>
                      <a:cubicBezTo>
                        <a:pt x="39" y="36"/>
                        <a:pt x="36" y="35"/>
                        <a:pt x="35" y="33"/>
                      </a:cubicBezTo>
                      <a:cubicBezTo>
                        <a:pt x="33" y="31"/>
                        <a:pt x="32" y="28"/>
                        <a:pt x="32" y="25"/>
                      </a:cubicBezTo>
                      <a:cubicBezTo>
                        <a:pt x="32" y="21"/>
                        <a:pt x="33" y="18"/>
                        <a:pt x="35" y="16"/>
                      </a:cubicBezTo>
                      <a:cubicBezTo>
                        <a:pt x="36" y="15"/>
                        <a:pt x="39" y="14"/>
                        <a:pt x="42" y="14"/>
                      </a:cubicBezTo>
                      <a:cubicBezTo>
                        <a:pt x="46" y="14"/>
                        <a:pt x="48" y="15"/>
                        <a:pt x="50" y="16"/>
                      </a:cubicBezTo>
                      <a:cubicBezTo>
                        <a:pt x="52" y="18"/>
                        <a:pt x="53" y="21"/>
                        <a:pt x="53" y="25"/>
                      </a:cubicBezTo>
                      <a:moveTo>
                        <a:pt x="46" y="25"/>
                      </a:moveTo>
                      <a:cubicBezTo>
                        <a:pt x="46" y="22"/>
                        <a:pt x="46" y="21"/>
                        <a:pt x="45" y="20"/>
                      </a:cubicBezTo>
                      <a:cubicBezTo>
                        <a:pt x="44" y="19"/>
                        <a:pt x="43" y="18"/>
                        <a:pt x="42" y="18"/>
                      </a:cubicBezTo>
                      <a:cubicBezTo>
                        <a:pt x="41" y="18"/>
                        <a:pt x="40" y="19"/>
                        <a:pt x="39" y="20"/>
                      </a:cubicBezTo>
                      <a:cubicBezTo>
                        <a:pt x="39" y="21"/>
                        <a:pt x="39" y="22"/>
                        <a:pt x="39" y="25"/>
                      </a:cubicBezTo>
                      <a:cubicBezTo>
                        <a:pt x="39" y="27"/>
                        <a:pt x="39" y="29"/>
                        <a:pt x="39" y="30"/>
                      </a:cubicBezTo>
                      <a:cubicBezTo>
                        <a:pt x="40" y="30"/>
                        <a:pt x="41" y="31"/>
                        <a:pt x="42" y="31"/>
                      </a:cubicBezTo>
                      <a:cubicBezTo>
                        <a:pt x="43" y="31"/>
                        <a:pt x="44" y="30"/>
                        <a:pt x="45" y="30"/>
                      </a:cubicBezTo>
                      <a:cubicBezTo>
                        <a:pt x="46" y="29"/>
                        <a:pt x="46" y="27"/>
                        <a:pt x="46" y="25"/>
                      </a:cubicBezTo>
                    </a:path>
                  </a:pathLst>
                </a:custGeom>
                <a:solidFill>
                  <a:srgbClr val="F2F3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dirty="0">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sp>
            <p:nvSpPr>
              <p:cNvPr id="7" name="矩形 6">
                <a:extLst>
                  <a:ext uri="{FF2B5EF4-FFF2-40B4-BE49-F238E27FC236}">
                    <a16:creationId xmlns:a16="http://schemas.microsoft.com/office/drawing/2014/main" id="{A2116110-59BE-4B6B-B1F8-28EA3556A818}"/>
                  </a:ext>
                </a:extLst>
              </p:cNvPr>
              <p:cNvSpPr/>
              <p:nvPr/>
            </p:nvSpPr>
            <p:spPr>
              <a:xfrm>
                <a:off x="3283659" y="3877469"/>
                <a:ext cx="298454" cy="227277"/>
              </a:xfrm>
              <a:prstGeom prst="rect">
                <a:avLst/>
              </a:prstGeom>
            </p:spPr>
            <p:txBody>
              <a:bodyPr wrap="none">
                <a:spAutoFit/>
              </a:bodyPr>
              <a:lstStyle/>
              <a:p>
                <a:pPr algn="ctr">
                  <a:lnSpc>
                    <a:spcPts val="2000"/>
                  </a:lnSpc>
                </a:pPr>
                <a:r>
                  <a:rPr lang="zh-CN" altLang="en-US"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添加文字</a:t>
                </a:r>
                <a:endParaRPr lang="en-US" altLang="zh-CN"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8" name="矩形 7">
                <a:extLst>
                  <a:ext uri="{FF2B5EF4-FFF2-40B4-BE49-F238E27FC236}">
                    <a16:creationId xmlns:a16="http://schemas.microsoft.com/office/drawing/2014/main" id="{017767B9-7781-4EDD-8026-9909D09E8A2F}"/>
                  </a:ext>
                </a:extLst>
              </p:cNvPr>
              <p:cNvSpPr/>
              <p:nvPr/>
            </p:nvSpPr>
            <p:spPr>
              <a:xfrm>
                <a:off x="4207584" y="3877469"/>
                <a:ext cx="298454" cy="227277"/>
              </a:xfrm>
              <a:prstGeom prst="rect">
                <a:avLst/>
              </a:prstGeom>
            </p:spPr>
            <p:txBody>
              <a:bodyPr wrap="none">
                <a:spAutoFit/>
              </a:bodyPr>
              <a:lstStyle/>
              <a:p>
                <a:pPr algn="ctr">
                  <a:lnSpc>
                    <a:spcPts val="2000"/>
                  </a:lnSpc>
                </a:pPr>
                <a:r>
                  <a:rPr lang="zh-CN" altLang="en-US"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添加文字</a:t>
                </a:r>
                <a:endParaRPr lang="en-US" altLang="zh-CN"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sp>
            <p:nvSpPr>
              <p:cNvPr id="9" name="矩形 8">
                <a:extLst>
                  <a:ext uri="{FF2B5EF4-FFF2-40B4-BE49-F238E27FC236}">
                    <a16:creationId xmlns:a16="http://schemas.microsoft.com/office/drawing/2014/main" id="{637A6904-66B7-48B1-BB15-45A5FD676F0E}"/>
                  </a:ext>
                </a:extLst>
              </p:cNvPr>
              <p:cNvSpPr/>
              <p:nvPr/>
            </p:nvSpPr>
            <p:spPr>
              <a:xfrm>
                <a:off x="5088645" y="3877469"/>
                <a:ext cx="298454" cy="227277"/>
              </a:xfrm>
              <a:prstGeom prst="rect">
                <a:avLst/>
              </a:prstGeom>
            </p:spPr>
            <p:txBody>
              <a:bodyPr wrap="none">
                <a:spAutoFit/>
              </a:bodyPr>
              <a:lstStyle/>
              <a:p>
                <a:pPr algn="ctr">
                  <a:lnSpc>
                    <a:spcPts val="2000"/>
                  </a:lnSpc>
                </a:pPr>
                <a:r>
                  <a:rPr lang="zh-CN" altLang="en-US"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rPr>
                  <a:t>添加文字</a:t>
                </a:r>
                <a:endParaRPr lang="en-US" altLang="zh-CN" sz="400" kern="0" dirty="0">
                  <a:solidFill>
                    <a:schemeClr val="bg1"/>
                  </a:solidFill>
                  <a:latin typeface="思源黑体" panose="020B0500000000000000" pitchFamily="34" charset="-122"/>
                  <a:ea typeface="思源黑体" panose="020B0500000000000000" pitchFamily="34" charset="-122"/>
                  <a:cs typeface="+mn-ea"/>
                  <a:sym typeface="思源黑体" panose="020B0500000000000000" pitchFamily="34" charset="-122"/>
                </a:endParaRPr>
              </a:p>
            </p:txBody>
          </p:sp>
        </p:grpSp>
      </p:grpSp>
      <p:sp>
        <p:nvSpPr>
          <p:cNvPr id="46" name="PA-文本框 9">
            <a:extLst>
              <a:ext uri="{FF2B5EF4-FFF2-40B4-BE49-F238E27FC236}">
                <a16:creationId xmlns:a16="http://schemas.microsoft.com/office/drawing/2014/main" id="{D1F41CCD-1C51-4235-B24C-234583EAC483}"/>
              </a:ext>
            </a:extLst>
          </p:cNvPr>
          <p:cNvSpPr txBox="1"/>
          <p:nvPr>
            <p:custDataLst>
              <p:tags r:id="rId1"/>
            </p:custDataLst>
          </p:nvPr>
        </p:nvSpPr>
        <p:spPr>
          <a:xfrm>
            <a:off x="4553683" y="3236511"/>
            <a:ext cx="6268642" cy="911340"/>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47" name="TextBox 7">
            <a:extLst>
              <a:ext uri="{FF2B5EF4-FFF2-40B4-BE49-F238E27FC236}">
                <a16:creationId xmlns:a16="http://schemas.microsoft.com/office/drawing/2014/main" id="{E946665D-7E21-418B-B9DC-6080DA76C64A}"/>
              </a:ext>
            </a:extLst>
          </p:cNvPr>
          <p:cNvSpPr txBox="1"/>
          <p:nvPr/>
        </p:nvSpPr>
        <p:spPr>
          <a:xfrm>
            <a:off x="4543522" y="2124186"/>
            <a:ext cx="3057247" cy="523220"/>
          </a:xfrm>
          <a:prstGeom prst="rect">
            <a:avLst/>
          </a:prstGeom>
          <a:noFill/>
        </p:spPr>
        <p:txBody>
          <a:bodyPr wrap="none" rtlCol="0">
            <a:spAutoFit/>
          </a:bodyPr>
          <a:lstStyle/>
          <a:p>
            <a:pPr algn="l"/>
            <a:r>
              <a:rPr lang="zh-CN" altLang="en-US" sz="2800" dirty="0">
                <a:latin typeface="思源黑体" panose="020B0500000000000000" pitchFamily="34" charset="-122"/>
                <a:ea typeface="思源黑体" panose="020B0500000000000000" pitchFamily="34" charset="-122"/>
                <a:sym typeface="思源黑体" panose="020B0500000000000000" pitchFamily="34" charset="-122"/>
              </a:rPr>
              <a:t>添加页面标题内容</a:t>
            </a:r>
          </a:p>
        </p:txBody>
      </p:sp>
      <p:sp>
        <p:nvSpPr>
          <p:cNvPr id="48" name="TextBox 7">
            <a:extLst>
              <a:ext uri="{FF2B5EF4-FFF2-40B4-BE49-F238E27FC236}">
                <a16:creationId xmlns:a16="http://schemas.microsoft.com/office/drawing/2014/main" id="{63F4DF6A-CE9D-4A5C-9C14-1E0FC422C528}"/>
              </a:ext>
            </a:extLst>
          </p:cNvPr>
          <p:cNvSpPr txBox="1"/>
          <p:nvPr/>
        </p:nvSpPr>
        <p:spPr>
          <a:xfrm>
            <a:off x="4553683" y="2611429"/>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3964658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80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
            <a:extLst>
              <a:ext uri="{FF2B5EF4-FFF2-40B4-BE49-F238E27FC236}">
                <a16:creationId xmlns:a16="http://schemas.microsoft.com/office/drawing/2014/main" id="{FE13E3AC-E961-1340-9581-E9D79D3B6613}"/>
              </a:ext>
            </a:extLst>
          </p:cNvPr>
          <p:cNvSpPr/>
          <p:nvPr>
            <p:custDataLst>
              <p:tags r:id="rId1"/>
            </p:custDataLst>
          </p:nvPr>
        </p:nvSpPr>
        <p:spPr bwMode="auto">
          <a:xfrm>
            <a:off x="-214630" y="0"/>
            <a:ext cx="6971030" cy="6952226"/>
          </a:xfrm>
          <a:prstGeom prst="donut">
            <a:avLst>
              <a:gd name="adj" fmla="val 5000"/>
            </a:avLst>
          </a:prstGeom>
          <a:solidFill>
            <a:schemeClr val="tx2">
              <a:lumMod val="20000"/>
              <a:lumOff val="80000"/>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3" name="PA-1">
            <a:extLst>
              <a:ext uri="{FF2B5EF4-FFF2-40B4-BE49-F238E27FC236}">
                <a16:creationId xmlns:a16="http://schemas.microsoft.com/office/drawing/2014/main" id="{6D87540F-492D-1B4C-A0F9-E77465F50F3A}"/>
              </a:ext>
            </a:extLst>
          </p:cNvPr>
          <p:cNvSpPr/>
          <p:nvPr>
            <p:custDataLst>
              <p:tags r:id="rId2"/>
            </p:custDataLst>
          </p:nvPr>
        </p:nvSpPr>
        <p:spPr bwMode="auto">
          <a:xfrm>
            <a:off x="558494" y="771037"/>
            <a:ext cx="5424782" cy="5410150"/>
          </a:xfrm>
          <a:prstGeom prst="donut">
            <a:avLst>
              <a:gd name="adj" fmla="val 6250"/>
            </a:avLst>
          </a:prstGeom>
          <a:solidFill>
            <a:schemeClr val="tx2">
              <a:lumMod val="20000"/>
              <a:lumOff val="80000"/>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4" name="PA-1">
            <a:extLst>
              <a:ext uri="{FF2B5EF4-FFF2-40B4-BE49-F238E27FC236}">
                <a16:creationId xmlns:a16="http://schemas.microsoft.com/office/drawing/2014/main" id="{E5C49270-FE22-EE45-A4D8-C3136C10A3B1}"/>
              </a:ext>
            </a:extLst>
          </p:cNvPr>
          <p:cNvSpPr/>
          <p:nvPr>
            <p:custDataLst>
              <p:tags r:id="rId3"/>
            </p:custDataLst>
          </p:nvPr>
        </p:nvSpPr>
        <p:spPr bwMode="auto">
          <a:xfrm>
            <a:off x="1314195" y="1524701"/>
            <a:ext cx="3913380" cy="3902824"/>
          </a:xfrm>
          <a:prstGeom prst="donut">
            <a:avLst>
              <a:gd name="adj" fmla="val 8333"/>
            </a:avLst>
          </a:prstGeom>
          <a:solidFill>
            <a:schemeClr val="tx2">
              <a:lumMod val="20000"/>
              <a:lumOff val="80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latin typeface="思源黑体" panose="020B0500000000000000" pitchFamily="34" charset="-122"/>
              <a:ea typeface="思源黑体" panose="020B0500000000000000" pitchFamily="34" charset="-122"/>
              <a:cs typeface="OPPOSans B" panose="00020600040101010101" pitchFamily="18" charset="-122"/>
              <a:sym typeface="思源黑体" panose="020B0500000000000000" pitchFamily="34" charset="-122"/>
            </a:endParaRPr>
          </a:p>
        </p:txBody>
      </p:sp>
      <p:sp>
        <p:nvSpPr>
          <p:cNvPr id="5" name="椭圆 4">
            <a:extLst>
              <a:ext uri="{FF2B5EF4-FFF2-40B4-BE49-F238E27FC236}">
                <a16:creationId xmlns:a16="http://schemas.microsoft.com/office/drawing/2014/main" id="{DF1B6EEE-F435-2C48-A0BB-7FDA07B65D70}"/>
              </a:ext>
            </a:extLst>
          </p:cNvPr>
          <p:cNvSpPr/>
          <p:nvPr/>
        </p:nvSpPr>
        <p:spPr>
          <a:xfrm>
            <a:off x="2006600" y="2159000"/>
            <a:ext cx="2540000" cy="254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文本框 5">
            <a:extLst>
              <a:ext uri="{FF2B5EF4-FFF2-40B4-BE49-F238E27FC236}">
                <a16:creationId xmlns:a16="http://schemas.microsoft.com/office/drawing/2014/main" id="{17D8D43A-FD12-034D-8F4E-BC6C696A7837}"/>
              </a:ext>
            </a:extLst>
          </p:cNvPr>
          <p:cNvSpPr txBox="1"/>
          <p:nvPr/>
        </p:nvSpPr>
        <p:spPr>
          <a:xfrm>
            <a:off x="2384238" y="2767280"/>
            <a:ext cx="1773294" cy="1323439"/>
          </a:xfrm>
          <a:prstGeom prst="rect">
            <a:avLst/>
          </a:prstGeom>
          <a:noFill/>
        </p:spPr>
        <p:txBody>
          <a:bodyPr wrap="square" rtlCol="0">
            <a:spAutoFit/>
          </a:bodyPr>
          <a:lstStyle/>
          <a:p>
            <a:pPr algn="ctr"/>
            <a:r>
              <a:rPr lang="en-US" altLang="zh-CN"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zh-CN" altLang="en-US" sz="8000" spc="3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PA-文本框 9">
            <a:extLst>
              <a:ext uri="{FF2B5EF4-FFF2-40B4-BE49-F238E27FC236}">
                <a16:creationId xmlns:a16="http://schemas.microsoft.com/office/drawing/2014/main" id="{1E8B6DB3-FEE1-384E-A928-72EDB99E2362}"/>
              </a:ext>
            </a:extLst>
          </p:cNvPr>
          <p:cNvSpPr txBox="1"/>
          <p:nvPr>
            <p:custDataLst>
              <p:tags r:id="rId4"/>
            </p:custDataLst>
          </p:nvPr>
        </p:nvSpPr>
        <p:spPr>
          <a:xfrm>
            <a:off x="6938392" y="3429000"/>
            <a:ext cx="3939413" cy="1469248"/>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bg1">
                    <a:lumMod val="65000"/>
                  </a:schemeClr>
                </a:solidFill>
                <a:latin typeface="思源黑体" panose="020B0500000000000000" pitchFamily="34" charset="-122"/>
                <a:ea typeface="思源黑体" panose="020B0500000000000000" pitchFamily="34" charset="-122"/>
                <a:sym typeface="思源黑体" panose="020B0500000000000000"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8" name="TextBox 7">
            <a:extLst>
              <a:ext uri="{FF2B5EF4-FFF2-40B4-BE49-F238E27FC236}">
                <a16:creationId xmlns:a16="http://schemas.microsoft.com/office/drawing/2014/main" id="{9C6A1604-F663-0442-B491-30D5FF587C67}"/>
              </a:ext>
            </a:extLst>
          </p:cNvPr>
          <p:cNvSpPr txBox="1"/>
          <p:nvPr/>
        </p:nvSpPr>
        <p:spPr>
          <a:xfrm>
            <a:off x="6928231" y="2120949"/>
            <a:ext cx="2879531" cy="646331"/>
          </a:xfrm>
          <a:prstGeom prst="rect">
            <a:avLst/>
          </a:prstGeom>
          <a:noFill/>
        </p:spPr>
        <p:txBody>
          <a:bodyPr wrap="square" rtlCol="0">
            <a:spAutoFit/>
          </a:bodyPr>
          <a:lstStyle/>
          <a:p>
            <a:pPr algn="dist"/>
            <a:r>
              <a:rPr lang="zh-CN" altLang="en-US" sz="3600" dirty="0">
                <a:latin typeface="思源黑体" panose="020B0500000000000000" pitchFamily="34" charset="-122"/>
                <a:ea typeface="思源黑体" panose="020B0500000000000000" pitchFamily="34" charset="-122"/>
                <a:sym typeface="思源黑体" panose="020B0500000000000000" pitchFamily="34" charset="-122"/>
              </a:rPr>
              <a:t>策划内容</a:t>
            </a:r>
          </a:p>
        </p:txBody>
      </p:sp>
      <p:sp>
        <p:nvSpPr>
          <p:cNvPr id="9" name="TextBox 7">
            <a:extLst>
              <a:ext uri="{FF2B5EF4-FFF2-40B4-BE49-F238E27FC236}">
                <a16:creationId xmlns:a16="http://schemas.microsoft.com/office/drawing/2014/main" id="{38A39770-EE06-F041-89BC-825176D53308}"/>
              </a:ext>
            </a:extLst>
          </p:cNvPr>
          <p:cNvSpPr txBox="1"/>
          <p:nvPr/>
        </p:nvSpPr>
        <p:spPr>
          <a:xfrm>
            <a:off x="6938392" y="2779977"/>
            <a:ext cx="3047086" cy="369332"/>
          </a:xfrm>
          <a:prstGeom prst="rect">
            <a:avLst/>
          </a:prstGeom>
          <a:noFill/>
        </p:spPr>
        <p:txBody>
          <a:bodyPr wrap="square" rtlCol="0">
            <a:spAutoFit/>
          </a:bodyPr>
          <a:lstStyle/>
          <a:p>
            <a:pPr algn="dist"/>
            <a:r>
              <a:rPr lang="en-US" altLang="zh-CN"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PUT YOUR TITLE HERE</a:t>
            </a:r>
            <a:endParaRPr lang="zh-CN" altLang="en-US" sz="18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PA-椭圆 21">
            <a:extLst>
              <a:ext uri="{FF2B5EF4-FFF2-40B4-BE49-F238E27FC236}">
                <a16:creationId xmlns:a16="http://schemas.microsoft.com/office/drawing/2014/main" id="{C9150502-3294-7640-A9CC-718933E35675}"/>
              </a:ext>
            </a:extLst>
          </p:cNvPr>
          <p:cNvSpPr/>
          <p:nvPr>
            <p:custDataLst>
              <p:tags r:id="rId5"/>
            </p:custDataLst>
          </p:nvPr>
        </p:nvSpPr>
        <p:spPr>
          <a:xfrm>
            <a:off x="10995430" y="771037"/>
            <a:ext cx="425176" cy="425176"/>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PA-椭圆 21">
            <a:extLst>
              <a:ext uri="{FF2B5EF4-FFF2-40B4-BE49-F238E27FC236}">
                <a16:creationId xmlns:a16="http://schemas.microsoft.com/office/drawing/2014/main" id="{6E887269-C9C3-4148-86CB-80088D66E556}"/>
              </a:ext>
            </a:extLst>
          </p:cNvPr>
          <p:cNvSpPr/>
          <p:nvPr>
            <p:custDataLst>
              <p:tags r:id="rId6"/>
            </p:custDataLst>
          </p:nvPr>
        </p:nvSpPr>
        <p:spPr>
          <a:xfrm>
            <a:off x="517512" y="5761335"/>
            <a:ext cx="796683" cy="796683"/>
          </a:xfrm>
          <a:prstGeom prst="ellipse">
            <a:avLst/>
          </a:prstGeom>
          <a:solidFill>
            <a:schemeClr val="accent2"/>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PA-椭圆 21">
            <a:extLst>
              <a:ext uri="{FF2B5EF4-FFF2-40B4-BE49-F238E27FC236}">
                <a16:creationId xmlns:a16="http://schemas.microsoft.com/office/drawing/2014/main" id="{EDFA5ED3-91DC-D04B-A1EF-8480353278DE}"/>
              </a:ext>
            </a:extLst>
          </p:cNvPr>
          <p:cNvSpPr/>
          <p:nvPr>
            <p:custDataLst>
              <p:tags r:id="rId7"/>
            </p:custDataLst>
          </p:nvPr>
        </p:nvSpPr>
        <p:spPr>
          <a:xfrm>
            <a:off x="11150599" y="5856330"/>
            <a:ext cx="324857" cy="324857"/>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PA-椭圆 21">
            <a:extLst>
              <a:ext uri="{FF2B5EF4-FFF2-40B4-BE49-F238E27FC236}">
                <a16:creationId xmlns:a16="http://schemas.microsoft.com/office/drawing/2014/main" id="{4B5968F1-B3F0-D64A-B078-86501260826A}"/>
              </a:ext>
            </a:extLst>
          </p:cNvPr>
          <p:cNvSpPr/>
          <p:nvPr>
            <p:custDataLst>
              <p:tags r:id="rId8"/>
            </p:custDataLst>
          </p:nvPr>
        </p:nvSpPr>
        <p:spPr>
          <a:xfrm>
            <a:off x="5323972" y="541824"/>
            <a:ext cx="745219" cy="745219"/>
          </a:xfrm>
          <a:prstGeom prst="ellipse">
            <a:avLst/>
          </a:prstGeom>
          <a:solidFill>
            <a:schemeClr val="accent1"/>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lumMod val="10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extLst>
      <p:ext uri="{BB962C8B-B14F-4D97-AF65-F5344CB8AC3E}">
        <p14:creationId xmlns:p14="http://schemas.microsoft.com/office/powerpoint/2010/main" val="5928080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PASSING_SCORE" val="0.000000"/>
  <p:tag name="ISPRING_ULTRA_SCORM_COURSE_ID" val="D22F94DD-1CAD-4B6F-940D-781F271F820F"/>
  <p:tag name="ISPRINGONLINEFOLDERID" val="0"/>
  <p:tag name="ISPRINGONLINEFOLDERPATH" val="内容列表"/>
  <p:tag name="ISPRINGCLOUDFOLDERID" val="0"/>
  <p:tag name="ISPRINGCLOUDFOLDERPATH" val="资源库"/>
  <p:tag name="ISPRING_OUTPUT_FOLDER" val="C:\Users\corden\Desktop"/>
  <p:tag name="ISPRING_PRESENTATION_TITLE" val="演示文稿2"/>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5.2.2"/>
</p:tagLst>
</file>

<file path=ppt/tags/tag101.xml><?xml version="1.0" encoding="utf-8"?>
<p:tagLst xmlns:a="http://schemas.openxmlformats.org/drawingml/2006/main" xmlns:r="http://schemas.openxmlformats.org/officeDocument/2006/relationships" xmlns:p="http://schemas.openxmlformats.org/presentationml/2006/main">
  <p:tag name="PA" val="v5.2.2"/>
</p:tagLst>
</file>

<file path=ppt/tags/tag102.xml><?xml version="1.0" encoding="utf-8"?>
<p:tagLst xmlns:a="http://schemas.openxmlformats.org/drawingml/2006/main" xmlns:r="http://schemas.openxmlformats.org/officeDocument/2006/relationships" xmlns:p="http://schemas.openxmlformats.org/presentationml/2006/main">
  <p:tag name="PA" val="v5.2.2"/>
</p:tagLst>
</file>

<file path=ppt/tags/tag103.xml><?xml version="1.0" encoding="utf-8"?>
<p:tagLst xmlns:a="http://schemas.openxmlformats.org/drawingml/2006/main" xmlns:r="http://schemas.openxmlformats.org/officeDocument/2006/relationships" xmlns:p="http://schemas.openxmlformats.org/presentationml/2006/main">
  <p:tag name="PA" val="v5.2.2"/>
</p:tagLst>
</file>

<file path=ppt/tags/tag104.xml><?xml version="1.0" encoding="utf-8"?>
<p:tagLst xmlns:a="http://schemas.openxmlformats.org/drawingml/2006/main" xmlns:r="http://schemas.openxmlformats.org/officeDocument/2006/relationships" xmlns:p="http://schemas.openxmlformats.org/presentationml/2006/main">
  <p:tag name="PA" val="v5.2.2"/>
</p:tagLst>
</file>

<file path=ppt/tags/tag105.xml><?xml version="1.0" encoding="utf-8"?>
<p:tagLst xmlns:a="http://schemas.openxmlformats.org/drawingml/2006/main" xmlns:r="http://schemas.openxmlformats.org/officeDocument/2006/relationships" xmlns:p="http://schemas.openxmlformats.org/presentationml/2006/main">
  <p:tag name="PA" val="v5.2.2"/>
</p:tagLst>
</file>

<file path=ppt/tags/tag106.xml><?xml version="1.0" encoding="utf-8"?>
<p:tagLst xmlns:a="http://schemas.openxmlformats.org/drawingml/2006/main" xmlns:r="http://schemas.openxmlformats.org/officeDocument/2006/relationships" xmlns:p="http://schemas.openxmlformats.org/presentationml/2006/main">
  <p:tag name="PA" val="v5.2.2"/>
</p:tagLst>
</file>

<file path=ppt/tags/tag107.xml><?xml version="1.0" encoding="utf-8"?>
<p:tagLst xmlns:a="http://schemas.openxmlformats.org/drawingml/2006/main" xmlns:r="http://schemas.openxmlformats.org/officeDocument/2006/relationships" xmlns:p="http://schemas.openxmlformats.org/presentationml/2006/main">
  <p:tag name="PA" val="v5.2.2"/>
</p:tagLst>
</file>

<file path=ppt/tags/tag108.xml><?xml version="1.0" encoding="utf-8"?>
<p:tagLst xmlns:a="http://schemas.openxmlformats.org/drawingml/2006/main" xmlns:r="http://schemas.openxmlformats.org/officeDocument/2006/relationships" xmlns:p="http://schemas.openxmlformats.org/presentationml/2006/main">
  <p:tag name="PA" val="v5.2.2"/>
</p:tagLst>
</file>

<file path=ppt/tags/tag109.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PA" val="v5.2.2"/>
</p:tagLst>
</file>

<file path=ppt/tags/tag111.xml><?xml version="1.0" encoding="utf-8"?>
<p:tagLst xmlns:a="http://schemas.openxmlformats.org/drawingml/2006/main" xmlns:r="http://schemas.openxmlformats.org/officeDocument/2006/relationships" xmlns:p="http://schemas.openxmlformats.org/presentationml/2006/main">
  <p:tag name="PA" val="v5.2.2"/>
</p:tagLst>
</file>

<file path=ppt/tags/tag112.xml><?xml version="1.0" encoding="utf-8"?>
<p:tagLst xmlns:a="http://schemas.openxmlformats.org/drawingml/2006/main" xmlns:r="http://schemas.openxmlformats.org/officeDocument/2006/relationships" xmlns:p="http://schemas.openxmlformats.org/presentationml/2006/main">
  <p:tag name="PA" val="v5.2.2"/>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1.0"/>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1.0"/>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40.xml><?xml version="1.0" encoding="utf-8"?>
<p:tagLst xmlns:a="http://schemas.openxmlformats.org/drawingml/2006/main" xmlns:r="http://schemas.openxmlformats.org/officeDocument/2006/relationships" xmlns:p="http://schemas.openxmlformats.org/presentationml/2006/main">
  <p:tag name="PA" val="v5.1.0"/>
</p:tagLst>
</file>

<file path=ppt/tags/tag141.xml><?xml version="1.0" encoding="utf-8"?>
<p:tagLst xmlns:a="http://schemas.openxmlformats.org/drawingml/2006/main" xmlns:r="http://schemas.openxmlformats.org/officeDocument/2006/relationships" xmlns:p="http://schemas.openxmlformats.org/presentationml/2006/main">
  <p:tag name="PA" val="v5.1.2"/>
</p:tagLst>
</file>

<file path=ppt/tags/tag142.xml><?xml version="1.0" encoding="utf-8"?>
<p:tagLst xmlns:a="http://schemas.openxmlformats.org/drawingml/2006/main" xmlns:r="http://schemas.openxmlformats.org/officeDocument/2006/relationships" xmlns:p="http://schemas.openxmlformats.org/presentationml/2006/main">
  <p:tag name="PA" val="v5.1.2"/>
</p:tagLst>
</file>

<file path=ppt/tags/tag143.xml><?xml version="1.0" encoding="utf-8"?>
<p:tagLst xmlns:a="http://schemas.openxmlformats.org/drawingml/2006/main" xmlns:r="http://schemas.openxmlformats.org/officeDocument/2006/relationships" xmlns:p="http://schemas.openxmlformats.org/presentationml/2006/main">
  <p:tag name="PA" val="v5.1.2"/>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1.0"/>
</p:tagLst>
</file>

<file path=ppt/tags/tag157.xml><?xml version="1.0" encoding="utf-8"?>
<p:tagLst xmlns:a="http://schemas.openxmlformats.org/drawingml/2006/main" xmlns:r="http://schemas.openxmlformats.org/officeDocument/2006/relationships" xmlns:p="http://schemas.openxmlformats.org/presentationml/2006/main">
  <p:tag name="PA" val="v5.1.0"/>
</p:tagLst>
</file>

<file path=ppt/tags/tag158.xml><?xml version="1.0" encoding="utf-8"?>
<p:tagLst xmlns:a="http://schemas.openxmlformats.org/drawingml/2006/main" xmlns:r="http://schemas.openxmlformats.org/officeDocument/2006/relationships" xmlns:p="http://schemas.openxmlformats.org/presentationml/2006/main">
  <p:tag name="PA" val="v5.1.0"/>
</p:tagLst>
</file>

<file path=ppt/tags/tag159.xml><?xml version="1.0" encoding="utf-8"?>
<p:tagLst xmlns:a="http://schemas.openxmlformats.org/drawingml/2006/main" xmlns:r="http://schemas.openxmlformats.org/officeDocument/2006/relationships" xmlns:p="http://schemas.openxmlformats.org/presentationml/2006/main">
  <p:tag name="PA" val="v5.1.0"/>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60.xml><?xml version="1.0" encoding="utf-8"?>
<p:tagLst xmlns:a="http://schemas.openxmlformats.org/drawingml/2006/main" xmlns:r="http://schemas.openxmlformats.org/officeDocument/2006/relationships" xmlns:p="http://schemas.openxmlformats.org/presentationml/2006/main">
  <p:tag name="PA" val="v5.1.0"/>
</p:tagLst>
</file>

<file path=ppt/tags/tag161.xml><?xml version="1.0" encoding="utf-8"?>
<p:tagLst xmlns:a="http://schemas.openxmlformats.org/drawingml/2006/main" xmlns:r="http://schemas.openxmlformats.org/officeDocument/2006/relationships" xmlns:p="http://schemas.openxmlformats.org/presentationml/2006/main">
  <p:tag name="PA" val="v5.1.0"/>
</p:tagLst>
</file>

<file path=ppt/tags/tag162.xml><?xml version="1.0" encoding="utf-8"?>
<p:tagLst xmlns:a="http://schemas.openxmlformats.org/drawingml/2006/main" xmlns:r="http://schemas.openxmlformats.org/officeDocument/2006/relationships" xmlns:p="http://schemas.openxmlformats.org/presentationml/2006/main">
  <p:tag name="PA" val="v5.1.0"/>
</p:tagLst>
</file>

<file path=ppt/tags/tag163.xml><?xml version="1.0" encoding="utf-8"?>
<p:tagLst xmlns:a="http://schemas.openxmlformats.org/drawingml/2006/main" xmlns:r="http://schemas.openxmlformats.org/officeDocument/2006/relationships" xmlns:p="http://schemas.openxmlformats.org/presentationml/2006/main">
  <p:tag name="PA" val="v5.1.0"/>
</p:tagLst>
</file>

<file path=ppt/tags/tag164.xml><?xml version="1.0" encoding="utf-8"?>
<p:tagLst xmlns:a="http://schemas.openxmlformats.org/drawingml/2006/main" xmlns:r="http://schemas.openxmlformats.org/officeDocument/2006/relationships" xmlns:p="http://schemas.openxmlformats.org/presentationml/2006/main">
  <p:tag name="PA" val="v5.1.0"/>
</p:tagLst>
</file>

<file path=ppt/tags/tag165.xml><?xml version="1.0" encoding="utf-8"?>
<p:tagLst xmlns:a="http://schemas.openxmlformats.org/drawingml/2006/main" xmlns:r="http://schemas.openxmlformats.org/officeDocument/2006/relationships" xmlns:p="http://schemas.openxmlformats.org/presentationml/2006/main">
  <p:tag name="PA" val="v5.1.0"/>
</p:tagLst>
</file>

<file path=ppt/tags/tag166.xml><?xml version="1.0" encoding="utf-8"?>
<p:tagLst xmlns:a="http://schemas.openxmlformats.org/drawingml/2006/main" xmlns:r="http://schemas.openxmlformats.org/officeDocument/2006/relationships" xmlns:p="http://schemas.openxmlformats.org/presentationml/2006/main">
  <p:tag name="PA" val="v5.1.0"/>
</p:tagLst>
</file>

<file path=ppt/tags/tag167.xml><?xml version="1.0" encoding="utf-8"?>
<p:tagLst xmlns:a="http://schemas.openxmlformats.org/drawingml/2006/main" xmlns:r="http://schemas.openxmlformats.org/officeDocument/2006/relationships" xmlns:p="http://schemas.openxmlformats.org/presentationml/2006/main">
  <p:tag name="PA" val="v5.1.0"/>
</p:tagLst>
</file>

<file path=ppt/tags/tag168.xml><?xml version="1.0" encoding="utf-8"?>
<p:tagLst xmlns:a="http://schemas.openxmlformats.org/drawingml/2006/main" xmlns:r="http://schemas.openxmlformats.org/officeDocument/2006/relationships" xmlns:p="http://schemas.openxmlformats.org/presentationml/2006/main">
  <p:tag name="PA" val="v5.1.0"/>
</p:tagLst>
</file>

<file path=ppt/tags/tag169.xml><?xml version="1.0" encoding="utf-8"?>
<p:tagLst xmlns:a="http://schemas.openxmlformats.org/drawingml/2006/main" xmlns:r="http://schemas.openxmlformats.org/officeDocument/2006/relationships" xmlns:p="http://schemas.openxmlformats.org/presentationml/2006/main">
  <p:tag name="PA" val="v5.1.0"/>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70.xml><?xml version="1.0" encoding="utf-8"?>
<p:tagLst xmlns:a="http://schemas.openxmlformats.org/drawingml/2006/main" xmlns:r="http://schemas.openxmlformats.org/officeDocument/2006/relationships" xmlns:p="http://schemas.openxmlformats.org/presentationml/2006/main">
  <p:tag name="PA" val="v5.1.0"/>
</p:tagLst>
</file>

<file path=ppt/tags/tag171.xml><?xml version="1.0" encoding="utf-8"?>
<p:tagLst xmlns:a="http://schemas.openxmlformats.org/drawingml/2006/main" xmlns:r="http://schemas.openxmlformats.org/officeDocument/2006/relationships" xmlns:p="http://schemas.openxmlformats.org/presentationml/2006/main">
  <p:tag name="PA" val="v5.1.0"/>
</p:tagLst>
</file>

<file path=ppt/tags/tag172.xml><?xml version="1.0" encoding="utf-8"?>
<p:tagLst xmlns:a="http://schemas.openxmlformats.org/drawingml/2006/main" xmlns:r="http://schemas.openxmlformats.org/officeDocument/2006/relationships" xmlns:p="http://schemas.openxmlformats.org/presentationml/2006/main">
  <p:tag name="PA" val="v5.1.0"/>
</p:tagLst>
</file>

<file path=ppt/tags/tag173.xml><?xml version="1.0" encoding="utf-8"?>
<p:tagLst xmlns:a="http://schemas.openxmlformats.org/drawingml/2006/main" xmlns:r="http://schemas.openxmlformats.org/officeDocument/2006/relationships" xmlns:p="http://schemas.openxmlformats.org/presentationml/2006/main">
  <p:tag name="PA" val="v5.1.0"/>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79.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80.xml><?xml version="1.0" encoding="utf-8"?>
<p:tagLst xmlns:a="http://schemas.openxmlformats.org/drawingml/2006/main" xmlns:r="http://schemas.openxmlformats.org/officeDocument/2006/relationships" xmlns:p="http://schemas.openxmlformats.org/presentationml/2006/main">
  <p:tag name="PA" val="v5.2.9"/>
</p:tagLst>
</file>

<file path=ppt/tags/tag181.xml><?xml version="1.0" encoding="utf-8"?>
<p:tagLst xmlns:a="http://schemas.openxmlformats.org/drawingml/2006/main" xmlns:r="http://schemas.openxmlformats.org/officeDocument/2006/relationships" xmlns:p="http://schemas.openxmlformats.org/presentationml/2006/main">
  <p:tag name="PA" val="v5.2.9"/>
</p:tagLst>
</file>

<file path=ppt/tags/tag182.xml><?xml version="1.0" encoding="utf-8"?>
<p:tagLst xmlns:a="http://schemas.openxmlformats.org/drawingml/2006/main" xmlns:r="http://schemas.openxmlformats.org/officeDocument/2006/relationships" xmlns:p="http://schemas.openxmlformats.org/presentationml/2006/main">
  <p:tag name="PA" val="v5.2.9"/>
</p:tagLst>
</file>

<file path=ppt/tags/tag183.xml><?xml version="1.0" encoding="utf-8"?>
<p:tagLst xmlns:a="http://schemas.openxmlformats.org/drawingml/2006/main" xmlns:r="http://schemas.openxmlformats.org/officeDocument/2006/relationships" xmlns:p="http://schemas.openxmlformats.org/presentationml/2006/main">
  <p:tag name="PA" val="v5.2.9"/>
</p:tagLst>
</file>

<file path=ppt/tags/tag184.xml><?xml version="1.0" encoding="utf-8"?>
<p:tagLst xmlns:a="http://schemas.openxmlformats.org/drawingml/2006/main" xmlns:r="http://schemas.openxmlformats.org/officeDocument/2006/relationships" xmlns:p="http://schemas.openxmlformats.org/presentationml/2006/main">
  <p:tag name="PA" val="v5.2.9"/>
</p:tagLst>
</file>

<file path=ppt/tags/tag185.xml><?xml version="1.0" encoding="utf-8"?>
<p:tagLst xmlns:a="http://schemas.openxmlformats.org/drawingml/2006/main" xmlns:r="http://schemas.openxmlformats.org/officeDocument/2006/relationships" xmlns:p="http://schemas.openxmlformats.org/presentationml/2006/main">
  <p:tag name="PA" val="v5.2.9"/>
</p:tagLst>
</file>

<file path=ppt/tags/tag186.xml><?xml version="1.0" encoding="utf-8"?>
<p:tagLst xmlns:a="http://schemas.openxmlformats.org/drawingml/2006/main" xmlns:r="http://schemas.openxmlformats.org/officeDocument/2006/relationships" xmlns:p="http://schemas.openxmlformats.org/presentationml/2006/main">
  <p:tag name="PA" val="v5.1.0"/>
</p:tagLst>
</file>

<file path=ppt/tags/tag187.xml><?xml version="1.0" encoding="utf-8"?>
<p:tagLst xmlns:a="http://schemas.openxmlformats.org/drawingml/2006/main" xmlns:r="http://schemas.openxmlformats.org/officeDocument/2006/relationships" xmlns:p="http://schemas.openxmlformats.org/presentationml/2006/main">
  <p:tag name="PA" val="v5.1.0"/>
</p:tagLst>
</file>

<file path=ppt/tags/tag188.xml><?xml version="1.0" encoding="utf-8"?>
<p:tagLst xmlns:a="http://schemas.openxmlformats.org/drawingml/2006/main" xmlns:r="http://schemas.openxmlformats.org/officeDocument/2006/relationships" xmlns:p="http://schemas.openxmlformats.org/presentationml/2006/main">
  <p:tag name="PA" val="v5.1.0"/>
</p:tagLst>
</file>

<file path=ppt/tags/tag189.xml><?xml version="1.0" encoding="utf-8"?>
<p:tagLst xmlns:a="http://schemas.openxmlformats.org/drawingml/2006/main" xmlns:r="http://schemas.openxmlformats.org/officeDocument/2006/relationships" xmlns:p="http://schemas.openxmlformats.org/presentationml/2006/main">
  <p:tag name="PA" val="v5.1.0"/>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190.xml><?xml version="1.0" encoding="utf-8"?>
<p:tagLst xmlns:a="http://schemas.openxmlformats.org/drawingml/2006/main" xmlns:r="http://schemas.openxmlformats.org/officeDocument/2006/relationships" xmlns:p="http://schemas.openxmlformats.org/presentationml/2006/main">
  <p:tag name="PA" val="v5.1.0"/>
</p:tagLst>
</file>

<file path=ppt/tags/tag191.xml><?xml version="1.0" encoding="utf-8"?>
<p:tagLst xmlns:a="http://schemas.openxmlformats.org/drawingml/2006/main" xmlns:r="http://schemas.openxmlformats.org/officeDocument/2006/relationships" xmlns:p="http://schemas.openxmlformats.org/presentationml/2006/main">
  <p:tag name="PA" val="v5.1.0"/>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A" val="v5.2.9"/>
</p:tagLst>
</file>

<file path=ppt/tags/tag195.xml><?xml version="1.0" encoding="utf-8"?>
<p:tagLst xmlns:a="http://schemas.openxmlformats.org/drawingml/2006/main" xmlns:r="http://schemas.openxmlformats.org/officeDocument/2006/relationships" xmlns:p="http://schemas.openxmlformats.org/presentationml/2006/main">
  <p:tag name="PA" val="v5.2.9"/>
</p:tagLst>
</file>

<file path=ppt/tags/tag196.xml><?xml version="1.0" encoding="utf-8"?>
<p:tagLst xmlns:a="http://schemas.openxmlformats.org/drawingml/2006/main" xmlns:r="http://schemas.openxmlformats.org/officeDocument/2006/relationships" xmlns:p="http://schemas.openxmlformats.org/presentationml/2006/main">
  <p:tag name="PA" val="v5.2.9"/>
</p:tagLst>
</file>

<file path=ppt/tags/tag197.xml><?xml version="1.0" encoding="utf-8"?>
<p:tagLst xmlns:a="http://schemas.openxmlformats.org/drawingml/2006/main" xmlns:r="http://schemas.openxmlformats.org/officeDocument/2006/relationships" xmlns:p="http://schemas.openxmlformats.org/presentationml/2006/main">
  <p:tag name="PA" val="v5.2.9"/>
</p:tagLst>
</file>

<file path=ppt/tags/tag198.xml><?xml version="1.0" encoding="utf-8"?>
<p:tagLst xmlns:a="http://schemas.openxmlformats.org/drawingml/2006/main" xmlns:r="http://schemas.openxmlformats.org/officeDocument/2006/relationships" xmlns:p="http://schemas.openxmlformats.org/presentationml/2006/main">
  <p:tag name="PA" val="v5.2.9"/>
</p:tagLst>
</file>

<file path=ppt/tags/tag19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00.xml><?xml version="1.0" encoding="utf-8"?>
<p:tagLst xmlns:a="http://schemas.openxmlformats.org/drawingml/2006/main" xmlns:r="http://schemas.openxmlformats.org/officeDocument/2006/relationships" xmlns:p="http://schemas.openxmlformats.org/presentationml/2006/main">
  <p:tag name="PA" val="v5.2.9"/>
</p:tagLst>
</file>

<file path=ppt/tags/tag201.xml><?xml version="1.0" encoding="utf-8"?>
<p:tagLst xmlns:a="http://schemas.openxmlformats.org/drawingml/2006/main" xmlns:r="http://schemas.openxmlformats.org/officeDocument/2006/relationships" xmlns:p="http://schemas.openxmlformats.org/presentationml/2006/main">
  <p:tag name="PA" val="v5.1.0"/>
</p:tagLst>
</file>

<file path=ppt/tags/tag202.xml><?xml version="1.0" encoding="utf-8"?>
<p:tagLst xmlns:a="http://schemas.openxmlformats.org/drawingml/2006/main" xmlns:r="http://schemas.openxmlformats.org/officeDocument/2006/relationships" xmlns:p="http://schemas.openxmlformats.org/presentationml/2006/main">
  <p:tag name="PA" val="v5.2.9"/>
</p:tagLst>
</file>

<file path=ppt/tags/tag203.xml><?xml version="1.0" encoding="utf-8"?>
<p:tagLst xmlns:a="http://schemas.openxmlformats.org/drawingml/2006/main" xmlns:r="http://schemas.openxmlformats.org/officeDocument/2006/relationships" xmlns:p="http://schemas.openxmlformats.org/presentationml/2006/main">
  <p:tag name="PA" val="v5.2.9"/>
</p:tagLst>
</file>

<file path=ppt/tags/tag204.xml><?xml version="1.0" encoding="utf-8"?>
<p:tagLst xmlns:a="http://schemas.openxmlformats.org/drawingml/2006/main" xmlns:r="http://schemas.openxmlformats.org/officeDocument/2006/relationships" xmlns:p="http://schemas.openxmlformats.org/presentationml/2006/main">
  <p:tag name="PA" val="v5.2.9"/>
</p:tagLst>
</file>

<file path=ppt/tags/tag205.xml><?xml version="1.0" encoding="utf-8"?>
<p:tagLst xmlns:a="http://schemas.openxmlformats.org/drawingml/2006/main" xmlns:r="http://schemas.openxmlformats.org/officeDocument/2006/relationships" xmlns:p="http://schemas.openxmlformats.org/presentationml/2006/main">
  <p:tag name="PA" val="v5.2.9"/>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1.0"/>
</p:tagLst>
</file>

<file path=ppt/tags/tag210.xml><?xml version="1.0" encoding="utf-8"?>
<p:tagLst xmlns:a="http://schemas.openxmlformats.org/drawingml/2006/main" xmlns:r="http://schemas.openxmlformats.org/officeDocument/2006/relationships" xmlns:p="http://schemas.openxmlformats.org/presentationml/2006/main">
  <p:tag name="PA" val="v5.2.9"/>
</p:tagLst>
</file>

<file path=ppt/tags/tag211.xml><?xml version="1.0" encoding="utf-8"?>
<p:tagLst xmlns:a="http://schemas.openxmlformats.org/drawingml/2006/main" xmlns:r="http://schemas.openxmlformats.org/officeDocument/2006/relationships" xmlns:p="http://schemas.openxmlformats.org/presentationml/2006/main">
  <p:tag name="PA" val="v5.2.9"/>
</p:tagLst>
</file>

<file path=ppt/tags/tag212.xml><?xml version="1.0" encoding="utf-8"?>
<p:tagLst xmlns:a="http://schemas.openxmlformats.org/drawingml/2006/main" xmlns:r="http://schemas.openxmlformats.org/officeDocument/2006/relationships" xmlns:p="http://schemas.openxmlformats.org/presentationml/2006/main">
  <p:tag name="PA" val="v5.1.0"/>
</p:tagLst>
</file>

<file path=ppt/tags/tag213.xml><?xml version="1.0" encoding="utf-8"?>
<p:tagLst xmlns:a="http://schemas.openxmlformats.org/drawingml/2006/main" xmlns:r="http://schemas.openxmlformats.org/officeDocument/2006/relationships" xmlns:p="http://schemas.openxmlformats.org/presentationml/2006/main">
  <p:tag name="PA" val="v5.1.0"/>
</p:tagLst>
</file>

<file path=ppt/tags/tag214.xml><?xml version="1.0" encoding="utf-8"?>
<p:tagLst xmlns:a="http://schemas.openxmlformats.org/drawingml/2006/main" xmlns:r="http://schemas.openxmlformats.org/officeDocument/2006/relationships" xmlns:p="http://schemas.openxmlformats.org/presentationml/2006/main">
  <p:tag name="PA" val="v5.1.0"/>
</p:tagLst>
</file>

<file path=ppt/tags/tag215.xml><?xml version="1.0" encoding="utf-8"?>
<p:tagLst xmlns:a="http://schemas.openxmlformats.org/drawingml/2006/main" xmlns:r="http://schemas.openxmlformats.org/officeDocument/2006/relationships" xmlns:p="http://schemas.openxmlformats.org/presentationml/2006/main">
  <p:tag name="PA" val="v5.1.0"/>
</p:tagLst>
</file>

<file path=ppt/tags/tag216.xml><?xml version="1.0" encoding="utf-8"?>
<p:tagLst xmlns:a="http://schemas.openxmlformats.org/drawingml/2006/main" xmlns:r="http://schemas.openxmlformats.org/officeDocument/2006/relationships" xmlns:p="http://schemas.openxmlformats.org/presentationml/2006/main">
  <p:tag name="PA" val="v5.1.0"/>
</p:tagLst>
</file>

<file path=ppt/tags/tag217.xml><?xml version="1.0" encoding="utf-8"?>
<p:tagLst xmlns:a="http://schemas.openxmlformats.org/drawingml/2006/main" xmlns:r="http://schemas.openxmlformats.org/officeDocument/2006/relationships" xmlns:p="http://schemas.openxmlformats.org/presentationml/2006/main">
  <p:tag name="PA" val="v5.1.0"/>
</p:tagLst>
</file>

<file path=ppt/tags/tag218.xml><?xml version="1.0" encoding="utf-8"?>
<p:tagLst xmlns:a="http://schemas.openxmlformats.org/drawingml/2006/main" xmlns:r="http://schemas.openxmlformats.org/officeDocument/2006/relationships" xmlns:p="http://schemas.openxmlformats.org/presentationml/2006/main">
  <p:tag name="PA" val="v5.1.0"/>
</p:tagLst>
</file>

<file path=ppt/tags/tag219.xml><?xml version="1.0" encoding="utf-8"?>
<p:tagLst xmlns:a="http://schemas.openxmlformats.org/drawingml/2006/main" xmlns:r="http://schemas.openxmlformats.org/officeDocument/2006/relationships" xmlns:p="http://schemas.openxmlformats.org/presentationml/2006/main">
  <p:tag name="PA" val="v5.1.0"/>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20.xml><?xml version="1.0" encoding="utf-8"?>
<p:tagLst xmlns:a="http://schemas.openxmlformats.org/drawingml/2006/main" xmlns:r="http://schemas.openxmlformats.org/officeDocument/2006/relationships" xmlns:p="http://schemas.openxmlformats.org/presentationml/2006/main">
  <p:tag name="PA" val="v5.1.0"/>
</p:tagLst>
</file>

<file path=ppt/tags/tag221.xml><?xml version="1.0" encoding="utf-8"?>
<p:tagLst xmlns:a="http://schemas.openxmlformats.org/drawingml/2006/main" xmlns:r="http://schemas.openxmlformats.org/officeDocument/2006/relationships" xmlns:p="http://schemas.openxmlformats.org/presentationml/2006/main">
  <p:tag name="PA" val="v5.1.0"/>
</p:tagLst>
</file>

<file path=ppt/tags/tag222.xml><?xml version="1.0" encoding="utf-8"?>
<p:tagLst xmlns:a="http://schemas.openxmlformats.org/drawingml/2006/main" xmlns:r="http://schemas.openxmlformats.org/officeDocument/2006/relationships" xmlns:p="http://schemas.openxmlformats.org/presentationml/2006/main">
  <p:tag name="PA" val="v5.1.0"/>
</p:tagLst>
</file>

<file path=ppt/tags/tag223.xml><?xml version="1.0" encoding="utf-8"?>
<p:tagLst xmlns:a="http://schemas.openxmlformats.org/drawingml/2006/main" xmlns:r="http://schemas.openxmlformats.org/officeDocument/2006/relationships" xmlns:p="http://schemas.openxmlformats.org/presentationml/2006/main">
  <p:tag name="PA" val="v5.1.0"/>
</p:tagLst>
</file>

<file path=ppt/tags/tag224.xml><?xml version="1.0" encoding="utf-8"?>
<p:tagLst xmlns:a="http://schemas.openxmlformats.org/drawingml/2006/main" xmlns:r="http://schemas.openxmlformats.org/officeDocument/2006/relationships" xmlns:p="http://schemas.openxmlformats.org/presentationml/2006/main">
  <p:tag name="PA" val="v5.2.9"/>
</p:tagLst>
</file>

<file path=ppt/tags/tag225.xml><?xml version="1.0" encoding="utf-8"?>
<p:tagLst xmlns:a="http://schemas.openxmlformats.org/drawingml/2006/main" xmlns:r="http://schemas.openxmlformats.org/officeDocument/2006/relationships" xmlns:p="http://schemas.openxmlformats.org/presentationml/2006/main">
  <p:tag name="PA" val="v5.2.9"/>
</p:tagLst>
</file>

<file path=ppt/tags/tag226.xml><?xml version="1.0" encoding="utf-8"?>
<p:tagLst xmlns:a="http://schemas.openxmlformats.org/drawingml/2006/main" xmlns:r="http://schemas.openxmlformats.org/officeDocument/2006/relationships" xmlns:p="http://schemas.openxmlformats.org/presentationml/2006/main">
  <p:tag name="PA" val="v5.2.9"/>
</p:tagLst>
</file>

<file path=ppt/tags/tag227.xml><?xml version="1.0" encoding="utf-8"?>
<p:tagLst xmlns:a="http://schemas.openxmlformats.org/drawingml/2006/main" xmlns:r="http://schemas.openxmlformats.org/officeDocument/2006/relationships" xmlns:p="http://schemas.openxmlformats.org/presentationml/2006/main">
  <p:tag name="PA" val="v5.2.9"/>
</p:tagLst>
</file>

<file path=ppt/tags/tag228.xml><?xml version="1.0" encoding="utf-8"?>
<p:tagLst xmlns:a="http://schemas.openxmlformats.org/drawingml/2006/main" xmlns:r="http://schemas.openxmlformats.org/officeDocument/2006/relationships" xmlns:p="http://schemas.openxmlformats.org/presentationml/2006/main">
  <p:tag name="PA" val="v5.2.9"/>
</p:tagLst>
</file>

<file path=ppt/tags/tag229.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30.xml><?xml version="1.0" encoding="utf-8"?>
<p:tagLst xmlns:a="http://schemas.openxmlformats.org/drawingml/2006/main" xmlns:r="http://schemas.openxmlformats.org/officeDocument/2006/relationships" xmlns:p="http://schemas.openxmlformats.org/presentationml/2006/main">
  <p:tag name="PA" val="v5.1.1"/>
</p:tagLst>
</file>

<file path=ppt/tags/tag231.xml><?xml version="1.0" encoding="utf-8"?>
<p:tagLst xmlns:a="http://schemas.openxmlformats.org/drawingml/2006/main" xmlns:r="http://schemas.openxmlformats.org/officeDocument/2006/relationships" xmlns:p="http://schemas.openxmlformats.org/presentationml/2006/main">
  <p:tag name="PA" val="v5.1.1"/>
</p:tagLst>
</file>

<file path=ppt/tags/tag232.xml><?xml version="1.0" encoding="utf-8"?>
<p:tagLst xmlns:a="http://schemas.openxmlformats.org/drawingml/2006/main" xmlns:r="http://schemas.openxmlformats.org/officeDocument/2006/relationships" xmlns:p="http://schemas.openxmlformats.org/presentationml/2006/main">
  <p:tag name="PA" val="v5.1.1"/>
</p:tagLst>
</file>

<file path=ppt/tags/tag233.xml><?xml version="1.0" encoding="utf-8"?>
<p:tagLst xmlns:a="http://schemas.openxmlformats.org/drawingml/2006/main" xmlns:r="http://schemas.openxmlformats.org/officeDocument/2006/relationships" xmlns:p="http://schemas.openxmlformats.org/presentationml/2006/main">
  <p:tag name="PA" val="v5.1.1"/>
</p:tagLst>
</file>

<file path=ppt/tags/tag234.xml><?xml version="1.0" encoding="utf-8"?>
<p:tagLst xmlns:a="http://schemas.openxmlformats.org/drawingml/2006/main" xmlns:r="http://schemas.openxmlformats.org/officeDocument/2006/relationships" xmlns:p="http://schemas.openxmlformats.org/presentationml/2006/main">
  <p:tag name="PA" val="v5.1.1"/>
</p:tagLst>
</file>

<file path=ppt/tags/tag235.xml><?xml version="1.0" encoding="utf-8"?>
<p:tagLst xmlns:a="http://schemas.openxmlformats.org/drawingml/2006/main" xmlns:r="http://schemas.openxmlformats.org/officeDocument/2006/relationships" xmlns:p="http://schemas.openxmlformats.org/presentationml/2006/main">
  <p:tag name="PA" val="v5.1.1"/>
</p:tagLst>
</file>

<file path=ppt/tags/tag236.xml><?xml version="1.0" encoding="utf-8"?>
<p:tagLst xmlns:a="http://schemas.openxmlformats.org/drawingml/2006/main" xmlns:r="http://schemas.openxmlformats.org/officeDocument/2006/relationships" xmlns:p="http://schemas.openxmlformats.org/presentationml/2006/main">
  <p:tag name="PA" val="v5.1.1"/>
</p:tagLst>
</file>

<file path=ppt/tags/tag237.xml><?xml version="1.0" encoding="utf-8"?>
<p:tagLst xmlns:a="http://schemas.openxmlformats.org/drawingml/2006/main" xmlns:r="http://schemas.openxmlformats.org/officeDocument/2006/relationships" xmlns:p="http://schemas.openxmlformats.org/presentationml/2006/main">
  <p:tag name="PA" val="v5.1.1"/>
</p:tagLst>
</file>

<file path=ppt/tags/tag238.xml><?xml version="1.0" encoding="utf-8"?>
<p:tagLst xmlns:a="http://schemas.openxmlformats.org/drawingml/2006/main" xmlns:r="http://schemas.openxmlformats.org/officeDocument/2006/relationships" xmlns:p="http://schemas.openxmlformats.org/presentationml/2006/main">
  <p:tag name="PA" val="v5.1.1"/>
</p:tagLst>
</file>

<file path=ppt/tags/tag239.xml><?xml version="1.0" encoding="utf-8"?>
<p:tagLst xmlns:a="http://schemas.openxmlformats.org/drawingml/2006/main" xmlns:r="http://schemas.openxmlformats.org/officeDocument/2006/relationships" xmlns:p="http://schemas.openxmlformats.org/presentationml/2006/main">
  <p:tag name="PA" val="v5.1.1"/>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40.xml><?xml version="1.0" encoding="utf-8"?>
<p:tagLst xmlns:a="http://schemas.openxmlformats.org/drawingml/2006/main" xmlns:r="http://schemas.openxmlformats.org/officeDocument/2006/relationships" xmlns:p="http://schemas.openxmlformats.org/presentationml/2006/main">
  <p:tag name="PA" val="v5.1.1"/>
</p:tagLst>
</file>

<file path=ppt/tags/tag241.xml><?xml version="1.0" encoding="utf-8"?>
<p:tagLst xmlns:a="http://schemas.openxmlformats.org/drawingml/2006/main" xmlns:r="http://schemas.openxmlformats.org/officeDocument/2006/relationships" xmlns:p="http://schemas.openxmlformats.org/presentationml/2006/main">
  <p:tag name="PA" val="v5.1.1"/>
</p:tagLst>
</file>

<file path=ppt/tags/tag242.xml><?xml version="1.0" encoding="utf-8"?>
<p:tagLst xmlns:a="http://schemas.openxmlformats.org/drawingml/2006/main" xmlns:r="http://schemas.openxmlformats.org/officeDocument/2006/relationships" xmlns:p="http://schemas.openxmlformats.org/presentationml/2006/main">
  <p:tag name="PA" val="v5.1.1"/>
</p:tagLst>
</file>

<file path=ppt/tags/tag243.xml><?xml version="1.0" encoding="utf-8"?>
<p:tagLst xmlns:a="http://schemas.openxmlformats.org/drawingml/2006/main" xmlns:r="http://schemas.openxmlformats.org/officeDocument/2006/relationships" xmlns:p="http://schemas.openxmlformats.org/presentationml/2006/main">
  <p:tag name="PA" val="v5.1.1"/>
</p:tagLst>
</file>

<file path=ppt/tags/tag244.xml><?xml version="1.0" encoding="utf-8"?>
<p:tagLst xmlns:a="http://schemas.openxmlformats.org/drawingml/2006/main" xmlns:r="http://schemas.openxmlformats.org/officeDocument/2006/relationships" xmlns:p="http://schemas.openxmlformats.org/presentationml/2006/main">
  <p:tag name="PA" val="v5.1.1"/>
</p:tagLst>
</file>

<file path=ppt/tags/tag245.xml><?xml version="1.0" encoding="utf-8"?>
<p:tagLst xmlns:a="http://schemas.openxmlformats.org/drawingml/2006/main" xmlns:r="http://schemas.openxmlformats.org/officeDocument/2006/relationships" xmlns:p="http://schemas.openxmlformats.org/presentationml/2006/main">
  <p:tag name="PA" val="v5.2.9"/>
</p:tagLst>
</file>

<file path=ppt/tags/tag246.xml><?xml version="1.0" encoding="utf-8"?>
<p:tagLst xmlns:a="http://schemas.openxmlformats.org/drawingml/2006/main" xmlns:r="http://schemas.openxmlformats.org/officeDocument/2006/relationships" xmlns:p="http://schemas.openxmlformats.org/presentationml/2006/main">
  <p:tag name="PA" val="v5.2.9"/>
</p:tagLst>
</file>

<file path=ppt/tags/tag247.xml><?xml version="1.0" encoding="utf-8"?>
<p:tagLst xmlns:a="http://schemas.openxmlformats.org/drawingml/2006/main" xmlns:r="http://schemas.openxmlformats.org/officeDocument/2006/relationships" xmlns:p="http://schemas.openxmlformats.org/presentationml/2006/main">
  <p:tag name="PA" val="v5.2.9"/>
</p:tagLst>
</file>

<file path=ppt/tags/tag248.xml><?xml version="1.0" encoding="utf-8"?>
<p:tagLst xmlns:a="http://schemas.openxmlformats.org/drawingml/2006/main" xmlns:r="http://schemas.openxmlformats.org/officeDocument/2006/relationships" xmlns:p="http://schemas.openxmlformats.org/presentationml/2006/main">
  <p:tag name="PA" val="v5.2.9"/>
</p:tagLst>
</file>

<file path=ppt/tags/tag249.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50.xml><?xml version="1.0" encoding="utf-8"?>
<p:tagLst xmlns:a="http://schemas.openxmlformats.org/drawingml/2006/main" xmlns:r="http://schemas.openxmlformats.org/officeDocument/2006/relationships" xmlns:p="http://schemas.openxmlformats.org/presentationml/2006/main">
  <p:tag name="PA" val="v5.2.9"/>
</p:tagLst>
</file>

<file path=ppt/tags/tag251.xml><?xml version="1.0" encoding="utf-8"?>
<p:tagLst xmlns:a="http://schemas.openxmlformats.org/drawingml/2006/main" xmlns:r="http://schemas.openxmlformats.org/officeDocument/2006/relationships" xmlns:p="http://schemas.openxmlformats.org/presentationml/2006/main">
  <p:tag name="PA" val="v5.2.9"/>
</p:tagLst>
</file>

<file path=ppt/tags/tag252.xml><?xml version="1.0" encoding="utf-8"?>
<p:tagLst xmlns:a="http://schemas.openxmlformats.org/drawingml/2006/main" xmlns:r="http://schemas.openxmlformats.org/officeDocument/2006/relationships" xmlns:p="http://schemas.openxmlformats.org/presentationml/2006/main">
  <p:tag name="PA" val="v5.2.9"/>
</p:tagLst>
</file>

<file path=ppt/tags/tag253.xml><?xml version="1.0" encoding="utf-8"?>
<p:tagLst xmlns:a="http://schemas.openxmlformats.org/drawingml/2006/main" xmlns:r="http://schemas.openxmlformats.org/officeDocument/2006/relationships" xmlns:p="http://schemas.openxmlformats.org/presentationml/2006/main">
  <p:tag name="PA" val="v5.2.9"/>
</p:tagLst>
</file>

<file path=ppt/tags/tag254.xml><?xml version="1.0" encoding="utf-8"?>
<p:tagLst xmlns:a="http://schemas.openxmlformats.org/drawingml/2006/main" xmlns:r="http://schemas.openxmlformats.org/officeDocument/2006/relationships" xmlns:p="http://schemas.openxmlformats.org/presentationml/2006/main">
  <p:tag name="PA" val="v5.2.9"/>
</p:tagLst>
</file>

<file path=ppt/tags/tag255.xml><?xml version="1.0" encoding="utf-8"?>
<p:tagLst xmlns:a="http://schemas.openxmlformats.org/drawingml/2006/main" xmlns:r="http://schemas.openxmlformats.org/officeDocument/2006/relationships" xmlns:p="http://schemas.openxmlformats.org/presentationml/2006/main">
  <p:tag name="PA" val="v5.2.9"/>
</p:tagLst>
</file>

<file path=ppt/tags/tag256.xml><?xml version="1.0" encoding="utf-8"?>
<p:tagLst xmlns:a="http://schemas.openxmlformats.org/drawingml/2006/main" xmlns:r="http://schemas.openxmlformats.org/officeDocument/2006/relationships" xmlns:p="http://schemas.openxmlformats.org/presentationml/2006/main">
  <p:tag name="PA" val="v5.2.9"/>
</p:tagLst>
</file>

<file path=ppt/tags/tag257.xml><?xml version="1.0" encoding="utf-8"?>
<p:tagLst xmlns:a="http://schemas.openxmlformats.org/drawingml/2006/main" xmlns:r="http://schemas.openxmlformats.org/officeDocument/2006/relationships" xmlns:p="http://schemas.openxmlformats.org/presentationml/2006/main">
  <p:tag name="PA" val="v5.2.9"/>
</p:tagLst>
</file>

<file path=ppt/tags/tag258.xml><?xml version="1.0" encoding="utf-8"?>
<p:tagLst xmlns:a="http://schemas.openxmlformats.org/drawingml/2006/main" xmlns:r="http://schemas.openxmlformats.org/officeDocument/2006/relationships" xmlns:p="http://schemas.openxmlformats.org/presentationml/2006/main">
  <p:tag name="PA" val="v5.2.9"/>
</p:tagLst>
</file>

<file path=ppt/tags/tag259.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60.xml><?xml version="1.0" encoding="utf-8"?>
<p:tagLst xmlns:a="http://schemas.openxmlformats.org/drawingml/2006/main" xmlns:r="http://schemas.openxmlformats.org/officeDocument/2006/relationships" xmlns:p="http://schemas.openxmlformats.org/presentationml/2006/main">
  <p:tag name="PA" val="v5.2.9"/>
</p:tagLst>
</file>

<file path=ppt/tags/tag261.xml><?xml version="1.0" encoding="utf-8"?>
<p:tagLst xmlns:a="http://schemas.openxmlformats.org/drawingml/2006/main" xmlns:r="http://schemas.openxmlformats.org/officeDocument/2006/relationships" xmlns:p="http://schemas.openxmlformats.org/presentationml/2006/main">
  <p:tag name="PA" val="v5.2.9"/>
</p:tagLst>
</file>

<file path=ppt/tags/tag262.xml><?xml version="1.0" encoding="utf-8"?>
<p:tagLst xmlns:a="http://schemas.openxmlformats.org/drawingml/2006/main" xmlns:r="http://schemas.openxmlformats.org/officeDocument/2006/relationships" xmlns:p="http://schemas.openxmlformats.org/presentationml/2006/main">
  <p:tag name="PA" val="v5.2.9"/>
</p:tagLst>
</file>

<file path=ppt/tags/tag263.xml><?xml version="1.0" encoding="utf-8"?>
<p:tagLst xmlns:a="http://schemas.openxmlformats.org/drawingml/2006/main" xmlns:r="http://schemas.openxmlformats.org/officeDocument/2006/relationships" xmlns:p="http://schemas.openxmlformats.org/presentationml/2006/main">
  <p:tag name="PA" val="v5.2.9"/>
</p:tagLst>
</file>

<file path=ppt/tags/tag264.xml><?xml version="1.0" encoding="utf-8"?>
<p:tagLst xmlns:a="http://schemas.openxmlformats.org/drawingml/2006/main" xmlns:r="http://schemas.openxmlformats.org/officeDocument/2006/relationships" xmlns:p="http://schemas.openxmlformats.org/presentationml/2006/main">
  <p:tag name="PA" val="v5.2.9"/>
</p:tagLst>
</file>

<file path=ppt/tags/tag265.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1.2"/>
</p:tagLst>
</file>

<file path=ppt/tags/tag33.xml><?xml version="1.0" encoding="utf-8"?>
<p:tagLst xmlns:a="http://schemas.openxmlformats.org/drawingml/2006/main" xmlns:r="http://schemas.openxmlformats.org/officeDocument/2006/relationships" xmlns:p="http://schemas.openxmlformats.org/presentationml/2006/main">
  <p:tag name="PA" val="v5.1.2"/>
</p:tagLst>
</file>

<file path=ppt/tags/tag34.xml><?xml version="1.0" encoding="utf-8"?>
<p:tagLst xmlns:a="http://schemas.openxmlformats.org/drawingml/2006/main" xmlns:r="http://schemas.openxmlformats.org/officeDocument/2006/relationships" xmlns:p="http://schemas.openxmlformats.org/presentationml/2006/main">
  <p:tag name="PA" val="v5.1.2"/>
</p:tagLst>
</file>

<file path=ppt/tags/tag35.xml><?xml version="1.0" encoding="utf-8"?>
<p:tagLst xmlns:a="http://schemas.openxmlformats.org/drawingml/2006/main" xmlns:r="http://schemas.openxmlformats.org/officeDocument/2006/relationships" xmlns:p="http://schemas.openxmlformats.org/presentationml/2006/main">
  <p:tag name="PA" val="v5.1.2"/>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1.1"/>
</p:tagLst>
</file>

<file path=ppt/tags/tag49.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PA" val="v5.1.0"/>
</p:tagLst>
</file>

<file path=ppt/tags/tag51.xml><?xml version="1.0" encoding="utf-8"?>
<p:tagLst xmlns:a="http://schemas.openxmlformats.org/drawingml/2006/main" xmlns:r="http://schemas.openxmlformats.org/officeDocument/2006/relationships" xmlns:p="http://schemas.openxmlformats.org/presentationml/2006/main">
  <p:tag name="PA" val="v5.1.0"/>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1.0"/>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1.0"/>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ISLIDE.DIAGRAM" val="222049"/>
</p:tagLst>
</file>

<file path=ppt/tags/tag74.xml><?xml version="1.0" encoding="utf-8"?>
<p:tagLst xmlns:a="http://schemas.openxmlformats.org/drawingml/2006/main" xmlns:r="http://schemas.openxmlformats.org/officeDocument/2006/relationships" xmlns:p="http://schemas.openxmlformats.org/presentationml/2006/main">
  <p:tag name="PA" val="v5.1.2"/>
</p:tagLst>
</file>

<file path=ppt/tags/tag75.xml><?xml version="1.0" encoding="utf-8"?>
<p:tagLst xmlns:a="http://schemas.openxmlformats.org/drawingml/2006/main" xmlns:r="http://schemas.openxmlformats.org/officeDocument/2006/relationships" xmlns:p="http://schemas.openxmlformats.org/presentationml/2006/main">
  <p:tag name="PA" val="v5.1.2"/>
</p:tagLst>
</file>

<file path=ppt/tags/tag76.xml><?xml version="1.0" encoding="utf-8"?>
<p:tagLst xmlns:a="http://schemas.openxmlformats.org/drawingml/2006/main" xmlns:r="http://schemas.openxmlformats.org/officeDocument/2006/relationships" xmlns:p="http://schemas.openxmlformats.org/presentationml/2006/main">
  <p:tag name="PA" val="v5.1.2"/>
</p:tagLst>
</file>

<file path=ppt/tags/tag77.xml><?xml version="1.0" encoding="utf-8"?>
<p:tagLst xmlns:a="http://schemas.openxmlformats.org/drawingml/2006/main" xmlns:r="http://schemas.openxmlformats.org/officeDocument/2006/relationships" xmlns:p="http://schemas.openxmlformats.org/presentationml/2006/main">
  <p:tag name="PA" val="v5.1.2"/>
</p:tagLst>
</file>

<file path=ppt/tags/tag78.xml><?xml version="1.0" encoding="utf-8"?>
<p:tagLst xmlns:a="http://schemas.openxmlformats.org/drawingml/2006/main" xmlns:r="http://schemas.openxmlformats.org/officeDocument/2006/relationships" xmlns:p="http://schemas.openxmlformats.org/presentationml/2006/main">
  <p:tag name="PA" val="v5.1.2"/>
</p:tagLst>
</file>

<file path=ppt/tags/tag79.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1.2"/>
</p:tagLst>
</file>

<file path=ppt/tags/tag81.xml><?xml version="1.0" encoding="utf-8"?>
<p:tagLst xmlns:a="http://schemas.openxmlformats.org/drawingml/2006/main" xmlns:r="http://schemas.openxmlformats.org/officeDocument/2006/relationships" xmlns:p="http://schemas.openxmlformats.org/presentationml/2006/main">
  <p:tag name="PA" val="v5.1.2"/>
</p:tagLst>
</file>

<file path=ppt/tags/tag82.xml><?xml version="1.0" encoding="utf-8"?>
<p:tagLst xmlns:a="http://schemas.openxmlformats.org/drawingml/2006/main" xmlns:r="http://schemas.openxmlformats.org/officeDocument/2006/relationships" xmlns:p="http://schemas.openxmlformats.org/presentationml/2006/main">
  <p:tag name="PA" val="v5.1.2"/>
</p:tagLst>
</file>

<file path=ppt/tags/tag83.xml><?xml version="1.0" encoding="utf-8"?>
<p:tagLst xmlns:a="http://schemas.openxmlformats.org/drawingml/2006/main" xmlns:r="http://schemas.openxmlformats.org/officeDocument/2006/relationships" xmlns:p="http://schemas.openxmlformats.org/presentationml/2006/main">
  <p:tag name="PA" val="v5.1.2"/>
</p:tagLst>
</file>

<file path=ppt/tags/tag84.xml><?xml version="1.0" encoding="utf-8"?>
<p:tagLst xmlns:a="http://schemas.openxmlformats.org/drawingml/2006/main" xmlns:r="http://schemas.openxmlformats.org/officeDocument/2006/relationships" xmlns:p="http://schemas.openxmlformats.org/presentationml/2006/main">
  <p:tag name="PA" val="v5.1.2"/>
</p:tagLst>
</file>

<file path=ppt/tags/tag85.xml><?xml version="1.0" encoding="utf-8"?>
<p:tagLst xmlns:a="http://schemas.openxmlformats.org/drawingml/2006/main" xmlns:r="http://schemas.openxmlformats.org/officeDocument/2006/relationships" xmlns:p="http://schemas.openxmlformats.org/presentationml/2006/main">
  <p:tag name="PA" val="v5.1.2"/>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2"/>
</p:tagLst>
</file>

<file path=ppt/tags/tag93.xml><?xml version="1.0" encoding="utf-8"?>
<p:tagLst xmlns:a="http://schemas.openxmlformats.org/drawingml/2006/main" xmlns:r="http://schemas.openxmlformats.org/officeDocument/2006/relationships" xmlns:p="http://schemas.openxmlformats.org/presentationml/2006/main">
  <p:tag name="PA" val="v5.2.2"/>
</p:tagLst>
</file>

<file path=ppt/tags/tag94.xml><?xml version="1.0" encoding="utf-8"?>
<p:tagLst xmlns:a="http://schemas.openxmlformats.org/drawingml/2006/main" xmlns:r="http://schemas.openxmlformats.org/officeDocument/2006/relationships" xmlns:p="http://schemas.openxmlformats.org/presentationml/2006/main">
  <p:tag name="PA" val="v5.2.2"/>
</p:tagLst>
</file>

<file path=ppt/tags/tag95.xml><?xml version="1.0" encoding="utf-8"?>
<p:tagLst xmlns:a="http://schemas.openxmlformats.org/drawingml/2006/main" xmlns:r="http://schemas.openxmlformats.org/officeDocument/2006/relationships" xmlns:p="http://schemas.openxmlformats.org/presentationml/2006/main">
  <p:tag name="PA" val="v5.2.2"/>
</p:tagLst>
</file>

<file path=ppt/tags/tag96.xml><?xml version="1.0" encoding="utf-8"?>
<p:tagLst xmlns:a="http://schemas.openxmlformats.org/drawingml/2006/main" xmlns:r="http://schemas.openxmlformats.org/officeDocument/2006/relationships" xmlns:p="http://schemas.openxmlformats.org/presentationml/2006/main">
  <p:tag name="PA" val="v5.2.2"/>
</p:tagLst>
</file>

<file path=ppt/tags/tag97.xml><?xml version="1.0" encoding="utf-8"?>
<p:tagLst xmlns:a="http://schemas.openxmlformats.org/drawingml/2006/main" xmlns:r="http://schemas.openxmlformats.org/officeDocument/2006/relationships" xmlns:p="http://schemas.openxmlformats.org/presentationml/2006/main">
  <p:tag name="PA" val="v5.2.2"/>
</p:tagLst>
</file>

<file path=ppt/tags/tag98.xml><?xml version="1.0" encoding="utf-8"?>
<p:tagLst xmlns:a="http://schemas.openxmlformats.org/drawingml/2006/main" xmlns:r="http://schemas.openxmlformats.org/officeDocument/2006/relationships" xmlns:p="http://schemas.openxmlformats.org/presentationml/2006/main">
  <p:tag name="PA" val="v5.2.2"/>
</p:tagLst>
</file>

<file path=ppt/tags/tag9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自定义 12">
      <a:dk1>
        <a:srgbClr val="000000"/>
      </a:dk1>
      <a:lt1>
        <a:srgbClr val="FFFFFF"/>
      </a:lt1>
      <a:dk2>
        <a:srgbClr val="444D26"/>
      </a:dk2>
      <a:lt2>
        <a:srgbClr val="FEFAC9"/>
      </a:lt2>
      <a:accent1>
        <a:srgbClr val="A5B592"/>
      </a:accent1>
      <a:accent2>
        <a:srgbClr val="BD997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1880</Words>
  <Application>Microsoft Office PowerPoint</Application>
  <PresentationFormat>宽屏</PresentationFormat>
  <Paragraphs>260</Paragraphs>
  <Slides>25</Slides>
  <Notes>25</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等线</vt:lpstr>
      <vt:lpstr>等线 Light</vt:lpstr>
      <vt:lpstr>思源黑体</vt:lpstr>
      <vt:lpstr>字魂143号-正酷超级黑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Administrater</dc:creator>
  <cp:lastModifiedBy>Administrater</cp:lastModifiedBy>
  <cp:revision>15</cp:revision>
  <dcterms:created xsi:type="dcterms:W3CDTF">2020-03-04T12:31:30Z</dcterms:created>
  <dcterms:modified xsi:type="dcterms:W3CDTF">2020-05-07T03:16:25Z</dcterms:modified>
</cp:coreProperties>
</file>