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7872" r:id="rId4"/>
    <p:sldId id="7873" r:id="rId5"/>
    <p:sldId id="7874" r:id="rId6"/>
    <p:sldId id="5059" r:id="rId7"/>
    <p:sldId id="7761" r:id="rId8"/>
    <p:sldId id="7290" r:id="rId9"/>
    <p:sldId id="4890" r:id="rId10"/>
    <p:sldId id="7875" r:id="rId11"/>
    <p:sldId id="292" r:id="rId12"/>
    <p:sldId id="1237" r:id="rId13"/>
    <p:sldId id="282" r:id="rId14"/>
    <p:sldId id="288" r:id="rId15"/>
    <p:sldId id="7876" r:id="rId16"/>
    <p:sldId id="5333" r:id="rId17"/>
    <p:sldId id="7732" r:id="rId18"/>
    <p:sldId id="7281" r:id="rId19"/>
    <p:sldId id="270" r:id="rId20"/>
    <p:sldId id="1221" r:id="rId21"/>
    <p:sldId id="7877" r:id="rId22"/>
    <p:sldId id="279" r:id="rId23"/>
    <p:sldId id="5716" r:id="rId24"/>
    <p:sldId id="287" r:id="rId25"/>
    <p:sldId id="5107" r:id="rId26"/>
    <p:sldId id="7878"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刘思蜀" initials="刘思蜀"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1284" y="1014"/>
      </p:cViewPr>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3.xml" /><Relationship Id="rId29" Type="http://schemas.openxmlformats.org/officeDocument/2006/relationships/presProps" Target="presProps.xml" /><Relationship Id="rId3" Type="http://schemas.openxmlformats.org/officeDocument/2006/relationships/notesMaster" Target="notesMasters/notes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8AEB4565-5B56-4846-B7AD-60E8BAEC42D1}" type="datetimeFigureOut">
              <a:rPr lang="zh-CN" altLang="en-US" smtClean="0"/>
              <a:t>2019/11/4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E8B4852B-59F3-4614-93D4-C3C1ABB5343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字魂59号-创粗黑" panose="00000500000000000000" pitchFamily="2" charset="-122"/>
                <a:ea typeface="字魂59号-创粗黑" panose="00000500000000000000"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Custom Layout">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字魂59号-创粗黑" panose="00000500000000000000" pitchFamily="2" charset="-122"/>
                <a:ea typeface="字魂59号-创粗黑" panose="00000500000000000000" pitchFamily="2"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atin typeface="字魂59号-创粗黑" panose="00000500000000000000" pitchFamily="2" charset="-122"/>
                <a:ea typeface="字魂59号-创粗黑"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字魂59号-创粗黑" panose="00000500000000000000" pitchFamily="2" charset="-122"/>
                <a:ea typeface="字魂59号-创粗黑"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vl2pPr>
              <a:defRPr>
                <a:latin typeface="字魂59号-创粗黑" panose="00000500000000000000" pitchFamily="2" charset="-122"/>
                <a:ea typeface="字魂59号-创粗黑" panose="00000500000000000000" pitchFamily="2" charset="-122"/>
              </a:defRPr>
            </a:lvl2pPr>
            <a:lvl3pPr>
              <a:defRPr>
                <a:latin typeface="字魂59号-创粗黑" panose="00000500000000000000" pitchFamily="2" charset="-122"/>
                <a:ea typeface="字魂59号-创粗黑" panose="00000500000000000000" pitchFamily="2" charset="-122"/>
              </a:defRPr>
            </a:lvl3pPr>
            <a:lvl4pPr>
              <a:defRPr>
                <a:latin typeface="字魂59号-创粗黑" panose="00000500000000000000" pitchFamily="2" charset="-122"/>
                <a:ea typeface="字魂59号-创粗黑" panose="00000500000000000000" pitchFamily="2" charset="-122"/>
              </a:defRPr>
            </a:lvl4pPr>
            <a:lvl5pPr>
              <a:defRPr>
                <a:latin typeface="字魂59号-创粗黑" panose="00000500000000000000" pitchFamily="2" charset="-122"/>
                <a:ea typeface="字魂59号-创粗黑" panose="00000500000000000000"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atin typeface="字魂59号-创粗黑" panose="00000500000000000000" pitchFamily="2" charset="-122"/>
                <a:ea typeface="字魂59号-创粗黑" panose="00000500000000000000" pitchFamily="2" charset="-122"/>
              </a:defRPr>
            </a:lvl1pPr>
            <a:lvl2pPr>
              <a:defRPr sz="2800">
                <a:latin typeface="字魂59号-创粗黑" panose="00000500000000000000" pitchFamily="2" charset="-122"/>
                <a:ea typeface="字魂59号-创粗黑" panose="00000500000000000000" pitchFamily="2" charset="-122"/>
              </a:defRPr>
            </a:lvl2pPr>
            <a:lvl3pPr>
              <a:defRPr sz="2400">
                <a:latin typeface="字魂59号-创粗黑" panose="00000500000000000000" pitchFamily="2" charset="-122"/>
                <a:ea typeface="字魂59号-创粗黑" panose="00000500000000000000" pitchFamily="2" charset="-122"/>
              </a:defRPr>
            </a:lvl3pPr>
            <a:lvl4pPr>
              <a:defRPr sz="2000">
                <a:latin typeface="字魂59号-创粗黑" panose="00000500000000000000" pitchFamily="2" charset="-122"/>
                <a:ea typeface="字魂59号-创粗黑" panose="00000500000000000000" pitchFamily="2" charset="-122"/>
              </a:defRPr>
            </a:lvl4pPr>
            <a:lvl5pPr>
              <a:defRPr sz="2000">
                <a:latin typeface="字魂59号-创粗黑" panose="00000500000000000000" pitchFamily="2" charset="-122"/>
                <a:ea typeface="字魂59号-创粗黑" panose="00000500000000000000" pitchFamily="2" charset="-122"/>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atin typeface="字魂59号-创粗黑" panose="00000500000000000000" pitchFamily="2" charset="-122"/>
                <a:ea typeface="字魂59号-创粗黑" panose="00000500000000000000" pitchFamily="2"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atin typeface="字魂59号-创粗黑" panose="00000500000000000000" pitchFamily="2" charset="-122"/>
                <a:ea typeface="字魂59号-创粗黑" panose="00000500000000000000" pitchFamily="2" charset="-122"/>
              </a:defRPr>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atin typeface="字魂59号-创粗黑" panose="00000500000000000000" pitchFamily="2" charset="-122"/>
                <a:ea typeface="字魂59号-创粗黑" panose="00000500000000000000" pitchFamily="2"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atin typeface="字魂59号-创粗黑" panose="00000500000000000000" pitchFamily="2" charset="-122"/>
                <a:ea typeface="字魂59号-创粗黑" panose="00000500000000000000" pitchFamily="2"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B375D80-B39C-44CA-916C-E85560A22D25}"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DE240A-FBEE-4054-9D61-4A077F67D1D8}"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AB375D80-B39C-44CA-916C-E85560A22D25}" type="datetimeFigureOut">
              <a:rPr lang="zh-CN" altLang="en-US" smtClean="0"/>
              <a:t>2019/11/4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AFDE240A-FBEE-4054-9D61-4A077F67D1D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image" Target="../media/image1.jpeg" /><Relationship Id="rId4" Type="http://schemas.openxmlformats.org/officeDocument/2006/relationships/image" Target="../media/image2.png" /><Relationship Id="rId5"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0.xml" /><Relationship Id="rId3" Type="http://schemas.openxmlformats.org/officeDocument/2006/relationships/tags" Target="../tags/tag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1.xml" /><Relationship Id="rId3" Type="http://schemas.openxmlformats.org/officeDocument/2006/relationships/image" Target="../media/image12.jpeg" /><Relationship Id="rId4"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3.xml" /><Relationship Id="rId3" Type="http://schemas.openxmlformats.org/officeDocument/2006/relationships/image" Target="../media/image1.jpeg" /><Relationship Id="rId4"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4.xml" /><Relationship Id="rId3" Type="http://schemas.openxmlformats.org/officeDocument/2006/relationships/image" Target="../media/image1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6.xml"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9.xml" /><Relationship Id="rId3" Type="http://schemas.openxmlformats.org/officeDocument/2006/relationships/image" Target="../media/image1.jpeg" /><Relationship Id="rId4"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xml" /><Relationship Id="rId3" Type="http://schemas.openxmlformats.org/officeDocument/2006/relationships/image" Target="../media/image3.png" /><Relationship Id="rId4"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20.xml" /><Relationship Id="rId3" Type="http://schemas.openxmlformats.org/officeDocument/2006/relationships/image" Target="../media/image1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6.svg" /><Relationship Id="rId2" Type="http://schemas.openxmlformats.org/officeDocument/2006/relationships/themeOverride" Target="../theme/themeOverride21.xml" /><Relationship Id="rId3" Type="http://schemas.openxmlformats.org/officeDocument/2006/relationships/image" Target="../media/image19.png" /><Relationship Id="rId4" Type="http://schemas.openxmlformats.org/officeDocument/2006/relationships/image" Target="../media/image20.svg" /><Relationship Id="rId5" Type="http://schemas.openxmlformats.org/officeDocument/2006/relationships/image" Target="../media/image21.png" /><Relationship Id="rId6" Type="http://schemas.openxmlformats.org/officeDocument/2006/relationships/image" Target="../media/image22.svg" /><Relationship Id="rId7" Type="http://schemas.openxmlformats.org/officeDocument/2006/relationships/image" Target="../media/image23.png" /><Relationship Id="rId8" Type="http://schemas.openxmlformats.org/officeDocument/2006/relationships/image" Target="../media/image24.svg" /><Relationship Id="rId9" Type="http://schemas.openxmlformats.org/officeDocument/2006/relationships/image" Target="../media/image2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22.xml" /><Relationship Id="rId3" Type="http://schemas.openxmlformats.org/officeDocument/2006/relationships/image" Target="../media/image2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23.xml" /><Relationship Id="rId3" Type="http://schemas.openxmlformats.org/officeDocument/2006/relationships/image" Target="../media/image28.jpeg" /><Relationship Id="rId4" Type="http://schemas.openxmlformats.org/officeDocument/2006/relationships/image" Target="../media/image29.jpeg" /><Relationship Id="rId5" Type="http://schemas.openxmlformats.org/officeDocument/2006/relationships/image" Target="../media/image30.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24.xml" /><Relationship Id="rId3" Type="http://schemas.openxmlformats.org/officeDocument/2006/relationships/image" Target="../media/image31.jpeg" /><Relationship Id="rId4"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3.xml" /><Relationship Id="rId3" Type="http://schemas.openxmlformats.org/officeDocument/2006/relationships/image" Target="../media/image5.jpeg" /><Relationship Id="rId4"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4.xml"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6.xml" /><Relationship Id="rId3"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7.xml" /><Relationship Id="rId3" Type="http://schemas.openxmlformats.org/officeDocument/2006/relationships/image" Target="../media/image10.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8.xml" /><Relationship Id="rId3" Type="http://schemas.openxmlformats.org/officeDocument/2006/relationships/image" Target="../media/image1.jpeg" /><Relationship Id="rId4"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9.xml" /><Relationship Id="rId3"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0717" y="0"/>
            <a:ext cx="10287000" cy="6858000"/>
          </a:xfrm>
          <a:prstGeom prst="rect">
            <a:avLst/>
          </a:prstGeom>
        </p:spPr>
      </p:pic>
      <p:sp>
        <p:nvSpPr>
          <p:cNvPr id="5" name="平行四边形 4"/>
          <p:cNvSpPr/>
          <p:nvPr/>
        </p:nvSpPr>
        <p:spPr>
          <a:xfrm>
            <a:off x="-442595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等腰三角形 1"/>
          <p:cNvSpPr/>
          <p:nvPr/>
        </p:nvSpPr>
        <p:spPr>
          <a:xfrm rot="10800000">
            <a:off x="6211632" y="-3"/>
            <a:ext cx="4930831" cy="4250716"/>
          </a:xfrm>
          <a:prstGeom prst="triangle">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p:cNvSpPr/>
          <p:nvPr/>
        </p:nvSpPr>
        <p:spPr>
          <a:xfrm rot="10800000">
            <a:off x="5807297" y="5136583"/>
            <a:ext cx="1996845" cy="1721418"/>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等腰三角形 14"/>
          <p:cNvSpPr/>
          <p:nvPr/>
        </p:nvSpPr>
        <p:spPr>
          <a:xfrm rot="10800000" flipV="1">
            <a:off x="6087699" y="1423070"/>
            <a:ext cx="1131685" cy="975590"/>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等腰三角形 15"/>
          <p:cNvSpPr/>
          <p:nvPr/>
        </p:nvSpPr>
        <p:spPr>
          <a:xfrm rot="10800000" flipV="1">
            <a:off x="7382412" y="3252813"/>
            <a:ext cx="1131685" cy="975590"/>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10800000" flipV="1">
            <a:off x="5843336" y="2550426"/>
            <a:ext cx="2546828" cy="2195541"/>
          </a:xfrm>
          <a:prstGeom prst="triangle">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7805654" y="1013145"/>
            <a:ext cx="1742786" cy="1015663"/>
          </a:xfrm>
          <a:prstGeom prst="rect">
            <a:avLst/>
          </a:prstGeom>
          <a:noFill/>
        </p:spPr>
        <p:txBody>
          <a:bodyPr wrap="none" rtlCol="0">
            <a:spAutoFit/>
          </a:bodyPr>
          <a:lstStyle/>
          <a:p>
            <a:pPr algn="ctr"/>
            <a:r>
              <a:rPr lang="en-US" altLang="zh-CN" sz="6000">
                <a:solidFill>
                  <a:schemeClr val="bg1"/>
                </a:solidFill>
                <a:cs typeface="+mn-ea"/>
                <a:sym typeface="+mn-lt"/>
              </a:rPr>
              <a:t>2020</a:t>
            </a:r>
          </a:p>
        </p:txBody>
      </p:sp>
      <p:sp>
        <p:nvSpPr>
          <p:cNvPr id="26" name="Freeform 10"/>
          <p:cNvSpPr>
            <a:spLocks noEditPoints="1"/>
          </p:cNvSpPr>
          <p:nvPr/>
        </p:nvSpPr>
        <p:spPr bwMode="auto">
          <a:xfrm>
            <a:off x="6531618" y="1864138"/>
            <a:ext cx="239380" cy="329339"/>
          </a:xfrm>
          <a:custGeom>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7" name="Freeform 59"/>
          <p:cNvSpPr>
            <a:spLocks noEditPoints="1"/>
          </p:cNvSpPr>
          <p:nvPr/>
        </p:nvSpPr>
        <p:spPr bwMode="auto">
          <a:xfrm>
            <a:off x="6820525" y="3429790"/>
            <a:ext cx="533295" cy="783880"/>
          </a:xfrm>
          <a:custGeom>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8" name="Freeform 87"/>
          <p:cNvSpPr>
            <a:spLocks noEditPoints="1"/>
          </p:cNvSpPr>
          <p:nvPr/>
        </p:nvSpPr>
        <p:spPr bwMode="auto">
          <a:xfrm>
            <a:off x="6617377" y="5402081"/>
            <a:ext cx="406296" cy="595211"/>
          </a:xfrm>
          <a:custGeom>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3" name="矩形 22"/>
          <p:cNvSpPr/>
          <p:nvPr/>
        </p:nvSpPr>
        <p:spPr>
          <a:xfrm>
            <a:off x="1378541" y="4602603"/>
            <a:ext cx="1415596" cy="428302"/>
          </a:xfrm>
          <a:prstGeom prst="rect">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917745" y="4602603"/>
            <a:ext cx="1415596" cy="428302"/>
          </a:xfrm>
          <a:prstGeom prst="rect">
            <a:avLst/>
          </a:prstGeom>
          <a:noFill/>
          <a:ln>
            <a:solidFill>
              <a:srgbClr val="1820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404547" y="4662866"/>
            <a:ext cx="1441420" cy="307777"/>
          </a:xfrm>
          <a:prstGeom prst="rect">
            <a:avLst/>
          </a:prstGeom>
        </p:spPr>
        <p:txBody>
          <a:bodyPr wrap="none">
            <a:spAutoFit/>
          </a:bodyPr>
          <a:lstStyle/>
          <a:p>
            <a:r>
              <a:rPr lang="zh-CN" altLang="en-US" sz="1400">
                <a:solidFill>
                  <a:schemeClr val="bg1"/>
                </a:solidFill>
                <a:cs typeface="+mn-ea"/>
                <a:sym typeface="+mn-lt"/>
              </a:rPr>
              <a:t>汇报人：猪大叔</a:t>
            </a:r>
          </a:p>
        </p:txBody>
      </p:sp>
      <p:sp>
        <p:nvSpPr>
          <p:cNvPr id="22" name="矩形 21"/>
          <p:cNvSpPr/>
          <p:nvPr/>
        </p:nvSpPr>
        <p:spPr>
          <a:xfrm>
            <a:off x="3085972" y="4662866"/>
            <a:ext cx="1088760" cy="307777"/>
          </a:xfrm>
          <a:prstGeom prst="rect">
            <a:avLst/>
          </a:prstGeom>
        </p:spPr>
        <p:txBody>
          <a:bodyPr wrap="none">
            <a:spAutoFit/>
          </a:bodyPr>
          <a:lstStyle/>
          <a:p>
            <a:r>
              <a:rPr lang="zh-CN" altLang="en-US" sz="1400">
                <a:cs typeface="+mn-ea"/>
                <a:sym typeface="+mn-lt"/>
              </a:rPr>
              <a:t>时间：</a:t>
            </a:r>
            <a:r>
              <a:rPr lang="en-US" altLang="zh-CN" sz="1400">
                <a:cs typeface="+mn-ea"/>
                <a:sym typeface="+mn-lt"/>
              </a:rPr>
              <a:t>2020</a:t>
            </a:r>
          </a:p>
        </p:txBody>
      </p:sp>
      <p:pic>
        <p:nvPicPr>
          <p:cNvPr id="31" name="图片 30"/>
          <p:cNvPicPr>
            <a:picLocks noChangeAspect="1"/>
          </p:cNvPicPr>
          <p:nvPr/>
        </p:nvPicPr>
        <p:blipFill>
          <a:blip r:embed="rId4">
            <a:extLst>
              <a:ext uri="{28A0092B-C50C-407E-A947-70E740481C1C}">
                <a14:useLocalDpi xmlns:a14="http://schemas.microsoft.com/office/drawing/2010/main"/>
              </a:ext>
            </a:extLst>
          </a:blip>
          <a:stretch>
            <a:fillRect/>
          </a:stretch>
        </p:blipFill>
        <p:spPr>
          <a:xfrm rot="17999596">
            <a:off x="3691774" y="2909406"/>
            <a:ext cx="12192000" cy="1221043"/>
          </a:xfrm>
          <a:prstGeom prst="rect">
            <a:avLst/>
          </a:prstGeom>
        </p:spPr>
      </p:pic>
      <p:sp>
        <p:nvSpPr>
          <p:cNvPr id="20" name="文本框 19"/>
          <p:cNvSpPr txBox="1"/>
          <p:nvPr/>
        </p:nvSpPr>
        <p:spPr>
          <a:xfrm>
            <a:off x="101600" y="2253615"/>
            <a:ext cx="6015990" cy="1246495"/>
          </a:xfrm>
          <a:prstGeom prst="rect">
            <a:avLst/>
          </a:prstGeom>
          <a:noFill/>
        </p:spPr>
        <p:txBody>
          <a:bodyPr wrap="square" rtlCol="0">
            <a:spAutoFit/>
          </a:bodyPr>
          <a:lstStyle/>
          <a:p>
            <a:r>
              <a:rPr lang="zh-CN" altLang="en-US" sz="7500">
                <a:solidFill>
                  <a:sysClr val="windowText" lastClr="000000">
                    <a:lumMod val="85000"/>
                    <a:lumOff val="15000"/>
                  </a:sysClr>
                </a:solidFill>
                <a:effectLst>
                  <a:outerShdw blurRad="38100" dist="38100" dir="2700000" algn="tl">
                    <a:srgbClr val="000000">
                      <a:alpha val="43137"/>
                    </a:srgbClr>
                  </a:outerShdw>
                </a:effectLst>
                <a:cs typeface="+mn-ea"/>
                <a:sym typeface="+mn-lt"/>
              </a:rPr>
              <a:t>年度工作汇报</a:t>
            </a:r>
          </a:p>
        </p:txBody>
      </p:sp>
      <p:sp>
        <p:nvSpPr>
          <p:cNvPr id="12" name="îṧļîḍè"/>
          <p:cNvSpPr txBox="1"/>
          <p:nvPr/>
        </p:nvSpPr>
        <p:spPr>
          <a:xfrm>
            <a:off x="354965" y="3589655"/>
            <a:ext cx="5762625" cy="638810"/>
          </a:xfrm>
          <a:prstGeom prst="rect">
            <a:avLst/>
          </a:prstGeom>
          <a:noFill/>
          <a:ln>
            <a:noFill/>
          </a:ln>
        </p:spPr>
        <p:txBody>
          <a:bodyPr wrap="square" lIns="91440" tIns="45720" rIns="91440" bIns="45720" anchor="t" anchorCtr="0">
            <a:normAutofit fontScale="90000" lnSpcReduction="20000"/>
          </a:bodyPr>
          <a:lstStyle/>
          <a:p>
            <a:pPr algn="ctr">
              <a:lnSpc>
                <a:spcPct val="150000"/>
              </a:lnSpc>
              <a:buSzPct val="25000"/>
            </a:pPr>
            <a:r>
              <a:rPr lang="en-US" sz="1050">
                <a:solidFill>
                  <a:sysClr val="windowText" lastClr="000000">
                    <a:lumMod val="75000"/>
                    <a:lumOff val="25000"/>
                  </a:sysClr>
                </a:solidFill>
                <a:cs typeface="+mn-ea"/>
                <a:sym typeface="+mn-lt"/>
              </a:rPr>
              <a:t>Theme color makes PPT more convenient to change.Adjust the spacing to adapt to Chinese typesetting, use the reference line in PPT.Theme color makes PPT more convenient to change.Adjust the spacing to adapt to Chinese typesetting, use the reference line in PPT.</a:t>
            </a:r>
          </a:p>
          <a:p>
            <a:pPr algn="ctr">
              <a:lnSpc>
                <a:spcPct val="150000"/>
              </a:lnSpc>
              <a:buSzPct val="25000"/>
            </a:pPr>
            <a:endParaRPr lang="en-US" sz="1050">
              <a:solidFill>
                <a:sysClr val="windowText" lastClr="000000">
                  <a:lumMod val="75000"/>
                  <a:lumOff val="25000"/>
                </a:sysClr>
              </a:solidFill>
              <a:cs typeface="+mn-ea"/>
              <a:sym typeface="+mn-lt"/>
            </a:endParaRPr>
          </a:p>
        </p:txBody>
      </p:sp>
      <p:sp>
        <p:nvSpPr>
          <p:cNvPr id="3" name="文本框 2"/>
          <p:cNvSpPr txBox="1"/>
          <p:nvPr/>
        </p:nvSpPr>
        <p:spPr>
          <a:xfrm>
            <a:off x="1433875" y="1680013"/>
            <a:ext cx="3144962" cy="460375"/>
          </a:xfrm>
          <a:prstGeom prst="rect">
            <a:avLst/>
          </a:prstGeom>
          <a:noFill/>
        </p:spPr>
        <p:txBody>
          <a:bodyPr wrap="square" rtlCol="0">
            <a:spAutoFit/>
          </a:bodyPr>
          <a:lstStyle/>
          <a:p>
            <a:pPr algn="dist"/>
            <a:r>
              <a:rPr lang="en-US" altLang="zh-CN" sz="2400">
                <a:effectLst>
                  <a:outerShdw blurRad="38100" dist="38100" dir="2700000" algn="tl">
                    <a:srgbClr val="000000">
                      <a:alpha val="43137"/>
                    </a:srgbClr>
                  </a:outerShdw>
                </a:effectLst>
                <a:cs typeface="+mn-ea"/>
                <a:sym typeface="+mn-lt"/>
              </a:rPr>
              <a:t>BUSINESS</a:t>
            </a:r>
          </a:p>
        </p:txBody>
      </p:sp>
    </p:spTree>
    <p:custDataLst>
      <p:tags r:id="rId5"/>
    </p:custDataLst>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2"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1" name="组合 20"/>
          <p:cNvGrpSpPr/>
          <p:nvPr/>
        </p:nvGrpSpPr>
        <p:grpSpPr>
          <a:xfrm>
            <a:off x="-666750" y="0"/>
            <a:ext cx="13460730" cy="656590"/>
            <a:chOff x="-1050" y="0"/>
            <a:chExt cx="21198" cy="1034"/>
          </a:xfrm>
        </p:grpSpPr>
        <p:grpSp>
          <p:nvGrpSpPr>
            <p:cNvPr id="23" name="组合 22"/>
            <p:cNvGrpSpPr/>
            <p:nvPr/>
          </p:nvGrpSpPr>
          <p:grpSpPr>
            <a:xfrm>
              <a:off x="-1050" y="0"/>
              <a:ext cx="21199" cy="1035"/>
              <a:chOff x="-826704" y="-1"/>
              <a:chExt cx="13461391" cy="551544"/>
            </a:xfrm>
          </p:grpSpPr>
          <p:sp>
            <p:nvSpPr>
              <p:cNvPr id="27" name="平行四边形 26"/>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矩形 28"/>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grpSp>
        <p:nvGrpSpPr>
          <p:cNvPr id="63" name="21087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3"/>
            </p:custDataLst>
          </p:nvPr>
        </p:nvGrpSpPr>
        <p:grpSpPr>
          <a:xfrm>
            <a:off x="1252220" y="2601209"/>
            <a:ext cx="9626600" cy="2113460"/>
            <a:chOff x="666166" y="2609851"/>
            <a:chExt cx="9380122" cy="2059346"/>
          </a:xfrm>
          <a:gradFill>
            <a:gsLst>
              <a:gs pos="1000">
                <a:schemeClr val="accent1"/>
              </a:gs>
              <a:gs pos="99000">
                <a:schemeClr val="accent2"/>
              </a:gs>
            </a:gsLst>
            <a:lin ang="3600000" scaled="0"/>
          </a:gradFill>
        </p:grpSpPr>
        <p:sp>
          <p:nvSpPr>
            <p:cNvPr id="64" name="islidè"/>
            <p:cNvSpPr/>
            <p:nvPr/>
          </p:nvSpPr>
          <p:spPr bwMode="auto">
            <a:xfrm>
              <a:off x="8071025" y="3678716"/>
              <a:ext cx="1975263" cy="990481"/>
            </a:xfrm>
            <a:custGeom>
              <a:gdLst>
                <a:gd name="T0" fmla="*/ 398 w 1386"/>
                <a:gd name="T1" fmla="*/ 0 h 695"/>
                <a:gd name="T2" fmla="*/ 693 w 1386"/>
                <a:gd name="T3" fmla="*/ 296 h 695"/>
                <a:gd name="T4" fmla="*/ 989 w 1386"/>
                <a:gd name="T5" fmla="*/ 0 h 695"/>
                <a:gd name="T6" fmla="*/ 1386 w 1386"/>
                <a:gd name="T7" fmla="*/ 0 h 695"/>
                <a:gd name="T8" fmla="*/ 693 w 1386"/>
                <a:gd name="T9" fmla="*/ 695 h 695"/>
                <a:gd name="T10" fmla="*/ 0 w 1386"/>
                <a:gd name="T11" fmla="*/ 0 h 695"/>
                <a:gd name="T12" fmla="*/ 398 w 1386"/>
                <a:gd name="T13" fmla="*/ 0 h 695"/>
              </a:gdLst>
              <a:cxnLst>
                <a:cxn ang="0">
                  <a:pos x="T0" y="T1"/>
                </a:cxn>
                <a:cxn ang="0">
                  <a:pos x="T2" y="T3"/>
                </a:cxn>
                <a:cxn ang="0">
                  <a:pos x="T4" y="T5"/>
                </a:cxn>
                <a:cxn ang="0">
                  <a:pos x="T6" y="T7"/>
                </a:cxn>
                <a:cxn ang="0">
                  <a:pos x="T8" y="T9"/>
                </a:cxn>
                <a:cxn ang="0">
                  <a:pos x="T10" y="T11"/>
                </a:cxn>
                <a:cxn ang="0">
                  <a:pos x="T12" y="T13"/>
                </a:cxn>
              </a:cxnLst>
              <a:rect l="0" t="0" r="r" b="b"/>
              <a:pathLst>
                <a:path w="1386" h="695">
                  <a:moveTo>
                    <a:pt x="398" y="0"/>
                  </a:moveTo>
                  <a:lnTo>
                    <a:pt x="693" y="296"/>
                  </a:lnTo>
                  <a:lnTo>
                    <a:pt x="989" y="0"/>
                  </a:lnTo>
                  <a:lnTo>
                    <a:pt x="1386" y="0"/>
                  </a:lnTo>
                  <a:lnTo>
                    <a:pt x="693" y="695"/>
                  </a:lnTo>
                  <a:lnTo>
                    <a:pt x="0" y="0"/>
                  </a:lnTo>
                  <a:lnTo>
                    <a:pt x="398" y="0"/>
                  </a:lnTo>
                  <a:close/>
                </a:path>
              </a:pathLst>
            </a:custGeom>
            <a:solidFill>
              <a:srgbClr val="404040"/>
            </a:solidFill>
            <a:ln>
              <a:noFill/>
            </a:ln>
          </p:spPr>
          <p:txBody>
            <a:bodyPr vert="horz" wrap="square" lIns="91440" tIns="45720" rIns="91440" bIns="45720" numCol="1" anchor="t" anchorCtr="0" compatLnSpc="1">
              <a:normAutofit/>
            </a:bodyPr>
            <a:lstStyle/>
            <a:p>
              <a:endParaRPr lang="en-US">
                <a:cs typeface="+mn-ea"/>
                <a:sym typeface="+mn-lt"/>
              </a:endParaRPr>
            </a:p>
          </p:txBody>
        </p:sp>
        <p:sp>
          <p:nvSpPr>
            <p:cNvPr id="65" name="íSlíḍê"/>
            <p:cNvSpPr/>
            <p:nvPr/>
          </p:nvSpPr>
          <p:spPr bwMode="auto">
            <a:xfrm>
              <a:off x="6590052" y="2609851"/>
              <a:ext cx="1975263" cy="990481"/>
            </a:xfrm>
            <a:custGeom>
              <a:gdLst>
                <a:gd name="T0" fmla="*/ 397 w 1386"/>
                <a:gd name="T1" fmla="*/ 695 h 695"/>
                <a:gd name="T2" fmla="*/ 693 w 1386"/>
                <a:gd name="T3" fmla="*/ 399 h 695"/>
                <a:gd name="T4" fmla="*/ 988 w 1386"/>
                <a:gd name="T5" fmla="*/ 695 h 695"/>
                <a:gd name="T6" fmla="*/ 1386 w 1386"/>
                <a:gd name="T7" fmla="*/ 695 h 695"/>
                <a:gd name="T8" fmla="*/ 693 w 1386"/>
                <a:gd name="T9" fmla="*/ 0 h 695"/>
                <a:gd name="T10" fmla="*/ 0 w 1386"/>
                <a:gd name="T11" fmla="*/ 695 h 695"/>
                <a:gd name="T12" fmla="*/ 397 w 1386"/>
                <a:gd name="T13" fmla="*/ 695 h 695"/>
              </a:gdLst>
              <a:cxnLst>
                <a:cxn ang="0">
                  <a:pos x="T0" y="T1"/>
                </a:cxn>
                <a:cxn ang="0">
                  <a:pos x="T2" y="T3"/>
                </a:cxn>
                <a:cxn ang="0">
                  <a:pos x="T4" y="T5"/>
                </a:cxn>
                <a:cxn ang="0">
                  <a:pos x="T6" y="T7"/>
                </a:cxn>
                <a:cxn ang="0">
                  <a:pos x="T8" y="T9"/>
                </a:cxn>
                <a:cxn ang="0">
                  <a:pos x="T10" y="T11"/>
                </a:cxn>
                <a:cxn ang="0">
                  <a:pos x="T12" y="T13"/>
                </a:cxn>
              </a:cxnLst>
              <a:rect l="0" t="0" r="r" b="b"/>
              <a:pathLst>
                <a:path w="1386" h="695">
                  <a:moveTo>
                    <a:pt x="397" y="695"/>
                  </a:moveTo>
                  <a:lnTo>
                    <a:pt x="693" y="399"/>
                  </a:lnTo>
                  <a:lnTo>
                    <a:pt x="988" y="695"/>
                  </a:lnTo>
                  <a:lnTo>
                    <a:pt x="1386" y="695"/>
                  </a:lnTo>
                  <a:lnTo>
                    <a:pt x="693" y="0"/>
                  </a:lnTo>
                  <a:lnTo>
                    <a:pt x="0" y="695"/>
                  </a:lnTo>
                  <a:lnTo>
                    <a:pt x="397" y="695"/>
                  </a:lnTo>
                  <a:close/>
                </a:path>
              </a:pathLst>
            </a:custGeom>
            <a:gradFill>
              <a:gsLst>
                <a:gs pos="0">
                  <a:srgbClr val="BD1F23"/>
                </a:gs>
                <a:gs pos="81000">
                  <a:srgbClr val="CB4D50"/>
                </a:gs>
              </a:gsLst>
              <a:lin ang="3600000" scaled="0"/>
            </a:gradFill>
            <a:ln>
              <a:noFill/>
            </a:ln>
          </p:spPr>
          <p:txBody>
            <a:bodyPr vert="horz" wrap="square" lIns="91440" tIns="45720" rIns="91440" bIns="45720" numCol="1" anchor="t" anchorCtr="0" compatLnSpc="1">
              <a:normAutofit/>
            </a:bodyPr>
            <a:lstStyle/>
            <a:p>
              <a:endParaRPr lang="en-US">
                <a:cs typeface="+mn-ea"/>
                <a:sym typeface="+mn-lt"/>
              </a:endParaRPr>
            </a:p>
          </p:txBody>
        </p:sp>
        <p:sp>
          <p:nvSpPr>
            <p:cNvPr id="66" name="ïşļíḑé"/>
            <p:cNvSpPr/>
            <p:nvPr/>
          </p:nvSpPr>
          <p:spPr bwMode="auto">
            <a:xfrm>
              <a:off x="5109081" y="3678716"/>
              <a:ext cx="1975263" cy="990481"/>
            </a:xfrm>
            <a:custGeom>
              <a:gdLst>
                <a:gd name="T0" fmla="*/ 398 w 1386"/>
                <a:gd name="T1" fmla="*/ 0 h 695"/>
                <a:gd name="T2" fmla="*/ 693 w 1386"/>
                <a:gd name="T3" fmla="*/ 296 h 695"/>
                <a:gd name="T4" fmla="*/ 989 w 1386"/>
                <a:gd name="T5" fmla="*/ 0 h 695"/>
                <a:gd name="T6" fmla="*/ 1386 w 1386"/>
                <a:gd name="T7" fmla="*/ 0 h 695"/>
                <a:gd name="T8" fmla="*/ 693 w 1386"/>
                <a:gd name="T9" fmla="*/ 695 h 695"/>
                <a:gd name="T10" fmla="*/ 0 w 1386"/>
                <a:gd name="T11" fmla="*/ 0 h 695"/>
                <a:gd name="T12" fmla="*/ 398 w 1386"/>
                <a:gd name="T13" fmla="*/ 0 h 695"/>
              </a:gdLst>
              <a:cxnLst>
                <a:cxn ang="0">
                  <a:pos x="T0" y="T1"/>
                </a:cxn>
                <a:cxn ang="0">
                  <a:pos x="T2" y="T3"/>
                </a:cxn>
                <a:cxn ang="0">
                  <a:pos x="T4" y="T5"/>
                </a:cxn>
                <a:cxn ang="0">
                  <a:pos x="T6" y="T7"/>
                </a:cxn>
                <a:cxn ang="0">
                  <a:pos x="T8" y="T9"/>
                </a:cxn>
                <a:cxn ang="0">
                  <a:pos x="T10" y="T11"/>
                </a:cxn>
                <a:cxn ang="0">
                  <a:pos x="T12" y="T13"/>
                </a:cxn>
              </a:cxnLst>
              <a:rect l="0" t="0" r="r" b="b"/>
              <a:pathLst>
                <a:path w="1386" h="695">
                  <a:moveTo>
                    <a:pt x="398" y="0"/>
                  </a:moveTo>
                  <a:lnTo>
                    <a:pt x="693" y="296"/>
                  </a:lnTo>
                  <a:lnTo>
                    <a:pt x="989" y="0"/>
                  </a:lnTo>
                  <a:lnTo>
                    <a:pt x="1386" y="0"/>
                  </a:lnTo>
                  <a:lnTo>
                    <a:pt x="693" y="695"/>
                  </a:lnTo>
                  <a:lnTo>
                    <a:pt x="0" y="0"/>
                  </a:lnTo>
                  <a:lnTo>
                    <a:pt x="398" y="0"/>
                  </a:lnTo>
                  <a:close/>
                </a:path>
              </a:pathLst>
            </a:custGeom>
            <a:solidFill>
              <a:srgbClr val="404040"/>
            </a:solidFill>
            <a:ln>
              <a:noFill/>
            </a:ln>
          </p:spPr>
          <p:txBody>
            <a:bodyPr vert="horz" wrap="square" lIns="91440" tIns="45720" rIns="91440" bIns="45720" numCol="1" anchor="t" anchorCtr="0" compatLnSpc="1">
              <a:normAutofit/>
            </a:bodyPr>
            <a:lstStyle/>
            <a:p>
              <a:endParaRPr lang="en-US">
                <a:cs typeface="+mn-ea"/>
                <a:sym typeface="+mn-lt"/>
              </a:endParaRPr>
            </a:p>
          </p:txBody>
        </p:sp>
        <p:sp>
          <p:nvSpPr>
            <p:cNvPr id="67" name="íṡḻîḋè"/>
            <p:cNvSpPr/>
            <p:nvPr/>
          </p:nvSpPr>
          <p:spPr bwMode="auto">
            <a:xfrm>
              <a:off x="3629534" y="2609851"/>
              <a:ext cx="1973838" cy="990481"/>
            </a:xfrm>
            <a:custGeom>
              <a:gdLst>
                <a:gd name="T0" fmla="*/ 399 w 1385"/>
                <a:gd name="T1" fmla="*/ 695 h 695"/>
                <a:gd name="T2" fmla="*/ 693 w 1385"/>
                <a:gd name="T3" fmla="*/ 399 h 695"/>
                <a:gd name="T4" fmla="*/ 988 w 1385"/>
                <a:gd name="T5" fmla="*/ 695 h 695"/>
                <a:gd name="T6" fmla="*/ 1385 w 1385"/>
                <a:gd name="T7" fmla="*/ 695 h 695"/>
                <a:gd name="T8" fmla="*/ 693 w 1385"/>
                <a:gd name="T9" fmla="*/ 0 h 695"/>
                <a:gd name="T10" fmla="*/ 0 w 1385"/>
                <a:gd name="T11" fmla="*/ 695 h 695"/>
                <a:gd name="T12" fmla="*/ 399 w 1385"/>
                <a:gd name="T13" fmla="*/ 695 h 695"/>
              </a:gdLst>
              <a:cxnLst>
                <a:cxn ang="0">
                  <a:pos x="T0" y="T1"/>
                </a:cxn>
                <a:cxn ang="0">
                  <a:pos x="T2" y="T3"/>
                </a:cxn>
                <a:cxn ang="0">
                  <a:pos x="T4" y="T5"/>
                </a:cxn>
                <a:cxn ang="0">
                  <a:pos x="T6" y="T7"/>
                </a:cxn>
                <a:cxn ang="0">
                  <a:pos x="T8" y="T9"/>
                </a:cxn>
                <a:cxn ang="0">
                  <a:pos x="T10" y="T11"/>
                </a:cxn>
                <a:cxn ang="0">
                  <a:pos x="T12" y="T13"/>
                </a:cxn>
              </a:cxnLst>
              <a:rect l="0" t="0" r="r" b="b"/>
              <a:pathLst>
                <a:path w="1385" h="695">
                  <a:moveTo>
                    <a:pt x="399" y="695"/>
                  </a:moveTo>
                  <a:lnTo>
                    <a:pt x="693" y="399"/>
                  </a:lnTo>
                  <a:lnTo>
                    <a:pt x="988" y="695"/>
                  </a:lnTo>
                  <a:lnTo>
                    <a:pt x="1385" y="695"/>
                  </a:lnTo>
                  <a:lnTo>
                    <a:pt x="693" y="0"/>
                  </a:lnTo>
                  <a:lnTo>
                    <a:pt x="0" y="695"/>
                  </a:lnTo>
                  <a:lnTo>
                    <a:pt x="399" y="695"/>
                  </a:lnTo>
                  <a:close/>
                </a:path>
              </a:pathLst>
            </a:custGeom>
            <a:gradFill>
              <a:gsLst>
                <a:gs pos="0">
                  <a:srgbClr val="BD1F23"/>
                </a:gs>
                <a:gs pos="81000">
                  <a:srgbClr val="CB4D50"/>
                </a:gs>
              </a:gsLst>
              <a:lin ang="3600000" scaled="0"/>
            </a:gradFill>
            <a:ln>
              <a:noFill/>
            </a:ln>
          </p:spPr>
          <p:txBody>
            <a:bodyPr vert="horz" wrap="square" lIns="91440" tIns="45720" rIns="91440" bIns="45720" numCol="1" anchor="t" anchorCtr="0" compatLnSpc="1">
              <a:normAutofit/>
            </a:bodyPr>
            <a:lstStyle/>
            <a:p>
              <a:endParaRPr lang="en-US">
                <a:cs typeface="+mn-ea"/>
                <a:sym typeface="+mn-lt"/>
              </a:endParaRPr>
            </a:p>
          </p:txBody>
        </p:sp>
        <p:sp>
          <p:nvSpPr>
            <p:cNvPr id="68" name="ïṡlíḓê"/>
            <p:cNvSpPr/>
            <p:nvPr/>
          </p:nvSpPr>
          <p:spPr bwMode="auto">
            <a:xfrm>
              <a:off x="2145712" y="3678716"/>
              <a:ext cx="1978113" cy="990481"/>
            </a:xfrm>
            <a:custGeom>
              <a:gdLst>
                <a:gd name="T0" fmla="*/ 400 w 1388"/>
                <a:gd name="T1" fmla="*/ 0 h 695"/>
                <a:gd name="T2" fmla="*/ 693 w 1388"/>
                <a:gd name="T3" fmla="*/ 296 h 695"/>
                <a:gd name="T4" fmla="*/ 989 w 1388"/>
                <a:gd name="T5" fmla="*/ 0 h 695"/>
                <a:gd name="T6" fmla="*/ 1388 w 1388"/>
                <a:gd name="T7" fmla="*/ 0 h 695"/>
                <a:gd name="T8" fmla="*/ 693 w 1388"/>
                <a:gd name="T9" fmla="*/ 695 h 695"/>
                <a:gd name="T10" fmla="*/ 0 w 1388"/>
                <a:gd name="T11" fmla="*/ 0 h 695"/>
                <a:gd name="T12" fmla="*/ 400 w 1388"/>
                <a:gd name="T13" fmla="*/ 0 h 695"/>
              </a:gdLst>
              <a:cxnLst>
                <a:cxn ang="0">
                  <a:pos x="T0" y="T1"/>
                </a:cxn>
                <a:cxn ang="0">
                  <a:pos x="T2" y="T3"/>
                </a:cxn>
                <a:cxn ang="0">
                  <a:pos x="T4" y="T5"/>
                </a:cxn>
                <a:cxn ang="0">
                  <a:pos x="T6" y="T7"/>
                </a:cxn>
                <a:cxn ang="0">
                  <a:pos x="T8" y="T9"/>
                </a:cxn>
                <a:cxn ang="0">
                  <a:pos x="T10" y="T11"/>
                </a:cxn>
                <a:cxn ang="0">
                  <a:pos x="T12" y="T13"/>
                </a:cxn>
              </a:cxnLst>
              <a:rect l="0" t="0" r="r" b="b"/>
              <a:pathLst>
                <a:path w="1388" h="695">
                  <a:moveTo>
                    <a:pt x="400" y="0"/>
                  </a:moveTo>
                  <a:lnTo>
                    <a:pt x="693" y="296"/>
                  </a:lnTo>
                  <a:lnTo>
                    <a:pt x="989" y="0"/>
                  </a:lnTo>
                  <a:lnTo>
                    <a:pt x="1388" y="0"/>
                  </a:lnTo>
                  <a:lnTo>
                    <a:pt x="693" y="695"/>
                  </a:lnTo>
                  <a:lnTo>
                    <a:pt x="0" y="0"/>
                  </a:lnTo>
                  <a:lnTo>
                    <a:pt x="400" y="0"/>
                  </a:lnTo>
                  <a:close/>
                </a:path>
              </a:pathLst>
            </a:custGeom>
            <a:solidFill>
              <a:srgbClr val="404040"/>
            </a:solidFill>
            <a:ln>
              <a:noFill/>
            </a:ln>
          </p:spPr>
          <p:txBody>
            <a:bodyPr vert="horz" wrap="square" lIns="91440" tIns="45720" rIns="91440" bIns="45720" numCol="1" anchor="t" anchorCtr="0" compatLnSpc="1">
              <a:normAutofit/>
            </a:bodyPr>
            <a:lstStyle/>
            <a:p>
              <a:endParaRPr lang="en-US">
                <a:cs typeface="+mn-ea"/>
                <a:sym typeface="+mn-lt"/>
              </a:endParaRPr>
            </a:p>
          </p:txBody>
        </p:sp>
        <p:sp>
          <p:nvSpPr>
            <p:cNvPr id="69" name="iṧļïdè"/>
            <p:cNvSpPr/>
            <p:nvPr/>
          </p:nvSpPr>
          <p:spPr bwMode="auto">
            <a:xfrm>
              <a:off x="666166" y="2609851"/>
              <a:ext cx="1973838" cy="990481"/>
            </a:xfrm>
            <a:custGeom>
              <a:gdLst>
                <a:gd name="T0" fmla="*/ 399 w 1385"/>
                <a:gd name="T1" fmla="*/ 695 h 695"/>
                <a:gd name="T2" fmla="*/ 693 w 1385"/>
                <a:gd name="T3" fmla="*/ 399 h 695"/>
                <a:gd name="T4" fmla="*/ 988 w 1385"/>
                <a:gd name="T5" fmla="*/ 695 h 695"/>
                <a:gd name="T6" fmla="*/ 1385 w 1385"/>
                <a:gd name="T7" fmla="*/ 695 h 695"/>
                <a:gd name="T8" fmla="*/ 693 w 1385"/>
                <a:gd name="T9" fmla="*/ 0 h 695"/>
                <a:gd name="T10" fmla="*/ 0 w 1385"/>
                <a:gd name="T11" fmla="*/ 695 h 695"/>
                <a:gd name="T12" fmla="*/ 399 w 1385"/>
                <a:gd name="T13" fmla="*/ 695 h 695"/>
              </a:gdLst>
              <a:cxnLst>
                <a:cxn ang="0">
                  <a:pos x="T0" y="T1"/>
                </a:cxn>
                <a:cxn ang="0">
                  <a:pos x="T2" y="T3"/>
                </a:cxn>
                <a:cxn ang="0">
                  <a:pos x="T4" y="T5"/>
                </a:cxn>
                <a:cxn ang="0">
                  <a:pos x="T6" y="T7"/>
                </a:cxn>
                <a:cxn ang="0">
                  <a:pos x="T8" y="T9"/>
                </a:cxn>
                <a:cxn ang="0">
                  <a:pos x="T10" y="T11"/>
                </a:cxn>
                <a:cxn ang="0">
                  <a:pos x="T12" y="T13"/>
                </a:cxn>
              </a:cxnLst>
              <a:rect l="0" t="0" r="r" b="b"/>
              <a:pathLst>
                <a:path w="1385" h="695">
                  <a:moveTo>
                    <a:pt x="399" y="695"/>
                  </a:moveTo>
                  <a:lnTo>
                    <a:pt x="693" y="399"/>
                  </a:lnTo>
                  <a:lnTo>
                    <a:pt x="988" y="695"/>
                  </a:lnTo>
                  <a:lnTo>
                    <a:pt x="1385" y="695"/>
                  </a:lnTo>
                  <a:lnTo>
                    <a:pt x="693" y="0"/>
                  </a:lnTo>
                  <a:lnTo>
                    <a:pt x="0" y="695"/>
                  </a:lnTo>
                  <a:lnTo>
                    <a:pt x="399" y="695"/>
                  </a:lnTo>
                  <a:close/>
                </a:path>
              </a:pathLst>
            </a:custGeom>
            <a:gradFill>
              <a:gsLst>
                <a:gs pos="0">
                  <a:srgbClr val="BD1F23"/>
                </a:gs>
                <a:gs pos="81000">
                  <a:srgbClr val="CB4D50"/>
                </a:gs>
              </a:gsLst>
              <a:lin ang="3600000" scaled="0"/>
            </a:gradFill>
            <a:ln>
              <a:noFill/>
            </a:ln>
          </p:spPr>
          <p:txBody>
            <a:bodyPr vert="horz" wrap="square" lIns="91440" tIns="45720" rIns="91440" bIns="45720" numCol="1" anchor="t" anchorCtr="0" compatLnSpc="1">
              <a:normAutofit/>
            </a:bodyPr>
            <a:lstStyle/>
            <a:p>
              <a:endParaRPr lang="en-US">
                <a:cs typeface="+mn-ea"/>
                <a:sym typeface="+mn-lt"/>
              </a:endParaRPr>
            </a:p>
          </p:txBody>
        </p:sp>
      </p:grpSp>
      <p:cxnSp>
        <p:nvCxnSpPr>
          <p:cNvPr id="70" name="直接连接符 69"/>
          <p:cNvCxnSpPr/>
          <p:nvPr/>
        </p:nvCxnSpPr>
        <p:spPr>
          <a:xfrm flipH="1">
            <a:off x="2267859" y="34448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5303159" y="34448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8338459" y="34448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3791859" y="27905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827159" y="27905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9862459" y="2790575"/>
            <a:ext cx="0" cy="1080000"/>
          </a:xfrm>
          <a:prstGeom prst="line">
            <a:avLst/>
          </a:prstGeom>
          <a:ln w="12700" cap="rnd">
            <a:solidFill>
              <a:schemeClr val="bg1">
                <a:lumMod val="6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120140" y="4886325"/>
            <a:ext cx="2290445" cy="899795"/>
            <a:chOff x="1303" y="7624"/>
            <a:chExt cx="3607" cy="1417"/>
          </a:xfrm>
        </p:grpSpPr>
        <p:sp>
          <p:nvSpPr>
            <p:cNvPr id="77"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78"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grpSp>
        <p:nvGrpSpPr>
          <p:cNvPr id="79" name="组合 78"/>
          <p:cNvGrpSpPr/>
          <p:nvPr/>
        </p:nvGrpSpPr>
        <p:grpSpPr>
          <a:xfrm>
            <a:off x="4157980" y="4886325"/>
            <a:ext cx="2290445" cy="899795"/>
            <a:chOff x="1303" y="7624"/>
            <a:chExt cx="3607" cy="1417"/>
          </a:xfrm>
        </p:grpSpPr>
        <p:sp>
          <p:nvSpPr>
            <p:cNvPr id="80"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81"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grpSp>
        <p:nvGrpSpPr>
          <p:cNvPr id="82" name="组合 81"/>
          <p:cNvGrpSpPr/>
          <p:nvPr/>
        </p:nvGrpSpPr>
        <p:grpSpPr>
          <a:xfrm>
            <a:off x="7068820" y="4886325"/>
            <a:ext cx="2290445" cy="899795"/>
            <a:chOff x="1303" y="7624"/>
            <a:chExt cx="3607" cy="1417"/>
          </a:xfrm>
        </p:grpSpPr>
        <p:sp>
          <p:nvSpPr>
            <p:cNvPr id="83"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84"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grpSp>
        <p:nvGrpSpPr>
          <p:cNvPr id="85" name="组合 84"/>
          <p:cNvGrpSpPr/>
          <p:nvPr/>
        </p:nvGrpSpPr>
        <p:grpSpPr>
          <a:xfrm>
            <a:off x="2770505" y="1372235"/>
            <a:ext cx="2290445" cy="899795"/>
            <a:chOff x="1303" y="7624"/>
            <a:chExt cx="3607" cy="1417"/>
          </a:xfrm>
        </p:grpSpPr>
        <p:sp>
          <p:nvSpPr>
            <p:cNvPr id="86"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87"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grpSp>
        <p:nvGrpSpPr>
          <p:cNvPr id="88" name="组合 87"/>
          <p:cNvGrpSpPr/>
          <p:nvPr/>
        </p:nvGrpSpPr>
        <p:grpSpPr>
          <a:xfrm>
            <a:off x="5808345" y="1372235"/>
            <a:ext cx="2290445" cy="899795"/>
            <a:chOff x="1303" y="7624"/>
            <a:chExt cx="3607" cy="1417"/>
          </a:xfrm>
        </p:grpSpPr>
        <p:sp>
          <p:nvSpPr>
            <p:cNvPr id="89"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90"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grpSp>
        <p:nvGrpSpPr>
          <p:cNvPr id="91" name="组合 90"/>
          <p:cNvGrpSpPr/>
          <p:nvPr/>
        </p:nvGrpSpPr>
        <p:grpSpPr>
          <a:xfrm>
            <a:off x="8719185" y="1372235"/>
            <a:ext cx="2290445" cy="899795"/>
            <a:chOff x="1303" y="7624"/>
            <a:chExt cx="3607" cy="1417"/>
          </a:xfrm>
        </p:grpSpPr>
        <p:sp>
          <p:nvSpPr>
            <p:cNvPr id="92" name="TextBox 30"/>
            <p:cNvSpPr txBox="1"/>
            <p:nvPr/>
          </p:nvSpPr>
          <p:spPr>
            <a:xfrm>
              <a:off x="1530" y="7624"/>
              <a:ext cx="2934" cy="582"/>
            </a:xfrm>
            <a:prstGeom prst="rect">
              <a:avLst/>
            </a:prstGeom>
            <a:noFill/>
          </p:spPr>
          <p:txBody>
            <a:bodyPr wrap="square" lIns="0" tIns="0" rIns="0" bIns="0" rtlCol="0">
              <a:spAutoFit/>
            </a:bodyPr>
            <a:lstStyle/>
            <a:p>
              <a:pPr algn="ctr"/>
              <a:r>
                <a:rPr lang="zh-CN" altLang="en-US" sz="2400">
                  <a:solidFill>
                    <a:schemeClr val="tx1">
                      <a:lumMod val="75000"/>
                      <a:lumOff val="25000"/>
                    </a:schemeClr>
                  </a:solidFill>
                  <a:cs typeface="+mn-ea"/>
                  <a:sym typeface="+mn-lt"/>
                </a:rPr>
                <a:t>添加标题</a:t>
              </a:r>
            </a:p>
          </p:txBody>
        </p:sp>
        <p:sp>
          <p:nvSpPr>
            <p:cNvPr id="93" name="TextBox 29"/>
            <p:cNvSpPr txBox="1"/>
            <p:nvPr/>
          </p:nvSpPr>
          <p:spPr>
            <a:xfrm>
              <a:off x="1303" y="8344"/>
              <a:ext cx="3607" cy="697"/>
            </a:xfrm>
            <a:prstGeom prst="rect">
              <a:avLst/>
            </a:prstGeom>
            <a:noFill/>
          </p:spPr>
          <p:txBody>
            <a:bodyPr wrap="square" lIns="0" tIns="0" rIns="0" bIns="0" rtlCol="0">
              <a:spAutoFit/>
            </a:bodyPr>
            <a:lstStyle/>
            <a:p>
              <a:pPr marL="0" lvl="1" algn="ctr">
                <a:lnSpc>
                  <a:spcPct val="150000"/>
                </a:lnSpc>
              </a:pPr>
              <a:r>
                <a:rPr lang="zh-CN" altLang="en-US" sz="1000">
                  <a:solidFill>
                    <a:schemeClr val="tx1">
                      <a:lumMod val="65000"/>
                      <a:lumOff val="35000"/>
                    </a:schemeClr>
                  </a:solidFill>
                  <a:cs typeface="+mn-ea"/>
                  <a:sym typeface="+mn-lt"/>
                </a:rPr>
                <a:t>您的内容打在这里，或者通过复制您的文本后或者通过复制您的文本后</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up)">
                                      <p:cBhvr>
                                        <p:cTn id="11" dur="500"/>
                                        <p:tgtEl>
                                          <p:spTgt spid="70"/>
                                        </p:tgtEl>
                                      </p:cBhvr>
                                    </p:animEffect>
                                  </p:childTnLst>
                                </p:cTn>
                              </p:par>
                              <p:par>
                                <p:cTn id="12" presetID="22" presetClass="entr" presetSubtype="4" fill="hold" nodeType="with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wipe(down)">
                                      <p:cBhvr>
                                        <p:cTn id="14" dur="500"/>
                                        <p:tgtEl>
                                          <p:spTgt spid="73"/>
                                        </p:tgtEl>
                                      </p:cBhvr>
                                    </p:animEffect>
                                  </p:childTnLst>
                                </p:cTn>
                              </p:par>
                              <p:par>
                                <p:cTn id="15" presetID="22" presetClass="entr" presetSubtype="1"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up)">
                                      <p:cBhvr>
                                        <p:cTn id="17" dur="500"/>
                                        <p:tgtEl>
                                          <p:spTgt spid="71"/>
                                        </p:tgtEl>
                                      </p:cBhvr>
                                    </p:animEffect>
                                  </p:childTnLst>
                                </p:cTn>
                              </p:par>
                              <p:par>
                                <p:cTn id="18" presetID="22" presetClass="entr" presetSubtype="4"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down)">
                                      <p:cBhvr>
                                        <p:cTn id="20" dur="500"/>
                                        <p:tgtEl>
                                          <p:spTgt spid="74"/>
                                        </p:tgtEl>
                                      </p:cBhvr>
                                    </p:animEffect>
                                  </p:childTnLst>
                                </p:cTn>
                              </p:par>
                              <p:par>
                                <p:cTn id="21" presetID="22" presetClass="entr" presetSubtype="1" fill="hold"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up)">
                                      <p:cBhvr>
                                        <p:cTn id="23" dur="500"/>
                                        <p:tgtEl>
                                          <p:spTgt spid="72"/>
                                        </p:tgtEl>
                                      </p:cBhvr>
                                    </p:animEffect>
                                  </p:childTnLst>
                                </p:cTn>
                              </p:par>
                              <p:par>
                                <p:cTn id="24" presetID="22" presetClass="entr" presetSubtype="4"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down)">
                                      <p:cBhvr>
                                        <p:cTn id="2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6" name="平行四边形 5"/>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矩形 7"/>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
        <p:nvSpPr>
          <p:cNvPr id="9" name="î$ḻíḓé"/>
          <p:cNvSpPr/>
          <p:nvPr/>
        </p:nvSpPr>
        <p:spPr>
          <a:xfrm flipV="1">
            <a:off x="0" y="3274997"/>
            <a:ext cx="12192000" cy="3583003"/>
          </a:xfrm>
          <a:custGeom>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28567"/>
              <a:gd name="connsiteX1-3" fmla="*/ 21600 w 21600"/>
              <a:gd name="connsiteY1-4" fmla="*/ 0 h 28567"/>
              <a:gd name="connsiteX2-5" fmla="*/ 21600 w 21600"/>
              <a:gd name="connsiteY2-6" fmla="*/ 17322 h 28567"/>
              <a:gd name="connsiteX3-7" fmla="*/ 0 w 21600"/>
              <a:gd name="connsiteY3-8" fmla="*/ 20172 h 28567"/>
              <a:gd name="connsiteX4-9" fmla="*/ 0 w 21600"/>
              <a:gd name="connsiteY4-10" fmla="*/ 0 h 28567"/>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600" h="28567">
                <a:moveTo>
                  <a:pt x="0" y="0"/>
                </a:moveTo>
                <a:lnTo>
                  <a:pt x="21600" y="0"/>
                </a:lnTo>
                <a:lnTo>
                  <a:pt x="21600" y="17322"/>
                </a:lnTo>
                <a:cubicBezTo>
                  <a:pt x="10800" y="17322"/>
                  <a:pt x="10058" y="40601"/>
                  <a:pt x="0" y="20172"/>
                </a:cubicBezTo>
                <a:lnTo>
                  <a:pt x="0" y="0"/>
                </a:lnTo>
                <a:close/>
              </a:path>
            </a:pathLst>
          </a:custGeom>
          <a:gradFill>
            <a:gsLst>
              <a:gs pos="75000">
                <a:srgbClr val="D26668"/>
              </a:gs>
              <a:gs pos="0">
                <a:srgbClr val="BD1F23"/>
              </a:gs>
            </a:gsLst>
            <a:lin ang="13500000" scaled="0"/>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defTabSz="914400"/>
            <a:endParaRPr lang="en-US" sz="1400" b="1">
              <a:cs typeface="+mn-ea"/>
              <a:sym typeface="+mn-lt"/>
            </a:endParaRPr>
          </a:p>
        </p:txBody>
      </p:sp>
      <p:grpSp>
        <p:nvGrpSpPr>
          <p:cNvPr id="10" name="íśḻide"/>
          <p:cNvGrpSpPr/>
          <p:nvPr/>
        </p:nvGrpSpPr>
        <p:grpSpPr>
          <a:xfrm>
            <a:off x="8139322" y="1130300"/>
            <a:ext cx="3379578" cy="5013325"/>
            <a:chOff x="7882146" y="1130300"/>
            <a:chExt cx="3379578" cy="5013325"/>
          </a:xfrm>
        </p:grpSpPr>
        <p:sp>
          <p:nvSpPr>
            <p:cNvPr id="30" name="ïṩľïḓè"/>
            <p:cNvSpPr/>
            <p:nvPr/>
          </p:nvSpPr>
          <p:spPr>
            <a:xfrm>
              <a:off x="7946772" y="5990716"/>
              <a:ext cx="3250324" cy="152909"/>
            </a:xfrm>
            <a:prstGeom prst="ellipse">
              <a:avLst/>
            </a:prstGeom>
            <a:solidFill>
              <a:schemeClr val="tx1">
                <a:lumMod val="50000"/>
                <a:lumOff val="50000"/>
                <a:alpha val="30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nvGrpSpPr>
            <p:cNvPr id="31" name="iṡľíḑe"/>
            <p:cNvGrpSpPr/>
            <p:nvPr/>
          </p:nvGrpSpPr>
          <p:grpSpPr>
            <a:xfrm>
              <a:off x="7882146" y="1130300"/>
              <a:ext cx="1843575" cy="3674062"/>
              <a:chOff x="8145226" y="1959483"/>
              <a:chExt cx="2088337" cy="4161819"/>
            </a:xfrm>
          </p:grpSpPr>
          <p:sp>
            <p:nvSpPr>
              <p:cNvPr id="40" name="is1ïḋé"/>
              <p:cNvSpPr/>
              <p:nvPr/>
            </p:nvSpPr>
            <p:spPr>
              <a:xfrm>
                <a:off x="8271579" y="2062214"/>
                <a:ext cx="1838438" cy="3965706"/>
              </a:xfrm>
              <a:custGeom>
                <a:gdLst>
                  <a:gd name="connsiteX0" fmla="*/ 444792 w 4503763"/>
                  <a:gd name="connsiteY0" fmla="*/ 0 h 9715289"/>
                  <a:gd name="connsiteX1" fmla="*/ 4058971 w 4503763"/>
                  <a:gd name="connsiteY1" fmla="*/ 0 h 9715289"/>
                  <a:gd name="connsiteX2" fmla="*/ 4503763 w 4503763"/>
                  <a:gd name="connsiteY2" fmla="*/ 444792 h 9715289"/>
                  <a:gd name="connsiteX3" fmla="*/ 4503763 w 4503763"/>
                  <a:gd name="connsiteY3" fmla="*/ 9270497 h 9715289"/>
                  <a:gd name="connsiteX4" fmla="*/ 4058971 w 4503763"/>
                  <a:gd name="connsiteY4" fmla="*/ 9715289 h 9715289"/>
                  <a:gd name="connsiteX5" fmla="*/ 444792 w 4503763"/>
                  <a:gd name="connsiteY5" fmla="*/ 9715289 h 9715289"/>
                  <a:gd name="connsiteX6" fmla="*/ 0 w 4503763"/>
                  <a:gd name="connsiteY6" fmla="*/ 9270497 h 9715289"/>
                  <a:gd name="connsiteX7" fmla="*/ 0 w 4503763"/>
                  <a:gd name="connsiteY7" fmla="*/ 444792 h 9715289"/>
                  <a:gd name="connsiteX8" fmla="*/ 444792 w 4503763"/>
                  <a:gd name="connsiteY8" fmla="*/ 0 h 97152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3763" h="9715289">
                    <a:moveTo>
                      <a:pt x="444792" y="0"/>
                    </a:moveTo>
                    <a:lnTo>
                      <a:pt x="4058971" y="0"/>
                    </a:lnTo>
                    <a:cubicBezTo>
                      <a:pt x="4304623" y="0"/>
                      <a:pt x="4503763" y="199140"/>
                      <a:pt x="4503763" y="444792"/>
                    </a:cubicBezTo>
                    <a:lnTo>
                      <a:pt x="4503763" y="9270497"/>
                    </a:lnTo>
                    <a:cubicBezTo>
                      <a:pt x="4503763" y="9516149"/>
                      <a:pt x="4304623" y="9715289"/>
                      <a:pt x="4058971" y="9715289"/>
                    </a:cubicBezTo>
                    <a:lnTo>
                      <a:pt x="444792" y="9715289"/>
                    </a:lnTo>
                    <a:cubicBezTo>
                      <a:pt x="199140" y="9715289"/>
                      <a:pt x="0" y="9516149"/>
                      <a:pt x="0" y="9270497"/>
                    </a:cubicBezTo>
                    <a:lnTo>
                      <a:pt x="0" y="444792"/>
                    </a:lnTo>
                    <a:cubicBezTo>
                      <a:pt x="0" y="199140"/>
                      <a:pt x="199140" y="0"/>
                      <a:pt x="444792" y="0"/>
                    </a:cubicBezTo>
                    <a:close/>
                  </a:path>
                </a:pathLst>
              </a:cu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chemeClr val="lt1"/>
                  </a:solidFill>
                  <a:cs typeface="+mn-ea"/>
                  <a:sym typeface="+mn-lt"/>
                </a:endParaRPr>
              </a:p>
            </p:txBody>
          </p:sp>
          <p:sp>
            <p:nvSpPr>
              <p:cNvPr id="41" name="ïṩlídê"/>
              <p:cNvSpPr/>
              <p:nvPr/>
            </p:nvSpPr>
            <p:spPr>
              <a:xfrm>
                <a:off x="10200065" y="2933362"/>
                <a:ext cx="33498" cy="463385"/>
              </a:xfrm>
              <a:custGeom>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chemeClr val="bg1">
                  <a:lumMod val="75000"/>
                </a:schemeClr>
              </a:solidFill>
              <a:ln w="12700" cap="flat">
                <a:noFill/>
                <a:miter lim="400000"/>
              </a:ln>
              <a:effectLst/>
            </p:spPr>
            <p:txBody>
              <a:bodyPr wrap="square" lIns="91440" tIns="45720" rIns="91440" bIns="45720" numCol="1" anchor="ctr">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sz="3200">
                  <a:solidFill>
                    <a:schemeClr val="accent1">
                      <a:hueOff val="-12342858"/>
                      <a:satOff val="-30430"/>
                      <a:lumOff val="4509"/>
                    </a:schemeClr>
                  </a:solidFill>
                  <a:cs typeface="+mn-ea"/>
                  <a:sym typeface="+mn-lt"/>
                </a:endParaRPr>
              </a:p>
            </p:txBody>
          </p:sp>
          <p:sp>
            <p:nvSpPr>
              <p:cNvPr id="11" name="işḷíḑê"/>
              <p:cNvSpPr/>
              <p:nvPr/>
            </p:nvSpPr>
            <p:spPr>
              <a:xfrm>
                <a:off x="8145226" y="2529219"/>
                <a:ext cx="32765" cy="970940"/>
              </a:xfrm>
              <a:custGeom>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chemeClr val="bg1">
                  <a:lumMod val="7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12" name="îṩļïḑê"/>
              <p:cNvSpPr/>
              <p:nvPr/>
            </p:nvSpPr>
            <p:spPr>
              <a:xfrm>
                <a:off x="8162206" y="1959483"/>
                <a:ext cx="2053671" cy="4161819"/>
              </a:xfrm>
              <a:custGeom>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chemeClr val="bg1">
                  <a:lumMod val="8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14" name="íŝ1íḑê"/>
              <p:cNvSpPr/>
              <p:nvPr/>
            </p:nvSpPr>
            <p:spPr>
              <a:xfrm>
                <a:off x="8193373" y="1990780"/>
                <a:ext cx="1991452" cy="4099070"/>
              </a:xfrm>
              <a:custGeom>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chemeClr val="bg1">
                  <a:lumMod val="8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15" name="ïṩļïḍé"/>
              <p:cNvSpPr/>
              <p:nvPr/>
            </p:nvSpPr>
            <p:spPr>
              <a:xfrm>
                <a:off x="9375000" y="2093195"/>
                <a:ext cx="58706" cy="58704"/>
              </a:xfrm>
              <a:prstGeom prst="ellipse">
                <a:avLst/>
              </a:pr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17" name="ïŝḻîďé"/>
              <p:cNvSpPr/>
              <p:nvPr/>
            </p:nvSpPr>
            <p:spPr>
              <a:xfrm>
                <a:off x="9061920" y="2104918"/>
                <a:ext cx="250859" cy="35400"/>
              </a:xfrm>
              <a:custGeom>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grpSp>
        <p:grpSp>
          <p:nvGrpSpPr>
            <p:cNvPr id="32" name="îsḻíḍé"/>
            <p:cNvGrpSpPr/>
            <p:nvPr/>
          </p:nvGrpSpPr>
          <p:grpSpPr>
            <a:xfrm>
              <a:off x="9104177" y="1564997"/>
              <a:ext cx="2157547" cy="4299835"/>
              <a:chOff x="9104177" y="1564997"/>
              <a:chExt cx="2157547" cy="4299835"/>
            </a:xfrm>
          </p:grpSpPr>
          <p:sp>
            <p:nvSpPr>
              <p:cNvPr id="33" name="íṡ1idé"/>
              <p:cNvSpPr/>
              <p:nvPr/>
            </p:nvSpPr>
            <p:spPr>
              <a:xfrm>
                <a:off x="9234719" y="1671135"/>
                <a:ext cx="1899365" cy="4097219"/>
              </a:xfrm>
              <a:custGeom>
                <a:gdLst>
                  <a:gd name="connsiteX0" fmla="*/ 444792 w 4503763"/>
                  <a:gd name="connsiteY0" fmla="*/ 0 h 9715289"/>
                  <a:gd name="connsiteX1" fmla="*/ 4058971 w 4503763"/>
                  <a:gd name="connsiteY1" fmla="*/ 0 h 9715289"/>
                  <a:gd name="connsiteX2" fmla="*/ 4503763 w 4503763"/>
                  <a:gd name="connsiteY2" fmla="*/ 444792 h 9715289"/>
                  <a:gd name="connsiteX3" fmla="*/ 4503763 w 4503763"/>
                  <a:gd name="connsiteY3" fmla="*/ 9270497 h 9715289"/>
                  <a:gd name="connsiteX4" fmla="*/ 4058971 w 4503763"/>
                  <a:gd name="connsiteY4" fmla="*/ 9715289 h 9715289"/>
                  <a:gd name="connsiteX5" fmla="*/ 444792 w 4503763"/>
                  <a:gd name="connsiteY5" fmla="*/ 9715289 h 9715289"/>
                  <a:gd name="connsiteX6" fmla="*/ 0 w 4503763"/>
                  <a:gd name="connsiteY6" fmla="*/ 9270497 h 9715289"/>
                  <a:gd name="connsiteX7" fmla="*/ 0 w 4503763"/>
                  <a:gd name="connsiteY7" fmla="*/ 444792 h 9715289"/>
                  <a:gd name="connsiteX8" fmla="*/ 444792 w 4503763"/>
                  <a:gd name="connsiteY8" fmla="*/ 0 h 97152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3763" h="9715289">
                    <a:moveTo>
                      <a:pt x="444792" y="0"/>
                    </a:moveTo>
                    <a:lnTo>
                      <a:pt x="4058971" y="0"/>
                    </a:lnTo>
                    <a:cubicBezTo>
                      <a:pt x="4304623" y="0"/>
                      <a:pt x="4503763" y="199140"/>
                      <a:pt x="4503763" y="444792"/>
                    </a:cubicBezTo>
                    <a:lnTo>
                      <a:pt x="4503763" y="9270497"/>
                    </a:lnTo>
                    <a:cubicBezTo>
                      <a:pt x="4503763" y="9516149"/>
                      <a:pt x="4304623" y="9715289"/>
                      <a:pt x="4058971" y="9715289"/>
                    </a:cubicBezTo>
                    <a:lnTo>
                      <a:pt x="444792" y="9715289"/>
                    </a:lnTo>
                    <a:cubicBezTo>
                      <a:pt x="199140" y="9715289"/>
                      <a:pt x="0" y="9516149"/>
                      <a:pt x="0" y="9270497"/>
                    </a:cubicBezTo>
                    <a:lnTo>
                      <a:pt x="0" y="444792"/>
                    </a:lnTo>
                    <a:cubicBezTo>
                      <a:pt x="0" y="199140"/>
                      <a:pt x="199140" y="0"/>
                      <a:pt x="444792" y="0"/>
                    </a:cubicBezTo>
                    <a:close/>
                  </a:path>
                </a:pathLst>
              </a:cu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chemeClr val="lt1"/>
                  </a:solidFill>
                  <a:cs typeface="+mn-ea"/>
                  <a:sym typeface="+mn-lt"/>
                </a:endParaRPr>
              </a:p>
            </p:txBody>
          </p:sp>
          <p:sp>
            <p:nvSpPr>
              <p:cNvPr id="27" name="ïṣḷíḋe"/>
              <p:cNvSpPr/>
              <p:nvPr/>
            </p:nvSpPr>
            <p:spPr>
              <a:xfrm>
                <a:off x="11227116" y="2571172"/>
                <a:ext cx="34608" cy="478752"/>
              </a:xfrm>
              <a:custGeom>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chemeClr val="bg1">
                  <a:lumMod val="85000"/>
                </a:schemeClr>
              </a:solidFill>
              <a:ln w="12700" cap="flat">
                <a:noFill/>
                <a:miter lim="400000"/>
              </a:ln>
              <a:effectLst/>
            </p:spPr>
            <p:txBody>
              <a:bodyPr wrap="square" lIns="91440" tIns="45720" rIns="91440" bIns="45720" numCol="1"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sz="3200">
                  <a:solidFill>
                    <a:schemeClr val="accent1">
                      <a:hueOff val="-12342858"/>
                      <a:satOff val="-30430"/>
                      <a:lumOff val="4509"/>
                    </a:schemeClr>
                  </a:solidFill>
                  <a:cs typeface="+mn-ea"/>
                  <a:sym typeface="+mn-lt"/>
                </a:endParaRPr>
              </a:p>
            </p:txBody>
          </p:sp>
          <p:sp>
            <p:nvSpPr>
              <p:cNvPr id="35" name="ïsļiḍé"/>
              <p:cNvSpPr/>
              <p:nvPr/>
            </p:nvSpPr>
            <p:spPr>
              <a:xfrm>
                <a:off x="9104177" y="2153626"/>
                <a:ext cx="33851" cy="1003138"/>
              </a:xfrm>
              <a:custGeom>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chemeClr val="bg1">
                  <a:lumMod val="8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36" name="íṩḷíḍé"/>
              <p:cNvSpPr/>
              <p:nvPr/>
            </p:nvSpPr>
            <p:spPr>
              <a:xfrm>
                <a:off x="9121717" y="1564997"/>
                <a:ext cx="2121733" cy="4299835"/>
              </a:xfrm>
              <a:custGeom>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chemeClr val="bg1">
                  <a:lumMod val="50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37" name="íśļiḍê"/>
              <p:cNvSpPr/>
              <p:nvPr/>
            </p:nvSpPr>
            <p:spPr>
              <a:xfrm>
                <a:off x="9153919" y="1597333"/>
                <a:ext cx="2057450" cy="4235006"/>
              </a:xfrm>
              <a:custGeom>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chemeClr val="bg1">
                  <a:lumMod val="50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38" name="ïšļïḑè"/>
              <p:cNvSpPr/>
              <p:nvPr/>
            </p:nvSpPr>
            <p:spPr>
              <a:xfrm>
                <a:off x="10374685" y="1703121"/>
                <a:ext cx="60650" cy="60651"/>
              </a:xfrm>
              <a:prstGeom prst="ellipse">
                <a:avLst/>
              </a:pr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sp>
            <p:nvSpPr>
              <p:cNvPr id="39" name="îṡļíḑê"/>
              <p:cNvSpPr/>
              <p:nvPr/>
            </p:nvSpPr>
            <p:spPr>
              <a:xfrm>
                <a:off x="10051223" y="1715175"/>
                <a:ext cx="259172" cy="36573"/>
              </a:xfrm>
              <a:custGeom>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0"/>
                        <a:lumOff val="4509"/>
                      </a:schemeClr>
                    </a:solidFill>
                  </a:defRPr>
                </a:pPr>
                <a:endParaRPr>
                  <a:cs typeface="+mn-ea"/>
                  <a:sym typeface="+mn-lt"/>
                </a:endParaRPr>
              </a:p>
            </p:txBody>
          </p:sp>
        </p:grpSp>
      </p:grpSp>
      <p:sp>
        <p:nvSpPr>
          <p:cNvPr id="29" name="iṣľíḋé"/>
          <p:cNvSpPr txBox="1"/>
          <p:nvPr/>
        </p:nvSpPr>
        <p:spPr>
          <a:xfrm>
            <a:off x="673100" y="2199796"/>
            <a:ext cx="5675702" cy="784585"/>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zh-CN" altLang="en-US" sz="1200">
                <a:solidFill>
                  <a:schemeClr val="tx1">
                    <a:lumMod val="85000"/>
                    <a:lumOff val="15000"/>
                  </a:schemeClr>
                </a:solidFill>
                <a:cs typeface="+mn-ea"/>
                <a:sym typeface="+mn-lt"/>
              </a:rPr>
              <a:t>请替换文字内容，修改文字内容，也可以直接复制你的内容请替换文字内容，修改文字内容，也可以直接复制你的内容</a:t>
            </a:r>
            <a:r>
              <a:rPr lang="en-US" sz="1200">
                <a:cs typeface="+mn-ea"/>
                <a:sym typeface="+mn-lt"/>
              </a:rPr>
              <a:t>.</a:t>
            </a:r>
          </a:p>
        </p:txBody>
      </p:sp>
      <p:grpSp>
        <p:nvGrpSpPr>
          <p:cNvPr id="28" name="iṡļïdê"/>
          <p:cNvGrpSpPr/>
          <p:nvPr/>
        </p:nvGrpSpPr>
        <p:grpSpPr>
          <a:xfrm>
            <a:off x="673100" y="3917503"/>
            <a:ext cx="2097450" cy="2229297"/>
            <a:chOff x="673100" y="3917369"/>
            <a:chExt cx="2097450" cy="2229297"/>
          </a:xfrm>
        </p:grpSpPr>
        <p:grpSp>
          <p:nvGrpSpPr>
            <p:cNvPr id="42" name="îšḻîde"/>
            <p:cNvGrpSpPr/>
            <p:nvPr/>
          </p:nvGrpSpPr>
          <p:grpSpPr>
            <a:xfrm>
              <a:off x="673100" y="4531732"/>
              <a:ext cx="2097450" cy="1614934"/>
              <a:chOff x="673100" y="4531866"/>
              <a:chExt cx="2097450" cy="1614934"/>
            </a:xfrm>
          </p:grpSpPr>
          <p:sp>
            <p:nvSpPr>
              <p:cNvPr id="43" name="ïşḻîḓê"/>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Text here</a:t>
                </a:r>
              </a:p>
            </p:txBody>
          </p:sp>
          <p:sp>
            <p:nvSpPr>
              <p:cNvPr id="44" name="iŝlïḑè"/>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a:solidFill>
                      <a:schemeClr val="bg1"/>
                    </a:solidFill>
                    <a:cs typeface="+mn-ea"/>
                    <a:sym typeface="+mn-lt"/>
                  </a:rPr>
                  <a:t>请替换文字内容，修改文字内容，也可以直接复制你的内容</a:t>
                </a:r>
                <a:r>
                  <a:rPr lang="en-US" altLang="zh-CN" sz="1100">
                    <a:solidFill>
                      <a:schemeClr val="bg1"/>
                    </a:solidFill>
                    <a:cs typeface="+mn-ea"/>
                    <a:sym typeface="+mn-lt"/>
                  </a:rPr>
                  <a:t>.</a:t>
                </a:r>
              </a:p>
              <a:p>
                <a:pPr algn="ctr">
                  <a:lnSpc>
                    <a:spcPct val="150000"/>
                  </a:lnSpc>
                </a:pPr>
                <a:endParaRPr lang="en-US" altLang="zh-CN" sz="1100">
                  <a:solidFill>
                    <a:schemeClr val="bg1"/>
                  </a:solidFill>
                  <a:cs typeface="+mn-ea"/>
                  <a:sym typeface="+mn-lt"/>
                </a:endParaRPr>
              </a:p>
              <a:p>
                <a:pPr algn="ctr">
                  <a:lnSpc>
                    <a:spcPct val="150000"/>
                  </a:lnSpc>
                </a:pPr>
                <a:r>
                  <a:rPr lang="en-US" altLang="zh-CN" sz="1100">
                    <a:solidFill>
                      <a:schemeClr val="bg1"/>
                    </a:solidFill>
                    <a:cs typeface="+mn-ea"/>
                    <a:sym typeface="+mn-lt"/>
                  </a:rPr>
                  <a:t>……</a:t>
                </a:r>
              </a:p>
            </p:txBody>
          </p:sp>
        </p:grpSp>
        <p:grpSp>
          <p:nvGrpSpPr>
            <p:cNvPr id="45" name="iṥ1îďe"/>
            <p:cNvGrpSpPr/>
            <p:nvPr/>
          </p:nvGrpSpPr>
          <p:grpSpPr>
            <a:xfrm>
              <a:off x="1429614" y="3917369"/>
              <a:ext cx="584422" cy="587010"/>
              <a:chOff x="1429614" y="3917369"/>
              <a:chExt cx="584422" cy="587010"/>
            </a:xfrm>
          </p:grpSpPr>
          <p:sp>
            <p:nvSpPr>
              <p:cNvPr id="46" name="îsļiḑê"/>
              <p:cNvSpPr/>
              <p:nvPr/>
            </p:nvSpPr>
            <p:spPr bwMode="auto">
              <a:xfrm>
                <a:off x="1429614"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47" name="isḻïḋê"/>
              <p:cNvSpPr/>
              <p:nvPr/>
            </p:nvSpPr>
            <p:spPr bwMode="auto">
              <a:xfrm>
                <a:off x="1541402" y="4059710"/>
                <a:ext cx="360847" cy="302328"/>
              </a:xfrm>
              <a:custGeom>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2">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rgbClr val="404040"/>
              </a:solidFill>
              <a:ln>
                <a:noFill/>
              </a:ln>
            </p:spPr>
            <p:txBody>
              <a:bodyPr wrap="square" lIns="91440" tIns="45720" rIns="91440" bIns="45720" anchor="ctr">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grpSp>
      </p:grpSp>
      <p:grpSp>
        <p:nvGrpSpPr>
          <p:cNvPr id="48" name="islíḓè"/>
          <p:cNvGrpSpPr/>
          <p:nvPr/>
        </p:nvGrpSpPr>
        <p:grpSpPr>
          <a:xfrm>
            <a:off x="3072592" y="3917503"/>
            <a:ext cx="2097450" cy="2229297"/>
            <a:chOff x="3072592" y="3917369"/>
            <a:chExt cx="2097450" cy="2229297"/>
          </a:xfrm>
        </p:grpSpPr>
        <p:grpSp>
          <p:nvGrpSpPr>
            <p:cNvPr id="49" name="iślîďè"/>
            <p:cNvGrpSpPr/>
            <p:nvPr/>
          </p:nvGrpSpPr>
          <p:grpSpPr>
            <a:xfrm>
              <a:off x="3072592" y="4531732"/>
              <a:ext cx="2097450" cy="1614934"/>
              <a:chOff x="673100" y="4531866"/>
              <a:chExt cx="2097450" cy="1614934"/>
            </a:xfrm>
          </p:grpSpPr>
          <p:sp>
            <p:nvSpPr>
              <p:cNvPr id="53" name="íSlídê"/>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Text here</a:t>
                </a:r>
              </a:p>
            </p:txBody>
          </p:sp>
          <p:sp>
            <p:nvSpPr>
              <p:cNvPr id="54" name="íṩļiḓé"/>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a:solidFill>
                      <a:schemeClr val="bg1"/>
                    </a:solidFill>
                    <a:cs typeface="+mn-ea"/>
                    <a:sym typeface="+mn-lt"/>
                  </a:rPr>
                  <a:t>请替换文字内容，修改文字内容，也可以直接复制你的内容</a:t>
                </a:r>
                <a:endParaRPr lang="en-US" altLang="zh-CN" sz="1100">
                  <a:solidFill>
                    <a:schemeClr val="bg1"/>
                  </a:solidFill>
                  <a:cs typeface="+mn-ea"/>
                  <a:sym typeface="+mn-lt"/>
                </a:endParaRPr>
              </a:p>
              <a:p>
                <a:pPr algn="ctr">
                  <a:lnSpc>
                    <a:spcPct val="150000"/>
                  </a:lnSpc>
                </a:pPr>
                <a:endParaRPr lang="en-US" altLang="zh-CN" sz="1100">
                  <a:solidFill>
                    <a:schemeClr val="bg1"/>
                  </a:solidFill>
                  <a:cs typeface="+mn-ea"/>
                  <a:sym typeface="+mn-lt"/>
                </a:endParaRPr>
              </a:p>
              <a:p>
                <a:pPr algn="ctr">
                  <a:lnSpc>
                    <a:spcPct val="150000"/>
                  </a:lnSpc>
                </a:pPr>
                <a:r>
                  <a:rPr lang="en-US" altLang="zh-CN" sz="1100">
                    <a:solidFill>
                      <a:schemeClr val="bg1"/>
                    </a:solidFill>
                    <a:cs typeface="+mn-ea"/>
                    <a:sym typeface="+mn-lt"/>
                  </a:rPr>
                  <a:t>……</a:t>
                </a:r>
              </a:p>
            </p:txBody>
          </p:sp>
        </p:grpSp>
        <p:grpSp>
          <p:nvGrpSpPr>
            <p:cNvPr id="55" name="ïś1îďé"/>
            <p:cNvGrpSpPr/>
            <p:nvPr/>
          </p:nvGrpSpPr>
          <p:grpSpPr>
            <a:xfrm>
              <a:off x="3829106" y="3917369"/>
              <a:ext cx="584422" cy="587010"/>
              <a:chOff x="3829106" y="3917369"/>
              <a:chExt cx="584422" cy="587010"/>
            </a:xfrm>
          </p:grpSpPr>
          <p:sp>
            <p:nvSpPr>
              <p:cNvPr id="56" name="íSḷîdê"/>
              <p:cNvSpPr/>
              <p:nvPr/>
            </p:nvSpPr>
            <p:spPr bwMode="auto">
              <a:xfrm>
                <a:off x="3829106"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57" name="ïsḻïḑê"/>
              <p:cNvSpPr/>
              <p:nvPr/>
            </p:nvSpPr>
            <p:spPr bwMode="auto">
              <a:xfrm>
                <a:off x="3953249" y="4030451"/>
                <a:ext cx="336136" cy="360847"/>
              </a:xfrm>
              <a:custGeom>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404040"/>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grpSp>
      </p:grpSp>
      <p:grpSp>
        <p:nvGrpSpPr>
          <p:cNvPr id="58" name="î$líḓé"/>
          <p:cNvGrpSpPr/>
          <p:nvPr/>
        </p:nvGrpSpPr>
        <p:grpSpPr>
          <a:xfrm>
            <a:off x="5472084" y="3917503"/>
            <a:ext cx="2097450" cy="2229297"/>
            <a:chOff x="5472084" y="3917369"/>
            <a:chExt cx="2097450" cy="2229297"/>
          </a:xfrm>
        </p:grpSpPr>
        <p:grpSp>
          <p:nvGrpSpPr>
            <p:cNvPr id="62" name="ísḻïḍê"/>
            <p:cNvGrpSpPr/>
            <p:nvPr/>
          </p:nvGrpSpPr>
          <p:grpSpPr>
            <a:xfrm>
              <a:off x="6228598" y="3917369"/>
              <a:ext cx="584422" cy="587010"/>
              <a:chOff x="6228598" y="3917369"/>
              <a:chExt cx="584422" cy="587010"/>
            </a:xfrm>
          </p:grpSpPr>
          <p:sp>
            <p:nvSpPr>
              <p:cNvPr id="63" name="ïš1íḍe"/>
              <p:cNvSpPr/>
              <p:nvPr/>
            </p:nvSpPr>
            <p:spPr bwMode="auto">
              <a:xfrm>
                <a:off x="6228598"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64" name="îsḷïḍé"/>
              <p:cNvSpPr/>
              <p:nvPr/>
            </p:nvSpPr>
            <p:spPr bwMode="auto">
              <a:xfrm>
                <a:off x="6355180" y="4030451"/>
                <a:ext cx="331258" cy="360847"/>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rgbClr val="404040"/>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grpSp>
        <p:grpSp>
          <p:nvGrpSpPr>
            <p:cNvPr id="65" name="îṩļîḓe"/>
            <p:cNvGrpSpPr/>
            <p:nvPr/>
          </p:nvGrpSpPr>
          <p:grpSpPr>
            <a:xfrm>
              <a:off x="5472084" y="4531732"/>
              <a:ext cx="2097450" cy="1614934"/>
              <a:chOff x="673100" y="4531866"/>
              <a:chExt cx="2097450" cy="1614934"/>
            </a:xfrm>
          </p:grpSpPr>
          <p:sp>
            <p:nvSpPr>
              <p:cNvPr id="66" name="îšļíḍe"/>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Text here</a:t>
                </a:r>
              </a:p>
            </p:txBody>
          </p:sp>
          <p:sp>
            <p:nvSpPr>
              <p:cNvPr id="67" name="îŝlïďè"/>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a:solidFill>
                      <a:schemeClr val="bg1"/>
                    </a:solidFill>
                    <a:cs typeface="+mn-ea"/>
                    <a:sym typeface="+mn-lt"/>
                  </a:rPr>
                  <a:t>请替换文字内容，修改文字内容，也可以直接复制你的内容</a:t>
                </a:r>
                <a:endParaRPr lang="en-US" altLang="zh-CN" sz="1100">
                  <a:solidFill>
                    <a:schemeClr val="bg1"/>
                  </a:solidFill>
                  <a:cs typeface="+mn-ea"/>
                  <a:sym typeface="+mn-lt"/>
                </a:endParaRPr>
              </a:p>
              <a:p>
                <a:pPr algn="ctr">
                  <a:lnSpc>
                    <a:spcPct val="150000"/>
                  </a:lnSpc>
                </a:pPr>
                <a:endParaRPr lang="en-US" altLang="zh-CN" sz="1100">
                  <a:solidFill>
                    <a:schemeClr val="bg1"/>
                  </a:solidFill>
                  <a:cs typeface="+mn-ea"/>
                  <a:sym typeface="+mn-lt"/>
                </a:endParaRPr>
              </a:p>
              <a:p>
                <a:pPr algn="ctr">
                  <a:lnSpc>
                    <a:spcPct val="150000"/>
                  </a:lnSpc>
                </a:pPr>
                <a:r>
                  <a:rPr lang="en-US" altLang="zh-CN" sz="1100">
                    <a:solidFill>
                      <a:schemeClr val="bg1"/>
                    </a:solidFill>
                    <a:cs typeface="+mn-ea"/>
                    <a:sym typeface="+mn-lt"/>
                  </a:rPr>
                  <a:t>……</a:t>
                </a:r>
              </a:p>
            </p:txBody>
          </p:sp>
        </p:gr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1" name="组合 80"/>
          <p:cNvGrpSpPr/>
          <p:nvPr/>
        </p:nvGrpSpPr>
        <p:grpSpPr>
          <a:xfrm>
            <a:off x="1164653" y="1868600"/>
            <a:ext cx="2522702" cy="3192556"/>
            <a:chOff x="703098" y="2528888"/>
            <a:chExt cx="2794464" cy="3536479"/>
          </a:xfrm>
        </p:grpSpPr>
        <p:sp>
          <p:nvSpPr>
            <p:cNvPr id="82" name="任意多边形: 形状 16"/>
            <p:cNvSpPr/>
            <p:nvPr/>
          </p:nvSpPr>
          <p:spPr>
            <a:xfrm rot="2700000">
              <a:off x="703097" y="3270903"/>
              <a:ext cx="2794465" cy="2794464"/>
            </a:xfrm>
            <a:custGeom>
              <a:gdLst>
                <a:gd name="connsiteX0" fmla="*/ 0 w 2779281"/>
                <a:gd name="connsiteY0" fmla="*/ 1250260 h 2779280"/>
                <a:gd name="connsiteX1" fmla="*/ 1250261 w 2779281"/>
                <a:gd name="connsiteY1" fmla="*/ 0 h 2779280"/>
                <a:gd name="connsiteX2" fmla="*/ 1646853 w 2779281"/>
                <a:gd name="connsiteY2" fmla="*/ 396592 h 2779280"/>
                <a:gd name="connsiteX3" fmla="*/ 2382689 w 2779281"/>
                <a:gd name="connsiteY3" fmla="*/ 1132428 h 2779280"/>
                <a:gd name="connsiteX4" fmla="*/ 2779281 w 2779281"/>
                <a:gd name="connsiteY4" fmla="*/ 1529020 h 2779280"/>
                <a:gd name="connsiteX5" fmla="*/ 2779281 w 2779281"/>
                <a:gd name="connsiteY5" fmla="*/ 2364348 h 2779280"/>
                <a:gd name="connsiteX6" fmla="*/ 2364349 w 2779281"/>
                <a:gd name="connsiteY6" fmla="*/ 2779280 h 2779280"/>
                <a:gd name="connsiteX7" fmla="*/ 1529020 w 2779281"/>
                <a:gd name="connsiteY7" fmla="*/ 2779280 h 2779280"/>
                <a:gd name="connsiteX8" fmla="*/ 1132428 w 2779281"/>
                <a:gd name="connsiteY8" fmla="*/ 2382688 h 2779280"/>
                <a:gd name="connsiteX9" fmla="*/ 396592 w 2779281"/>
                <a:gd name="connsiteY9" fmla="*/ 1646852 h 27792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9281" h="2779280">
                  <a:moveTo>
                    <a:pt x="0" y="1250260"/>
                  </a:moveTo>
                  <a:lnTo>
                    <a:pt x="1250261" y="0"/>
                  </a:lnTo>
                  <a:lnTo>
                    <a:pt x="1646853" y="396592"/>
                  </a:lnTo>
                  <a:lnTo>
                    <a:pt x="2382689" y="1132428"/>
                  </a:lnTo>
                  <a:lnTo>
                    <a:pt x="2779281" y="1529020"/>
                  </a:lnTo>
                  <a:lnTo>
                    <a:pt x="2779281" y="2364348"/>
                  </a:lnTo>
                  <a:cubicBezTo>
                    <a:pt x="2779281" y="2593509"/>
                    <a:pt x="2593510" y="2779280"/>
                    <a:pt x="2364349" y="2779280"/>
                  </a:cubicBezTo>
                  <a:lnTo>
                    <a:pt x="1529020" y="2779280"/>
                  </a:lnTo>
                  <a:lnTo>
                    <a:pt x="1132428" y="2382688"/>
                  </a:lnTo>
                  <a:lnTo>
                    <a:pt x="396592" y="1646852"/>
                  </a:lnTo>
                  <a:close/>
                </a:path>
              </a:pathLst>
            </a:custGeom>
            <a:solidFill>
              <a:schemeClr val="bg1"/>
            </a:solidFill>
            <a:ln>
              <a:noFill/>
            </a:ln>
            <a:effectLst>
              <a:outerShdw blurRad="546100" dist="190500" dir="66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i="1">
                <a:cs typeface="+mn-ea"/>
                <a:sym typeface="+mn-lt"/>
              </a:endParaRPr>
            </a:p>
          </p:txBody>
        </p:sp>
        <p:sp>
          <p:nvSpPr>
            <p:cNvPr id="83" name="矩形: 圆顶角 3"/>
            <p:cNvSpPr/>
            <p:nvPr/>
          </p:nvSpPr>
          <p:spPr>
            <a:xfrm>
              <a:off x="1082600" y="2528888"/>
              <a:ext cx="2039386" cy="1123950"/>
            </a:xfrm>
            <a:prstGeom prst="round2Same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4" name="组合 83"/>
          <p:cNvGrpSpPr/>
          <p:nvPr/>
        </p:nvGrpSpPr>
        <p:grpSpPr>
          <a:xfrm>
            <a:off x="3679474" y="1868600"/>
            <a:ext cx="2522702" cy="3192556"/>
            <a:chOff x="703098" y="2528888"/>
            <a:chExt cx="2794464" cy="3536479"/>
          </a:xfrm>
        </p:grpSpPr>
        <p:sp>
          <p:nvSpPr>
            <p:cNvPr id="85" name="任意多边形: 形状 19"/>
            <p:cNvSpPr/>
            <p:nvPr/>
          </p:nvSpPr>
          <p:spPr>
            <a:xfrm rot="2700000">
              <a:off x="703097" y="3270903"/>
              <a:ext cx="2794465" cy="2794464"/>
            </a:xfrm>
            <a:custGeom>
              <a:gdLst>
                <a:gd name="connsiteX0" fmla="*/ 0 w 2779281"/>
                <a:gd name="connsiteY0" fmla="*/ 1250260 h 2779280"/>
                <a:gd name="connsiteX1" fmla="*/ 1250261 w 2779281"/>
                <a:gd name="connsiteY1" fmla="*/ 0 h 2779280"/>
                <a:gd name="connsiteX2" fmla="*/ 1646853 w 2779281"/>
                <a:gd name="connsiteY2" fmla="*/ 396592 h 2779280"/>
                <a:gd name="connsiteX3" fmla="*/ 2382689 w 2779281"/>
                <a:gd name="connsiteY3" fmla="*/ 1132428 h 2779280"/>
                <a:gd name="connsiteX4" fmla="*/ 2779281 w 2779281"/>
                <a:gd name="connsiteY4" fmla="*/ 1529020 h 2779280"/>
                <a:gd name="connsiteX5" fmla="*/ 2779281 w 2779281"/>
                <a:gd name="connsiteY5" fmla="*/ 2364348 h 2779280"/>
                <a:gd name="connsiteX6" fmla="*/ 2364349 w 2779281"/>
                <a:gd name="connsiteY6" fmla="*/ 2779280 h 2779280"/>
                <a:gd name="connsiteX7" fmla="*/ 1529020 w 2779281"/>
                <a:gd name="connsiteY7" fmla="*/ 2779280 h 2779280"/>
                <a:gd name="connsiteX8" fmla="*/ 1132428 w 2779281"/>
                <a:gd name="connsiteY8" fmla="*/ 2382688 h 2779280"/>
                <a:gd name="connsiteX9" fmla="*/ 396592 w 2779281"/>
                <a:gd name="connsiteY9" fmla="*/ 1646852 h 27792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9281" h="2779280">
                  <a:moveTo>
                    <a:pt x="0" y="1250260"/>
                  </a:moveTo>
                  <a:lnTo>
                    <a:pt x="1250261" y="0"/>
                  </a:lnTo>
                  <a:lnTo>
                    <a:pt x="1646853" y="396592"/>
                  </a:lnTo>
                  <a:lnTo>
                    <a:pt x="2382689" y="1132428"/>
                  </a:lnTo>
                  <a:lnTo>
                    <a:pt x="2779281" y="1529020"/>
                  </a:lnTo>
                  <a:lnTo>
                    <a:pt x="2779281" y="2364348"/>
                  </a:lnTo>
                  <a:cubicBezTo>
                    <a:pt x="2779281" y="2593509"/>
                    <a:pt x="2593510" y="2779280"/>
                    <a:pt x="2364349" y="2779280"/>
                  </a:cubicBezTo>
                  <a:lnTo>
                    <a:pt x="1529020" y="2779280"/>
                  </a:lnTo>
                  <a:lnTo>
                    <a:pt x="1132428" y="2382688"/>
                  </a:lnTo>
                  <a:lnTo>
                    <a:pt x="396592" y="1646852"/>
                  </a:lnTo>
                  <a:close/>
                </a:path>
              </a:pathLst>
            </a:custGeom>
            <a:solidFill>
              <a:schemeClr val="bg1"/>
            </a:solidFill>
            <a:ln>
              <a:noFill/>
            </a:ln>
            <a:effectLst>
              <a:outerShdw blurRad="546100" dist="190500" dir="66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i="1">
                <a:cs typeface="+mn-ea"/>
                <a:sym typeface="+mn-lt"/>
              </a:endParaRPr>
            </a:p>
          </p:txBody>
        </p:sp>
        <p:sp>
          <p:nvSpPr>
            <p:cNvPr id="86" name="矩形: 圆顶角 20"/>
            <p:cNvSpPr/>
            <p:nvPr/>
          </p:nvSpPr>
          <p:spPr>
            <a:xfrm>
              <a:off x="1082600" y="2528888"/>
              <a:ext cx="2039386" cy="1123950"/>
            </a:xfrm>
            <a:prstGeom prst="round2Same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grpSp>
        <p:nvGrpSpPr>
          <p:cNvPr id="87" name="组合 86"/>
          <p:cNvGrpSpPr/>
          <p:nvPr/>
        </p:nvGrpSpPr>
        <p:grpSpPr>
          <a:xfrm>
            <a:off x="6194295" y="1868600"/>
            <a:ext cx="2522702" cy="3192556"/>
            <a:chOff x="703098" y="2528888"/>
            <a:chExt cx="2794464" cy="3536479"/>
          </a:xfrm>
        </p:grpSpPr>
        <p:sp>
          <p:nvSpPr>
            <p:cNvPr id="88" name="任意多边形: 形状 22"/>
            <p:cNvSpPr/>
            <p:nvPr/>
          </p:nvSpPr>
          <p:spPr>
            <a:xfrm rot="2700000">
              <a:off x="703097" y="3270903"/>
              <a:ext cx="2794465" cy="2794464"/>
            </a:xfrm>
            <a:custGeom>
              <a:gdLst>
                <a:gd name="connsiteX0" fmla="*/ 0 w 2779281"/>
                <a:gd name="connsiteY0" fmla="*/ 1250260 h 2779280"/>
                <a:gd name="connsiteX1" fmla="*/ 1250261 w 2779281"/>
                <a:gd name="connsiteY1" fmla="*/ 0 h 2779280"/>
                <a:gd name="connsiteX2" fmla="*/ 1646853 w 2779281"/>
                <a:gd name="connsiteY2" fmla="*/ 396592 h 2779280"/>
                <a:gd name="connsiteX3" fmla="*/ 2382689 w 2779281"/>
                <a:gd name="connsiteY3" fmla="*/ 1132428 h 2779280"/>
                <a:gd name="connsiteX4" fmla="*/ 2779281 w 2779281"/>
                <a:gd name="connsiteY4" fmla="*/ 1529020 h 2779280"/>
                <a:gd name="connsiteX5" fmla="*/ 2779281 w 2779281"/>
                <a:gd name="connsiteY5" fmla="*/ 2364348 h 2779280"/>
                <a:gd name="connsiteX6" fmla="*/ 2364349 w 2779281"/>
                <a:gd name="connsiteY6" fmla="*/ 2779280 h 2779280"/>
                <a:gd name="connsiteX7" fmla="*/ 1529020 w 2779281"/>
                <a:gd name="connsiteY7" fmla="*/ 2779280 h 2779280"/>
                <a:gd name="connsiteX8" fmla="*/ 1132428 w 2779281"/>
                <a:gd name="connsiteY8" fmla="*/ 2382688 h 2779280"/>
                <a:gd name="connsiteX9" fmla="*/ 396592 w 2779281"/>
                <a:gd name="connsiteY9" fmla="*/ 1646852 h 27792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9281" h="2779280">
                  <a:moveTo>
                    <a:pt x="0" y="1250260"/>
                  </a:moveTo>
                  <a:lnTo>
                    <a:pt x="1250261" y="0"/>
                  </a:lnTo>
                  <a:lnTo>
                    <a:pt x="1646853" y="396592"/>
                  </a:lnTo>
                  <a:lnTo>
                    <a:pt x="2382689" y="1132428"/>
                  </a:lnTo>
                  <a:lnTo>
                    <a:pt x="2779281" y="1529020"/>
                  </a:lnTo>
                  <a:lnTo>
                    <a:pt x="2779281" y="2364348"/>
                  </a:lnTo>
                  <a:cubicBezTo>
                    <a:pt x="2779281" y="2593509"/>
                    <a:pt x="2593510" y="2779280"/>
                    <a:pt x="2364349" y="2779280"/>
                  </a:cubicBezTo>
                  <a:lnTo>
                    <a:pt x="1529020" y="2779280"/>
                  </a:lnTo>
                  <a:lnTo>
                    <a:pt x="1132428" y="2382688"/>
                  </a:lnTo>
                  <a:lnTo>
                    <a:pt x="396592" y="1646852"/>
                  </a:lnTo>
                  <a:close/>
                </a:path>
              </a:pathLst>
            </a:custGeom>
            <a:solidFill>
              <a:schemeClr val="bg1"/>
            </a:solidFill>
            <a:ln>
              <a:noFill/>
            </a:ln>
            <a:effectLst>
              <a:outerShdw blurRad="546100" dist="190500" dir="66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i="1">
                <a:cs typeface="+mn-ea"/>
                <a:sym typeface="+mn-lt"/>
              </a:endParaRPr>
            </a:p>
          </p:txBody>
        </p:sp>
        <p:sp>
          <p:nvSpPr>
            <p:cNvPr id="89" name="矩形: 圆顶角 23"/>
            <p:cNvSpPr/>
            <p:nvPr/>
          </p:nvSpPr>
          <p:spPr>
            <a:xfrm>
              <a:off x="1082600" y="2528888"/>
              <a:ext cx="2039386" cy="1123950"/>
            </a:xfrm>
            <a:prstGeom prst="round2Same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p:cNvGrpSpPr/>
          <p:nvPr/>
        </p:nvGrpSpPr>
        <p:grpSpPr>
          <a:xfrm>
            <a:off x="8709115" y="1868600"/>
            <a:ext cx="2522702" cy="3192556"/>
            <a:chOff x="703098" y="2528888"/>
            <a:chExt cx="2794464" cy="3536479"/>
          </a:xfrm>
        </p:grpSpPr>
        <p:sp>
          <p:nvSpPr>
            <p:cNvPr id="91" name="任意多边形: 形状 25"/>
            <p:cNvSpPr/>
            <p:nvPr/>
          </p:nvSpPr>
          <p:spPr>
            <a:xfrm rot="2700000">
              <a:off x="703097" y="3270903"/>
              <a:ext cx="2794465" cy="2794464"/>
            </a:xfrm>
            <a:custGeom>
              <a:gdLst>
                <a:gd name="connsiteX0" fmla="*/ 0 w 2779281"/>
                <a:gd name="connsiteY0" fmla="*/ 1250260 h 2779280"/>
                <a:gd name="connsiteX1" fmla="*/ 1250261 w 2779281"/>
                <a:gd name="connsiteY1" fmla="*/ 0 h 2779280"/>
                <a:gd name="connsiteX2" fmla="*/ 1646853 w 2779281"/>
                <a:gd name="connsiteY2" fmla="*/ 396592 h 2779280"/>
                <a:gd name="connsiteX3" fmla="*/ 2382689 w 2779281"/>
                <a:gd name="connsiteY3" fmla="*/ 1132428 h 2779280"/>
                <a:gd name="connsiteX4" fmla="*/ 2779281 w 2779281"/>
                <a:gd name="connsiteY4" fmla="*/ 1529020 h 2779280"/>
                <a:gd name="connsiteX5" fmla="*/ 2779281 w 2779281"/>
                <a:gd name="connsiteY5" fmla="*/ 2364348 h 2779280"/>
                <a:gd name="connsiteX6" fmla="*/ 2364349 w 2779281"/>
                <a:gd name="connsiteY6" fmla="*/ 2779280 h 2779280"/>
                <a:gd name="connsiteX7" fmla="*/ 1529020 w 2779281"/>
                <a:gd name="connsiteY7" fmla="*/ 2779280 h 2779280"/>
                <a:gd name="connsiteX8" fmla="*/ 1132428 w 2779281"/>
                <a:gd name="connsiteY8" fmla="*/ 2382688 h 2779280"/>
                <a:gd name="connsiteX9" fmla="*/ 396592 w 2779281"/>
                <a:gd name="connsiteY9" fmla="*/ 1646852 h 27792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9281" h="2779280">
                  <a:moveTo>
                    <a:pt x="0" y="1250260"/>
                  </a:moveTo>
                  <a:lnTo>
                    <a:pt x="1250261" y="0"/>
                  </a:lnTo>
                  <a:lnTo>
                    <a:pt x="1646853" y="396592"/>
                  </a:lnTo>
                  <a:lnTo>
                    <a:pt x="2382689" y="1132428"/>
                  </a:lnTo>
                  <a:lnTo>
                    <a:pt x="2779281" y="1529020"/>
                  </a:lnTo>
                  <a:lnTo>
                    <a:pt x="2779281" y="2364348"/>
                  </a:lnTo>
                  <a:cubicBezTo>
                    <a:pt x="2779281" y="2593509"/>
                    <a:pt x="2593510" y="2779280"/>
                    <a:pt x="2364349" y="2779280"/>
                  </a:cubicBezTo>
                  <a:lnTo>
                    <a:pt x="1529020" y="2779280"/>
                  </a:lnTo>
                  <a:lnTo>
                    <a:pt x="1132428" y="2382688"/>
                  </a:lnTo>
                  <a:lnTo>
                    <a:pt x="396592" y="1646852"/>
                  </a:lnTo>
                  <a:close/>
                </a:path>
              </a:pathLst>
            </a:custGeom>
            <a:solidFill>
              <a:schemeClr val="bg1"/>
            </a:solidFill>
            <a:ln>
              <a:noFill/>
            </a:ln>
            <a:effectLst>
              <a:outerShdw blurRad="546100" dist="190500" dir="66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i="1">
                <a:cs typeface="+mn-ea"/>
                <a:sym typeface="+mn-lt"/>
              </a:endParaRPr>
            </a:p>
          </p:txBody>
        </p:sp>
        <p:sp>
          <p:nvSpPr>
            <p:cNvPr id="92" name="矩形: 圆顶角 26"/>
            <p:cNvSpPr/>
            <p:nvPr/>
          </p:nvSpPr>
          <p:spPr>
            <a:xfrm>
              <a:off x="1082600" y="2528888"/>
              <a:ext cx="2039386" cy="1123950"/>
            </a:xfrm>
            <a:prstGeom prst="round2Same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3" name="Group 30"/>
          <p:cNvGrpSpPr/>
          <p:nvPr/>
        </p:nvGrpSpPr>
        <p:grpSpPr>
          <a:xfrm>
            <a:off x="2049433" y="2506676"/>
            <a:ext cx="753140" cy="753140"/>
            <a:chOff x="1947198" y="2853386"/>
            <a:chExt cx="753140" cy="753140"/>
          </a:xfrm>
        </p:grpSpPr>
        <p:sp>
          <p:nvSpPr>
            <p:cNvPr id="94" name="椭圆 93"/>
            <p:cNvSpPr/>
            <p:nvPr/>
          </p:nvSpPr>
          <p:spPr>
            <a:xfrm>
              <a:off x="1947198" y="2853386"/>
              <a:ext cx="753140" cy="753140"/>
            </a:xfrm>
            <a:prstGeom prst="ellipse">
              <a:avLst/>
            </a:prstGeom>
            <a:gradFill>
              <a:gsLst>
                <a:gs pos="75000">
                  <a:srgbClr val="D26668"/>
                </a:gs>
                <a:gs pos="0">
                  <a:srgbClr val="BD1F23"/>
                </a:gs>
              </a:gsLst>
              <a:lin ang="13500000" scaled="0"/>
            </a:gradFill>
            <a:ln w="57150">
              <a:solidFill>
                <a:schemeClr val="bg1"/>
              </a:solidFill>
            </a:ln>
            <a:effectLst>
              <a:outerShdw blurRad="1016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5" name="Oval 29"/>
            <p:cNvSpPr/>
            <p:nvPr/>
          </p:nvSpPr>
          <p:spPr>
            <a:xfrm>
              <a:off x="2184068" y="3102099"/>
              <a:ext cx="279400" cy="255713"/>
            </a:xfrm>
            <a:custGeom>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96" name="Group 31"/>
          <p:cNvGrpSpPr/>
          <p:nvPr/>
        </p:nvGrpSpPr>
        <p:grpSpPr>
          <a:xfrm>
            <a:off x="4563922" y="2506676"/>
            <a:ext cx="753140" cy="753140"/>
            <a:chOff x="1947198" y="2853386"/>
            <a:chExt cx="753140" cy="753140"/>
          </a:xfrm>
        </p:grpSpPr>
        <p:sp>
          <p:nvSpPr>
            <p:cNvPr id="97" name="椭圆 96"/>
            <p:cNvSpPr/>
            <p:nvPr/>
          </p:nvSpPr>
          <p:spPr>
            <a:xfrm>
              <a:off x="1947198" y="2853386"/>
              <a:ext cx="753140" cy="753140"/>
            </a:xfrm>
            <a:prstGeom prst="ellipse">
              <a:avLst/>
            </a:prstGeom>
            <a:solidFill>
              <a:srgbClr val="404040"/>
            </a:solidFill>
            <a:ln w="57150">
              <a:solidFill>
                <a:schemeClr val="bg1"/>
              </a:solidFill>
            </a:ln>
            <a:effectLst>
              <a:outerShdw blurRad="1016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8" name="Oval 33"/>
            <p:cNvSpPr/>
            <p:nvPr/>
          </p:nvSpPr>
          <p:spPr>
            <a:xfrm>
              <a:off x="2184068" y="3090483"/>
              <a:ext cx="279400" cy="278944"/>
            </a:xfrm>
            <a:custGeom>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99" name="Group 34"/>
          <p:cNvGrpSpPr/>
          <p:nvPr/>
        </p:nvGrpSpPr>
        <p:grpSpPr>
          <a:xfrm>
            <a:off x="7079075" y="2506676"/>
            <a:ext cx="753140" cy="753140"/>
            <a:chOff x="1947198" y="2853386"/>
            <a:chExt cx="753140" cy="753140"/>
          </a:xfrm>
        </p:grpSpPr>
        <p:sp>
          <p:nvSpPr>
            <p:cNvPr id="100" name="椭圆 99"/>
            <p:cNvSpPr/>
            <p:nvPr/>
          </p:nvSpPr>
          <p:spPr>
            <a:xfrm>
              <a:off x="1947198" y="2853386"/>
              <a:ext cx="753140" cy="753140"/>
            </a:xfrm>
            <a:prstGeom prst="ellipse">
              <a:avLst/>
            </a:prstGeom>
            <a:gradFill>
              <a:gsLst>
                <a:gs pos="75000">
                  <a:srgbClr val="D26668"/>
                </a:gs>
                <a:gs pos="0">
                  <a:srgbClr val="BD1F23"/>
                </a:gs>
              </a:gsLst>
              <a:lin ang="13500000" scaled="0"/>
            </a:gradFill>
            <a:ln w="57150">
              <a:solidFill>
                <a:schemeClr val="bg1"/>
              </a:solidFill>
            </a:ln>
            <a:effectLst>
              <a:outerShdw blurRad="1016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1" name="Oval 36"/>
            <p:cNvSpPr/>
            <p:nvPr/>
          </p:nvSpPr>
          <p:spPr>
            <a:xfrm>
              <a:off x="2184068" y="3090466"/>
              <a:ext cx="279400" cy="278978"/>
            </a:xfrm>
            <a:custGeom>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2" name="Group 37"/>
          <p:cNvGrpSpPr/>
          <p:nvPr/>
        </p:nvGrpSpPr>
        <p:grpSpPr>
          <a:xfrm>
            <a:off x="9591990" y="2506676"/>
            <a:ext cx="753140" cy="753140"/>
            <a:chOff x="1947198" y="2853386"/>
            <a:chExt cx="753140" cy="753140"/>
          </a:xfrm>
        </p:grpSpPr>
        <p:sp>
          <p:nvSpPr>
            <p:cNvPr id="103" name="椭圆 102"/>
            <p:cNvSpPr/>
            <p:nvPr/>
          </p:nvSpPr>
          <p:spPr>
            <a:xfrm>
              <a:off x="1947198" y="2853386"/>
              <a:ext cx="753140" cy="753140"/>
            </a:xfrm>
            <a:prstGeom prst="ellipse">
              <a:avLst/>
            </a:prstGeom>
            <a:solidFill>
              <a:srgbClr val="404040"/>
            </a:solidFill>
            <a:ln w="57150">
              <a:solidFill>
                <a:schemeClr val="bg1"/>
              </a:solidFill>
            </a:ln>
            <a:effectLst>
              <a:outerShdw blurRad="1016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4" name="Oval 39"/>
            <p:cNvSpPr/>
            <p:nvPr/>
          </p:nvSpPr>
          <p:spPr>
            <a:xfrm>
              <a:off x="2188591" y="3090256"/>
              <a:ext cx="270353" cy="279400"/>
            </a:xfrm>
            <a:custGeom>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05" name="文本框 104"/>
          <p:cNvSpPr txBox="1"/>
          <p:nvPr/>
        </p:nvSpPr>
        <p:spPr>
          <a:xfrm>
            <a:off x="1719889" y="1978025"/>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i="1">
                <a:solidFill>
                  <a:schemeClr val="bg1"/>
                </a:solidFill>
                <a:cs typeface="+mn-ea"/>
                <a:sym typeface="+mn-lt"/>
              </a:rPr>
              <a:t>标题添加</a:t>
            </a:r>
          </a:p>
        </p:txBody>
      </p:sp>
      <p:sp>
        <p:nvSpPr>
          <p:cNvPr id="106" name="文本框 105"/>
          <p:cNvSpPr txBox="1"/>
          <p:nvPr/>
        </p:nvSpPr>
        <p:spPr>
          <a:xfrm>
            <a:off x="4234710" y="1978025"/>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i="1">
                <a:solidFill>
                  <a:schemeClr val="bg1"/>
                </a:solidFill>
                <a:cs typeface="+mn-ea"/>
                <a:sym typeface="+mn-lt"/>
              </a:rPr>
              <a:t>标题添加</a:t>
            </a:r>
          </a:p>
        </p:txBody>
      </p:sp>
      <p:sp>
        <p:nvSpPr>
          <p:cNvPr id="107" name="文本框 106"/>
          <p:cNvSpPr txBox="1"/>
          <p:nvPr/>
        </p:nvSpPr>
        <p:spPr>
          <a:xfrm>
            <a:off x="6750480" y="1978025"/>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i="1">
                <a:solidFill>
                  <a:schemeClr val="bg1"/>
                </a:solidFill>
                <a:cs typeface="+mn-ea"/>
                <a:sym typeface="+mn-lt"/>
              </a:rPr>
              <a:t>标题添加</a:t>
            </a:r>
          </a:p>
        </p:txBody>
      </p:sp>
      <p:sp>
        <p:nvSpPr>
          <p:cNvPr id="108" name="文本框 107"/>
          <p:cNvSpPr txBox="1"/>
          <p:nvPr/>
        </p:nvSpPr>
        <p:spPr>
          <a:xfrm>
            <a:off x="9266848" y="1978025"/>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i="1">
                <a:solidFill>
                  <a:schemeClr val="bg1"/>
                </a:solidFill>
                <a:cs typeface="+mn-ea"/>
                <a:sym typeface="+mn-lt"/>
              </a:rPr>
              <a:t>标题添加</a:t>
            </a:r>
          </a:p>
        </p:txBody>
      </p:sp>
      <p:sp>
        <p:nvSpPr>
          <p:cNvPr id="109" name="文本框 108"/>
          <p:cNvSpPr txBox="1"/>
          <p:nvPr/>
        </p:nvSpPr>
        <p:spPr>
          <a:xfrm>
            <a:off x="1646073" y="3475991"/>
            <a:ext cx="1559862" cy="1335405"/>
          </a:xfrm>
          <a:prstGeom prst="rect">
            <a:avLst/>
          </a:prstGeom>
          <a:noFill/>
        </p:spPr>
        <p:txBody>
          <a:bodyPr wrap="square" rtlCol="0">
            <a:spAutoFit/>
            <a:scene3d>
              <a:camera prst="orthographicFront"/>
              <a:lightRig rig="threePt" dir="t"/>
            </a:scene3d>
            <a:sp3d contourW="12700"/>
          </a:bodyPr>
          <a:lstStyle/>
          <a:p>
            <a:pPr algn="ctr">
              <a:lnSpc>
                <a:spcPct val="184000"/>
              </a:lnSpc>
            </a:pPr>
            <a:r>
              <a:rPr lang="zh-CN" altLang="en-US" sz="1100">
                <a:solidFill>
                  <a:schemeClr val="tx1">
                    <a:lumMod val="75000"/>
                    <a:lumOff val="25000"/>
                  </a:schemeClr>
                </a:solidFill>
                <a:cs typeface="+mn-ea"/>
                <a:sym typeface="+mn-lt"/>
              </a:rPr>
              <a:t>单击输入标题内容单击输入标题内容单击输入标题内容单击输入标题内容</a:t>
            </a:r>
            <a:endParaRPr lang="zh-CN" altLang="en-US" sz="1100" i="1">
              <a:solidFill>
                <a:schemeClr val="tx1">
                  <a:lumMod val="75000"/>
                  <a:lumOff val="25000"/>
                </a:schemeClr>
              </a:solidFill>
              <a:cs typeface="+mn-ea"/>
              <a:sym typeface="+mn-lt"/>
            </a:endParaRPr>
          </a:p>
        </p:txBody>
      </p:sp>
      <p:sp>
        <p:nvSpPr>
          <p:cNvPr id="110" name="文本框 109"/>
          <p:cNvSpPr txBox="1"/>
          <p:nvPr/>
        </p:nvSpPr>
        <p:spPr>
          <a:xfrm>
            <a:off x="4160163" y="3475991"/>
            <a:ext cx="1559862" cy="1335405"/>
          </a:xfrm>
          <a:prstGeom prst="rect">
            <a:avLst/>
          </a:prstGeom>
          <a:noFill/>
        </p:spPr>
        <p:txBody>
          <a:bodyPr wrap="square" rtlCol="0">
            <a:spAutoFit/>
            <a:scene3d>
              <a:camera prst="orthographicFront"/>
              <a:lightRig rig="threePt" dir="t"/>
            </a:scene3d>
            <a:sp3d contourW="12700"/>
          </a:bodyPr>
          <a:lstStyle/>
          <a:p>
            <a:pPr algn="ctr">
              <a:lnSpc>
                <a:spcPct val="184000"/>
              </a:lnSpc>
            </a:pPr>
            <a:r>
              <a:rPr lang="zh-CN" altLang="en-US" sz="1100">
                <a:solidFill>
                  <a:schemeClr val="tx1">
                    <a:lumMod val="75000"/>
                    <a:lumOff val="25000"/>
                  </a:schemeClr>
                </a:solidFill>
                <a:cs typeface="+mn-ea"/>
                <a:sym typeface="+mn-lt"/>
              </a:rPr>
              <a:t>单击输入标题内容单击输入标题内容单击输入标题内容单击输入标题内容</a:t>
            </a:r>
            <a:endParaRPr lang="zh-CN" altLang="en-US" sz="1100" i="1">
              <a:solidFill>
                <a:schemeClr val="tx1">
                  <a:lumMod val="75000"/>
                  <a:lumOff val="25000"/>
                </a:schemeClr>
              </a:solidFill>
              <a:cs typeface="+mn-ea"/>
              <a:sym typeface="+mn-lt"/>
            </a:endParaRPr>
          </a:p>
        </p:txBody>
      </p:sp>
      <p:sp>
        <p:nvSpPr>
          <p:cNvPr id="111" name="文本框 110"/>
          <p:cNvSpPr txBox="1"/>
          <p:nvPr/>
        </p:nvSpPr>
        <p:spPr>
          <a:xfrm>
            <a:off x="6674253" y="3475991"/>
            <a:ext cx="1559862" cy="1335405"/>
          </a:xfrm>
          <a:prstGeom prst="rect">
            <a:avLst/>
          </a:prstGeom>
          <a:noFill/>
        </p:spPr>
        <p:txBody>
          <a:bodyPr wrap="square" rtlCol="0">
            <a:spAutoFit/>
            <a:scene3d>
              <a:camera prst="orthographicFront"/>
              <a:lightRig rig="threePt" dir="t"/>
            </a:scene3d>
            <a:sp3d contourW="12700"/>
          </a:bodyPr>
          <a:lstStyle/>
          <a:p>
            <a:pPr algn="ctr">
              <a:lnSpc>
                <a:spcPct val="184000"/>
              </a:lnSpc>
            </a:pPr>
            <a:r>
              <a:rPr lang="zh-CN" altLang="en-US" sz="1100">
                <a:solidFill>
                  <a:schemeClr val="tx1">
                    <a:lumMod val="75000"/>
                    <a:lumOff val="25000"/>
                  </a:schemeClr>
                </a:solidFill>
                <a:cs typeface="+mn-ea"/>
                <a:sym typeface="+mn-lt"/>
              </a:rPr>
              <a:t>单击输入标题内容单击输入标题内容单击输入标题内容单击输入标题内容</a:t>
            </a:r>
            <a:endParaRPr lang="zh-CN" altLang="en-US" sz="1100" i="1">
              <a:solidFill>
                <a:schemeClr val="tx1">
                  <a:lumMod val="75000"/>
                  <a:lumOff val="25000"/>
                </a:schemeClr>
              </a:solidFill>
              <a:cs typeface="+mn-ea"/>
              <a:sym typeface="+mn-lt"/>
            </a:endParaRPr>
          </a:p>
        </p:txBody>
      </p:sp>
      <p:sp>
        <p:nvSpPr>
          <p:cNvPr id="112" name="文本框 111"/>
          <p:cNvSpPr txBox="1"/>
          <p:nvPr/>
        </p:nvSpPr>
        <p:spPr>
          <a:xfrm>
            <a:off x="9188343" y="3475991"/>
            <a:ext cx="1559862" cy="1335405"/>
          </a:xfrm>
          <a:prstGeom prst="rect">
            <a:avLst/>
          </a:prstGeom>
          <a:noFill/>
        </p:spPr>
        <p:txBody>
          <a:bodyPr wrap="square" rtlCol="0">
            <a:spAutoFit/>
            <a:scene3d>
              <a:camera prst="orthographicFront"/>
              <a:lightRig rig="threePt" dir="t"/>
            </a:scene3d>
            <a:sp3d contourW="12700"/>
          </a:bodyPr>
          <a:lstStyle/>
          <a:p>
            <a:pPr algn="ctr">
              <a:lnSpc>
                <a:spcPct val="184000"/>
              </a:lnSpc>
            </a:pPr>
            <a:r>
              <a:rPr lang="zh-CN" altLang="en-US" sz="1100">
                <a:solidFill>
                  <a:schemeClr val="tx1">
                    <a:lumMod val="75000"/>
                    <a:lumOff val="25000"/>
                  </a:schemeClr>
                </a:solidFill>
                <a:cs typeface="+mn-ea"/>
                <a:sym typeface="+mn-lt"/>
              </a:rPr>
              <a:t>单击输入标题内容单击输入标题内容单击输入标题内容单击输入标题内容</a:t>
            </a:r>
            <a:endParaRPr lang="zh-CN" altLang="en-US" sz="1100" i="1">
              <a:solidFill>
                <a:schemeClr val="tx1">
                  <a:lumMod val="75000"/>
                  <a:lumOff val="25000"/>
                </a:schemeClr>
              </a:solidFill>
              <a:cs typeface="+mn-ea"/>
              <a:sym typeface="+mn-lt"/>
            </a:endParaRPr>
          </a:p>
        </p:txBody>
      </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additive="base">
                                        <p:cTn id="15" dur="500" fill="hold"/>
                                        <p:tgtEl>
                                          <p:spTgt spid="105"/>
                                        </p:tgtEl>
                                        <p:attrNameLst>
                                          <p:attrName>ppt_x</p:attrName>
                                        </p:attrNameLst>
                                      </p:cBhvr>
                                      <p:tavLst>
                                        <p:tav tm="0">
                                          <p:val>
                                            <p:strVal val="#ppt_x"/>
                                          </p:val>
                                        </p:tav>
                                        <p:tav tm="100000">
                                          <p:val>
                                            <p:strVal val="#ppt_x"/>
                                          </p:val>
                                        </p:tav>
                                      </p:tavLst>
                                    </p:anim>
                                    <p:anim calcmode="lin" valueType="num">
                                      <p:cBhvr additive="base">
                                        <p:cTn id="16" dur="500" fill="hold"/>
                                        <p:tgtEl>
                                          <p:spTgt spid="10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9"/>
                                        </p:tgtEl>
                                        <p:attrNameLst>
                                          <p:attrName>style.visibility</p:attrName>
                                        </p:attrNameLst>
                                      </p:cBhvr>
                                      <p:to>
                                        <p:strVal val="visible"/>
                                      </p:to>
                                    </p:set>
                                    <p:anim calcmode="lin" valueType="num">
                                      <p:cBhvr additive="base">
                                        <p:cTn id="19" dur="500" fill="hold"/>
                                        <p:tgtEl>
                                          <p:spTgt spid="109"/>
                                        </p:tgtEl>
                                        <p:attrNameLst>
                                          <p:attrName>ppt_x</p:attrName>
                                        </p:attrNameLst>
                                      </p:cBhvr>
                                      <p:tavLst>
                                        <p:tav tm="0">
                                          <p:val>
                                            <p:strVal val="#ppt_x"/>
                                          </p:val>
                                        </p:tav>
                                        <p:tav tm="100000">
                                          <p:val>
                                            <p:strVal val="#ppt_x"/>
                                          </p:val>
                                        </p:tav>
                                      </p:tavLst>
                                    </p:anim>
                                    <p:anim calcmode="lin" valueType="num">
                                      <p:cBhvr additive="base">
                                        <p:cTn id="20" dur="500" fill="hold"/>
                                        <p:tgtEl>
                                          <p:spTgt spid="109"/>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4"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fill="hold"/>
                                        <p:tgtEl>
                                          <p:spTgt spid="96"/>
                                        </p:tgtEl>
                                        <p:attrNameLst>
                                          <p:attrName>ppt_x</p:attrName>
                                        </p:attrNameLst>
                                      </p:cBhvr>
                                      <p:tavLst>
                                        <p:tav tm="0">
                                          <p:val>
                                            <p:strVal val="#ppt_x"/>
                                          </p:val>
                                        </p:tav>
                                        <p:tav tm="100000">
                                          <p:val>
                                            <p:strVal val="#ppt_x"/>
                                          </p:val>
                                        </p:tav>
                                      </p:tavLst>
                                    </p:anim>
                                    <p:anim calcmode="lin" valueType="num">
                                      <p:cBhvr additive="base">
                                        <p:cTn id="29" dur="500" fill="hold"/>
                                        <p:tgtEl>
                                          <p:spTgt spid="9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6"/>
                                        </p:tgtEl>
                                        <p:attrNameLst>
                                          <p:attrName>style.visibility</p:attrName>
                                        </p:attrNameLst>
                                      </p:cBhvr>
                                      <p:to>
                                        <p:strVal val="visible"/>
                                      </p:to>
                                    </p:set>
                                    <p:anim calcmode="lin" valueType="num">
                                      <p:cBhvr additive="base">
                                        <p:cTn id="32" dur="500" fill="hold"/>
                                        <p:tgtEl>
                                          <p:spTgt spid="106"/>
                                        </p:tgtEl>
                                        <p:attrNameLst>
                                          <p:attrName>ppt_x</p:attrName>
                                        </p:attrNameLst>
                                      </p:cBhvr>
                                      <p:tavLst>
                                        <p:tav tm="0">
                                          <p:val>
                                            <p:strVal val="#ppt_x"/>
                                          </p:val>
                                        </p:tav>
                                        <p:tav tm="100000">
                                          <p:val>
                                            <p:strVal val="#ppt_x"/>
                                          </p:val>
                                        </p:tav>
                                      </p:tavLst>
                                    </p:anim>
                                    <p:anim calcmode="lin" valueType="num">
                                      <p:cBhvr additive="base">
                                        <p:cTn id="33" dur="500" fill="hold"/>
                                        <p:tgtEl>
                                          <p:spTgt spid="10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0"/>
                                        </p:tgtEl>
                                        <p:attrNameLst>
                                          <p:attrName>style.visibility</p:attrName>
                                        </p:attrNameLst>
                                      </p:cBhvr>
                                      <p:to>
                                        <p:strVal val="visible"/>
                                      </p:to>
                                    </p:set>
                                    <p:anim calcmode="lin" valueType="num">
                                      <p:cBhvr additive="base">
                                        <p:cTn id="36" dur="500" fill="hold"/>
                                        <p:tgtEl>
                                          <p:spTgt spid="110"/>
                                        </p:tgtEl>
                                        <p:attrNameLst>
                                          <p:attrName>ppt_x</p:attrName>
                                        </p:attrNameLst>
                                      </p:cBhvr>
                                      <p:tavLst>
                                        <p:tav tm="0">
                                          <p:val>
                                            <p:strVal val="#ppt_x"/>
                                          </p:val>
                                        </p:tav>
                                        <p:tav tm="100000">
                                          <p:val>
                                            <p:strVal val="#ppt_x"/>
                                          </p:val>
                                        </p:tav>
                                      </p:tavLst>
                                    </p:anim>
                                    <p:anim calcmode="lin" valueType="num">
                                      <p:cBhvr additive="base">
                                        <p:cTn id="37" dur="500" fill="hold"/>
                                        <p:tgtEl>
                                          <p:spTgt spid="110"/>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2" presetClass="entr" presetSubtype="4" fill="hold" nodeType="afterEffect">
                                  <p:stCondLst>
                                    <p:cond delay="0"/>
                                  </p:stCondLst>
                                  <p:childTnLst>
                                    <p:set>
                                      <p:cBhvr>
                                        <p:cTn id="40" dur="1" fill="hold">
                                          <p:stCondLst>
                                            <p:cond delay="0"/>
                                          </p:stCondLst>
                                        </p:cTn>
                                        <p:tgtEl>
                                          <p:spTgt spid="87"/>
                                        </p:tgtEl>
                                        <p:attrNameLst>
                                          <p:attrName>style.visibility</p:attrName>
                                        </p:attrNameLst>
                                      </p:cBhvr>
                                      <p:to>
                                        <p:strVal val="visible"/>
                                      </p:to>
                                    </p:set>
                                    <p:anim calcmode="lin" valueType="num">
                                      <p:cBhvr additive="base">
                                        <p:cTn id="41" dur="500" fill="hold"/>
                                        <p:tgtEl>
                                          <p:spTgt spid="87"/>
                                        </p:tgtEl>
                                        <p:attrNameLst>
                                          <p:attrName>ppt_x</p:attrName>
                                        </p:attrNameLst>
                                      </p:cBhvr>
                                      <p:tavLst>
                                        <p:tav tm="0">
                                          <p:val>
                                            <p:strVal val="#ppt_x"/>
                                          </p:val>
                                        </p:tav>
                                        <p:tav tm="100000">
                                          <p:val>
                                            <p:strVal val="#ppt_x"/>
                                          </p:val>
                                        </p:tav>
                                      </p:tavLst>
                                    </p:anim>
                                    <p:anim calcmode="lin" valueType="num">
                                      <p:cBhvr additive="base">
                                        <p:cTn id="42" dur="500" fill="hold"/>
                                        <p:tgtEl>
                                          <p:spTgt spid="87"/>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07"/>
                                        </p:tgtEl>
                                        <p:attrNameLst>
                                          <p:attrName>style.visibility</p:attrName>
                                        </p:attrNameLst>
                                      </p:cBhvr>
                                      <p:to>
                                        <p:strVal val="visible"/>
                                      </p:to>
                                    </p:set>
                                    <p:anim calcmode="lin" valueType="num">
                                      <p:cBhvr additive="base">
                                        <p:cTn id="49" dur="500" fill="hold"/>
                                        <p:tgtEl>
                                          <p:spTgt spid="107"/>
                                        </p:tgtEl>
                                        <p:attrNameLst>
                                          <p:attrName>ppt_x</p:attrName>
                                        </p:attrNameLst>
                                      </p:cBhvr>
                                      <p:tavLst>
                                        <p:tav tm="0">
                                          <p:val>
                                            <p:strVal val="#ppt_x"/>
                                          </p:val>
                                        </p:tav>
                                        <p:tav tm="100000">
                                          <p:val>
                                            <p:strVal val="#ppt_x"/>
                                          </p:val>
                                        </p:tav>
                                      </p:tavLst>
                                    </p:anim>
                                    <p:anim calcmode="lin" valueType="num">
                                      <p:cBhvr additive="base">
                                        <p:cTn id="50" dur="500" fill="hold"/>
                                        <p:tgtEl>
                                          <p:spTgt spid="10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11"/>
                                        </p:tgtEl>
                                        <p:attrNameLst>
                                          <p:attrName>style.visibility</p:attrName>
                                        </p:attrNameLst>
                                      </p:cBhvr>
                                      <p:to>
                                        <p:strVal val="visible"/>
                                      </p:to>
                                    </p:set>
                                    <p:anim calcmode="lin" valueType="num">
                                      <p:cBhvr additive="base">
                                        <p:cTn id="53" dur="500" fill="hold"/>
                                        <p:tgtEl>
                                          <p:spTgt spid="111"/>
                                        </p:tgtEl>
                                        <p:attrNameLst>
                                          <p:attrName>ppt_x</p:attrName>
                                        </p:attrNameLst>
                                      </p:cBhvr>
                                      <p:tavLst>
                                        <p:tav tm="0">
                                          <p:val>
                                            <p:strVal val="#ppt_x"/>
                                          </p:val>
                                        </p:tav>
                                        <p:tav tm="100000">
                                          <p:val>
                                            <p:strVal val="#ppt_x"/>
                                          </p:val>
                                        </p:tav>
                                      </p:tavLst>
                                    </p:anim>
                                    <p:anim calcmode="lin" valueType="num">
                                      <p:cBhvr additive="base">
                                        <p:cTn id="54" dur="500" fill="hold"/>
                                        <p:tgtEl>
                                          <p:spTgt spid="111"/>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1500"/>
                            </p:stCondLst>
                            <p:childTnLst>
                              <p:par>
                                <p:cTn id="56" presetID="2" presetClass="entr" presetSubtype="4" fill="hold"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500" fill="hold"/>
                                        <p:tgtEl>
                                          <p:spTgt spid="90"/>
                                        </p:tgtEl>
                                        <p:attrNameLst>
                                          <p:attrName>ppt_x</p:attrName>
                                        </p:attrNameLst>
                                      </p:cBhvr>
                                      <p:tavLst>
                                        <p:tav tm="0">
                                          <p:val>
                                            <p:strVal val="#ppt_x"/>
                                          </p:val>
                                        </p:tav>
                                        <p:tav tm="100000">
                                          <p:val>
                                            <p:strVal val="#ppt_x"/>
                                          </p:val>
                                        </p:tav>
                                      </p:tavLst>
                                    </p:anim>
                                    <p:anim calcmode="lin" valueType="num">
                                      <p:cBhvr additive="base">
                                        <p:cTn id="59" dur="500" fill="hold"/>
                                        <p:tgtEl>
                                          <p:spTgt spid="90"/>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additive="base">
                                        <p:cTn id="62" dur="500" fill="hold"/>
                                        <p:tgtEl>
                                          <p:spTgt spid="102"/>
                                        </p:tgtEl>
                                        <p:attrNameLst>
                                          <p:attrName>ppt_x</p:attrName>
                                        </p:attrNameLst>
                                      </p:cBhvr>
                                      <p:tavLst>
                                        <p:tav tm="0">
                                          <p:val>
                                            <p:strVal val="#ppt_x"/>
                                          </p:val>
                                        </p:tav>
                                        <p:tav tm="100000">
                                          <p:val>
                                            <p:strVal val="#ppt_x"/>
                                          </p:val>
                                        </p:tav>
                                      </p:tavLst>
                                    </p:anim>
                                    <p:anim calcmode="lin" valueType="num">
                                      <p:cBhvr additive="base">
                                        <p:cTn id="63" dur="500" fill="hold"/>
                                        <p:tgtEl>
                                          <p:spTgt spid="102"/>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8"/>
                                        </p:tgtEl>
                                        <p:attrNameLst>
                                          <p:attrName>style.visibility</p:attrName>
                                        </p:attrNameLst>
                                      </p:cBhvr>
                                      <p:to>
                                        <p:strVal val="visible"/>
                                      </p:to>
                                    </p:set>
                                    <p:anim calcmode="lin" valueType="num">
                                      <p:cBhvr additive="base">
                                        <p:cTn id="66" dur="500" fill="hold"/>
                                        <p:tgtEl>
                                          <p:spTgt spid="108"/>
                                        </p:tgtEl>
                                        <p:attrNameLst>
                                          <p:attrName>ppt_x</p:attrName>
                                        </p:attrNameLst>
                                      </p:cBhvr>
                                      <p:tavLst>
                                        <p:tav tm="0">
                                          <p:val>
                                            <p:strVal val="#ppt_x"/>
                                          </p:val>
                                        </p:tav>
                                        <p:tav tm="100000">
                                          <p:val>
                                            <p:strVal val="#ppt_x"/>
                                          </p:val>
                                        </p:tav>
                                      </p:tavLst>
                                    </p:anim>
                                    <p:anim calcmode="lin" valueType="num">
                                      <p:cBhvr additive="base">
                                        <p:cTn id="67" dur="500" fill="hold"/>
                                        <p:tgtEl>
                                          <p:spTgt spid="10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2"/>
                                        </p:tgtEl>
                                        <p:attrNameLst>
                                          <p:attrName>style.visibility</p:attrName>
                                        </p:attrNameLst>
                                      </p:cBhvr>
                                      <p:to>
                                        <p:strVal val="visible"/>
                                      </p:to>
                                    </p:set>
                                    <p:anim calcmode="lin" valueType="num">
                                      <p:cBhvr additive="base">
                                        <p:cTn id="70" dur="500" fill="hold"/>
                                        <p:tgtEl>
                                          <p:spTgt spid="112"/>
                                        </p:tgtEl>
                                        <p:attrNameLst>
                                          <p:attrName>ppt_x</p:attrName>
                                        </p:attrNameLst>
                                      </p:cBhvr>
                                      <p:tavLst>
                                        <p:tav tm="0">
                                          <p:val>
                                            <p:strVal val="#ppt_x"/>
                                          </p:val>
                                        </p:tav>
                                        <p:tav tm="100000">
                                          <p:val>
                                            <p:strVal val="#ppt_x"/>
                                          </p:val>
                                        </p:tav>
                                      </p:tavLst>
                                    </p:anim>
                                    <p:anim calcmode="lin" valueType="num">
                                      <p:cBhvr additive="base">
                                        <p:cTn id="71" dur="500" fill="hold"/>
                                        <p:tgtEl>
                                          <p:spTgt spid="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08" grpId="0"/>
      <p:bldP spid="109" grpId="0"/>
      <p:bldP spid="110" grpId="0"/>
      <p:bldP spid="111" grpId="0"/>
      <p:bldP spid="1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53726" y="0"/>
            <a:ext cx="10287000" cy="68580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rot="7199596">
            <a:off x="-1824994" y="2402980"/>
            <a:ext cx="12192000" cy="1221043"/>
          </a:xfrm>
          <a:prstGeom prst="rect">
            <a:avLst/>
          </a:prstGeom>
        </p:spPr>
      </p:pic>
      <p:sp>
        <p:nvSpPr>
          <p:cNvPr id="4" name="平行四边形 3"/>
          <p:cNvSpPr/>
          <p:nvPr/>
        </p:nvSpPr>
        <p:spPr>
          <a:xfrm>
            <a:off x="270510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3145222" y="2645297"/>
            <a:ext cx="2950778" cy="1587204"/>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513948" y="2777179"/>
            <a:ext cx="1513556" cy="1323439"/>
          </a:xfrm>
          <a:prstGeom prst="rect">
            <a:avLst/>
          </a:prstGeom>
          <a:noFill/>
        </p:spPr>
        <p:txBody>
          <a:bodyPr wrap="none" rtlCol="0">
            <a:spAutoFit/>
          </a:bodyPr>
          <a:lstStyle/>
          <a:p>
            <a:pPr algn="ctr"/>
            <a:r>
              <a:rPr lang="en-US" altLang="zh-CN" sz="8000">
                <a:solidFill>
                  <a:schemeClr val="bg1"/>
                </a:solidFill>
                <a:cs typeface="+mn-ea"/>
                <a:sym typeface="+mn-lt"/>
              </a:rPr>
              <a:t>03</a:t>
            </a:r>
            <a:endParaRPr lang="zh-CN" altLang="en-US" sz="8000">
              <a:solidFill>
                <a:schemeClr val="bg1"/>
              </a:solidFill>
              <a:cs typeface="+mn-ea"/>
              <a:sym typeface="+mn-lt"/>
            </a:endParaRPr>
          </a:p>
        </p:txBody>
      </p:sp>
      <p:sp>
        <p:nvSpPr>
          <p:cNvPr id="8" name="平行四边形 7"/>
          <p:cNvSpPr/>
          <p:nvPr/>
        </p:nvSpPr>
        <p:spPr>
          <a:xfrm>
            <a:off x="-1989059" y="5377504"/>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60924" y="-2304368"/>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ïşḻïďê-TextBox 20"/>
          <p:cNvSpPr txBox="1"/>
          <p:nvPr/>
        </p:nvSpPr>
        <p:spPr>
          <a:xfrm>
            <a:off x="6409055" y="2742565"/>
            <a:ext cx="2907665" cy="542290"/>
          </a:xfrm>
          <a:prstGeom prst="rect">
            <a:avLst/>
          </a:prstGeom>
        </p:spPr>
        <p:txBody>
          <a:bodyPr wrap="none" lIns="0" tIns="0" rIns="0" bIns="0" anchor="b" anchorCtr="0">
            <a:noAutofit/>
          </a:bodyPr>
          <a:lstStyle/>
          <a:p>
            <a:pPr algn="ctr" defTabSz="1289685">
              <a:defRPr/>
            </a:pPr>
            <a:r>
              <a:rPr lang="zh-CN" altLang="en-US" sz="3600" kern="0">
                <a:solidFill>
                  <a:schemeClr val="tx1">
                    <a:lumMod val="90000"/>
                    <a:lumOff val="10000"/>
                  </a:schemeClr>
                </a:solidFill>
                <a:cs typeface="+mn-ea"/>
                <a:sym typeface="+mn-lt"/>
              </a:rPr>
              <a:t>输入标题内容</a:t>
            </a:r>
          </a:p>
        </p:txBody>
      </p:sp>
      <p:sp>
        <p:nvSpPr>
          <p:cNvPr id="69" name="ïşḻïďê-TextBox 21"/>
          <p:cNvSpPr txBox="1"/>
          <p:nvPr/>
        </p:nvSpPr>
        <p:spPr>
          <a:xfrm>
            <a:off x="6500495" y="3314065"/>
            <a:ext cx="3266440" cy="448310"/>
          </a:xfrm>
          <a:prstGeom prst="rect">
            <a:avLst/>
          </a:prstGeom>
        </p:spPr>
        <p:txBody>
          <a:bodyPr wrap="square" lIns="0" tIns="0" rIns="0" bIns="0" anchor="t" anchorCtr="0">
            <a:noAutofit/>
          </a:bodyPr>
          <a:lstStyle/>
          <a:p>
            <a:pPr algn="l">
              <a:lnSpc>
                <a:spcPct val="150000"/>
              </a:lnSpc>
            </a:pPr>
            <a:r>
              <a:rPr lang="en-US" altLang="zh-CN" sz="1200">
                <a:solidFill>
                  <a:schemeClr val="tx1">
                    <a:lumMod val="90000"/>
                    <a:lumOff val="10000"/>
                  </a:schemeClr>
                </a:solidFill>
                <a:cs typeface="+mn-ea"/>
                <a:sym typeface="+mn-lt"/>
              </a:rPr>
              <a:t>Be always as merry as ever you can, for no-one delights in an sorrowful man. for no-one delights in an sorrowful man. </a:t>
            </a:r>
            <a:endParaRPr lang="en-US" altLang="zh-CN" sz="1200" kern="0">
              <a:solidFill>
                <a:schemeClr val="tx1">
                  <a:lumMod val="90000"/>
                  <a:lumOff val="10000"/>
                </a:schemeClr>
              </a:solidFill>
              <a:cs typeface="+mn-ea"/>
              <a:sym typeface="+mn-lt"/>
            </a:endParaRP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0" name="ïŝľîdé"/>
          <p:cNvSpPr/>
          <p:nvPr/>
        </p:nvSpPr>
        <p:spPr>
          <a:xfrm>
            <a:off x="8969098" y="2917986"/>
            <a:ext cx="2351478" cy="2605520"/>
          </a:xfrm>
          <a:prstGeom prst="snip1Rect">
            <a:avLst>
              <a:gd name="adj" fmla="val 29383"/>
            </a:avLst>
          </a:prstGeom>
          <a:solidFill>
            <a:schemeClr val="bg1"/>
          </a:solidFill>
          <a:ln w="3175">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75">
              <a:cs typeface="+mn-ea"/>
              <a:sym typeface="+mn-lt"/>
            </a:endParaRPr>
          </a:p>
        </p:txBody>
      </p:sp>
      <p:cxnSp>
        <p:nvCxnSpPr>
          <p:cNvPr id="81" name="直接连接符 80"/>
          <p:cNvCxnSpPr/>
          <p:nvPr/>
        </p:nvCxnSpPr>
        <p:spPr>
          <a:xfrm>
            <a:off x="9254875" y="3225992"/>
            <a:ext cx="17799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ïsľidé"/>
          <p:cNvSpPr txBox="1"/>
          <p:nvPr/>
        </p:nvSpPr>
        <p:spPr bwMode="auto">
          <a:xfrm>
            <a:off x="9063586" y="3725676"/>
            <a:ext cx="2162503" cy="281223"/>
          </a:xfrm>
          <a:prstGeom prst="rect">
            <a:avLst/>
          </a:prstGeom>
        </p:spPr>
        <p:txBody>
          <a:bodyPr wrap="none" lIns="88686" tIns="46116" rIns="88686" bIns="46116" anchor="ctr">
            <a:normAutofit fontScale="77500" lnSpcReduction="20000"/>
            <a:scene3d>
              <a:camera prst="orthographicFront"/>
              <a:lightRig rig="threePt" dir="t"/>
            </a:scene3d>
            <a:sp3d>
              <a:bevelT w="0" h="0"/>
            </a:sp3d>
          </a:bodyPr>
          <a:lstStyle/>
          <a:p>
            <a:pPr marL="0" indent="0">
              <a:defRPr/>
            </a:pPr>
            <a:r>
              <a:rPr lang="en-US" altLang="zh-CN" sz="1840" b="1">
                <a:cs typeface="+mn-ea"/>
                <a:sym typeface="+mn-lt"/>
              </a:rPr>
              <a:t>Text here</a:t>
            </a:r>
            <a:endParaRPr lang="zh-CN" altLang="en-US" sz="1840" b="1">
              <a:cs typeface="+mn-ea"/>
              <a:sym typeface="+mn-lt"/>
            </a:endParaRPr>
          </a:p>
        </p:txBody>
      </p:sp>
      <p:sp>
        <p:nvSpPr>
          <p:cNvPr id="83" name="íṧļîḑé"/>
          <p:cNvSpPr txBox="1"/>
          <p:nvPr/>
        </p:nvSpPr>
        <p:spPr bwMode="auto">
          <a:xfrm>
            <a:off x="9063585" y="4053066"/>
            <a:ext cx="2162506" cy="930834"/>
          </a:xfrm>
          <a:prstGeom prst="rect">
            <a:avLst/>
          </a:prstGeom>
        </p:spPr>
        <p:txBody>
          <a:bodyPr wrap="square" lIns="88686" tIns="46116" rIns="88686" bIns="46116" anchor="t" anchorCtr="0">
            <a:noAutofit/>
            <a:scene3d>
              <a:camera prst="orthographicFront"/>
              <a:lightRig rig="threePt" dir="t"/>
            </a:scene3d>
            <a:sp3d>
              <a:bevelT w="0" h="0"/>
            </a:sp3d>
          </a:bodyPr>
          <a:lstStyle/>
          <a:p>
            <a:pPr marL="171450" indent="-171450">
              <a:lnSpc>
                <a:spcPct val="150000"/>
              </a:lnSpc>
              <a:buFont typeface="Arial" panose="020b0604020202020204" pitchFamily="34" charset="0"/>
              <a:buChar char="•"/>
            </a:pPr>
            <a:r>
              <a:rPr lang="zh-CN" altLang="en-US" sz="985">
                <a:solidFill>
                  <a:schemeClr val="tx1">
                    <a:lumMod val="65000"/>
                    <a:lumOff val="35000"/>
                  </a:schemeClr>
                </a:solidFill>
                <a:cs typeface="+mn-ea"/>
                <a:sym typeface="+mn-lt"/>
              </a:rPr>
              <a:t>点击添加相关标题文字，点击添加相关标题文字，点击添加</a:t>
            </a:r>
            <a:endParaRPr lang="en-US" altLang="zh-CN" sz="985">
              <a:cs typeface="+mn-ea"/>
              <a:sym typeface="+mn-lt"/>
            </a:endParaRPr>
          </a:p>
        </p:txBody>
      </p:sp>
      <p:sp>
        <p:nvSpPr>
          <p:cNvPr id="84" name="îṡḻiḍê"/>
          <p:cNvSpPr txBox="1"/>
          <p:nvPr/>
        </p:nvSpPr>
        <p:spPr bwMode="auto">
          <a:xfrm>
            <a:off x="9063586" y="3042056"/>
            <a:ext cx="2162503" cy="328186"/>
          </a:xfrm>
          <a:prstGeom prst="rect">
            <a:avLst/>
          </a:prstGeom>
        </p:spPr>
        <p:txBody>
          <a:bodyPr wrap="square" lIns="88686" tIns="46116" rIns="88686" bIns="46116" anchor="ctr">
            <a:normAutofit fontScale="87500" lnSpcReduction="10000"/>
            <a:scene3d>
              <a:camera prst="orthographicFront"/>
              <a:lightRig rig="threePt" dir="t"/>
            </a:scene3d>
            <a:sp3d>
              <a:bevelT w="0" h="0"/>
            </a:sp3d>
          </a:bodyPr>
          <a:lstStyle/>
          <a:p>
            <a:pPr marL="0" indent="0">
              <a:defRPr/>
            </a:pPr>
            <a:r>
              <a:rPr lang="en-US" sz="1840" b="1">
                <a:cs typeface="+mn-ea"/>
                <a:sym typeface="+mn-lt"/>
              </a:rPr>
              <a:t>Step 02</a:t>
            </a:r>
          </a:p>
        </p:txBody>
      </p:sp>
      <p:sp>
        <p:nvSpPr>
          <p:cNvPr id="85" name="ï$ļîḑê"/>
          <p:cNvSpPr/>
          <p:nvPr/>
        </p:nvSpPr>
        <p:spPr bwMode="auto">
          <a:xfrm>
            <a:off x="10727311" y="2917986"/>
            <a:ext cx="593268" cy="593268"/>
          </a:xfrm>
          <a:custGeom>
            <a:gdLst>
              <a:gd name="T0" fmla="*/ 608 w 608"/>
              <a:gd name="T1" fmla="*/ 0 h 608"/>
              <a:gd name="T2" fmla="*/ 0 w 608"/>
              <a:gd name="T3" fmla="*/ 0 h 608"/>
              <a:gd name="T4" fmla="*/ 608 w 608"/>
              <a:gd name="T5" fmla="*/ 608 h 608"/>
              <a:gd name="T6" fmla="*/ 608 w 608"/>
              <a:gd name="T7" fmla="*/ 0 h 608"/>
            </a:gd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404040"/>
          </a:solidFill>
          <a:ln w="3175">
            <a:noFill/>
            <a:prstDash val="solid"/>
            <a:round/>
          </a:ln>
          <a:effectLst/>
        </p:spPr>
        <p:txBody>
          <a:bodyPr vert="horz" wrap="none" lIns="88686" tIns="46116" rIns="88686" bIns="46116" anchor="t" anchorCtr="0" compatLnSpc="1">
            <a:normAutofit/>
          </a:bodyPr>
          <a:lstStyle/>
          <a:p>
            <a:pPr lvl="0" algn="r"/>
            <a:endParaRPr lang="en-US" altLang="zh-CN" sz="1970" b="1">
              <a:solidFill>
                <a:schemeClr val="bg1"/>
              </a:solidFill>
              <a:cs typeface="+mn-ea"/>
              <a:sym typeface="+mn-lt"/>
            </a:endParaRPr>
          </a:p>
        </p:txBody>
      </p:sp>
      <p:sp>
        <p:nvSpPr>
          <p:cNvPr id="86" name="iśḻiḓè"/>
          <p:cNvSpPr/>
          <p:nvPr/>
        </p:nvSpPr>
        <p:spPr>
          <a:xfrm>
            <a:off x="6239669" y="2917985"/>
            <a:ext cx="2351478" cy="2605521"/>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75">
              <a:cs typeface="+mn-ea"/>
              <a:sym typeface="+mn-lt"/>
            </a:endParaRPr>
          </a:p>
        </p:txBody>
      </p:sp>
      <p:sp>
        <p:nvSpPr>
          <p:cNvPr id="87" name="ïŝḻíḓe"/>
          <p:cNvSpPr/>
          <p:nvPr/>
        </p:nvSpPr>
        <p:spPr bwMode="auto">
          <a:xfrm>
            <a:off x="7997881" y="2917985"/>
            <a:ext cx="593268" cy="593268"/>
          </a:xfrm>
          <a:custGeom>
            <a:gdLst>
              <a:gd name="T0" fmla="*/ 608 w 608"/>
              <a:gd name="T1" fmla="*/ 0 h 608"/>
              <a:gd name="T2" fmla="*/ 0 w 608"/>
              <a:gd name="T3" fmla="*/ 0 h 608"/>
              <a:gd name="T4" fmla="*/ 608 w 608"/>
              <a:gd name="T5" fmla="*/ 608 h 608"/>
              <a:gd name="T6" fmla="*/ 608 w 608"/>
              <a:gd name="T7" fmla="*/ 0 h 608"/>
            </a:gd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gradFill>
            <a:gsLst>
              <a:gs pos="75000">
                <a:srgbClr val="D26668"/>
              </a:gs>
              <a:gs pos="0">
                <a:srgbClr val="BD1F23"/>
              </a:gs>
            </a:gsLst>
            <a:lin ang="13500000" scaled="0"/>
          </a:gradFill>
          <a:ln w="3175">
            <a:noFill/>
            <a:prstDash val="solid"/>
            <a:round/>
          </a:ln>
          <a:effectLst/>
        </p:spPr>
        <p:txBody>
          <a:bodyPr vert="horz" wrap="none" lIns="88686" tIns="46116" rIns="88686" bIns="46116" anchor="t" anchorCtr="0" compatLnSpc="1">
            <a:normAutofit/>
          </a:bodyPr>
          <a:lstStyle/>
          <a:p>
            <a:pPr lvl="0" algn="r"/>
            <a:endParaRPr lang="en-US" altLang="ko-KR" sz="1970" b="1">
              <a:solidFill>
                <a:schemeClr val="bg1"/>
              </a:solidFill>
              <a:cs typeface="+mn-ea"/>
              <a:sym typeface="+mn-lt"/>
            </a:endParaRPr>
          </a:p>
        </p:txBody>
      </p:sp>
      <p:cxnSp>
        <p:nvCxnSpPr>
          <p:cNvPr id="88" name="直接连接符 87"/>
          <p:cNvCxnSpPr/>
          <p:nvPr/>
        </p:nvCxnSpPr>
        <p:spPr>
          <a:xfrm>
            <a:off x="6525445" y="3225991"/>
            <a:ext cx="17799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9" name="ïš1iḓé"/>
          <p:cNvSpPr txBox="1"/>
          <p:nvPr/>
        </p:nvSpPr>
        <p:spPr bwMode="auto">
          <a:xfrm>
            <a:off x="6334156" y="3725675"/>
            <a:ext cx="2162503" cy="281222"/>
          </a:xfrm>
          <a:prstGeom prst="rect">
            <a:avLst/>
          </a:prstGeom>
        </p:spPr>
        <p:txBody>
          <a:bodyPr wrap="none" lIns="88686" tIns="46116" rIns="88686" bIns="46116" anchor="ctr">
            <a:normAutofit fontScale="77500" lnSpcReduction="20000"/>
            <a:scene3d>
              <a:camera prst="orthographicFront"/>
              <a:lightRig rig="threePt" dir="t"/>
            </a:scene3d>
            <a:sp3d>
              <a:bevelT w="0" h="0"/>
            </a:sp3d>
          </a:bodyPr>
          <a:lstStyle/>
          <a:p>
            <a:pPr marL="0" indent="0">
              <a:defRPr/>
            </a:pPr>
            <a:r>
              <a:rPr lang="en-US" altLang="zh-CN" sz="1840" b="1">
                <a:cs typeface="+mn-ea"/>
                <a:sym typeface="+mn-lt"/>
              </a:rPr>
              <a:t>Text here</a:t>
            </a:r>
            <a:endParaRPr lang="zh-CN" altLang="en-US" sz="1840" b="1">
              <a:cs typeface="+mn-ea"/>
              <a:sym typeface="+mn-lt"/>
            </a:endParaRPr>
          </a:p>
        </p:txBody>
      </p:sp>
      <p:sp>
        <p:nvSpPr>
          <p:cNvPr id="90" name="íSḻíḋê"/>
          <p:cNvSpPr txBox="1"/>
          <p:nvPr/>
        </p:nvSpPr>
        <p:spPr bwMode="auto">
          <a:xfrm>
            <a:off x="6334154" y="4053065"/>
            <a:ext cx="2162506" cy="930830"/>
          </a:xfrm>
          <a:prstGeom prst="rect">
            <a:avLst/>
          </a:prstGeom>
        </p:spPr>
        <p:txBody>
          <a:bodyPr wrap="square" lIns="88686" tIns="46116" rIns="88686" bIns="46116" anchor="t" anchorCtr="0">
            <a:noAutofit/>
            <a:scene3d>
              <a:camera prst="orthographicFront"/>
              <a:lightRig rig="threePt" dir="t"/>
            </a:scene3d>
            <a:sp3d>
              <a:bevelT w="0" h="0"/>
            </a:sp3d>
          </a:bodyPr>
          <a:lstStyle/>
          <a:p>
            <a:pPr marL="171450" indent="-171450">
              <a:lnSpc>
                <a:spcPct val="150000"/>
              </a:lnSpc>
              <a:buFont typeface="Arial" panose="020b0604020202020204" pitchFamily="34" charset="0"/>
              <a:buChar char="•"/>
            </a:pPr>
            <a:r>
              <a:rPr lang="zh-CN" altLang="en-US" sz="985">
                <a:solidFill>
                  <a:schemeClr val="tx1">
                    <a:lumMod val="65000"/>
                    <a:lumOff val="35000"/>
                  </a:schemeClr>
                </a:solidFill>
                <a:cs typeface="+mn-ea"/>
                <a:sym typeface="+mn-lt"/>
              </a:rPr>
              <a:t>点击添加相关标题文字，点击添加相关标题文字，点击添加</a:t>
            </a:r>
            <a:endParaRPr lang="en-US" altLang="zh-CN" sz="985">
              <a:cs typeface="+mn-ea"/>
              <a:sym typeface="+mn-lt"/>
            </a:endParaRPr>
          </a:p>
        </p:txBody>
      </p:sp>
      <p:sp>
        <p:nvSpPr>
          <p:cNvPr id="91" name="ïṣľîḓê"/>
          <p:cNvSpPr txBox="1"/>
          <p:nvPr/>
        </p:nvSpPr>
        <p:spPr bwMode="auto">
          <a:xfrm>
            <a:off x="6334156" y="3042055"/>
            <a:ext cx="2162503" cy="328185"/>
          </a:xfrm>
          <a:prstGeom prst="rect">
            <a:avLst/>
          </a:prstGeom>
        </p:spPr>
        <p:txBody>
          <a:bodyPr wrap="square" lIns="88686" tIns="46116" rIns="88686" bIns="46116" anchor="ctr">
            <a:normAutofit fontScale="87500" lnSpcReduction="10000"/>
            <a:scene3d>
              <a:camera prst="orthographicFront"/>
              <a:lightRig rig="threePt" dir="t"/>
            </a:scene3d>
            <a:sp3d>
              <a:bevelT w="0" h="0"/>
            </a:sp3d>
          </a:bodyPr>
          <a:lstStyle/>
          <a:p>
            <a:pPr marL="0" indent="0">
              <a:defRPr/>
            </a:pPr>
            <a:r>
              <a:rPr lang="en-US" sz="1840" b="1">
                <a:cs typeface="+mn-ea"/>
                <a:sym typeface="+mn-lt"/>
              </a:rPr>
              <a:t>Step 01</a:t>
            </a:r>
          </a:p>
        </p:txBody>
      </p:sp>
      <p:sp>
        <p:nvSpPr>
          <p:cNvPr id="92" name="iṡļídé"/>
          <p:cNvSpPr/>
          <p:nvPr/>
        </p:nvSpPr>
        <p:spPr>
          <a:xfrm>
            <a:off x="905094" y="2917986"/>
            <a:ext cx="4937018" cy="2605520"/>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75">
              <a:cs typeface="+mn-ea"/>
              <a:sym typeface="+mn-lt"/>
            </a:endParaRPr>
          </a:p>
        </p:txBody>
      </p:sp>
      <p:grpSp>
        <p:nvGrpSpPr>
          <p:cNvPr id="93" name="iSľíďe"/>
          <p:cNvGrpSpPr/>
          <p:nvPr/>
        </p:nvGrpSpPr>
        <p:grpSpPr>
          <a:xfrm>
            <a:off x="2054172" y="1753410"/>
            <a:ext cx="7947159" cy="950153"/>
            <a:chOff x="2063554" y="1232756"/>
            <a:chExt cx="8064894" cy="964229"/>
          </a:xfrm>
        </p:grpSpPr>
        <p:sp>
          <p:nvSpPr>
            <p:cNvPr id="94" name="iṣ1iḍe"/>
            <p:cNvSpPr txBox="1"/>
            <p:nvPr/>
          </p:nvSpPr>
          <p:spPr>
            <a:xfrm>
              <a:off x="2063554" y="1665598"/>
              <a:ext cx="8064894" cy="531387"/>
            </a:xfrm>
            <a:prstGeom prst="rect">
              <a:avLst/>
            </a:prstGeom>
          </p:spPr>
          <p:txBody>
            <a:bodyPr wrap="square" lIns="90105" tIns="45052" rIns="90105" bIns="45052">
              <a:normAutofit/>
            </a:bodyPr>
            <a:lstStyle/>
            <a:p>
              <a:pPr algn="ctr">
                <a:lnSpc>
                  <a:spcPct val="150000"/>
                </a:lnSpc>
              </a:pPr>
              <a:r>
                <a:rPr lang="zh-CN" altLang="en-US" sz="1085">
                  <a:solidFill>
                    <a:schemeClr val="tx1">
                      <a:lumMod val="65000"/>
                      <a:lumOff val="35000"/>
                    </a:schemeClr>
                  </a:solidFill>
                  <a:cs typeface="+mn-ea"/>
                  <a:sym typeface="+mn-lt"/>
                </a:rPr>
                <a:t>点击添加相关标题文字，点击添加相关标题文字，点击添加</a:t>
              </a:r>
              <a:endParaRPr lang="en-US" altLang="zh-CN" sz="1085">
                <a:cs typeface="+mn-ea"/>
                <a:sym typeface="+mn-lt"/>
              </a:endParaRPr>
            </a:p>
          </p:txBody>
        </p:sp>
        <p:sp>
          <p:nvSpPr>
            <p:cNvPr id="95" name="îśľiḍe"/>
            <p:cNvSpPr txBox="1"/>
            <p:nvPr/>
          </p:nvSpPr>
          <p:spPr>
            <a:xfrm>
              <a:off x="2063554" y="1232756"/>
              <a:ext cx="8064894" cy="432842"/>
            </a:xfrm>
            <a:prstGeom prst="rect">
              <a:avLst/>
            </a:prstGeom>
          </p:spPr>
          <p:txBody>
            <a:bodyPr wrap="square" lIns="90105" tIns="45052" rIns="90105" bIns="45052" anchor="ctr">
              <a:normAutofit/>
            </a:bodyPr>
            <a:lstStyle/>
            <a:p>
              <a:pPr algn="ctr"/>
              <a:r>
                <a:rPr lang="zh-CN" altLang="en-US" sz="1970">
                  <a:cs typeface="+mn-ea"/>
                  <a:sym typeface="+mn-lt"/>
                </a:rPr>
                <a:t>单击添加标题</a:t>
              </a:r>
            </a:p>
          </p:txBody>
        </p:sp>
      </p:gr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randombar(horizontal)">
                                      <p:cBhvr>
                                        <p:cTn id="7" dur="500"/>
                                        <p:tgtEl>
                                          <p:spTgt spid="9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1000"/>
                                        <p:tgtEl>
                                          <p:spTgt spid="86"/>
                                        </p:tgtEl>
                                      </p:cBhvr>
                                    </p:animEffect>
                                    <p:anim calcmode="lin" valueType="num">
                                      <p:cBhvr>
                                        <p:cTn id="13" dur="1000" fill="hold"/>
                                        <p:tgtEl>
                                          <p:spTgt spid="86"/>
                                        </p:tgtEl>
                                        <p:attrNameLst>
                                          <p:attrName>ppt_x</p:attrName>
                                        </p:attrNameLst>
                                      </p:cBhvr>
                                      <p:tavLst>
                                        <p:tav tm="0">
                                          <p:val>
                                            <p:strVal val="#ppt_x"/>
                                          </p:val>
                                        </p:tav>
                                        <p:tav tm="100000">
                                          <p:val>
                                            <p:strVal val="#ppt_x"/>
                                          </p:val>
                                        </p:tav>
                                      </p:tavLst>
                                    </p:anim>
                                    <p:anim calcmode="lin" valueType="num">
                                      <p:cBhvr>
                                        <p:cTn id="14"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1000"/>
                                        <p:tgtEl>
                                          <p:spTgt spid="87"/>
                                        </p:tgtEl>
                                      </p:cBhvr>
                                    </p:animEffect>
                                    <p:anim calcmode="lin" valueType="num">
                                      <p:cBhvr>
                                        <p:cTn id="20" dur="1000" fill="hold"/>
                                        <p:tgtEl>
                                          <p:spTgt spid="87"/>
                                        </p:tgtEl>
                                        <p:attrNameLst>
                                          <p:attrName>ppt_x</p:attrName>
                                        </p:attrNameLst>
                                      </p:cBhvr>
                                      <p:tavLst>
                                        <p:tav tm="0">
                                          <p:val>
                                            <p:strVal val="#ppt_x"/>
                                          </p:val>
                                        </p:tav>
                                        <p:tav tm="100000">
                                          <p:val>
                                            <p:strVal val="#ppt_x"/>
                                          </p:val>
                                        </p:tav>
                                      </p:tavLst>
                                    </p:anim>
                                    <p:anim calcmode="lin" valueType="num">
                                      <p:cBhvr>
                                        <p:cTn id="21" dur="1000" fill="hold"/>
                                        <p:tgtEl>
                                          <p:spTgt spid="8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1000"/>
                                        <p:tgtEl>
                                          <p:spTgt spid="88"/>
                                        </p:tgtEl>
                                      </p:cBhvr>
                                    </p:animEffect>
                                    <p:anim calcmode="lin" valueType="num">
                                      <p:cBhvr>
                                        <p:cTn id="25" dur="1000" fill="hold"/>
                                        <p:tgtEl>
                                          <p:spTgt spid="88"/>
                                        </p:tgtEl>
                                        <p:attrNameLst>
                                          <p:attrName>ppt_x</p:attrName>
                                        </p:attrNameLst>
                                      </p:cBhvr>
                                      <p:tavLst>
                                        <p:tav tm="0">
                                          <p:val>
                                            <p:strVal val="#ppt_x"/>
                                          </p:val>
                                        </p:tav>
                                        <p:tav tm="100000">
                                          <p:val>
                                            <p:strVal val="#ppt_x"/>
                                          </p:val>
                                        </p:tav>
                                      </p:tavLst>
                                    </p:anim>
                                    <p:anim calcmode="lin" valueType="num">
                                      <p:cBhvr>
                                        <p:cTn id="26" dur="1000" fill="hold"/>
                                        <p:tgtEl>
                                          <p:spTgt spid="8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1000"/>
                                        <p:tgtEl>
                                          <p:spTgt spid="89"/>
                                        </p:tgtEl>
                                      </p:cBhvr>
                                    </p:animEffect>
                                    <p:anim calcmode="lin" valueType="num">
                                      <p:cBhvr>
                                        <p:cTn id="30" dur="1000" fill="hold"/>
                                        <p:tgtEl>
                                          <p:spTgt spid="89"/>
                                        </p:tgtEl>
                                        <p:attrNameLst>
                                          <p:attrName>ppt_x</p:attrName>
                                        </p:attrNameLst>
                                      </p:cBhvr>
                                      <p:tavLst>
                                        <p:tav tm="0">
                                          <p:val>
                                            <p:strVal val="#ppt_x"/>
                                          </p:val>
                                        </p:tav>
                                        <p:tav tm="100000">
                                          <p:val>
                                            <p:strVal val="#ppt_x"/>
                                          </p:val>
                                        </p:tav>
                                      </p:tavLst>
                                    </p:anim>
                                    <p:anim calcmode="lin" valueType="num">
                                      <p:cBhvr>
                                        <p:cTn id="31" dur="1000" fill="hold"/>
                                        <p:tgtEl>
                                          <p:spTgt spid="8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1000"/>
                                        <p:tgtEl>
                                          <p:spTgt spid="90"/>
                                        </p:tgtEl>
                                      </p:cBhvr>
                                    </p:animEffect>
                                    <p:anim calcmode="lin" valueType="num">
                                      <p:cBhvr>
                                        <p:cTn id="35" dur="1000" fill="hold"/>
                                        <p:tgtEl>
                                          <p:spTgt spid="90"/>
                                        </p:tgtEl>
                                        <p:attrNameLst>
                                          <p:attrName>ppt_x</p:attrName>
                                        </p:attrNameLst>
                                      </p:cBhvr>
                                      <p:tavLst>
                                        <p:tav tm="0">
                                          <p:val>
                                            <p:strVal val="#ppt_x"/>
                                          </p:val>
                                        </p:tav>
                                        <p:tav tm="100000">
                                          <p:val>
                                            <p:strVal val="#ppt_x"/>
                                          </p:val>
                                        </p:tav>
                                      </p:tavLst>
                                    </p:anim>
                                    <p:anim calcmode="lin" valueType="num">
                                      <p:cBhvr>
                                        <p:cTn id="36" dur="1000" fill="hold"/>
                                        <p:tgtEl>
                                          <p:spTgt spid="9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1000"/>
                                        <p:tgtEl>
                                          <p:spTgt spid="91"/>
                                        </p:tgtEl>
                                      </p:cBhvr>
                                    </p:animEffect>
                                    <p:anim calcmode="lin" valueType="num">
                                      <p:cBhvr>
                                        <p:cTn id="40" dur="1000" fill="hold"/>
                                        <p:tgtEl>
                                          <p:spTgt spid="91"/>
                                        </p:tgtEl>
                                        <p:attrNameLst>
                                          <p:attrName>ppt_x</p:attrName>
                                        </p:attrNameLst>
                                      </p:cBhvr>
                                      <p:tavLst>
                                        <p:tav tm="0">
                                          <p:val>
                                            <p:strVal val="#ppt_x"/>
                                          </p:val>
                                        </p:tav>
                                        <p:tav tm="100000">
                                          <p:val>
                                            <p:strVal val="#ppt_x"/>
                                          </p:val>
                                        </p:tav>
                                      </p:tavLst>
                                    </p:anim>
                                    <p:anim calcmode="lin" valueType="num">
                                      <p:cBhvr>
                                        <p:cTn id="41" dur="1000" fill="hold"/>
                                        <p:tgtEl>
                                          <p:spTgt spid="9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fade">
                                      <p:cBhvr>
                                        <p:cTn id="44" dur="1000"/>
                                        <p:tgtEl>
                                          <p:spTgt spid="80"/>
                                        </p:tgtEl>
                                      </p:cBhvr>
                                    </p:animEffect>
                                    <p:anim calcmode="lin" valueType="num">
                                      <p:cBhvr>
                                        <p:cTn id="45" dur="1000" fill="hold"/>
                                        <p:tgtEl>
                                          <p:spTgt spid="80"/>
                                        </p:tgtEl>
                                        <p:attrNameLst>
                                          <p:attrName>ppt_x</p:attrName>
                                        </p:attrNameLst>
                                      </p:cBhvr>
                                      <p:tavLst>
                                        <p:tav tm="0">
                                          <p:val>
                                            <p:strVal val="#ppt_x"/>
                                          </p:val>
                                        </p:tav>
                                        <p:tav tm="100000">
                                          <p:val>
                                            <p:strVal val="#ppt_x"/>
                                          </p:val>
                                        </p:tav>
                                      </p:tavLst>
                                    </p:anim>
                                    <p:anim calcmode="lin" valueType="num">
                                      <p:cBhvr>
                                        <p:cTn id="46" dur="1000" fill="hold"/>
                                        <p:tgtEl>
                                          <p:spTgt spid="8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1000"/>
                                        <p:tgtEl>
                                          <p:spTgt spid="81"/>
                                        </p:tgtEl>
                                      </p:cBhvr>
                                    </p:animEffect>
                                    <p:anim calcmode="lin" valueType="num">
                                      <p:cBhvr>
                                        <p:cTn id="50" dur="1000" fill="hold"/>
                                        <p:tgtEl>
                                          <p:spTgt spid="81"/>
                                        </p:tgtEl>
                                        <p:attrNameLst>
                                          <p:attrName>ppt_x</p:attrName>
                                        </p:attrNameLst>
                                      </p:cBhvr>
                                      <p:tavLst>
                                        <p:tav tm="0">
                                          <p:val>
                                            <p:strVal val="#ppt_x"/>
                                          </p:val>
                                        </p:tav>
                                        <p:tav tm="100000">
                                          <p:val>
                                            <p:strVal val="#ppt_x"/>
                                          </p:val>
                                        </p:tav>
                                      </p:tavLst>
                                    </p:anim>
                                    <p:anim calcmode="lin" valueType="num">
                                      <p:cBhvr>
                                        <p:cTn id="51" dur="1000" fill="hold"/>
                                        <p:tgtEl>
                                          <p:spTgt spid="8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1000"/>
                                        <p:tgtEl>
                                          <p:spTgt spid="82"/>
                                        </p:tgtEl>
                                      </p:cBhvr>
                                    </p:animEffect>
                                    <p:anim calcmode="lin" valueType="num">
                                      <p:cBhvr>
                                        <p:cTn id="55" dur="1000" fill="hold"/>
                                        <p:tgtEl>
                                          <p:spTgt spid="82"/>
                                        </p:tgtEl>
                                        <p:attrNameLst>
                                          <p:attrName>ppt_x</p:attrName>
                                        </p:attrNameLst>
                                      </p:cBhvr>
                                      <p:tavLst>
                                        <p:tav tm="0">
                                          <p:val>
                                            <p:strVal val="#ppt_x"/>
                                          </p:val>
                                        </p:tav>
                                        <p:tav tm="100000">
                                          <p:val>
                                            <p:strVal val="#ppt_x"/>
                                          </p:val>
                                        </p:tav>
                                      </p:tavLst>
                                    </p:anim>
                                    <p:anim calcmode="lin" valueType="num">
                                      <p:cBhvr>
                                        <p:cTn id="56" dur="1000" fill="hold"/>
                                        <p:tgtEl>
                                          <p:spTgt spid="8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1000"/>
                                        <p:tgtEl>
                                          <p:spTgt spid="83"/>
                                        </p:tgtEl>
                                      </p:cBhvr>
                                    </p:animEffect>
                                    <p:anim calcmode="lin" valueType="num">
                                      <p:cBhvr>
                                        <p:cTn id="60" dur="1000" fill="hold"/>
                                        <p:tgtEl>
                                          <p:spTgt spid="83"/>
                                        </p:tgtEl>
                                        <p:attrNameLst>
                                          <p:attrName>ppt_x</p:attrName>
                                        </p:attrNameLst>
                                      </p:cBhvr>
                                      <p:tavLst>
                                        <p:tav tm="0">
                                          <p:val>
                                            <p:strVal val="#ppt_x"/>
                                          </p:val>
                                        </p:tav>
                                        <p:tav tm="100000">
                                          <p:val>
                                            <p:strVal val="#ppt_x"/>
                                          </p:val>
                                        </p:tav>
                                      </p:tavLst>
                                    </p:anim>
                                    <p:anim calcmode="lin" valueType="num">
                                      <p:cBhvr>
                                        <p:cTn id="61" dur="1000" fill="hold"/>
                                        <p:tgtEl>
                                          <p:spTgt spid="8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1000"/>
                                        <p:tgtEl>
                                          <p:spTgt spid="84"/>
                                        </p:tgtEl>
                                      </p:cBhvr>
                                    </p:animEffect>
                                    <p:anim calcmode="lin" valueType="num">
                                      <p:cBhvr>
                                        <p:cTn id="65" dur="1000" fill="hold"/>
                                        <p:tgtEl>
                                          <p:spTgt spid="84"/>
                                        </p:tgtEl>
                                        <p:attrNameLst>
                                          <p:attrName>ppt_x</p:attrName>
                                        </p:attrNameLst>
                                      </p:cBhvr>
                                      <p:tavLst>
                                        <p:tav tm="0">
                                          <p:val>
                                            <p:strVal val="#ppt_x"/>
                                          </p:val>
                                        </p:tav>
                                        <p:tav tm="100000">
                                          <p:val>
                                            <p:strVal val="#ppt_x"/>
                                          </p:val>
                                        </p:tav>
                                      </p:tavLst>
                                    </p:anim>
                                    <p:anim calcmode="lin" valueType="num">
                                      <p:cBhvr>
                                        <p:cTn id="66" dur="1000" fill="hold"/>
                                        <p:tgtEl>
                                          <p:spTgt spid="8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fade">
                                      <p:cBhvr>
                                        <p:cTn id="69" dur="1000"/>
                                        <p:tgtEl>
                                          <p:spTgt spid="85"/>
                                        </p:tgtEl>
                                      </p:cBhvr>
                                    </p:animEffect>
                                    <p:anim calcmode="lin" valueType="num">
                                      <p:cBhvr>
                                        <p:cTn id="70" dur="1000" fill="hold"/>
                                        <p:tgtEl>
                                          <p:spTgt spid="85"/>
                                        </p:tgtEl>
                                        <p:attrNameLst>
                                          <p:attrName>ppt_x</p:attrName>
                                        </p:attrNameLst>
                                      </p:cBhvr>
                                      <p:tavLst>
                                        <p:tav tm="0">
                                          <p:val>
                                            <p:strVal val="#ppt_x"/>
                                          </p:val>
                                        </p:tav>
                                        <p:tav tm="100000">
                                          <p:val>
                                            <p:strVal val="#ppt_x"/>
                                          </p:val>
                                        </p:tav>
                                      </p:tavLst>
                                    </p:anim>
                                    <p:anim calcmode="lin" valueType="num">
                                      <p:cBhvr>
                                        <p:cTn id="71"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2" grpId="0"/>
      <p:bldP spid="83" grpId="0"/>
      <p:bldP spid="84" grpId="0"/>
      <p:bldP spid="85" grpId="0" animBg="1"/>
      <p:bldP spid="86" grpId="0" animBg="1"/>
      <p:bldP spid="87" grpId="0" animBg="1"/>
      <p:bldP spid="89" grpId="0"/>
      <p:bldP spid="90" grpId="0"/>
      <p:bldP spid="91" grpId="0"/>
      <p:bldP spid="92"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
        <p:nvSpPr>
          <p:cNvPr id="7" name="弧形 6"/>
          <p:cNvSpPr/>
          <p:nvPr/>
        </p:nvSpPr>
        <p:spPr>
          <a:xfrm>
            <a:off x="1696707" y="2703059"/>
            <a:ext cx="1253180" cy="1253180"/>
          </a:xfrm>
          <a:prstGeom prst="arc">
            <a:avLst>
              <a:gd name="adj1" fmla="val 16200000"/>
              <a:gd name="adj2" fmla="val 13487941"/>
            </a:avLst>
          </a:prstGeom>
          <a:ln w="228600">
            <a:solidFill>
              <a:srgbClr val="CC525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7" name="弧形 26"/>
          <p:cNvSpPr/>
          <p:nvPr/>
        </p:nvSpPr>
        <p:spPr>
          <a:xfrm>
            <a:off x="4211842" y="2703059"/>
            <a:ext cx="1253180" cy="1253180"/>
          </a:xfrm>
          <a:prstGeom prst="arc">
            <a:avLst>
              <a:gd name="adj1" fmla="val 16200000"/>
              <a:gd name="adj2" fmla="val 6608901"/>
            </a:avLst>
          </a:prstGeom>
          <a:ln w="2286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8" name="弧形 7"/>
          <p:cNvSpPr/>
          <p:nvPr/>
        </p:nvSpPr>
        <p:spPr>
          <a:xfrm>
            <a:off x="6726977" y="2703059"/>
            <a:ext cx="1253180" cy="1253180"/>
          </a:xfrm>
          <a:prstGeom prst="arc">
            <a:avLst>
              <a:gd name="adj1" fmla="val 16200000"/>
              <a:gd name="adj2" fmla="val 10876144"/>
            </a:avLst>
          </a:prstGeom>
          <a:ln w="228600">
            <a:solidFill>
              <a:srgbClr val="CC525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5" name="弧形 14"/>
          <p:cNvSpPr/>
          <p:nvPr/>
        </p:nvSpPr>
        <p:spPr>
          <a:xfrm>
            <a:off x="9242113" y="2703059"/>
            <a:ext cx="1253180" cy="1253180"/>
          </a:xfrm>
          <a:prstGeom prst="arc">
            <a:avLst>
              <a:gd name="adj1" fmla="val 16200000"/>
              <a:gd name="adj2" fmla="val 2029381"/>
            </a:avLst>
          </a:prstGeom>
          <a:ln w="2286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7" name="文本框 16"/>
          <p:cNvSpPr txBox="1"/>
          <p:nvPr/>
        </p:nvSpPr>
        <p:spPr>
          <a:xfrm>
            <a:off x="1789093" y="3004599"/>
            <a:ext cx="1068408" cy="62017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en-US" altLang="zh-CN" sz="2800" b="1">
                <a:solidFill>
                  <a:schemeClr val="bg2">
                    <a:lumMod val="10000"/>
                  </a:schemeClr>
                </a:solidFill>
                <a:cs typeface="+mn-ea"/>
                <a:sym typeface="+mn-lt"/>
              </a:rPr>
              <a:t>90</a:t>
            </a:r>
            <a:r>
              <a:rPr lang="en-US" altLang="zh-CN" sz="1400">
                <a:solidFill>
                  <a:schemeClr val="bg2">
                    <a:lumMod val="10000"/>
                  </a:schemeClr>
                </a:solidFill>
                <a:cs typeface="+mn-ea"/>
                <a:sym typeface="+mn-lt"/>
              </a:rPr>
              <a:t>%</a:t>
            </a:r>
            <a:endParaRPr lang="en-US" altLang="zh-CN" sz="2800">
              <a:solidFill>
                <a:schemeClr val="bg2">
                  <a:lumMod val="10000"/>
                </a:schemeClr>
              </a:solidFill>
              <a:cs typeface="+mn-ea"/>
              <a:sym typeface="+mn-lt"/>
            </a:endParaRPr>
          </a:p>
        </p:txBody>
      </p:sp>
      <p:sp>
        <p:nvSpPr>
          <p:cNvPr id="18" name="文本框 17"/>
          <p:cNvSpPr txBox="1"/>
          <p:nvPr/>
        </p:nvSpPr>
        <p:spPr>
          <a:xfrm>
            <a:off x="4304228" y="3004599"/>
            <a:ext cx="1068408" cy="62017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en-US" altLang="zh-CN" sz="2800" b="1">
                <a:solidFill>
                  <a:schemeClr val="bg2">
                    <a:lumMod val="10000"/>
                  </a:schemeClr>
                </a:solidFill>
                <a:cs typeface="+mn-ea"/>
                <a:sym typeface="+mn-lt"/>
              </a:rPr>
              <a:t>62</a:t>
            </a:r>
            <a:r>
              <a:rPr lang="en-US" altLang="zh-CN" sz="1400">
                <a:solidFill>
                  <a:schemeClr val="bg2">
                    <a:lumMod val="10000"/>
                  </a:schemeClr>
                </a:solidFill>
                <a:cs typeface="+mn-ea"/>
                <a:sym typeface="+mn-lt"/>
              </a:rPr>
              <a:t>%</a:t>
            </a:r>
            <a:endParaRPr lang="en-US" altLang="zh-CN" sz="2800">
              <a:solidFill>
                <a:schemeClr val="bg2">
                  <a:lumMod val="10000"/>
                </a:schemeClr>
              </a:solidFill>
              <a:cs typeface="+mn-ea"/>
              <a:sym typeface="+mn-lt"/>
            </a:endParaRPr>
          </a:p>
        </p:txBody>
      </p:sp>
      <p:sp>
        <p:nvSpPr>
          <p:cNvPr id="32" name="文本框 31"/>
          <p:cNvSpPr txBox="1"/>
          <p:nvPr/>
        </p:nvSpPr>
        <p:spPr>
          <a:xfrm>
            <a:off x="6819363" y="3004599"/>
            <a:ext cx="1068408" cy="62017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en-US" altLang="zh-CN" sz="2800" b="1">
                <a:solidFill>
                  <a:schemeClr val="bg2">
                    <a:lumMod val="10000"/>
                  </a:schemeClr>
                </a:solidFill>
                <a:cs typeface="+mn-ea"/>
                <a:sym typeface="+mn-lt"/>
              </a:rPr>
              <a:t>75</a:t>
            </a:r>
            <a:r>
              <a:rPr lang="en-US" altLang="zh-CN" sz="1400">
                <a:solidFill>
                  <a:schemeClr val="bg2">
                    <a:lumMod val="10000"/>
                  </a:schemeClr>
                </a:solidFill>
                <a:cs typeface="+mn-ea"/>
                <a:sym typeface="+mn-lt"/>
              </a:rPr>
              <a:t>%</a:t>
            </a:r>
            <a:endParaRPr lang="en-US" altLang="zh-CN" sz="2800">
              <a:solidFill>
                <a:schemeClr val="bg2">
                  <a:lumMod val="10000"/>
                </a:schemeClr>
              </a:solidFill>
              <a:cs typeface="+mn-ea"/>
              <a:sym typeface="+mn-lt"/>
            </a:endParaRPr>
          </a:p>
        </p:txBody>
      </p:sp>
      <p:sp>
        <p:nvSpPr>
          <p:cNvPr id="19" name="文本框 18"/>
          <p:cNvSpPr txBox="1"/>
          <p:nvPr/>
        </p:nvSpPr>
        <p:spPr>
          <a:xfrm>
            <a:off x="9334498" y="3004599"/>
            <a:ext cx="1068408" cy="62017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en-US" altLang="zh-CN" sz="2800" b="1">
                <a:solidFill>
                  <a:schemeClr val="bg2">
                    <a:lumMod val="10000"/>
                  </a:schemeClr>
                </a:solidFill>
                <a:cs typeface="+mn-ea"/>
                <a:sym typeface="+mn-lt"/>
              </a:rPr>
              <a:t>30</a:t>
            </a:r>
            <a:r>
              <a:rPr lang="en-US" altLang="zh-CN" sz="1400">
                <a:solidFill>
                  <a:schemeClr val="bg2">
                    <a:lumMod val="10000"/>
                  </a:schemeClr>
                </a:solidFill>
                <a:cs typeface="+mn-ea"/>
                <a:sym typeface="+mn-lt"/>
              </a:rPr>
              <a:t>%</a:t>
            </a:r>
            <a:endParaRPr lang="en-US" altLang="zh-CN" sz="2800">
              <a:solidFill>
                <a:schemeClr val="bg2">
                  <a:lumMod val="10000"/>
                </a:schemeClr>
              </a:solidFill>
              <a:cs typeface="+mn-ea"/>
              <a:sym typeface="+mn-lt"/>
            </a:endParaRPr>
          </a:p>
        </p:txBody>
      </p:sp>
      <p:grpSp>
        <p:nvGrpSpPr>
          <p:cNvPr id="20" name="组合 19"/>
          <p:cNvGrpSpPr/>
          <p:nvPr/>
        </p:nvGrpSpPr>
        <p:grpSpPr>
          <a:xfrm>
            <a:off x="1071543" y="4301559"/>
            <a:ext cx="2503508" cy="1027075"/>
            <a:chOff x="8184263" y="5251904"/>
            <a:chExt cx="2503508" cy="1027075"/>
          </a:xfrm>
        </p:grpSpPr>
        <p:sp>
          <p:nvSpPr>
            <p:cNvPr id="21" name="文本框 20"/>
            <p:cNvSpPr txBox="1"/>
            <p:nvPr/>
          </p:nvSpPr>
          <p:spPr>
            <a:xfrm>
              <a:off x="8184263" y="5664515"/>
              <a:ext cx="2503508" cy="614464"/>
            </a:xfrm>
            <a:prstGeom prst="rect">
              <a:avLst/>
            </a:prstGeom>
            <a:noFill/>
          </p:spPr>
          <p:txBody>
            <a:bodyPr wrap="square" rtlCol="0">
              <a:spAutoFit/>
              <a:scene3d>
                <a:camera prst="orthographicFront"/>
                <a:lightRig rig="threePt" dir="t"/>
              </a:scene3d>
              <a:sp3d contourW="12700"/>
            </a:bodyPr>
            <a:lstStyle/>
            <a:p>
              <a:pPr algn="ctr">
                <a:lnSpc>
                  <a:spcPct val="180000"/>
                </a:lnSpc>
              </a:pPr>
              <a:r>
                <a:rPr lang="zh-CN" altLang="en-US" sz="1000" kern="100">
                  <a:solidFill>
                    <a:schemeClr val="tx1">
                      <a:lumMod val="65000"/>
                      <a:lumOff val="35000"/>
                    </a:schemeClr>
                  </a:solidFill>
                  <a:cs typeface="+mn-ea"/>
                  <a:sym typeface="+mn-lt"/>
                </a:rPr>
                <a:t>请替换文字内容，点击添加相关标题文字，修改文字内容请替换文字内容</a:t>
              </a:r>
              <a:endParaRPr lang="en-US" altLang="zh-CN" sz="1000">
                <a:solidFill>
                  <a:schemeClr val="tx1">
                    <a:lumMod val="50000"/>
                    <a:lumOff val="50000"/>
                  </a:schemeClr>
                </a:solidFill>
                <a:cs typeface="+mn-ea"/>
                <a:sym typeface="+mn-lt"/>
              </a:endParaRPr>
            </a:p>
          </p:txBody>
        </p:sp>
        <p:sp>
          <p:nvSpPr>
            <p:cNvPr id="23" name="文本框 22"/>
            <p:cNvSpPr txBox="1"/>
            <p:nvPr/>
          </p:nvSpPr>
          <p:spPr>
            <a:xfrm>
              <a:off x="8728130" y="5251904"/>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solidFill>
                    <a:schemeClr val="tx1">
                      <a:lumMod val="85000"/>
                      <a:lumOff val="15000"/>
                    </a:schemeClr>
                  </a:solidFill>
                  <a:cs typeface="+mn-ea"/>
                  <a:sym typeface="+mn-lt"/>
                </a:rPr>
                <a:t>标题添加</a:t>
              </a:r>
            </a:p>
          </p:txBody>
        </p:sp>
      </p:grpSp>
      <p:grpSp>
        <p:nvGrpSpPr>
          <p:cNvPr id="42" name="组合 41"/>
          <p:cNvGrpSpPr/>
          <p:nvPr/>
        </p:nvGrpSpPr>
        <p:grpSpPr>
          <a:xfrm>
            <a:off x="3575050" y="4301559"/>
            <a:ext cx="2503508" cy="1027075"/>
            <a:chOff x="8184263" y="5251904"/>
            <a:chExt cx="2503508" cy="1027075"/>
          </a:xfrm>
        </p:grpSpPr>
        <p:sp>
          <p:nvSpPr>
            <p:cNvPr id="43" name="文本框 42"/>
            <p:cNvSpPr txBox="1"/>
            <p:nvPr/>
          </p:nvSpPr>
          <p:spPr>
            <a:xfrm>
              <a:off x="8184263" y="5664515"/>
              <a:ext cx="2503508" cy="614464"/>
            </a:xfrm>
            <a:prstGeom prst="rect">
              <a:avLst/>
            </a:prstGeom>
            <a:noFill/>
          </p:spPr>
          <p:txBody>
            <a:bodyPr wrap="square" rtlCol="0">
              <a:spAutoFit/>
              <a:scene3d>
                <a:camera prst="orthographicFront"/>
                <a:lightRig rig="threePt" dir="t"/>
              </a:scene3d>
              <a:sp3d contourW="12700"/>
            </a:bodyPr>
            <a:lstStyle/>
            <a:p>
              <a:pPr algn="ctr">
                <a:lnSpc>
                  <a:spcPct val="180000"/>
                </a:lnSpc>
              </a:pPr>
              <a:r>
                <a:rPr lang="zh-CN" altLang="en-US" sz="1000" kern="100">
                  <a:solidFill>
                    <a:schemeClr val="tx1">
                      <a:lumMod val="65000"/>
                      <a:lumOff val="35000"/>
                    </a:schemeClr>
                  </a:solidFill>
                  <a:cs typeface="+mn-ea"/>
                  <a:sym typeface="+mn-lt"/>
                </a:rPr>
                <a:t>请替换文字内容，点击添加相关标题文字，修改文字内容请替换文字内容</a:t>
              </a:r>
              <a:endParaRPr lang="en-US" altLang="zh-CN" sz="1000">
                <a:solidFill>
                  <a:schemeClr val="tx1">
                    <a:lumMod val="50000"/>
                    <a:lumOff val="50000"/>
                  </a:schemeClr>
                </a:solidFill>
                <a:cs typeface="+mn-ea"/>
                <a:sym typeface="+mn-lt"/>
              </a:endParaRPr>
            </a:p>
          </p:txBody>
        </p:sp>
        <p:sp>
          <p:nvSpPr>
            <p:cNvPr id="48" name="文本框 47"/>
            <p:cNvSpPr txBox="1"/>
            <p:nvPr/>
          </p:nvSpPr>
          <p:spPr>
            <a:xfrm>
              <a:off x="8728130" y="5251904"/>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solidFill>
                    <a:schemeClr val="tx1">
                      <a:lumMod val="85000"/>
                      <a:lumOff val="15000"/>
                    </a:schemeClr>
                  </a:solidFill>
                  <a:cs typeface="+mn-ea"/>
                  <a:sym typeface="+mn-lt"/>
                </a:rPr>
                <a:t>标题添加</a:t>
              </a:r>
            </a:p>
          </p:txBody>
        </p:sp>
      </p:grpSp>
      <p:grpSp>
        <p:nvGrpSpPr>
          <p:cNvPr id="49" name="组合 48"/>
          <p:cNvGrpSpPr/>
          <p:nvPr/>
        </p:nvGrpSpPr>
        <p:grpSpPr>
          <a:xfrm>
            <a:off x="6091444" y="4301559"/>
            <a:ext cx="2503508" cy="1027075"/>
            <a:chOff x="8184263" y="5251904"/>
            <a:chExt cx="2503508" cy="1027075"/>
          </a:xfrm>
        </p:grpSpPr>
        <p:sp>
          <p:nvSpPr>
            <p:cNvPr id="50" name="文本框 49"/>
            <p:cNvSpPr txBox="1"/>
            <p:nvPr/>
          </p:nvSpPr>
          <p:spPr>
            <a:xfrm>
              <a:off x="8184263" y="5664515"/>
              <a:ext cx="2503508" cy="614464"/>
            </a:xfrm>
            <a:prstGeom prst="rect">
              <a:avLst/>
            </a:prstGeom>
            <a:noFill/>
          </p:spPr>
          <p:txBody>
            <a:bodyPr wrap="square" rtlCol="0">
              <a:spAutoFit/>
              <a:scene3d>
                <a:camera prst="orthographicFront"/>
                <a:lightRig rig="threePt" dir="t"/>
              </a:scene3d>
              <a:sp3d contourW="12700"/>
            </a:bodyPr>
            <a:lstStyle/>
            <a:p>
              <a:pPr algn="ctr">
                <a:lnSpc>
                  <a:spcPct val="180000"/>
                </a:lnSpc>
              </a:pPr>
              <a:r>
                <a:rPr lang="zh-CN" altLang="en-US" sz="1000" kern="100">
                  <a:solidFill>
                    <a:schemeClr val="tx1">
                      <a:lumMod val="65000"/>
                      <a:lumOff val="35000"/>
                    </a:schemeClr>
                  </a:solidFill>
                  <a:cs typeface="+mn-ea"/>
                  <a:sym typeface="+mn-lt"/>
                </a:rPr>
                <a:t>请替换文字内容，点击添加相关标题文字，修改文字内容请替换文字内容</a:t>
              </a:r>
              <a:endParaRPr lang="en-US" altLang="zh-CN" sz="1000">
                <a:solidFill>
                  <a:schemeClr val="tx1">
                    <a:lumMod val="50000"/>
                    <a:lumOff val="50000"/>
                  </a:schemeClr>
                </a:solidFill>
                <a:cs typeface="+mn-ea"/>
                <a:sym typeface="+mn-lt"/>
              </a:endParaRPr>
            </a:p>
          </p:txBody>
        </p:sp>
        <p:sp>
          <p:nvSpPr>
            <p:cNvPr id="51" name="文本框 50"/>
            <p:cNvSpPr txBox="1"/>
            <p:nvPr/>
          </p:nvSpPr>
          <p:spPr>
            <a:xfrm>
              <a:off x="8728130" y="5251904"/>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solidFill>
                    <a:schemeClr val="tx1">
                      <a:lumMod val="85000"/>
                      <a:lumOff val="15000"/>
                    </a:schemeClr>
                  </a:solidFill>
                  <a:cs typeface="+mn-ea"/>
                  <a:sym typeface="+mn-lt"/>
                </a:rPr>
                <a:t>标题添加</a:t>
              </a:r>
            </a:p>
          </p:txBody>
        </p:sp>
      </p:grpSp>
      <p:grpSp>
        <p:nvGrpSpPr>
          <p:cNvPr id="52" name="组合 51"/>
          <p:cNvGrpSpPr/>
          <p:nvPr/>
        </p:nvGrpSpPr>
        <p:grpSpPr>
          <a:xfrm>
            <a:off x="8597938" y="4301559"/>
            <a:ext cx="2503508" cy="1027075"/>
            <a:chOff x="8184263" y="5251904"/>
            <a:chExt cx="2503508" cy="1027075"/>
          </a:xfrm>
        </p:grpSpPr>
        <p:sp>
          <p:nvSpPr>
            <p:cNvPr id="53" name="文本框 52"/>
            <p:cNvSpPr txBox="1"/>
            <p:nvPr/>
          </p:nvSpPr>
          <p:spPr>
            <a:xfrm>
              <a:off x="8184263" y="5664515"/>
              <a:ext cx="2503508" cy="614464"/>
            </a:xfrm>
            <a:prstGeom prst="rect">
              <a:avLst/>
            </a:prstGeom>
            <a:noFill/>
          </p:spPr>
          <p:txBody>
            <a:bodyPr wrap="square" rtlCol="0">
              <a:spAutoFit/>
              <a:scene3d>
                <a:camera prst="orthographicFront"/>
                <a:lightRig rig="threePt" dir="t"/>
              </a:scene3d>
              <a:sp3d contourW="12700"/>
            </a:bodyPr>
            <a:lstStyle/>
            <a:p>
              <a:pPr algn="ctr">
                <a:lnSpc>
                  <a:spcPct val="180000"/>
                </a:lnSpc>
              </a:pPr>
              <a:r>
                <a:rPr lang="zh-CN" altLang="en-US" sz="1000" kern="100">
                  <a:solidFill>
                    <a:schemeClr val="tx1">
                      <a:lumMod val="65000"/>
                      <a:lumOff val="35000"/>
                    </a:schemeClr>
                  </a:solidFill>
                  <a:cs typeface="+mn-ea"/>
                  <a:sym typeface="+mn-lt"/>
                </a:rPr>
                <a:t>请替换文字内容，点击添加相关标题文字，修改文字内容请替换文字内容</a:t>
              </a:r>
              <a:endParaRPr lang="en-US" altLang="zh-CN" sz="1000">
                <a:solidFill>
                  <a:schemeClr val="tx1">
                    <a:lumMod val="50000"/>
                    <a:lumOff val="50000"/>
                  </a:schemeClr>
                </a:solidFill>
                <a:cs typeface="+mn-ea"/>
                <a:sym typeface="+mn-lt"/>
              </a:endParaRPr>
            </a:p>
          </p:txBody>
        </p:sp>
        <p:sp>
          <p:nvSpPr>
            <p:cNvPr id="54" name="文本框 53"/>
            <p:cNvSpPr txBox="1"/>
            <p:nvPr/>
          </p:nvSpPr>
          <p:spPr>
            <a:xfrm>
              <a:off x="8728130" y="5251904"/>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solidFill>
                    <a:schemeClr val="tx1">
                      <a:lumMod val="85000"/>
                      <a:lumOff val="15000"/>
                    </a:schemeClr>
                  </a:solidFill>
                  <a:cs typeface="+mn-ea"/>
                  <a:sym typeface="+mn-lt"/>
                </a:rPr>
                <a:t>标题添加</a:t>
              </a:r>
            </a:p>
          </p:txBody>
        </p:sp>
      </p:grpSp>
      <p:sp>
        <p:nvSpPr>
          <p:cNvPr id="55" name="文本框 54"/>
          <p:cNvSpPr txBox="1"/>
          <p:nvPr/>
        </p:nvSpPr>
        <p:spPr>
          <a:xfrm>
            <a:off x="1564457" y="1422333"/>
            <a:ext cx="9063088" cy="936282"/>
          </a:xfrm>
          <a:prstGeom prst="rect">
            <a:avLst/>
          </a:prstGeom>
          <a:noFill/>
        </p:spPr>
        <p:txBody>
          <a:bodyPr wrap="square" rtlCol="0">
            <a:spAutoFit/>
            <a:scene3d>
              <a:camera prst="orthographicFront"/>
              <a:lightRig rig="threePt" dir="t"/>
            </a:scene3d>
            <a:sp3d contourW="12700"/>
          </a:bodyPr>
          <a:lstStyle/>
          <a:p>
            <a:pPr algn="ctr">
              <a:lnSpc>
                <a:spcPct val="180000"/>
              </a:lnSpc>
            </a:pPr>
            <a:r>
              <a:rPr lang="zh-CN" altLang="en-US" sz="1000" kern="100">
                <a:solidFill>
                  <a:schemeClr val="tx1">
                    <a:lumMod val="65000"/>
                    <a:lumOff val="35000"/>
                  </a:schemeClr>
                </a:solidFill>
                <a:cs typeface="+mn-ea"/>
                <a:sym typeface="+mn-lt"/>
              </a:rPr>
              <a:t>请替换文字内容，点击添加相关标题文字，修改文字内容请替换文字内容，点击添加相关标题文字，修改文字内容请替换文字内容，点击添加相关标题文字，修改文字内容请替换文字内容，点击添加相关标题文字，修改文字内容</a:t>
            </a:r>
            <a:endParaRPr lang="zh-CN" altLang="en-US" sz="1200" kern="100">
              <a:solidFill>
                <a:schemeClr val="tx1">
                  <a:lumMod val="65000"/>
                  <a:lumOff val="35000"/>
                </a:schemeClr>
              </a:solidFill>
              <a:cs typeface="+mn-ea"/>
              <a:sym typeface="+mn-lt"/>
            </a:endParaRPr>
          </a:p>
          <a:p>
            <a:pPr algn="ctr">
              <a:lnSpc>
                <a:spcPct val="180000"/>
              </a:lnSpc>
            </a:pPr>
            <a:endParaRPr lang="en-US" altLang="zh-CN" sz="1200">
              <a:solidFill>
                <a:schemeClr val="tx1">
                  <a:lumMod val="50000"/>
                  <a:lumOff val="50000"/>
                </a:schemeClr>
              </a:solidFill>
              <a:cs typeface="+mn-ea"/>
              <a:sym typeface="+mn-lt"/>
            </a:endParaRP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ppt_w</p:attrName>
                                        </p:attrNameLst>
                                      </p:cBhvr>
                                      <p:tavLst>
                                        <p:tav tm="0">
                                          <p:val>
                                            <p:fltVal val="0"/>
                                          </p:val>
                                        </p:tav>
                                        <p:tav tm="100000">
                                          <p:val>
                                            <p:strVal val="#ppt_w"/>
                                          </p:val>
                                        </p:tav>
                                      </p:tavLst>
                                    </p:anim>
                                    <p:anim calcmode="lin" valueType="num">
                                      <p:cBhvr>
                                        <p:cTn id="20" dur="1000" fill="hold"/>
                                        <p:tgtEl>
                                          <p:spTgt spid="27"/>
                                        </p:tgtEl>
                                        <p:attrNameLst>
                                          <p:attrName>ppt_h</p:attrName>
                                        </p:attrNameLst>
                                      </p:cBhvr>
                                      <p:tavLst>
                                        <p:tav tm="0">
                                          <p:val>
                                            <p:fltVal val="0"/>
                                          </p:val>
                                        </p:tav>
                                        <p:tav tm="100000">
                                          <p:val>
                                            <p:strVal val="#ppt_h"/>
                                          </p:val>
                                        </p:tav>
                                      </p:tavLst>
                                    </p:anim>
                                    <p:anim calcmode="lin" valueType="num">
                                      <p:cBhvr>
                                        <p:cTn id="21" dur="1000" fill="hold"/>
                                        <p:tgtEl>
                                          <p:spTgt spid="27"/>
                                        </p:tgtEl>
                                        <p:attrNameLst>
                                          <p:attrName>style.rotation</p:attrName>
                                        </p:attrNameLst>
                                      </p:cBhvr>
                                      <p:tavLst>
                                        <p:tav tm="0">
                                          <p:val>
                                            <p:fltVal val="90"/>
                                          </p:val>
                                        </p:tav>
                                        <p:tav tm="100000">
                                          <p:val>
                                            <p:fltVal val="0"/>
                                          </p:val>
                                        </p:tav>
                                      </p:tavLst>
                                    </p:anim>
                                    <p:animEffect transition="in" filter="fade">
                                      <p:cBhvr>
                                        <p:cTn id="22" dur="1000"/>
                                        <p:tgtEl>
                                          <p:spTgt spid="2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par>
                          <p:cTn id="35" fill="hold" nodeType="afterGroup">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nodeType="afterGroup">
                            <p:stCondLst>
                              <p:cond delay="2500"/>
                            </p:stCondLst>
                            <p:childTnLst>
                              <p:par>
                                <p:cTn id="57" presetID="42"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3500"/>
                            </p:stCondLst>
                            <p:childTnLst>
                              <p:par>
                                <p:cTn id="63" presetID="42" presetClass="entr" presetSubtype="0"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1000"/>
                                        <p:tgtEl>
                                          <p:spTgt spid="42"/>
                                        </p:tgtEl>
                                      </p:cBhvr>
                                    </p:animEffect>
                                    <p:anim calcmode="lin" valueType="num">
                                      <p:cBhvr>
                                        <p:cTn id="66" dur="1000" fill="hold"/>
                                        <p:tgtEl>
                                          <p:spTgt spid="42"/>
                                        </p:tgtEl>
                                        <p:attrNameLst>
                                          <p:attrName>ppt_x</p:attrName>
                                        </p:attrNameLst>
                                      </p:cBhvr>
                                      <p:tavLst>
                                        <p:tav tm="0">
                                          <p:val>
                                            <p:strVal val="#ppt_x"/>
                                          </p:val>
                                        </p:tav>
                                        <p:tav tm="100000">
                                          <p:val>
                                            <p:strVal val="#ppt_x"/>
                                          </p:val>
                                        </p:tav>
                                      </p:tavLst>
                                    </p:anim>
                                    <p:anim calcmode="lin" valueType="num">
                                      <p:cBhvr>
                                        <p:cTn id="67" dur="1000" fill="hold"/>
                                        <p:tgtEl>
                                          <p:spTgt spid="42"/>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4500"/>
                            </p:stCondLst>
                            <p:childTnLst>
                              <p:par>
                                <p:cTn id="69" presetID="42" presetClass="entr" presetSubtype="0"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1000"/>
                                        <p:tgtEl>
                                          <p:spTgt spid="49"/>
                                        </p:tgtEl>
                                      </p:cBhvr>
                                    </p:animEffect>
                                    <p:anim calcmode="lin" valueType="num">
                                      <p:cBhvr>
                                        <p:cTn id="72" dur="1000" fill="hold"/>
                                        <p:tgtEl>
                                          <p:spTgt spid="49"/>
                                        </p:tgtEl>
                                        <p:attrNameLst>
                                          <p:attrName>ppt_x</p:attrName>
                                        </p:attrNameLst>
                                      </p:cBhvr>
                                      <p:tavLst>
                                        <p:tav tm="0">
                                          <p:val>
                                            <p:strVal val="#ppt_x"/>
                                          </p:val>
                                        </p:tav>
                                        <p:tav tm="100000">
                                          <p:val>
                                            <p:strVal val="#ppt_x"/>
                                          </p:val>
                                        </p:tav>
                                      </p:tavLst>
                                    </p:anim>
                                    <p:anim calcmode="lin" valueType="num">
                                      <p:cBhvr>
                                        <p:cTn id="73" dur="1000" fill="hold"/>
                                        <p:tgtEl>
                                          <p:spTgt spid="49"/>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5500"/>
                            </p:stCondLst>
                            <p:childTnLst>
                              <p:par>
                                <p:cTn id="75" presetID="42" presetClass="entr" presetSubtype="0" fill="hold"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1000"/>
                                        <p:tgtEl>
                                          <p:spTgt spid="52"/>
                                        </p:tgtEl>
                                      </p:cBhvr>
                                    </p:animEffect>
                                    <p:anim calcmode="lin" valueType="num">
                                      <p:cBhvr>
                                        <p:cTn id="78" dur="1000" fill="hold"/>
                                        <p:tgtEl>
                                          <p:spTgt spid="52"/>
                                        </p:tgtEl>
                                        <p:attrNameLst>
                                          <p:attrName>ppt_x</p:attrName>
                                        </p:attrNameLst>
                                      </p:cBhvr>
                                      <p:tavLst>
                                        <p:tav tm="0">
                                          <p:val>
                                            <p:strVal val="#ppt_x"/>
                                          </p:val>
                                        </p:tav>
                                        <p:tav tm="100000">
                                          <p:val>
                                            <p:strVal val="#ppt_x"/>
                                          </p:val>
                                        </p:tav>
                                      </p:tavLst>
                                    </p:anim>
                                    <p:anim calcmode="lin" valueType="num">
                                      <p:cBhvr>
                                        <p:cTn id="7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animBg="1"/>
      <p:bldP spid="8" grpId="0" animBg="1"/>
      <p:bldP spid="15" grpId="0" animBg="1"/>
      <p:bldP spid="17" grpId="0"/>
      <p:bldP spid="18" grpId="0"/>
      <p:bldP spid="32" grpId="0"/>
      <p:bldP spid="19" grpId="0"/>
      <p:bldP spid="5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
        <p:nvSpPr>
          <p:cNvPr id="7" name="îṩľíḍe"/>
          <p:cNvSpPr/>
          <p:nvPr/>
        </p:nvSpPr>
        <p:spPr>
          <a:xfrm>
            <a:off x="0" y="1454839"/>
            <a:ext cx="669925" cy="3676649"/>
          </a:xfrm>
          <a:prstGeom prst="rect">
            <a:avLst/>
          </a:prstGeom>
          <a:gradFill>
            <a:gsLst>
              <a:gs pos="75000">
                <a:srgbClr val="D26668"/>
              </a:gs>
              <a:gs pos="0">
                <a:srgbClr val="BD1F23"/>
              </a:gs>
            </a:gsLst>
            <a:lin ang="13500000" scaled="0"/>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cs typeface="+mn-ea"/>
              <a:sym typeface="+mn-lt"/>
            </a:endParaRPr>
          </a:p>
        </p:txBody>
      </p:sp>
      <p:sp>
        <p:nvSpPr>
          <p:cNvPr id="13" name="íṥlíďé"/>
          <p:cNvSpPr/>
          <p:nvPr/>
        </p:nvSpPr>
        <p:spPr>
          <a:xfrm>
            <a:off x="839359" y="2035363"/>
            <a:ext cx="3416543" cy="3096125"/>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cs typeface="+mn-ea"/>
              <a:sym typeface="+mn-lt"/>
            </a:endParaRPr>
          </a:p>
        </p:txBody>
      </p:sp>
      <p:sp>
        <p:nvSpPr>
          <p:cNvPr id="8" name="íśļiḑê"/>
          <p:cNvSpPr/>
          <p:nvPr/>
        </p:nvSpPr>
        <p:spPr>
          <a:xfrm>
            <a:off x="4471653" y="2680389"/>
            <a:ext cx="3416543" cy="2451099"/>
          </a:xfrm>
          <a:prstGeom prst="rect">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cs typeface="+mn-ea"/>
              <a:sym typeface="+mn-lt"/>
            </a:endParaRPr>
          </a:p>
        </p:txBody>
      </p:sp>
      <p:sp>
        <p:nvSpPr>
          <p:cNvPr id="20" name="î$ľïďe"/>
          <p:cNvSpPr/>
          <p:nvPr/>
        </p:nvSpPr>
        <p:spPr>
          <a:xfrm>
            <a:off x="8103946" y="3289989"/>
            <a:ext cx="3416543" cy="1841499"/>
          </a:xfrm>
          <a:prstGeom prst="rect">
            <a:avLst/>
          </a:prstGeom>
          <a:blipFill dpi="0" rotWithShape="1">
            <a:blip r:embed="rId5">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cs typeface="+mn-ea"/>
              <a:sym typeface="+mn-lt"/>
            </a:endParaRPr>
          </a:p>
        </p:txBody>
      </p:sp>
      <p:sp>
        <p:nvSpPr>
          <p:cNvPr id="23" name="ïŝḻiḋe"/>
          <p:cNvSpPr/>
          <p:nvPr/>
        </p:nvSpPr>
        <p:spPr>
          <a:xfrm>
            <a:off x="2166630" y="1654363"/>
            <a:ext cx="762000" cy="762000"/>
          </a:xfrm>
          <a:prstGeom prst="ellipse">
            <a:avLst/>
          </a:prstGeom>
          <a:solidFill>
            <a:srgbClr val="40404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a:cs typeface="+mn-ea"/>
                <a:sym typeface="+mn-lt"/>
              </a:rPr>
              <a:t>01</a:t>
            </a:r>
          </a:p>
        </p:txBody>
      </p:sp>
      <p:sp>
        <p:nvSpPr>
          <p:cNvPr id="9" name="î$1íḑè"/>
          <p:cNvSpPr/>
          <p:nvPr/>
        </p:nvSpPr>
        <p:spPr>
          <a:xfrm>
            <a:off x="5798924" y="2299389"/>
            <a:ext cx="762000" cy="762000"/>
          </a:xfrm>
          <a:prstGeom prst="ellipse">
            <a:avLst/>
          </a:prstGeom>
          <a:gradFill>
            <a:gsLst>
              <a:gs pos="75000">
                <a:srgbClr val="D26668"/>
              </a:gs>
              <a:gs pos="0">
                <a:srgbClr val="BD1F23"/>
              </a:gs>
            </a:gsLst>
            <a:lin ang="135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1000">
                <a:cs typeface="+mn-ea"/>
                <a:sym typeface="+mn-lt"/>
              </a:rPr>
              <a:t>02</a:t>
            </a:r>
          </a:p>
        </p:txBody>
      </p:sp>
      <p:sp>
        <p:nvSpPr>
          <p:cNvPr id="10" name="íṧlîḑè"/>
          <p:cNvSpPr/>
          <p:nvPr/>
        </p:nvSpPr>
        <p:spPr>
          <a:xfrm>
            <a:off x="9431218" y="2908989"/>
            <a:ext cx="762000" cy="762000"/>
          </a:xfrm>
          <a:prstGeom prst="ellipse">
            <a:avLst/>
          </a:prstGeom>
          <a:solidFill>
            <a:srgbClr val="40404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1000">
                <a:cs typeface="+mn-ea"/>
                <a:sym typeface="+mn-lt"/>
              </a:rPr>
              <a:t>03</a:t>
            </a:r>
          </a:p>
        </p:txBody>
      </p:sp>
      <p:sp>
        <p:nvSpPr>
          <p:cNvPr id="27" name="îś1íḍè"/>
          <p:cNvSpPr/>
          <p:nvPr/>
        </p:nvSpPr>
        <p:spPr bwMode="auto">
          <a:xfrm>
            <a:off x="839359" y="5624093"/>
            <a:ext cx="3416542"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000">
                <a:solidFill>
                  <a:schemeClr val="tx1">
                    <a:lumMod val="85000"/>
                    <a:lumOff val="15000"/>
                  </a:schemeClr>
                </a:solidFill>
                <a:cs typeface="+mn-ea"/>
                <a:sym typeface="+mn-lt"/>
              </a:rPr>
              <a:t>请替换文字内容，修改文字内容，也可以直接复制你的内容</a:t>
            </a:r>
            <a:endParaRPr lang="en-US" altLang="zh-CN" sz="1000">
              <a:cs typeface="+mn-ea"/>
              <a:sym typeface="+mn-lt"/>
            </a:endParaRPr>
          </a:p>
          <a:p>
            <a:pPr>
              <a:lnSpc>
                <a:spcPct val="120000"/>
              </a:lnSpc>
            </a:pPr>
            <a:r>
              <a:rPr lang="en-US" altLang="zh-CN" sz="1000">
                <a:cs typeface="+mn-ea"/>
                <a:sym typeface="+mn-lt"/>
              </a:rPr>
              <a:t>……</a:t>
            </a:r>
          </a:p>
        </p:txBody>
      </p:sp>
      <p:sp>
        <p:nvSpPr>
          <p:cNvPr id="28" name="ïs1íde"/>
          <p:cNvSpPr txBox="1"/>
          <p:nvPr/>
        </p:nvSpPr>
        <p:spPr bwMode="auto">
          <a:xfrm>
            <a:off x="839359" y="5182288"/>
            <a:ext cx="34165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000">
                <a:cs typeface="+mn-ea"/>
                <a:sym typeface="+mn-lt"/>
              </a:rPr>
              <a:t>添加标题</a:t>
            </a:r>
          </a:p>
        </p:txBody>
      </p:sp>
      <p:sp>
        <p:nvSpPr>
          <p:cNvPr id="11" name="îṧľiḍé"/>
          <p:cNvSpPr/>
          <p:nvPr/>
        </p:nvSpPr>
        <p:spPr bwMode="auto">
          <a:xfrm>
            <a:off x="4471653" y="5624093"/>
            <a:ext cx="3416542"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000">
                <a:solidFill>
                  <a:schemeClr val="tx1">
                    <a:lumMod val="85000"/>
                    <a:lumOff val="15000"/>
                  </a:schemeClr>
                </a:solidFill>
                <a:cs typeface="+mn-ea"/>
                <a:sym typeface="+mn-lt"/>
              </a:rPr>
              <a:t>请替换文字内容，修改文字内容，也可以直接复制你的内容</a:t>
            </a:r>
            <a:endParaRPr lang="en-US" altLang="zh-CN" sz="1000">
              <a:cs typeface="+mn-ea"/>
              <a:sym typeface="+mn-lt"/>
            </a:endParaRPr>
          </a:p>
          <a:p>
            <a:pPr>
              <a:lnSpc>
                <a:spcPct val="120000"/>
              </a:lnSpc>
            </a:pPr>
            <a:r>
              <a:rPr lang="en-US" altLang="zh-CN" sz="1000">
                <a:cs typeface="+mn-ea"/>
                <a:sym typeface="+mn-lt"/>
              </a:rPr>
              <a:t>……</a:t>
            </a:r>
          </a:p>
        </p:txBody>
      </p:sp>
      <p:sp>
        <p:nvSpPr>
          <p:cNvPr id="12" name="i$liḓê"/>
          <p:cNvSpPr txBox="1"/>
          <p:nvPr/>
        </p:nvSpPr>
        <p:spPr bwMode="auto">
          <a:xfrm>
            <a:off x="4471653" y="5182288"/>
            <a:ext cx="34165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000">
                <a:cs typeface="+mn-ea"/>
                <a:sym typeface="+mn-lt"/>
              </a:rPr>
              <a:t>添加标题</a:t>
            </a:r>
          </a:p>
        </p:txBody>
      </p:sp>
      <p:sp>
        <p:nvSpPr>
          <p:cNvPr id="40" name="íṧļíḓê"/>
          <p:cNvSpPr/>
          <p:nvPr/>
        </p:nvSpPr>
        <p:spPr bwMode="auto">
          <a:xfrm>
            <a:off x="8103947" y="5624093"/>
            <a:ext cx="3416542"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000">
                <a:solidFill>
                  <a:schemeClr val="tx1">
                    <a:lumMod val="85000"/>
                    <a:lumOff val="15000"/>
                  </a:schemeClr>
                </a:solidFill>
                <a:cs typeface="+mn-ea"/>
                <a:sym typeface="+mn-lt"/>
              </a:rPr>
              <a:t>请替换文字内容，修改文字内容，也可以直接复制你的内容</a:t>
            </a:r>
            <a:endParaRPr lang="en-US" altLang="zh-CN" sz="1000">
              <a:cs typeface="+mn-ea"/>
              <a:sym typeface="+mn-lt"/>
            </a:endParaRPr>
          </a:p>
          <a:p>
            <a:pPr>
              <a:lnSpc>
                <a:spcPct val="120000"/>
              </a:lnSpc>
            </a:pPr>
            <a:r>
              <a:rPr lang="en-US" altLang="zh-CN" sz="1000">
                <a:cs typeface="+mn-ea"/>
                <a:sym typeface="+mn-lt"/>
              </a:rPr>
              <a:t>……</a:t>
            </a:r>
          </a:p>
        </p:txBody>
      </p:sp>
      <p:sp>
        <p:nvSpPr>
          <p:cNvPr id="41" name="îšļidé"/>
          <p:cNvSpPr txBox="1"/>
          <p:nvPr/>
        </p:nvSpPr>
        <p:spPr bwMode="auto">
          <a:xfrm>
            <a:off x="8103947" y="5182288"/>
            <a:ext cx="34165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000">
                <a:cs typeface="+mn-ea"/>
                <a:sym typeface="+mn-lt"/>
              </a:rPr>
              <a:t>添加标题</a:t>
            </a: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1000"/>
                                        <p:tgtEl>
                                          <p:spTgt spid="40"/>
                                        </p:tgtEl>
                                      </p:cBhvr>
                                    </p:animEffect>
                                    <p:anim calcmode="lin" valueType="num">
                                      <p:cBhvr>
                                        <p:cTn id="67" dur="1000" fill="hold"/>
                                        <p:tgtEl>
                                          <p:spTgt spid="40"/>
                                        </p:tgtEl>
                                        <p:attrNameLst>
                                          <p:attrName>ppt_x</p:attrName>
                                        </p:attrNameLst>
                                      </p:cBhvr>
                                      <p:tavLst>
                                        <p:tav tm="0">
                                          <p:val>
                                            <p:strVal val="#ppt_x"/>
                                          </p:val>
                                        </p:tav>
                                        <p:tav tm="100000">
                                          <p:val>
                                            <p:strVal val="#ppt_x"/>
                                          </p:val>
                                        </p:tav>
                                      </p:tavLst>
                                    </p:anim>
                                    <p:anim calcmode="lin" valueType="num">
                                      <p:cBhvr>
                                        <p:cTn id="68" dur="1000" fill="hold"/>
                                        <p:tgtEl>
                                          <p:spTgt spid="4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000"/>
                                        <p:tgtEl>
                                          <p:spTgt spid="41"/>
                                        </p:tgtEl>
                                      </p:cBhvr>
                                    </p:animEffect>
                                    <p:anim calcmode="lin" valueType="num">
                                      <p:cBhvr>
                                        <p:cTn id="72" dur="1000" fill="hold"/>
                                        <p:tgtEl>
                                          <p:spTgt spid="41"/>
                                        </p:tgtEl>
                                        <p:attrNameLst>
                                          <p:attrName>ppt_x</p:attrName>
                                        </p:attrNameLst>
                                      </p:cBhvr>
                                      <p:tavLst>
                                        <p:tav tm="0">
                                          <p:val>
                                            <p:strVal val="#ppt_x"/>
                                          </p:val>
                                        </p:tav>
                                        <p:tav tm="100000">
                                          <p:val>
                                            <p:strVal val="#ppt_x"/>
                                          </p:val>
                                        </p:tav>
                                      </p:tavLst>
                                    </p:anim>
                                    <p:anim calcmode="lin" valueType="num">
                                      <p:cBhvr>
                                        <p:cTn id="7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8" grpId="0" animBg="1"/>
      <p:bldP spid="20" grpId="0" animBg="1"/>
      <p:bldP spid="23" grpId="0" animBg="1"/>
      <p:bldP spid="9" grpId="0" animBg="1"/>
      <p:bldP spid="10" grpId="0" animBg="1"/>
      <p:bldP spid="27" grpId="0"/>
      <p:bldP spid="28" grpId="0"/>
      <p:bldP spid="11" grpId="0"/>
      <p:bldP spid="12" grpId="0"/>
      <p:bldP spid="40" grpId="0"/>
      <p:bldP spid="4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任意形状 6"/>
          <p:cNvSpPr/>
          <p:nvPr/>
        </p:nvSpPr>
        <p:spPr>
          <a:xfrm>
            <a:off x="-142874" y="2349613"/>
            <a:ext cx="12572999" cy="2502593"/>
          </a:xfrm>
          <a:custGeom>
            <a:gdLst>
              <a:gd name="connsiteX0" fmla="*/ 0 w 12015787"/>
              <a:gd name="connsiteY0" fmla="*/ 644086 h 2502593"/>
              <a:gd name="connsiteX1" fmla="*/ 742950 w 12015787"/>
              <a:gd name="connsiteY1" fmla="*/ 2144273 h 2502593"/>
              <a:gd name="connsiteX2" fmla="*/ 2914650 w 12015787"/>
              <a:gd name="connsiteY2" fmla="*/ 1544198 h 2502593"/>
              <a:gd name="connsiteX3" fmla="*/ 4714875 w 12015787"/>
              <a:gd name="connsiteY3" fmla="*/ 2501461 h 2502593"/>
              <a:gd name="connsiteX4" fmla="*/ 6557962 w 12015787"/>
              <a:gd name="connsiteY4" fmla="*/ 1315598 h 2502593"/>
              <a:gd name="connsiteX5" fmla="*/ 7286625 w 12015787"/>
              <a:gd name="connsiteY5" fmla="*/ 1258448 h 2502593"/>
              <a:gd name="connsiteX6" fmla="*/ 8986837 w 12015787"/>
              <a:gd name="connsiteY6" fmla="*/ 315473 h 2502593"/>
              <a:gd name="connsiteX7" fmla="*/ 10387012 w 12015787"/>
              <a:gd name="connsiteY7" fmla="*/ 1148 h 2502593"/>
              <a:gd name="connsiteX8" fmla="*/ 12015787 w 12015787"/>
              <a:gd name="connsiteY8" fmla="*/ 229748 h 25025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15787" h="2502593">
                <a:moveTo>
                  <a:pt x="0" y="644086"/>
                </a:moveTo>
                <a:cubicBezTo>
                  <a:pt x="128587" y="1319170"/>
                  <a:pt x="257175" y="1994254"/>
                  <a:pt x="742950" y="2144273"/>
                </a:cubicBezTo>
                <a:cubicBezTo>
                  <a:pt x="1228725" y="2294292"/>
                  <a:pt x="2252663" y="1484667"/>
                  <a:pt x="2914650" y="1544198"/>
                </a:cubicBezTo>
                <a:cubicBezTo>
                  <a:pt x="3576638" y="1603729"/>
                  <a:pt x="4107656" y="2539561"/>
                  <a:pt x="4714875" y="2501461"/>
                </a:cubicBezTo>
                <a:cubicBezTo>
                  <a:pt x="5322094" y="2463361"/>
                  <a:pt x="6129337" y="1522767"/>
                  <a:pt x="6557962" y="1315598"/>
                </a:cubicBezTo>
                <a:cubicBezTo>
                  <a:pt x="6986587" y="1108429"/>
                  <a:pt x="6881813" y="1425136"/>
                  <a:pt x="7286625" y="1258448"/>
                </a:cubicBezTo>
                <a:cubicBezTo>
                  <a:pt x="7691438" y="1091761"/>
                  <a:pt x="8470106" y="525023"/>
                  <a:pt x="8986837" y="315473"/>
                </a:cubicBezTo>
                <a:cubicBezTo>
                  <a:pt x="9503568" y="105923"/>
                  <a:pt x="9882187" y="15435"/>
                  <a:pt x="10387012" y="1148"/>
                </a:cubicBezTo>
                <a:cubicBezTo>
                  <a:pt x="10891837" y="-13139"/>
                  <a:pt x="11453812" y="108304"/>
                  <a:pt x="12015787" y="229748"/>
                </a:cubicBezTo>
              </a:path>
            </a:pathLst>
          </a:custGeom>
          <a:noFill/>
          <a:ln w="38100">
            <a:solidFill>
              <a:srgbClr val="CC525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8" name="组合 17"/>
          <p:cNvGrpSpPr/>
          <p:nvPr/>
        </p:nvGrpSpPr>
        <p:grpSpPr>
          <a:xfrm>
            <a:off x="919448" y="2448615"/>
            <a:ext cx="4554540" cy="1735402"/>
            <a:chOff x="929608" y="2407975"/>
            <a:chExt cx="4554540" cy="1735402"/>
          </a:xfrm>
        </p:grpSpPr>
        <p:cxnSp>
          <p:nvCxnSpPr>
            <p:cNvPr id="9" name="直线箭头连接符 8"/>
            <p:cNvCxnSpPr/>
            <p:nvPr/>
          </p:nvCxnSpPr>
          <p:spPr>
            <a:xfrm flipH="1" flipV="1">
              <a:off x="1100138" y="3657600"/>
              <a:ext cx="0" cy="485777"/>
            </a:xfrm>
            <a:prstGeom prst="straightConnector1">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929608" y="2407975"/>
              <a:ext cx="4554540" cy="1301292"/>
              <a:chOff x="738316" y="4220365"/>
              <a:chExt cx="2793677" cy="1301292"/>
            </a:xfrm>
          </p:grpSpPr>
          <p:sp>
            <p:nvSpPr>
              <p:cNvPr id="12" name="矩形 11"/>
              <p:cNvSpPr/>
              <p:nvPr/>
            </p:nvSpPr>
            <p:spPr>
              <a:xfrm>
                <a:off x="738318" y="4220365"/>
                <a:ext cx="1632663" cy="388568"/>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a:ln w="3175">
                      <a:noFill/>
                    </a:ln>
                    <a:solidFill>
                      <a:sysClr val="windowText" lastClr="000000"/>
                    </a:solidFill>
                    <a:cs typeface="+mn-ea"/>
                    <a:sym typeface="+mn-lt"/>
                  </a:rPr>
                  <a:t>在此输入文本内容在此输入</a:t>
                </a:r>
                <a:endParaRPr lang="en-US" altLang="zh-CN" sz="1400" kern="0">
                  <a:ln w="12700" cap="flat">
                    <a:noFill/>
                    <a:miter lim="800000"/>
                  </a:ln>
                  <a:solidFill>
                    <a:sysClr val="windowText" lastClr="000000"/>
                  </a:solidFill>
                  <a:cs typeface="+mn-ea"/>
                  <a:sym typeface="+mn-lt"/>
                </a:endParaRPr>
              </a:p>
            </p:txBody>
          </p:sp>
          <p:sp>
            <p:nvSpPr>
              <p:cNvPr id="13" name="文本框 12"/>
              <p:cNvSpPr txBox="1"/>
              <p:nvPr/>
            </p:nvSpPr>
            <p:spPr>
              <a:xfrm>
                <a:off x="738316" y="4629105"/>
                <a:ext cx="2793677" cy="892552"/>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点击添加相关标题文字，点击添加相点击添加相关标题文字点击添加相关标题文字，点击添加相点击添加相关标题文字</a:t>
                </a:r>
                <a:endParaRPr lang="en-US" altLang="zh-CN" sz="1000">
                  <a:solidFill>
                    <a:schemeClr val="tx1">
                      <a:lumMod val="50000"/>
                      <a:lumOff val="50000"/>
                    </a:schemeClr>
                  </a:solidFill>
                  <a:cs typeface="+mn-ea"/>
                  <a:sym typeface="+mn-lt"/>
                </a:endParaRPr>
              </a:p>
              <a:p>
                <a:pPr lvl="0" algn="l" defTabSz="913765">
                  <a:lnSpc>
                    <a:spcPct val="180000"/>
                  </a:lnSpc>
                  <a:spcBef>
                    <a:spcPct val="0"/>
                  </a:spcBef>
                  <a:spcAft>
                    <a:spcPct val="0"/>
                  </a:spcAft>
                  <a:buClrTx/>
                  <a:buSzTx/>
                  <a:defRPr/>
                </a:pPr>
                <a:endParaRPr kumimoji="1" lang="en-GB" altLang="zh-CN" sz="1000">
                  <a:solidFill>
                    <a:sysClr val="windowText" lastClr="000000"/>
                  </a:solidFill>
                  <a:cs typeface="+mn-ea"/>
                  <a:sym typeface="+mn-lt"/>
                </a:endParaRPr>
              </a:p>
            </p:txBody>
          </p:sp>
        </p:grpSp>
      </p:grpSp>
      <p:grpSp>
        <p:nvGrpSpPr>
          <p:cNvPr id="19" name="组合 18"/>
          <p:cNvGrpSpPr/>
          <p:nvPr/>
        </p:nvGrpSpPr>
        <p:grpSpPr>
          <a:xfrm>
            <a:off x="2642393" y="4143377"/>
            <a:ext cx="4554540" cy="1763373"/>
            <a:chOff x="2642393" y="4143377"/>
            <a:chExt cx="4554540" cy="1763373"/>
          </a:xfrm>
        </p:grpSpPr>
        <p:cxnSp>
          <p:nvCxnSpPr>
            <p:cNvPr id="14" name="直线箭头连接符 13"/>
            <p:cNvCxnSpPr/>
            <p:nvPr/>
          </p:nvCxnSpPr>
          <p:spPr>
            <a:xfrm flipH="1" flipV="1">
              <a:off x="2830740" y="4143377"/>
              <a:ext cx="0" cy="485777"/>
            </a:xfrm>
            <a:prstGeom prst="straightConnector1">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642393" y="4963248"/>
              <a:ext cx="4554540" cy="943502"/>
              <a:chOff x="738316" y="4220365"/>
              <a:chExt cx="2793677" cy="943502"/>
            </a:xfrm>
          </p:grpSpPr>
          <p:sp>
            <p:nvSpPr>
              <p:cNvPr id="16" name="矩形 15"/>
              <p:cNvSpPr/>
              <p:nvPr/>
            </p:nvSpPr>
            <p:spPr>
              <a:xfrm>
                <a:off x="738318" y="4220365"/>
                <a:ext cx="1632663" cy="388568"/>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a:ln w="3175">
                      <a:noFill/>
                    </a:ln>
                    <a:solidFill>
                      <a:sysClr val="windowText" lastClr="000000"/>
                    </a:solidFill>
                    <a:cs typeface="+mn-ea"/>
                    <a:sym typeface="+mn-lt"/>
                  </a:rPr>
                  <a:t>在此输入文本内容在此输入</a:t>
                </a:r>
                <a:endParaRPr lang="en-US" altLang="zh-CN" sz="1400" kern="0">
                  <a:ln w="12700" cap="flat">
                    <a:noFill/>
                    <a:miter lim="800000"/>
                  </a:ln>
                  <a:solidFill>
                    <a:sysClr val="windowText" lastClr="000000"/>
                  </a:solidFill>
                  <a:cs typeface="+mn-ea"/>
                  <a:sym typeface="+mn-lt"/>
                </a:endParaRPr>
              </a:p>
            </p:txBody>
          </p:sp>
          <p:sp>
            <p:nvSpPr>
              <p:cNvPr id="17" name="文本框 16"/>
              <p:cNvSpPr txBox="1"/>
              <p:nvPr/>
            </p:nvSpPr>
            <p:spPr>
              <a:xfrm>
                <a:off x="738316" y="4629105"/>
                <a:ext cx="2793677" cy="534762"/>
              </a:xfrm>
              <a:prstGeom prst="rect">
                <a:avLst/>
              </a:prstGeom>
              <a:noFill/>
            </p:spPr>
            <p:txBody>
              <a:bodyPr wrap="square" rtlCol="0">
                <a:spAutoFit/>
              </a:bodyPr>
              <a:lstStyle/>
              <a:p>
                <a:pPr>
                  <a:lnSpc>
                    <a:spcPct val="150000"/>
                  </a:lnSpc>
                </a:pPr>
                <a:r>
                  <a:rPr lang="zh-CN" altLang="en-US" sz="1000">
                    <a:solidFill>
                      <a:schemeClr val="tx1">
                        <a:lumMod val="65000"/>
                        <a:lumOff val="35000"/>
                      </a:schemeClr>
                    </a:solidFill>
                    <a:cs typeface="+mn-ea"/>
                    <a:sym typeface="+mn-lt"/>
                  </a:rPr>
                  <a:t>点击添加相关标题文字，点击添加相点击添加相关标题文字点击添加相关标题文字，点击添加相点击添加相关标题文字</a:t>
                </a:r>
                <a:endParaRPr kumimoji="1" lang="en-GB" altLang="zh-CN" sz="1000">
                  <a:solidFill>
                    <a:sysClr val="windowText" lastClr="000000"/>
                  </a:solidFill>
                  <a:cs typeface="+mn-ea"/>
                  <a:sym typeface="+mn-lt"/>
                </a:endParaRPr>
              </a:p>
            </p:txBody>
          </p:sp>
        </p:grpSp>
      </p:grpSp>
      <p:grpSp>
        <p:nvGrpSpPr>
          <p:cNvPr id="20" name="组合 19"/>
          <p:cNvGrpSpPr/>
          <p:nvPr/>
        </p:nvGrpSpPr>
        <p:grpSpPr>
          <a:xfrm>
            <a:off x="5733465" y="1607676"/>
            <a:ext cx="4554540" cy="2292812"/>
            <a:chOff x="929608" y="2407975"/>
            <a:chExt cx="4554540" cy="2292812"/>
          </a:xfrm>
        </p:grpSpPr>
        <p:cxnSp>
          <p:nvCxnSpPr>
            <p:cNvPr id="21" name="直线箭头连接符 20"/>
            <p:cNvCxnSpPr/>
            <p:nvPr/>
          </p:nvCxnSpPr>
          <p:spPr>
            <a:xfrm flipH="1" flipV="1">
              <a:off x="1100138" y="3657601"/>
              <a:ext cx="0" cy="1043186"/>
            </a:xfrm>
            <a:prstGeom prst="straightConnector1">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929608" y="2407975"/>
              <a:ext cx="4554540" cy="941322"/>
              <a:chOff x="738316" y="4220365"/>
              <a:chExt cx="2793677" cy="941322"/>
            </a:xfrm>
          </p:grpSpPr>
          <p:sp>
            <p:nvSpPr>
              <p:cNvPr id="3" name="矩形 2"/>
              <p:cNvSpPr/>
              <p:nvPr/>
            </p:nvSpPr>
            <p:spPr>
              <a:xfrm>
                <a:off x="738318" y="4220365"/>
                <a:ext cx="1632663" cy="388568"/>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a:ln w="3175">
                      <a:noFill/>
                    </a:ln>
                    <a:solidFill>
                      <a:sysClr val="windowText" lastClr="000000"/>
                    </a:solidFill>
                    <a:cs typeface="+mn-ea"/>
                    <a:sym typeface="+mn-lt"/>
                  </a:rPr>
                  <a:t>在此输入文本内容在此输入</a:t>
                </a:r>
                <a:endParaRPr lang="en-US" altLang="zh-CN" sz="1400" kern="0">
                  <a:ln w="12700" cap="flat">
                    <a:noFill/>
                    <a:miter lim="800000"/>
                  </a:ln>
                  <a:solidFill>
                    <a:sysClr val="windowText" lastClr="000000"/>
                  </a:solidFill>
                  <a:cs typeface="+mn-ea"/>
                  <a:sym typeface="+mn-lt"/>
                </a:endParaRPr>
              </a:p>
            </p:txBody>
          </p:sp>
          <p:sp>
            <p:nvSpPr>
              <p:cNvPr id="24" name="文本框 23"/>
              <p:cNvSpPr txBox="1"/>
              <p:nvPr/>
            </p:nvSpPr>
            <p:spPr>
              <a:xfrm>
                <a:off x="738316" y="4629105"/>
                <a:ext cx="2793677" cy="532582"/>
              </a:xfrm>
              <a:prstGeom prst="rect">
                <a:avLst/>
              </a:prstGeom>
              <a:noFill/>
            </p:spPr>
            <p:txBody>
              <a:bodyPr wrap="square" rtlCol="0">
                <a:spAutoFit/>
              </a:bodyPr>
              <a:lstStyle/>
              <a:p>
                <a:pPr>
                  <a:lnSpc>
                    <a:spcPct val="150000"/>
                  </a:lnSpc>
                </a:pPr>
                <a:r>
                  <a:rPr lang="zh-CN" altLang="en-US" sz="1000">
                    <a:solidFill>
                      <a:schemeClr val="tx1">
                        <a:lumMod val="65000"/>
                        <a:lumOff val="35000"/>
                      </a:schemeClr>
                    </a:solidFill>
                    <a:cs typeface="+mn-ea"/>
                    <a:sym typeface="+mn-lt"/>
                  </a:rPr>
                  <a:t>点击添加相关标题文字，点击添加相点击添加相关标题文字点击添加相关标题文字，点击添加相点击添加相关标题文字</a:t>
                </a:r>
                <a:endParaRPr kumimoji="1" lang="en-GB" altLang="zh-CN" sz="1000">
                  <a:solidFill>
                    <a:sysClr val="windowText" lastClr="000000"/>
                  </a:solidFill>
                  <a:cs typeface="+mn-ea"/>
                  <a:sym typeface="+mn-lt"/>
                </a:endParaRPr>
              </a:p>
            </p:txBody>
          </p:sp>
        </p:grpSp>
      </p:grpSp>
      <p:grpSp>
        <p:nvGrpSpPr>
          <p:cNvPr id="26" name="组合 25"/>
          <p:cNvGrpSpPr/>
          <p:nvPr/>
        </p:nvGrpSpPr>
        <p:grpSpPr>
          <a:xfrm>
            <a:off x="7893277" y="3809283"/>
            <a:ext cx="4554540" cy="1763373"/>
            <a:chOff x="2642393" y="4143377"/>
            <a:chExt cx="4554540" cy="1763373"/>
          </a:xfrm>
        </p:grpSpPr>
        <p:cxnSp>
          <p:nvCxnSpPr>
            <p:cNvPr id="4" name="直线箭头连接符 26"/>
            <p:cNvCxnSpPr/>
            <p:nvPr/>
          </p:nvCxnSpPr>
          <p:spPr>
            <a:xfrm flipH="1" flipV="1">
              <a:off x="2830740" y="4143377"/>
              <a:ext cx="0" cy="485777"/>
            </a:xfrm>
            <a:prstGeom prst="straightConnector1">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2642393" y="4963248"/>
              <a:ext cx="4554540" cy="943502"/>
              <a:chOff x="738316" y="4220365"/>
              <a:chExt cx="2793677" cy="943502"/>
            </a:xfrm>
          </p:grpSpPr>
          <p:sp>
            <p:nvSpPr>
              <p:cNvPr id="29" name="矩形 28"/>
              <p:cNvSpPr/>
              <p:nvPr/>
            </p:nvSpPr>
            <p:spPr>
              <a:xfrm>
                <a:off x="738318" y="4220365"/>
                <a:ext cx="1632663" cy="388568"/>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a:ln w="3175">
                      <a:noFill/>
                    </a:ln>
                    <a:solidFill>
                      <a:sysClr val="windowText" lastClr="000000"/>
                    </a:solidFill>
                    <a:cs typeface="+mn-ea"/>
                    <a:sym typeface="+mn-lt"/>
                  </a:rPr>
                  <a:t>在此输入文本内容在此输入</a:t>
                </a:r>
                <a:endParaRPr lang="en-US" altLang="zh-CN" sz="1400" kern="0">
                  <a:ln w="12700" cap="flat">
                    <a:noFill/>
                    <a:miter lim="800000"/>
                  </a:ln>
                  <a:solidFill>
                    <a:sysClr val="windowText" lastClr="000000"/>
                  </a:solidFill>
                  <a:cs typeface="+mn-ea"/>
                  <a:sym typeface="+mn-lt"/>
                </a:endParaRPr>
              </a:p>
            </p:txBody>
          </p:sp>
          <p:sp>
            <p:nvSpPr>
              <p:cNvPr id="30" name="文本框 29"/>
              <p:cNvSpPr txBox="1"/>
              <p:nvPr/>
            </p:nvSpPr>
            <p:spPr>
              <a:xfrm>
                <a:off x="738316" y="4629105"/>
                <a:ext cx="2793677" cy="534762"/>
              </a:xfrm>
              <a:prstGeom prst="rect">
                <a:avLst/>
              </a:prstGeom>
              <a:noFill/>
            </p:spPr>
            <p:txBody>
              <a:bodyPr wrap="square" rtlCol="0">
                <a:spAutoFit/>
              </a:bodyPr>
              <a:lstStyle/>
              <a:p>
                <a:pPr>
                  <a:lnSpc>
                    <a:spcPct val="150000"/>
                  </a:lnSpc>
                </a:pPr>
                <a:r>
                  <a:rPr lang="zh-CN" altLang="en-US" sz="1000">
                    <a:solidFill>
                      <a:schemeClr val="tx1">
                        <a:lumMod val="65000"/>
                        <a:lumOff val="35000"/>
                      </a:schemeClr>
                    </a:solidFill>
                    <a:cs typeface="+mn-ea"/>
                    <a:sym typeface="+mn-lt"/>
                  </a:rPr>
                  <a:t>点击添加相关标题文字，点击添加相点击添加相关标题文字点击添加相关标题文字，点击添加相点击添加相关标题文字</a:t>
                </a:r>
                <a:endParaRPr kumimoji="1" lang="en-GB" altLang="zh-CN" sz="1000">
                  <a:solidFill>
                    <a:sysClr val="windowText" lastClr="000000"/>
                  </a:solidFill>
                  <a:cs typeface="+mn-ea"/>
                  <a:sym typeface="+mn-lt"/>
                </a:endParaRPr>
              </a:p>
            </p:txBody>
          </p:sp>
        </p:grpSp>
      </p:grpSp>
      <p:grpSp>
        <p:nvGrpSpPr>
          <p:cNvPr id="2" name="组合 1"/>
          <p:cNvGrpSpPr/>
          <p:nvPr/>
        </p:nvGrpSpPr>
        <p:grpSpPr>
          <a:xfrm>
            <a:off x="-666750" y="0"/>
            <a:ext cx="13460730" cy="656590"/>
            <a:chOff x="-1050" y="0"/>
            <a:chExt cx="21198" cy="1034"/>
          </a:xfrm>
        </p:grpSpPr>
        <p:grpSp>
          <p:nvGrpSpPr>
            <p:cNvPr id="23" name="组合 22"/>
            <p:cNvGrpSpPr/>
            <p:nvPr/>
          </p:nvGrpSpPr>
          <p:grpSpPr>
            <a:xfrm>
              <a:off x="-1050" y="0"/>
              <a:ext cx="21199" cy="1035"/>
              <a:chOff x="-826704" y="-1"/>
              <a:chExt cx="13461391" cy="551544"/>
            </a:xfrm>
          </p:grpSpPr>
          <p:sp>
            <p:nvSpPr>
              <p:cNvPr id="27" name="平行四边形 26"/>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平行四边形 30"/>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矩形 31"/>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down)">
                                      <p:cBhvr>
                                        <p:cTn id="14" dur="500"/>
                                        <p:tgtEl>
                                          <p:spTgt spid="18"/>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12" presetClass="entr" presetSubtype="1"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0" name="组合 19"/>
          <p:cNvGrpSpPr/>
          <p:nvPr/>
        </p:nvGrpSpPr>
        <p:grpSpPr>
          <a:xfrm flipH="1">
            <a:off x="7811877" y="1756629"/>
            <a:ext cx="2340404" cy="947373"/>
            <a:chOff x="7249303" y="5251904"/>
            <a:chExt cx="2340404" cy="947373"/>
          </a:xfrm>
        </p:grpSpPr>
        <p:sp>
          <p:nvSpPr>
            <p:cNvPr id="3" name="文本框 2"/>
            <p:cNvSpPr txBox="1"/>
            <p:nvPr/>
          </p:nvSpPr>
          <p:spPr>
            <a:xfrm>
              <a:off x="7249303" y="5664515"/>
              <a:ext cx="2340404" cy="53476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000">
                  <a:solidFill>
                    <a:schemeClr val="tx1">
                      <a:lumMod val="75000"/>
                      <a:lumOff val="25000"/>
                    </a:schemeClr>
                  </a:solidFill>
                  <a:cs typeface="+mn-ea"/>
                  <a:sym typeface="+mn-lt"/>
                </a:rPr>
                <a:t>单击输入标题内容单击输入标题内容单击输入标题内容单击输入标题内容</a:t>
              </a:r>
              <a:endParaRPr lang="en-US" altLang="zh-CN" sz="1000" i="1">
                <a:solidFill>
                  <a:schemeClr val="tx1">
                    <a:lumMod val="50000"/>
                    <a:lumOff val="50000"/>
                  </a:schemeClr>
                </a:solidFill>
                <a:cs typeface="+mn-ea"/>
                <a:sym typeface="+mn-lt"/>
              </a:endParaRPr>
            </a:p>
          </p:txBody>
        </p:sp>
        <p:sp>
          <p:nvSpPr>
            <p:cNvPr id="4" name="文本框 3"/>
            <p:cNvSpPr txBox="1"/>
            <p:nvPr/>
          </p:nvSpPr>
          <p:spPr>
            <a:xfrm>
              <a:off x="8173935" y="5251904"/>
              <a:ext cx="1415772" cy="461665"/>
            </a:xfrm>
            <a:prstGeom prst="rect">
              <a:avLst/>
            </a:prstGeom>
            <a:noFill/>
          </p:spPr>
          <p:txBody>
            <a:bodyPr wrap="none" rtlCol="0">
              <a:spAutoFit/>
              <a:scene3d>
                <a:camera prst="orthographicFront"/>
                <a:lightRig rig="threePt" dir="t"/>
              </a:scene3d>
              <a:sp3d contourW="12700"/>
            </a:bodyPr>
            <a:lstStyle/>
            <a:p>
              <a:r>
                <a:rPr lang="zh-CN" altLang="en-US" sz="2400" i="1">
                  <a:solidFill>
                    <a:schemeClr val="tx1">
                      <a:lumMod val="85000"/>
                      <a:lumOff val="15000"/>
                    </a:schemeClr>
                  </a:solidFill>
                  <a:cs typeface="+mn-ea"/>
                  <a:sym typeface="+mn-lt"/>
                </a:rPr>
                <a:t>标题添加</a:t>
              </a:r>
            </a:p>
          </p:txBody>
        </p:sp>
      </p:grpSp>
      <p:grpSp>
        <p:nvGrpSpPr>
          <p:cNvPr id="9" name="组合 8"/>
          <p:cNvGrpSpPr/>
          <p:nvPr/>
        </p:nvGrpSpPr>
        <p:grpSpPr>
          <a:xfrm>
            <a:off x="4283713" y="1968463"/>
            <a:ext cx="3137016" cy="3137016"/>
            <a:chOff x="4530093" y="2408518"/>
            <a:chExt cx="3137016" cy="3137016"/>
          </a:xfrm>
        </p:grpSpPr>
        <p:grpSp>
          <p:nvGrpSpPr>
            <p:cNvPr id="11" name="组合 10"/>
            <p:cNvGrpSpPr/>
            <p:nvPr/>
          </p:nvGrpSpPr>
          <p:grpSpPr>
            <a:xfrm>
              <a:off x="4530093" y="2408518"/>
              <a:ext cx="3137016" cy="3137016"/>
              <a:chOff x="4527493" y="1860493"/>
              <a:chExt cx="3137016" cy="3137016"/>
            </a:xfrm>
          </p:grpSpPr>
          <p:sp>
            <p:nvSpPr>
              <p:cNvPr id="12" name="弧形 11"/>
              <p:cNvSpPr/>
              <p:nvPr/>
            </p:nvSpPr>
            <p:spPr>
              <a:xfrm>
                <a:off x="5468598" y="2801598"/>
                <a:ext cx="1254806" cy="1254806"/>
              </a:xfrm>
              <a:prstGeom prst="arc">
                <a:avLst>
                  <a:gd name="adj1" fmla="val 14900662"/>
                  <a:gd name="adj2" fmla="val 12450522"/>
                </a:avLst>
              </a:prstGeom>
              <a:ln w="215900">
                <a:solidFill>
                  <a:srgbClr val="062829">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弧形 12"/>
              <p:cNvSpPr/>
              <p:nvPr/>
            </p:nvSpPr>
            <p:spPr>
              <a:xfrm>
                <a:off x="4527493" y="1860493"/>
                <a:ext cx="3137016" cy="3137016"/>
              </a:xfrm>
              <a:prstGeom prst="arc">
                <a:avLst>
                  <a:gd name="adj1" fmla="val 19123884"/>
                  <a:gd name="adj2" fmla="val 13834276"/>
                </a:avLst>
              </a:prstGeom>
              <a:ln w="215900">
                <a:gradFill>
                  <a:gsLst>
                    <a:gs pos="0">
                      <a:srgbClr val="BD1F23"/>
                    </a:gs>
                    <a:gs pos="74000">
                      <a:srgbClr val="D26668"/>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4" name="弧形 13"/>
              <p:cNvSpPr/>
              <p:nvPr/>
            </p:nvSpPr>
            <p:spPr>
              <a:xfrm>
                <a:off x="4841193" y="2174193"/>
                <a:ext cx="2509614" cy="2509614"/>
              </a:xfrm>
              <a:prstGeom prst="arc">
                <a:avLst>
                  <a:gd name="adj1" fmla="val 19989420"/>
                  <a:gd name="adj2" fmla="val 10488334"/>
                </a:avLst>
              </a:prstGeom>
              <a:ln w="215900">
                <a:solidFill>
                  <a:srgbClr val="404040">
                    <a:alpha val="8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弧形 20"/>
              <p:cNvSpPr/>
              <p:nvPr/>
            </p:nvSpPr>
            <p:spPr>
              <a:xfrm>
                <a:off x="5154896" y="2488531"/>
                <a:ext cx="1882210" cy="1882210"/>
              </a:xfrm>
              <a:prstGeom prst="arc">
                <a:avLst>
                  <a:gd name="adj1" fmla="val 329800"/>
                  <a:gd name="adj2" fmla="val 7015505"/>
                </a:avLst>
              </a:prstGeom>
              <a:ln w="215900">
                <a:gradFill>
                  <a:gsLst>
                    <a:gs pos="0">
                      <a:srgbClr val="BD1F23"/>
                    </a:gs>
                    <a:gs pos="74000">
                      <a:srgbClr val="D26668"/>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31" name="Oval 24"/>
            <p:cNvSpPr/>
            <p:nvPr/>
          </p:nvSpPr>
          <p:spPr>
            <a:xfrm>
              <a:off x="5868403" y="3724614"/>
              <a:ext cx="460397" cy="504824"/>
            </a:xfrm>
            <a:custGeom>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28" name="组合 27"/>
          <p:cNvGrpSpPr/>
          <p:nvPr/>
        </p:nvGrpSpPr>
        <p:grpSpPr>
          <a:xfrm flipH="1">
            <a:off x="8017617" y="4395054"/>
            <a:ext cx="2340404" cy="947373"/>
            <a:chOff x="7249303" y="5251904"/>
            <a:chExt cx="2340404" cy="947373"/>
          </a:xfrm>
        </p:grpSpPr>
        <p:sp>
          <p:nvSpPr>
            <p:cNvPr id="29" name="文本框 28"/>
            <p:cNvSpPr txBox="1"/>
            <p:nvPr/>
          </p:nvSpPr>
          <p:spPr>
            <a:xfrm>
              <a:off x="7249303" y="5664515"/>
              <a:ext cx="2340404" cy="53476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000">
                  <a:solidFill>
                    <a:schemeClr val="tx1">
                      <a:lumMod val="75000"/>
                      <a:lumOff val="25000"/>
                    </a:schemeClr>
                  </a:solidFill>
                  <a:cs typeface="+mn-ea"/>
                  <a:sym typeface="+mn-lt"/>
                </a:rPr>
                <a:t>单击输入标题内容单击输入标题内容单击输入标题内容单击输入标题内容</a:t>
              </a:r>
              <a:endParaRPr lang="en-US" altLang="zh-CN" sz="1000" i="1">
                <a:solidFill>
                  <a:schemeClr val="tx1">
                    <a:lumMod val="50000"/>
                    <a:lumOff val="50000"/>
                  </a:schemeClr>
                </a:solidFill>
                <a:cs typeface="+mn-ea"/>
                <a:sym typeface="+mn-lt"/>
              </a:endParaRPr>
            </a:p>
          </p:txBody>
        </p:sp>
        <p:sp>
          <p:nvSpPr>
            <p:cNvPr id="30" name="文本框 29"/>
            <p:cNvSpPr txBox="1"/>
            <p:nvPr/>
          </p:nvSpPr>
          <p:spPr>
            <a:xfrm>
              <a:off x="8173935" y="5251904"/>
              <a:ext cx="1415772" cy="461665"/>
            </a:xfrm>
            <a:prstGeom prst="rect">
              <a:avLst/>
            </a:prstGeom>
            <a:noFill/>
          </p:spPr>
          <p:txBody>
            <a:bodyPr wrap="none" rtlCol="0">
              <a:spAutoFit/>
              <a:scene3d>
                <a:camera prst="orthographicFront"/>
                <a:lightRig rig="threePt" dir="t"/>
              </a:scene3d>
              <a:sp3d contourW="12700"/>
            </a:bodyPr>
            <a:lstStyle/>
            <a:p>
              <a:r>
                <a:rPr lang="zh-CN" altLang="en-US" sz="2400" i="1">
                  <a:solidFill>
                    <a:schemeClr val="tx1">
                      <a:lumMod val="85000"/>
                      <a:lumOff val="15000"/>
                    </a:schemeClr>
                  </a:solidFill>
                  <a:cs typeface="+mn-ea"/>
                  <a:sym typeface="+mn-lt"/>
                </a:rPr>
                <a:t>标题添加</a:t>
              </a:r>
            </a:p>
          </p:txBody>
        </p:sp>
      </p:grpSp>
      <p:grpSp>
        <p:nvGrpSpPr>
          <p:cNvPr id="23" name="组合 22"/>
          <p:cNvGrpSpPr/>
          <p:nvPr/>
        </p:nvGrpSpPr>
        <p:grpSpPr>
          <a:xfrm flipH="1">
            <a:off x="1242167" y="1756629"/>
            <a:ext cx="2340404" cy="947373"/>
            <a:chOff x="7249303" y="5251904"/>
            <a:chExt cx="2340404" cy="947373"/>
          </a:xfrm>
        </p:grpSpPr>
        <p:sp>
          <p:nvSpPr>
            <p:cNvPr id="33" name="文本框 32"/>
            <p:cNvSpPr txBox="1"/>
            <p:nvPr/>
          </p:nvSpPr>
          <p:spPr>
            <a:xfrm>
              <a:off x="7249303" y="5664515"/>
              <a:ext cx="2340404" cy="53476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000">
                  <a:solidFill>
                    <a:schemeClr val="tx1">
                      <a:lumMod val="75000"/>
                      <a:lumOff val="25000"/>
                    </a:schemeClr>
                  </a:solidFill>
                  <a:cs typeface="+mn-ea"/>
                  <a:sym typeface="+mn-lt"/>
                </a:rPr>
                <a:t>单击输入标题内容单击输入标题内容单击输入标题内容单击输入标题内容</a:t>
              </a:r>
              <a:endParaRPr lang="en-US" altLang="zh-CN" sz="1000" i="1">
                <a:solidFill>
                  <a:schemeClr val="tx1">
                    <a:lumMod val="50000"/>
                    <a:lumOff val="50000"/>
                  </a:schemeClr>
                </a:solidFill>
                <a:cs typeface="+mn-ea"/>
                <a:sym typeface="+mn-lt"/>
              </a:endParaRPr>
            </a:p>
          </p:txBody>
        </p:sp>
        <p:sp>
          <p:nvSpPr>
            <p:cNvPr id="35" name="文本框 34"/>
            <p:cNvSpPr txBox="1"/>
            <p:nvPr/>
          </p:nvSpPr>
          <p:spPr>
            <a:xfrm>
              <a:off x="8173935" y="5251904"/>
              <a:ext cx="1415772" cy="461665"/>
            </a:xfrm>
            <a:prstGeom prst="rect">
              <a:avLst/>
            </a:prstGeom>
            <a:noFill/>
          </p:spPr>
          <p:txBody>
            <a:bodyPr wrap="none" rtlCol="0">
              <a:spAutoFit/>
              <a:scene3d>
                <a:camera prst="orthographicFront"/>
                <a:lightRig rig="threePt" dir="t"/>
              </a:scene3d>
              <a:sp3d contourW="12700"/>
            </a:bodyPr>
            <a:lstStyle/>
            <a:p>
              <a:r>
                <a:rPr lang="zh-CN" altLang="en-US" sz="2400" i="1">
                  <a:solidFill>
                    <a:schemeClr val="tx1">
                      <a:lumMod val="85000"/>
                      <a:lumOff val="15000"/>
                    </a:schemeClr>
                  </a:solidFill>
                  <a:cs typeface="+mn-ea"/>
                  <a:sym typeface="+mn-lt"/>
                </a:rPr>
                <a:t>标题添加</a:t>
              </a:r>
            </a:p>
          </p:txBody>
        </p:sp>
      </p:grpSp>
      <p:grpSp>
        <p:nvGrpSpPr>
          <p:cNvPr id="36" name="组合 35"/>
          <p:cNvGrpSpPr/>
          <p:nvPr/>
        </p:nvGrpSpPr>
        <p:grpSpPr>
          <a:xfrm flipH="1">
            <a:off x="1447907" y="4395054"/>
            <a:ext cx="2340404" cy="947373"/>
            <a:chOff x="7249303" y="5251904"/>
            <a:chExt cx="2340404" cy="947373"/>
          </a:xfrm>
        </p:grpSpPr>
        <p:sp>
          <p:nvSpPr>
            <p:cNvPr id="37" name="文本框 36"/>
            <p:cNvSpPr txBox="1"/>
            <p:nvPr/>
          </p:nvSpPr>
          <p:spPr>
            <a:xfrm>
              <a:off x="7249303" y="5664515"/>
              <a:ext cx="2340404" cy="53476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000">
                  <a:solidFill>
                    <a:schemeClr val="tx1">
                      <a:lumMod val="75000"/>
                      <a:lumOff val="25000"/>
                    </a:schemeClr>
                  </a:solidFill>
                  <a:cs typeface="+mn-ea"/>
                  <a:sym typeface="+mn-lt"/>
                </a:rPr>
                <a:t>单击输入标题内容单击输入标题内容单击输入标题内容单击输入标题内容</a:t>
              </a:r>
              <a:endParaRPr lang="en-US" altLang="zh-CN" sz="1000" i="1">
                <a:solidFill>
                  <a:schemeClr val="tx1">
                    <a:lumMod val="50000"/>
                    <a:lumOff val="50000"/>
                  </a:schemeClr>
                </a:solidFill>
                <a:cs typeface="+mn-ea"/>
                <a:sym typeface="+mn-lt"/>
              </a:endParaRPr>
            </a:p>
          </p:txBody>
        </p:sp>
        <p:sp>
          <p:nvSpPr>
            <p:cNvPr id="38" name="文本框 37"/>
            <p:cNvSpPr txBox="1"/>
            <p:nvPr/>
          </p:nvSpPr>
          <p:spPr>
            <a:xfrm>
              <a:off x="8173935" y="5251904"/>
              <a:ext cx="1415772" cy="461665"/>
            </a:xfrm>
            <a:prstGeom prst="rect">
              <a:avLst/>
            </a:prstGeom>
            <a:noFill/>
          </p:spPr>
          <p:txBody>
            <a:bodyPr wrap="none" rtlCol="0">
              <a:spAutoFit/>
              <a:scene3d>
                <a:camera prst="orthographicFront"/>
                <a:lightRig rig="threePt" dir="t"/>
              </a:scene3d>
              <a:sp3d contourW="12700"/>
            </a:bodyPr>
            <a:lstStyle/>
            <a:p>
              <a:r>
                <a:rPr lang="zh-CN" altLang="en-US" sz="2400" i="1">
                  <a:solidFill>
                    <a:schemeClr val="tx1">
                      <a:lumMod val="85000"/>
                      <a:lumOff val="15000"/>
                    </a:schemeClr>
                  </a:solidFill>
                  <a:cs typeface="+mn-ea"/>
                  <a:sym typeface="+mn-lt"/>
                </a:rPr>
                <a:t>标题添加</a:t>
              </a:r>
            </a:p>
          </p:txBody>
        </p:sp>
      </p:grpSp>
      <p:grpSp>
        <p:nvGrpSpPr>
          <p:cNvPr id="5" name="组合 4"/>
          <p:cNvGrpSpPr/>
          <p:nvPr/>
        </p:nvGrpSpPr>
        <p:grpSpPr>
          <a:xfrm>
            <a:off x="-666750" y="0"/>
            <a:ext cx="13460730" cy="656590"/>
            <a:chOff x="-1050" y="0"/>
            <a:chExt cx="21198" cy="1034"/>
          </a:xfrm>
        </p:grpSpPr>
        <p:grpSp>
          <p:nvGrpSpPr>
            <p:cNvPr id="6" name="组合 5"/>
            <p:cNvGrpSpPr/>
            <p:nvPr/>
          </p:nvGrpSpPr>
          <p:grpSpPr>
            <a:xfrm>
              <a:off x="-1050" y="0"/>
              <a:ext cx="21199" cy="1035"/>
              <a:chOff x="-826704" y="-1"/>
              <a:chExt cx="13461391" cy="551544"/>
            </a:xfrm>
          </p:grpSpPr>
          <p:sp>
            <p:nvSpPr>
              <p:cNvPr id="7" name="平行四边形 6"/>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平行四边形 7"/>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2"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1+#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53726" y="0"/>
            <a:ext cx="10287000" cy="68580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rot="7199596">
            <a:off x="-1824994" y="2402980"/>
            <a:ext cx="12192000" cy="1221043"/>
          </a:xfrm>
          <a:prstGeom prst="rect">
            <a:avLst/>
          </a:prstGeom>
        </p:spPr>
      </p:pic>
      <p:sp>
        <p:nvSpPr>
          <p:cNvPr id="4" name="平行四边形 3"/>
          <p:cNvSpPr/>
          <p:nvPr/>
        </p:nvSpPr>
        <p:spPr>
          <a:xfrm>
            <a:off x="270510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3145222" y="2645297"/>
            <a:ext cx="2950778" cy="1587204"/>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493911" y="2777179"/>
            <a:ext cx="1553631" cy="1323439"/>
          </a:xfrm>
          <a:prstGeom prst="rect">
            <a:avLst/>
          </a:prstGeom>
          <a:noFill/>
        </p:spPr>
        <p:txBody>
          <a:bodyPr wrap="none" rtlCol="0">
            <a:spAutoFit/>
          </a:bodyPr>
          <a:lstStyle/>
          <a:p>
            <a:pPr algn="ctr"/>
            <a:r>
              <a:rPr lang="en-US" altLang="zh-CN" sz="8000">
                <a:solidFill>
                  <a:schemeClr val="bg1"/>
                </a:solidFill>
                <a:cs typeface="+mn-ea"/>
                <a:sym typeface="+mn-lt"/>
              </a:rPr>
              <a:t>04</a:t>
            </a:r>
            <a:endParaRPr lang="zh-CN" altLang="en-US" sz="8000">
              <a:solidFill>
                <a:schemeClr val="bg1"/>
              </a:solidFill>
              <a:cs typeface="+mn-ea"/>
              <a:sym typeface="+mn-lt"/>
            </a:endParaRPr>
          </a:p>
        </p:txBody>
      </p:sp>
      <p:sp>
        <p:nvSpPr>
          <p:cNvPr id="8" name="平行四边形 7"/>
          <p:cNvSpPr/>
          <p:nvPr/>
        </p:nvSpPr>
        <p:spPr>
          <a:xfrm>
            <a:off x="-1989059" y="5377504"/>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60924" y="-2304368"/>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ïşḻïďê-TextBox 20"/>
          <p:cNvSpPr txBox="1"/>
          <p:nvPr/>
        </p:nvSpPr>
        <p:spPr>
          <a:xfrm>
            <a:off x="6409055" y="2742565"/>
            <a:ext cx="2907665" cy="542290"/>
          </a:xfrm>
          <a:prstGeom prst="rect">
            <a:avLst/>
          </a:prstGeom>
        </p:spPr>
        <p:txBody>
          <a:bodyPr wrap="none" lIns="0" tIns="0" rIns="0" bIns="0" anchor="b" anchorCtr="0">
            <a:noAutofit/>
          </a:bodyPr>
          <a:lstStyle/>
          <a:p>
            <a:pPr algn="ctr" defTabSz="1289685">
              <a:defRPr/>
            </a:pPr>
            <a:r>
              <a:rPr lang="zh-CN" altLang="en-US" sz="3600" kern="0">
                <a:solidFill>
                  <a:schemeClr val="tx1">
                    <a:lumMod val="90000"/>
                    <a:lumOff val="10000"/>
                  </a:schemeClr>
                </a:solidFill>
                <a:cs typeface="+mn-ea"/>
                <a:sym typeface="+mn-lt"/>
              </a:rPr>
              <a:t>输入标题内容</a:t>
            </a:r>
          </a:p>
        </p:txBody>
      </p:sp>
      <p:sp>
        <p:nvSpPr>
          <p:cNvPr id="69" name="ïşḻïďê-TextBox 21"/>
          <p:cNvSpPr txBox="1"/>
          <p:nvPr/>
        </p:nvSpPr>
        <p:spPr>
          <a:xfrm>
            <a:off x="6500495" y="3314065"/>
            <a:ext cx="3266440" cy="448310"/>
          </a:xfrm>
          <a:prstGeom prst="rect">
            <a:avLst/>
          </a:prstGeom>
        </p:spPr>
        <p:txBody>
          <a:bodyPr wrap="square" lIns="0" tIns="0" rIns="0" bIns="0" anchor="t" anchorCtr="0">
            <a:noAutofit/>
          </a:bodyPr>
          <a:lstStyle/>
          <a:p>
            <a:pPr algn="l">
              <a:lnSpc>
                <a:spcPct val="150000"/>
              </a:lnSpc>
            </a:pPr>
            <a:r>
              <a:rPr lang="en-US" altLang="zh-CN" sz="1200">
                <a:solidFill>
                  <a:schemeClr val="tx1">
                    <a:lumMod val="90000"/>
                    <a:lumOff val="10000"/>
                  </a:schemeClr>
                </a:solidFill>
                <a:cs typeface="+mn-ea"/>
                <a:sym typeface="+mn-lt"/>
              </a:rPr>
              <a:t>Be always as merry as ever you can, for no-one delights in an sorrowful man. for no-one delights in an sorrowful man. </a:t>
            </a:r>
            <a:endParaRPr lang="en-US" altLang="zh-CN" sz="1200" kern="0">
              <a:solidFill>
                <a:schemeClr val="tx1">
                  <a:lumMod val="90000"/>
                  <a:lumOff val="10000"/>
                </a:schemeClr>
              </a:solidFill>
              <a:cs typeface="+mn-ea"/>
              <a:sym typeface="+mn-lt"/>
            </a:endParaRP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2" name="图片 5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825185"/>
            <a:ext cx="12192000" cy="3440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9054" y="-20519"/>
            <a:ext cx="3972946" cy="1868261"/>
          </a:xfrm>
          <a:prstGeom prst="rect">
            <a:avLst/>
          </a:prstGeom>
        </p:spPr>
      </p:pic>
      <p:sp>
        <p:nvSpPr>
          <p:cNvPr id="12" name="平行四边形 11"/>
          <p:cNvSpPr/>
          <p:nvPr/>
        </p:nvSpPr>
        <p:spPr>
          <a:xfrm>
            <a:off x="-290285" y="-20519"/>
            <a:ext cx="9492796" cy="1868261"/>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995714" y="-20519"/>
            <a:ext cx="9492796" cy="1868261"/>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1336040" y="-9724"/>
            <a:ext cx="7024140" cy="1868261"/>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060450" y="3304540"/>
            <a:ext cx="2251075" cy="1499235"/>
          </a:xfrm>
          <a:prstGeom prst="rect">
            <a:avLst/>
          </a:prstGeom>
          <a:noFill/>
          <a:ln>
            <a:solidFill>
              <a:srgbClr val="1820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1884997" y="3063240"/>
            <a:ext cx="581660" cy="482600"/>
            <a:chOff x="2218236" y="3543300"/>
            <a:chExt cx="581660" cy="482600"/>
          </a:xfrm>
        </p:grpSpPr>
        <p:sp>
          <p:nvSpPr>
            <p:cNvPr id="20" name="椭圆 19"/>
            <p:cNvSpPr/>
            <p:nvPr/>
          </p:nvSpPr>
          <p:spPr>
            <a:xfrm>
              <a:off x="2268084" y="3543300"/>
              <a:ext cx="482600" cy="482600"/>
            </a:xfrm>
            <a:prstGeom prst="ellipse">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2218236" y="3565248"/>
              <a:ext cx="581660" cy="398780"/>
            </a:xfrm>
            <a:prstGeom prst="rect">
              <a:avLst/>
            </a:prstGeom>
            <a:noFill/>
          </p:spPr>
          <p:txBody>
            <a:bodyPr wrap="square" rtlCol="0">
              <a:spAutoFit/>
            </a:bodyPr>
            <a:lstStyle/>
            <a:p>
              <a:pPr algn="ctr"/>
              <a:r>
                <a:rPr lang="en-US" altLang="zh-CN" sz="2000">
                  <a:solidFill>
                    <a:schemeClr val="bg1"/>
                  </a:solidFill>
                  <a:cs typeface="+mn-ea"/>
                  <a:sym typeface="+mn-lt"/>
                </a:rPr>
                <a:t>01</a:t>
              </a:r>
              <a:endParaRPr lang="zh-CN" altLang="en-US" sz="2000">
                <a:solidFill>
                  <a:schemeClr val="bg1"/>
                </a:solidFill>
                <a:cs typeface="+mn-ea"/>
                <a:sym typeface="+mn-lt"/>
              </a:endParaRPr>
            </a:p>
          </p:txBody>
        </p:sp>
      </p:grpSp>
      <p:sp>
        <p:nvSpPr>
          <p:cNvPr id="27" name="矩形 26"/>
          <p:cNvSpPr/>
          <p:nvPr/>
        </p:nvSpPr>
        <p:spPr>
          <a:xfrm>
            <a:off x="3667125" y="3304540"/>
            <a:ext cx="2251075" cy="14992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4491476" y="3063240"/>
            <a:ext cx="532644" cy="482600"/>
            <a:chOff x="2218040" y="3543300"/>
            <a:chExt cx="532644" cy="482600"/>
          </a:xfrm>
        </p:grpSpPr>
        <p:sp>
          <p:nvSpPr>
            <p:cNvPr id="32" name="椭圆 31"/>
            <p:cNvSpPr/>
            <p:nvPr/>
          </p:nvSpPr>
          <p:spPr>
            <a:xfrm>
              <a:off x="2268084" y="3543300"/>
              <a:ext cx="482600" cy="4826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nvSpPr>
          <p:spPr>
            <a:xfrm>
              <a:off x="2218040" y="3565704"/>
              <a:ext cx="519694" cy="400110"/>
            </a:xfrm>
            <a:prstGeom prst="rect">
              <a:avLst/>
            </a:prstGeom>
            <a:noFill/>
          </p:spPr>
          <p:txBody>
            <a:bodyPr wrap="none" rtlCol="0">
              <a:spAutoFit/>
            </a:bodyPr>
            <a:lstStyle/>
            <a:p>
              <a:pPr algn="ctr"/>
              <a:r>
                <a:rPr lang="en-US" altLang="zh-CN" sz="2000">
                  <a:solidFill>
                    <a:schemeClr val="bg1"/>
                  </a:solidFill>
                  <a:cs typeface="+mn-ea"/>
                  <a:sym typeface="+mn-lt"/>
                </a:rPr>
                <a:t>02</a:t>
              </a:r>
              <a:endParaRPr lang="zh-CN" altLang="en-US" sz="2000">
                <a:solidFill>
                  <a:schemeClr val="bg1"/>
                </a:solidFill>
                <a:cs typeface="+mn-ea"/>
                <a:sym typeface="+mn-lt"/>
              </a:endParaRPr>
            </a:p>
          </p:txBody>
        </p:sp>
      </p:grpSp>
      <p:sp>
        <p:nvSpPr>
          <p:cNvPr id="35" name="矩形 34"/>
          <p:cNvSpPr/>
          <p:nvPr/>
        </p:nvSpPr>
        <p:spPr>
          <a:xfrm>
            <a:off x="6273800" y="3304540"/>
            <a:ext cx="2251075" cy="14992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6" name="组合 35"/>
          <p:cNvGrpSpPr/>
          <p:nvPr/>
        </p:nvGrpSpPr>
        <p:grpSpPr>
          <a:xfrm>
            <a:off x="7099468" y="3063240"/>
            <a:ext cx="531327" cy="482600"/>
            <a:chOff x="2219357" y="3543300"/>
            <a:chExt cx="531327" cy="482600"/>
          </a:xfrm>
        </p:grpSpPr>
        <p:sp>
          <p:nvSpPr>
            <p:cNvPr id="40" name="椭圆 39"/>
            <p:cNvSpPr/>
            <p:nvPr/>
          </p:nvSpPr>
          <p:spPr>
            <a:xfrm>
              <a:off x="2268084" y="3543300"/>
              <a:ext cx="482600" cy="482600"/>
            </a:xfrm>
            <a:prstGeom prst="ellipse">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p:cNvSpPr txBox="1"/>
            <p:nvPr/>
          </p:nvSpPr>
          <p:spPr>
            <a:xfrm>
              <a:off x="2219357" y="3564262"/>
              <a:ext cx="516488" cy="400110"/>
            </a:xfrm>
            <a:prstGeom prst="rect">
              <a:avLst/>
            </a:prstGeom>
            <a:noFill/>
          </p:spPr>
          <p:txBody>
            <a:bodyPr wrap="none" rtlCol="0">
              <a:spAutoFit/>
            </a:bodyPr>
            <a:lstStyle/>
            <a:p>
              <a:pPr algn="ctr"/>
              <a:r>
                <a:rPr lang="en-US" altLang="zh-CN" sz="2000">
                  <a:solidFill>
                    <a:schemeClr val="bg1"/>
                  </a:solidFill>
                  <a:cs typeface="+mn-ea"/>
                  <a:sym typeface="+mn-lt"/>
                </a:rPr>
                <a:t>03</a:t>
              </a:r>
              <a:endParaRPr lang="zh-CN" altLang="en-US" sz="2000">
                <a:solidFill>
                  <a:schemeClr val="bg1"/>
                </a:solidFill>
                <a:cs typeface="+mn-ea"/>
                <a:sym typeface="+mn-lt"/>
              </a:endParaRPr>
            </a:p>
          </p:txBody>
        </p:sp>
      </p:grpSp>
      <p:sp>
        <p:nvSpPr>
          <p:cNvPr id="43" name="矩形 42"/>
          <p:cNvSpPr/>
          <p:nvPr/>
        </p:nvSpPr>
        <p:spPr>
          <a:xfrm>
            <a:off x="8880475" y="3304540"/>
            <a:ext cx="2251075" cy="14992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9706143" y="3063240"/>
            <a:ext cx="531327" cy="482600"/>
            <a:chOff x="2219357" y="3543300"/>
            <a:chExt cx="531327" cy="482600"/>
          </a:xfrm>
        </p:grpSpPr>
        <p:sp>
          <p:nvSpPr>
            <p:cNvPr id="48" name="椭圆 47"/>
            <p:cNvSpPr/>
            <p:nvPr/>
          </p:nvSpPr>
          <p:spPr>
            <a:xfrm>
              <a:off x="2268084" y="3543300"/>
              <a:ext cx="482600" cy="4826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nvSpPr>
          <p:spPr>
            <a:xfrm>
              <a:off x="2219357" y="3561050"/>
              <a:ext cx="526106" cy="400110"/>
            </a:xfrm>
            <a:prstGeom prst="rect">
              <a:avLst/>
            </a:prstGeom>
            <a:noFill/>
          </p:spPr>
          <p:txBody>
            <a:bodyPr wrap="none" rtlCol="0">
              <a:spAutoFit/>
            </a:bodyPr>
            <a:lstStyle/>
            <a:p>
              <a:pPr algn="ctr"/>
              <a:r>
                <a:rPr lang="en-US" altLang="zh-CN" sz="2000">
                  <a:solidFill>
                    <a:schemeClr val="bg1"/>
                  </a:solidFill>
                  <a:cs typeface="+mn-ea"/>
                  <a:sym typeface="+mn-lt"/>
                </a:rPr>
                <a:t>04</a:t>
              </a:r>
              <a:endParaRPr lang="zh-CN" altLang="en-US" sz="2000">
                <a:solidFill>
                  <a:schemeClr val="bg1"/>
                </a:solidFill>
                <a:cs typeface="+mn-ea"/>
                <a:sym typeface="+mn-lt"/>
              </a:endParaRPr>
            </a:p>
          </p:txBody>
        </p:sp>
      </p:grpSp>
      <p:sp>
        <p:nvSpPr>
          <p:cNvPr id="51" name="平行四边形 50"/>
          <p:cNvSpPr/>
          <p:nvPr/>
        </p:nvSpPr>
        <p:spPr>
          <a:xfrm>
            <a:off x="6357182" y="6303772"/>
            <a:ext cx="7024140" cy="554228"/>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583191" y="534336"/>
            <a:ext cx="1593467" cy="80021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r>
              <a:rPr lang="zh-CN" altLang="en-US" sz="4000" b="0">
                <a:solidFill>
                  <a:schemeClr val="bg1"/>
                </a:solidFill>
                <a:latin typeface="+mn-lt"/>
                <a:ea typeface="+mn-ea"/>
                <a:cs typeface="+mn-ea"/>
                <a:sym typeface="+mn-lt"/>
              </a:rPr>
              <a:t>目录</a:t>
            </a:r>
          </a:p>
        </p:txBody>
      </p:sp>
      <p:sp>
        <p:nvSpPr>
          <p:cNvPr id="3" name="矩形 2"/>
          <p:cNvSpPr/>
          <p:nvPr/>
        </p:nvSpPr>
        <p:spPr>
          <a:xfrm>
            <a:off x="1916430" y="699770"/>
            <a:ext cx="3320415" cy="570865"/>
          </a:xfrm>
          <a:prstGeom prst="rect">
            <a:avLst/>
          </a:prstGeom>
        </p:spPr>
        <p:txBody>
          <a:bodyPr wrap="square">
            <a:spAutoFit/>
          </a:bodyPr>
          <a:lstStyle/>
          <a:p>
            <a:pPr>
              <a:lnSpc>
                <a:spcPct val="130000"/>
              </a:lnSpc>
            </a:pPr>
            <a:r>
              <a:rPr lang="en-US" altLang="zh-CN" sz="1200">
                <a:solidFill>
                  <a:schemeClr val="bg1"/>
                </a:solidFill>
                <a:cs typeface="+mn-ea"/>
                <a:sym typeface="+mn-lt"/>
              </a:rPr>
              <a:t>Lorem ipsum dolor sit amet, consectetuer adipiscing elit. Maecenas </a:t>
            </a:r>
            <a:endParaRPr lang="zh-CN" altLang="en-US" sz="1200">
              <a:solidFill>
                <a:schemeClr val="bg1"/>
              </a:solidFill>
              <a:cs typeface="+mn-ea"/>
              <a:sym typeface="+mn-lt"/>
            </a:endParaRPr>
          </a:p>
        </p:txBody>
      </p:sp>
      <p:grpSp>
        <p:nvGrpSpPr>
          <p:cNvPr id="4" name="组合 3"/>
          <p:cNvGrpSpPr/>
          <p:nvPr/>
        </p:nvGrpSpPr>
        <p:grpSpPr>
          <a:xfrm>
            <a:off x="995680" y="3741420"/>
            <a:ext cx="2381250" cy="855345"/>
            <a:chOff x="1568" y="5892"/>
            <a:chExt cx="3750" cy="1347"/>
          </a:xfrm>
        </p:grpSpPr>
        <p:sp>
          <p:nvSpPr>
            <p:cNvPr id="68" name="ïşḻïďê-TextBox 20"/>
            <p:cNvSpPr txBox="1"/>
            <p:nvPr/>
          </p:nvSpPr>
          <p:spPr>
            <a:xfrm>
              <a:off x="1568" y="5892"/>
              <a:ext cx="3750" cy="641"/>
            </a:xfrm>
            <a:prstGeom prst="rect">
              <a:avLst/>
            </a:prstGeom>
          </p:spPr>
          <p:txBody>
            <a:bodyPr wrap="none" lIns="0" tIns="0" rIns="0" bIns="0" anchor="b" anchorCtr="0">
              <a:noAutofit/>
            </a:bodyPr>
            <a:lstStyle/>
            <a:p>
              <a:pPr algn="ctr" defTabSz="1289685">
                <a:defRPr/>
              </a:pPr>
              <a:r>
                <a:rPr lang="zh-CN" altLang="en-US" sz="2500" kern="0">
                  <a:solidFill>
                    <a:schemeClr val="tx1">
                      <a:lumMod val="90000"/>
                      <a:lumOff val="10000"/>
                    </a:schemeClr>
                  </a:solidFill>
                  <a:cs typeface="+mn-ea"/>
                  <a:sym typeface="+mn-lt"/>
                </a:rPr>
                <a:t>输入标题</a:t>
              </a:r>
            </a:p>
          </p:txBody>
        </p:sp>
        <p:sp>
          <p:nvSpPr>
            <p:cNvPr id="69" name="ïşḻïďê-TextBox 21"/>
            <p:cNvSpPr txBox="1"/>
            <p:nvPr/>
          </p:nvSpPr>
          <p:spPr>
            <a:xfrm>
              <a:off x="1874" y="6533"/>
              <a:ext cx="3105" cy="706"/>
            </a:xfrm>
            <a:prstGeom prst="rect">
              <a:avLst/>
            </a:prstGeom>
          </p:spPr>
          <p:txBody>
            <a:bodyPr wrap="square" lIns="0" tIns="0" rIns="0" bIns="0" anchor="t" anchorCtr="0">
              <a:normAutofit lnSpcReduction="10000"/>
            </a:bodyPr>
            <a:lstStyle/>
            <a:p>
              <a:pPr algn="ctr">
                <a:lnSpc>
                  <a:spcPct val="150000"/>
                </a:lnSpc>
              </a:pPr>
              <a:r>
                <a:rPr lang="en-US" altLang="zh-CN" sz="700">
                  <a:solidFill>
                    <a:schemeClr val="tx1">
                      <a:lumMod val="75000"/>
                      <a:lumOff val="25000"/>
                    </a:schemeClr>
                  </a:solidFill>
                  <a:cs typeface="+mn-ea"/>
                  <a:sym typeface="+mn-lt"/>
                </a:rPr>
                <a:t>Be always as merry as ever you can, for no-one delights in an sorrowful man. for no-one delights in an sorrowful man. </a:t>
              </a:r>
              <a:endParaRPr lang="en-US" altLang="zh-CN" sz="700" kern="0">
                <a:solidFill>
                  <a:schemeClr val="tx1">
                    <a:lumMod val="75000"/>
                    <a:lumOff val="25000"/>
                  </a:schemeClr>
                </a:solidFill>
                <a:cs typeface="+mn-ea"/>
                <a:sym typeface="+mn-lt"/>
              </a:endParaRPr>
            </a:p>
          </p:txBody>
        </p:sp>
      </p:grpSp>
      <p:grpSp>
        <p:nvGrpSpPr>
          <p:cNvPr id="13" name="组合 12"/>
          <p:cNvGrpSpPr/>
          <p:nvPr/>
        </p:nvGrpSpPr>
        <p:grpSpPr>
          <a:xfrm>
            <a:off x="3601720" y="3741420"/>
            <a:ext cx="2381250" cy="855345"/>
            <a:chOff x="1568" y="5892"/>
            <a:chExt cx="3750" cy="1347"/>
          </a:xfrm>
        </p:grpSpPr>
        <p:sp>
          <p:nvSpPr>
            <p:cNvPr id="15" name="ïşḻïďê-TextBox 20"/>
            <p:cNvSpPr txBox="1"/>
            <p:nvPr/>
          </p:nvSpPr>
          <p:spPr>
            <a:xfrm>
              <a:off x="1568" y="5892"/>
              <a:ext cx="3750" cy="641"/>
            </a:xfrm>
            <a:prstGeom prst="rect">
              <a:avLst/>
            </a:prstGeom>
          </p:spPr>
          <p:txBody>
            <a:bodyPr wrap="none" lIns="0" tIns="0" rIns="0" bIns="0" anchor="b" anchorCtr="0">
              <a:noAutofit/>
            </a:bodyPr>
            <a:lstStyle/>
            <a:p>
              <a:pPr algn="ctr" defTabSz="1289685">
                <a:defRPr/>
              </a:pPr>
              <a:r>
                <a:rPr lang="zh-CN" altLang="en-US" sz="2500" kern="0">
                  <a:solidFill>
                    <a:schemeClr val="tx1">
                      <a:lumMod val="90000"/>
                      <a:lumOff val="10000"/>
                    </a:schemeClr>
                  </a:solidFill>
                  <a:cs typeface="+mn-ea"/>
                  <a:sym typeface="+mn-lt"/>
                </a:rPr>
                <a:t>输入标题</a:t>
              </a:r>
            </a:p>
          </p:txBody>
        </p:sp>
        <p:sp>
          <p:nvSpPr>
            <p:cNvPr id="16" name="ïşḻïďê-TextBox 21"/>
            <p:cNvSpPr txBox="1"/>
            <p:nvPr/>
          </p:nvSpPr>
          <p:spPr>
            <a:xfrm>
              <a:off x="1874" y="6533"/>
              <a:ext cx="3105" cy="706"/>
            </a:xfrm>
            <a:prstGeom prst="rect">
              <a:avLst/>
            </a:prstGeom>
          </p:spPr>
          <p:txBody>
            <a:bodyPr wrap="square" lIns="0" tIns="0" rIns="0" bIns="0" anchor="t" anchorCtr="0">
              <a:normAutofit lnSpcReduction="10000"/>
            </a:bodyPr>
            <a:lstStyle/>
            <a:p>
              <a:pPr algn="ctr">
                <a:lnSpc>
                  <a:spcPct val="150000"/>
                </a:lnSpc>
              </a:pPr>
              <a:r>
                <a:rPr lang="en-US" altLang="zh-CN" sz="700">
                  <a:solidFill>
                    <a:schemeClr val="tx1">
                      <a:lumMod val="75000"/>
                      <a:lumOff val="25000"/>
                    </a:schemeClr>
                  </a:solidFill>
                  <a:cs typeface="+mn-ea"/>
                  <a:sym typeface="+mn-lt"/>
                </a:rPr>
                <a:t>Be always as merry as ever you can, for no-one delights in an sorrowful man. for no-one delights in an sorrowful man. </a:t>
              </a:r>
              <a:endParaRPr lang="en-US" altLang="zh-CN" sz="700" kern="0">
                <a:solidFill>
                  <a:schemeClr val="tx1">
                    <a:lumMod val="75000"/>
                    <a:lumOff val="25000"/>
                  </a:schemeClr>
                </a:solidFill>
                <a:cs typeface="+mn-ea"/>
                <a:sym typeface="+mn-lt"/>
              </a:endParaRPr>
            </a:p>
          </p:txBody>
        </p:sp>
      </p:grpSp>
      <p:grpSp>
        <p:nvGrpSpPr>
          <p:cNvPr id="17" name="组合 16"/>
          <p:cNvGrpSpPr/>
          <p:nvPr/>
        </p:nvGrpSpPr>
        <p:grpSpPr>
          <a:xfrm>
            <a:off x="6240145" y="3729355"/>
            <a:ext cx="2381250" cy="855345"/>
            <a:chOff x="1568" y="5892"/>
            <a:chExt cx="3750" cy="1347"/>
          </a:xfrm>
        </p:grpSpPr>
        <p:sp>
          <p:nvSpPr>
            <p:cNvPr id="18" name="ïşḻïďê-TextBox 20"/>
            <p:cNvSpPr txBox="1"/>
            <p:nvPr/>
          </p:nvSpPr>
          <p:spPr>
            <a:xfrm>
              <a:off x="1568" y="5892"/>
              <a:ext cx="3750" cy="641"/>
            </a:xfrm>
            <a:prstGeom prst="rect">
              <a:avLst/>
            </a:prstGeom>
          </p:spPr>
          <p:txBody>
            <a:bodyPr wrap="none" lIns="0" tIns="0" rIns="0" bIns="0" anchor="b" anchorCtr="0">
              <a:noAutofit/>
            </a:bodyPr>
            <a:lstStyle/>
            <a:p>
              <a:pPr algn="ctr" defTabSz="1289685">
                <a:defRPr/>
              </a:pPr>
              <a:r>
                <a:rPr lang="zh-CN" altLang="en-US" sz="2500" kern="0">
                  <a:solidFill>
                    <a:schemeClr val="tx1">
                      <a:lumMod val="90000"/>
                      <a:lumOff val="10000"/>
                    </a:schemeClr>
                  </a:solidFill>
                  <a:cs typeface="+mn-ea"/>
                  <a:sym typeface="+mn-lt"/>
                </a:rPr>
                <a:t>输入标题</a:t>
              </a:r>
            </a:p>
          </p:txBody>
        </p:sp>
        <p:sp>
          <p:nvSpPr>
            <p:cNvPr id="53" name="ïşḻïďê-TextBox 21"/>
            <p:cNvSpPr txBox="1"/>
            <p:nvPr/>
          </p:nvSpPr>
          <p:spPr>
            <a:xfrm>
              <a:off x="1874" y="6533"/>
              <a:ext cx="3105" cy="706"/>
            </a:xfrm>
            <a:prstGeom prst="rect">
              <a:avLst/>
            </a:prstGeom>
          </p:spPr>
          <p:txBody>
            <a:bodyPr wrap="square" lIns="0" tIns="0" rIns="0" bIns="0" anchor="t" anchorCtr="0">
              <a:normAutofit lnSpcReduction="10000"/>
            </a:bodyPr>
            <a:lstStyle/>
            <a:p>
              <a:pPr algn="ctr">
                <a:lnSpc>
                  <a:spcPct val="150000"/>
                </a:lnSpc>
              </a:pPr>
              <a:r>
                <a:rPr lang="en-US" altLang="zh-CN" sz="700">
                  <a:solidFill>
                    <a:schemeClr val="tx1">
                      <a:lumMod val="75000"/>
                      <a:lumOff val="25000"/>
                    </a:schemeClr>
                  </a:solidFill>
                  <a:cs typeface="+mn-ea"/>
                  <a:sym typeface="+mn-lt"/>
                </a:rPr>
                <a:t>Be always as merry as ever you can, for no-one delights in an sorrowful man. for no-one delights in an sorrowful man. </a:t>
              </a:r>
              <a:endParaRPr lang="en-US" altLang="zh-CN" sz="700" kern="0">
                <a:solidFill>
                  <a:schemeClr val="tx1">
                    <a:lumMod val="75000"/>
                    <a:lumOff val="25000"/>
                  </a:schemeClr>
                </a:solidFill>
                <a:cs typeface="+mn-ea"/>
                <a:sym typeface="+mn-lt"/>
              </a:endParaRPr>
            </a:p>
          </p:txBody>
        </p:sp>
      </p:grpSp>
      <p:grpSp>
        <p:nvGrpSpPr>
          <p:cNvPr id="54" name="组合 53"/>
          <p:cNvGrpSpPr/>
          <p:nvPr/>
        </p:nvGrpSpPr>
        <p:grpSpPr>
          <a:xfrm>
            <a:off x="8846185" y="3729355"/>
            <a:ext cx="2381250" cy="855345"/>
            <a:chOff x="1568" y="5892"/>
            <a:chExt cx="3750" cy="1347"/>
          </a:xfrm>
        </p:grpSpPr>
        <p:sp>
          <p:nvSpPr>
            <p:cNvPr id="55" name="ïşḻïďê-TextBox 20"/>
            <p:cNvSpPr txBox="1"/>
            <p:nvPr/>
          </p:nvSpPr>
          <p:spPr>
            <a:xfrm>
              <a:off x="1568" y="5892"/>
              <a:ext cx="3750" cy="641"/>
            </a:xfrm>
            <a:prstGeom prst="rect">
              <a:avLst/>
            </a:prstGeom>
          </p:spPr>
          <p:txBody>
            <a:bodyPr wrap="none" lIns="0" tIns="0" rIns="0" bIns="0" anchor="b" anchorCtr="0">
              <a:noAutofit/>
            </a:bodyPr>
            <a:lstStyle/>
            <a:p>
              <a:pPr algn="ctr" defTabSz="1289685">
                <a:defRPr/>
              </a:pPr>
              <a:r>
                <a:rPr lang="zh-CN" altLang="en-US" sz="2500" kern="0">
                  <a:solidFill>
                    <a:schemeClr val="tx1">
                      <a:lumMod val="90000"/>
                      <a:lumOff val="10000"/>
                    </a:schemeClr>
                  </a:solidFill>
                  <a:cs typeface="+mn-ea"/>
                  <a:sym typeface="+mn-lt"/>
                </a:rPr>
                <a:t>输入标题</a:t>
              </a:r>
            </a:p>
          </p:txBody>
        </p:sp>
        <p:sp>
          <p:nvSpPr>
            <p:cNvPr id="56" name="ïşḻïďê-TextBox 21"/>
            <p:cNvSpPr txBox="1"/>
            <p:nvPr/>
          </p:nvSpPr>
          <p:spPr>
            <a:xfrm>
              <a:off x="1874" y="6533"/>
              <a:ext cx="3105" cy="706"/>
            </a:xfrm>
            <a:prstGeom prst="rect">
              <a:avLst/>
            </a:prstGeom>
          </p:spPr>
          <p:txBody>
            <a:bodyPr wrap="square" lIns="0" tIns="0" rIns="0" bIns="0" anchor="t" anchorCtr="0">
              <a:normAutofit lnSpcReduction="10000"/>
            </a:bodyPr>
            <a:lstStyle/>
            <a:p>
              <a:pPr algn="ctr">
                <a:lnSpc>
                  <a:spcPct val="150000"/>
                </a:lnSpc>
              </a:pPr>
              <a:r>
                <a:rPr lang="en-US" altLang="zh-CN" sz="700">
                  <a:solidFill>
                    <a:schemeClr val="tx1">
                      <a:lumMod val="75000"/>
                      <a:lumOff val="25000"/>
                    </a:schemeClr>
                  </a:solidFill>
                  <a:cs typeface="+mn-ea"/>
                  <a:sym typeface="+mn-lt"/>
                </a:rPr>
                <a:t>Be always as merry as ever you can, for no-one delights in an sorrowful man. for no-one delights in an sorrowful man. </a:t>
              </a:r>
              <a:endParaRPr lang="en-US" altLang="zh-CN" sz="700" kern="0">
                <a:solidFill>
                  <a:schemeClr val="tx1">
                    <a:lumMod val="75000"/>
                    <a:lumOff val="25000"/>
                  </a:schemeClr>
                </a:solidFill>
                <a:cs typeface="+mn-ea"/>
                <a:sym typeface="+mn-lt"/>
              </a:endParaRP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7" grpId="0" animBg="1"/>
      <p:bldP spid="35" grpId="0" animBg="1"/>
      <p:bldP spid="43"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666750" y="0"/>
            <a:ext cx="13460730" cy="656590"/>
            <a:chOff x="-1050" y="0"/>
            <a:chExt cx="21198" cy="1034"/>
          </a:xfrm>
        </p:grpSpPr>
        <p:grpSp>
          <p:nvGrpSpPr>
            <p:cNvPr id="15" name="组合 14"/>
            <p:cNvGrpSpPr/>
            <p:nvPr/>
          </p:nvGrpSpPr>
          <p:grpSpPr>
            <a:xfrm>
              <a:off x="-1050" y="0"/>
              <a:ext cx="21199" cy="1035"/>
              <a:chOff x="-826704" y="-1"/>
              <a:chExt cx="13461391" cy="551544"/>
            </a:xfrm>
          </p:grpSpPr>
          <p:sp>
            <p:nvSpPr>
              <p:cNvPr id="16" name="平行四边形 15"/>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平行四边形 16"/>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矩形 17"/>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
        <p:nvSpPr>
          <p:cNvPr id="19" name="矩形 18"/>
          <p:cNvSpPr/>
          <p:nvPr/>
        </p:nvSpPr>
        <p:spPr>
          <a:xfrm>
            <a:off x="6096000" y="1968589"/>
            <a:ext cx="6096000" cy="3489783"/>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1756567" y="3154225"/>
            <a:ext cx="1564369" cy="1564369"/>
          </a:xfrm>
          <a:prstGeom prst="rect">
            <a:avLst/>
          </a:prstGeom>
          <a:gradFill>
            <a:gsLst>
              <a:gs pos="75000">
                <a:srgbClr val="D26668"/>
              </a:gs>
              <a:gs pos="0">
                <a:srgbClr val="BD1F23"/>
              </a:gs>
            </a:gsLst>
            <a:lin ang="13500000" scaled="0"/>
          </a:gra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1" name="矩形 20"/>
          <p:cNvSpPr/>
          <p:nvPr/>
        </p:nvSpPr>
        <p:spPr>
          <a:xfrm>
            <a:off x="3458473" y="3154225"/>
            <a:ext cx="1564369" cy="1564369"/>
          </a:xfrm>
          <a:prstGeom prst="rect">
            <a:avLst/>
          </a:prstGeom>
          <a:solidFill>
            <a:schemeClr val="bg1"/>
          </a:soli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3" name="矩形 22"/>
          <p:cNvSpPr/>
          <p:nvPr/>
        </p:nvSpPr>
        <p:spPr>
          <a:xfrm>
            <a:off x="5160378" y="3154225"/>
            <a:ext cx="1564369" cy="1564369"/>
          </a:xfrm>
          <a:prstGeom prst="rect">
            <a:avLst/>
          </a:prstGeom>
          <a:gradFill>
            <a:gsLst>
              <a:gs pos="75000">
                <a:srgbClr val="D26668"/>
              </a:gs>
              <a:gs pos="0">
                <a:srgbClr val="BD1F23"/>
              </a:gs>
            </a:gsLst>
            <a:lin ang="13500000" scaled="0"/>
          </a:gra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7" name="矩形 26"/>
          <p:cNvSpPr/>
          <p:nvPr/>
        </p:nvSpPr>
        <p:spPr>
          <a:xfrm>
            <a:off x="6862284" y="3154225"/>
            <a:ext cx="1564369" cy="1564369"/>
          </a:xfrm>
          <a:prstGeom prst="rect">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28" name="组合 27"/>
          <p:cNvGrpSpPr/>
          <p:nvPr/>
        </p:nvGrpSpPr>
        <p:grpSpPr>
          <a:xfrm>
            <a:off x="1756567" y="1997341"/>
            <a:ext cx="3785658" cy="1211257"/>
            <a:chOff x="922668" y="2796560"/>
            <a:chExt cx="3785658" cy="1211257"/>
          </a:xfrm>
        </p:grpSpPr>
        <p:sp>
          <p:nvSpPr>
            <p:cNvPr id="29" name="文本框 28"/>
            <p:cNvSpPr txBox="1"/>
            <p:nvPr/>
          </p:nvSpPr>
          <p:spPr>
            <a:xfrm>
              <a:off x="922668" y="2796560"/>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cs typeface="+mn-ea"/>
                  <a:sym typeface="+mn-lt"/>
                </a:rPr>
                <a:t>标题添加</a:t>
              </a:r>
            </a:p>
          </p:txBody>
        </p:sp>
        <p:sp>
          <p:nvSpPr>
            <p:cNvPr id="30" name="文本框 29"/>
            <p:cNvSpPr txBox="1"/>
            <p:nvPr/>
          </p:nvSpPr>
          <p:spPr>
            <a:xfrm>
              <a:off x="960768" y="3197557"/>
              <a:ext cx="3747558" cy="810260"/>
            </a:xfrm>
            <a:prstGeom prst="rect">
              <a:avLst/>
            </a:prstGeom>
            <a:noFill/>
          </p:spPr>
          <p:txBody>
            <a:bodyPr wrap="square" rtlCol="0">
              <a:spAutoFit/>
              <a:scene3d>
                <a:camera prst="orthographicFront"/>
                <a:lightRig rig="threePt" dir="t"/>
              </a:scene3d>
              <a:sp3d contourW="12700"/>
            </a:bodyPr>
            <a:lstStyle/>
            <a:p>
              <a:pPr>
                <a:lnSpc>
                  <a:spcPct val="130000"/>
                </a:lnSpc>
              </a:pPr>
              <a:r>
                <a:rPr lang="zh-CN" altLang="en-US" sz="1200">
                  <a:solidFill>
                    <a:schemeClr val="tx1">
                      <a:lumMod val="65000"/>
                      <a:lumOff val="35000"/>
                    </a:schemeClr>
                  </a:solidFill>
                  <a:cs typeface="+mn-ea"/>
                  <a:sym typeface="+mn-lt"/>
                </a:rPr>
                <a:t>点击添加相关标题文字，点击添加相关标题文字点击添加相关标题文字，点击添加相关标题文字</a:t>
              </a:r>
              <a:endParaRPr lang="en-US" altLang="zh-CN" sz="1200">
                <a:solidFill>
                  <a:schemeClr val="tx1">
                    <a:lumMod val="50000"/>
                    <a:lumOff val="50000"/>
                  </a:schemeClr>
                </a:solidFill>
                <a:cs typeface="+mn-ea"/>
                <a:sym typeface="+mn-lt"/>
              </a:endParaRPr>
            </a:p>
            <a:p>
              <a:pPr>
                <a:lnSpc>
                  <a:spcPct val="130000"/>
                </a:lnSpc>
              </a:pPr>
              <a:endParaRPr lang="en-US" altLang="zh-CN" sz="1200">
                <a:solidFill>
                  <a:schemeClr val="tx1">
                    <a:lumMod val="50000"/>
                    <a:lumOff val="50000"/>
                  </a:schemeClr>
                </a:solidFill>
                <a:cs typeface="+mn-ea"/>
                <a:sym typeface="+mn-lt"/>
              </a:endParaRPr>
            </a:p>
          </p:txBody>
        </p:sp>
      </p:grpSp>
      <p:grpSp>
        <p:nvGrpSpPr>
          <p:cNvPr id="31" name="组合 30"/>
          <p:cNvGrpSpPr/>
          <p:nvPr/>
        </p:nvGrpSpPr>
        <p:grpSpPr>
          <a:xfrm>
            <a:off x="1756568" y="5008337"/>
            <a:ext cx="1560286" cy="449943"/>
            <a:chOff x="1451431" y="5041445"/>
            <a:chExt cx="1560286" cy="449943"/>
          </a:xfrm>
        </p:grpSpPr>
        <p:sp>
          <p:nvSpPr>
            <p:cNvPr id="32" name="矩形 31"/>
            <p:cNvSpPr/>
            <p:nvPr/>
          </p:nvSpPr>
          <p:spPr>
            <a:xfrm>
              <a:off x="1451431" y="5041445"/>
              <a:ext cx="1560286" cy="449943"/>
            </a:xfrm>
            <a:prstGeom prst="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33" name="文本框 32"/>
            <p:cNvSpPr txBox="1"/>
            <p:nvPr/>
          </p:nvSpPr>
          <p:spPr>
            <a:xfrm>
              <a:off x="1550191" y="5094059"/>
              <a:ext cx="1383712" cy="369332"/>
            </a:xfrm>
            <a:prstGeom prst="rect">
              <a:avLst/>
            </a:prstGeom>
            <a:noFill/>
          </p:spPr>
          <p:txBody>
            <a:bodyPr wrap="none" rtlCol="0">
              <a:spAutoFit/>
              <a:scene3d>
                <a:camera prst="orthographicFront"/>
                <a:lightRig rig="threePt" dir="t"/>
              </a:scene3d>
              <a:sp3d contourW="12700"/>
            </a:bodyPr>
            <a:lstStyle/>
            <a:p>
              <a:pPr algn="ctr"/>
              <a:r>
                <a:rPr lang="zh-CN" altLang="en-US">
                  <a:solidFill>
                    <a:schemeClr val="bg2">
                      <a:lumMod val="10000"/>
                    </a:schemeClr>
                  </a:solidFill>
                  <a:cs typeface="+mn-ea"/>
                  <a:sym typeface="+mn-lt"/>
                </a:rPr>
                <a:t>标题添加</a:t>
              </a:r>
              <a:r>
                <a:rPr lang="en-US" altLang="zh-CN">
                  <a:solidFill>
                    <a:schemeClr val="bg2">
                      <a:lumMod val="10000"/>
                    </a:schemeClr>
                  </a:solidFill>
                  <a:cs typeface="+mn-ea"/>
                  <a:sym typeface="+mn-lt"/>
                </a:rPr>
                <a:t>&gt;&gt;</a:t>
              </a:r>
              <a:endParaRPr lang="zh-CN" altLang="en-US">
                <a:solidFill>
                  <a:schemeClr val="bg2">
                    <a:lumMod val="10000"/>
                  </a:schemeClr>
                </a:solidFill>
                <a:cs typeface="+mn-ea"/>
                <a:sym typeface="+mn-lt"/>
              </a:endParaRPr>
            </a:p>
          </p:txBody>
        </p:sp>
      </p:grpSp>
      <p:sp>
        <p:nvSpPr>
          <p:cNvPr id="35" name="Oval 20"/>
          <p:cNvSpPr/>
          <p:nvPr/>
        </p:nvSpPr>
        <p:spPr>
          <a:xfrm>
            <a:off x="2317153" y="3482158"/>
            <a:ext cx="439117" cy="476250"/>
          </a:xfrm>
          <a:custGeom>
            <a:gdLst>
              <a:gd name="connsiteX0" fmla="*/ 546381 w 557893"/>
              <a:gd name="connsiteY0" fmla="*/ 346236 h 605070"/>
              <a:gd name="connsiteX1" fmla="*/ 547615 w 557893"/>
              <a:gd name="connsiteY1" fmla="*/ 346236 h 605070"/>
              <a:gd name="connsiteX2" fmla="*/ 557863 w 557893"/>
              <a:gd name="connsiteY2" fmla="*/ 357510 h 605070"/>
              <a:gd name="connsiteX3" fmla="*/ 554352 w 557893"/>
              <a:gd name="connsiteY3" fmla="*/ 433777 h 605070"/>
              <a:gd name="connsiteX4" fmla="*/ 548374 w 557893"/>
              <a:gd name="connsiteY4" fmla="*/ 445146 h 605070"/>
              <a:gd name="connsiteX5" fmla="*/ 544484 w 557893"/>
              <a:gd name="connsiteY5" fmla="*/ 446283 h 605070"/>
              <a:gd name="connsiteX6" fmla="*/ 536987 w 557893"/>
              <a:gd name="connsiteY6" fmla="*/ 441736 h 605070"/>
              <a:gd name="connsiteX7" fmla="*/ 513359 w 557893"/>
              <a:gd name="connsiteY7" fmla="*/ 418334 h 605070"/>
              <a:gd name="connsiteX8" fmla="*/ 504629 w 557893"/>
              <a:gd name="connsiteY8" fmla="*/ 427051 h 605070"/>
              <a:gd name="connsiteX9" fmla="*/ 432320 w 557893"/>
              <a:gd name="connsiteY9" fmla="*/ 499244 h 605070"/>
              <a:gd name="connsiteX10" fmla="*/ 425868 w 557893"/>
              <a:gd name="connsiteY10" fmla="*/ 505686 h 605070"/>
              <a:gd name="connsiteX11" fmla="*/ 410115 w 557893"/>
              <a:gd name="connsiteY11" fmla="*/ 521413 h 605070"/>
              <a:gd name="connsiteX12" fmla="*/ 335720 w 557893"/>
              <a:gd name="connsiteY12" fmla="*/ 595691 h 605070"/>
              <a:gd name="connsiteX13" fmla="*/ 331354 w 557893"/>
              <a:gd name="connsiteY13" fmla="*/ 600049 h 605070"/>
              <a:gd name="connsiteX14" fmla="*/ 319208 w 557893"/>
              <a:gd name="connsiteY14" fmla="*/ 605070 h 605070"/>
              <a:gd name="connsiteX15" fmla="*/ 307062 w 557893"/>
              <a:gd name="connsiteY15" fmla="*/ 600049 h 605070"/>
              <a:gd name="connsiteX16" fmla="*/ 302792 w 557893"/>
              <a:gd name="connsiteY16" fmla="*/ 595691 h 605070"/>
              <a:gd name="connsiteX17" fmla="*/ 286945 w 557893"/>
              <a:gd name="connsiteY17" fmla="*/ 579963 h 605070"/>
              <a:gd name="connsiteX18" fmla="*/ 212549 w 557893"/>
              <a:gd name="connsiteY18" fmla="*/ 505686 h 605070"/>
              <a:gd name="connsiteX19" fmla="*/ 208943 w 557893"/>
              <a:gd name="connsiteY19" fmla="*/ 501991 h 605070"/>
              <a:gd name="connsiteX20" fmla="*/ 130846 w 557893"/>
              <a:gd name="connsiteY20" fmla="*/ 579963 h 605070"/>
              <a:gd name="connsiteX21" fmla="*/ 118700 w 557893"/>
              <a:gd name="connsiteY21" fmla="*/ 584985 h 605070"/>
              <a:gd name="connsiteX22" fmla="*/ 106554 w 557893"/>
              <a:gd name="connsiteY22" fmla="*/ 579963 h 605070"/>
              <a:gd name="connsiteX23" fmla="*/ 102283 w 557893"/>
              <a:gd name="connsiteY23" fmla="*/ 575605 h 605070"/>
              <a:gd name="connsiteX24" fmla="*/ 102283 w 557893"/>
              <a:gd name="connsiteY24" fmla="*/ 551257 h 605070"/>
              <a:gd name="connsiteX25" fmla="*/ 192431 w 557893"/>
              <a:gd name="connsiteY25" fmla="*/ 461158 h 605070"/>
              <a:gd name="connsiteX26" fmla="*/ 196797 w 557893"/>
              <a:gd name="connsiteY26" fmla="*/ 456894 h 605070"/>
              <a:gd name="connsiteX27" fmla="*/ 208943 w 557893"/>
              <a:gd name="connsiteY27" fmla="*/ 451873 h 605070"/>
              <a:gd name="connsiteX28" fmla="*/ 221089 w 557893"/>
              <a:gd name="connsiteY28" fmla="*/ 456894 h 605070"/>
              <a:gd name="connsiteX29" fmla="*/ 225359 w 557893"/>
              <a:gd name="connsiteY29" fmla="*/ 461158 h 605070"/>
              <a:gd name="connsiteX30" fmla="*/ 241206 w 557893"/>
              <a:gd name="connsiteY30" fmla="*/ 476979 h 605070"/>
              <a:gd name="connsiteX31" fmla="*/ 315602 w 557893"/>
              <a:gd name="connsiteY31" fmla="*/ 551257 h 605070"/>
              <a:gd name="connsiteX32" fmla="*/ 319208 w 557893"/>
              <a:gd name="connsiteY32" fmla="*/ 554952 h 605070"/>
              <a:gd name="connsiteX33" fmla="*/ 381458 w 557893"/>
              <a:gd name="connsiteY33" fmla="*/ 492801 h 605070"/>
              <a:gd name="connsiteX34" fmla="*/ 397305 w 557893"/>
              <a:gd name="connsiteY34" fmla="*/ 476979 h 605070"/>
              <a:gd name="connsiteX35" fmla="*/ 403758 w 557893"/>
              <a:gd name="connsiteY35" fmla="*/ 470537 h 605070"/>
              <a:gd name="connsiteX36" fmla="*/ 476161 w 557893"/>
              <a:gd name="connsiteY36" fmla="*/ 398439 h 605070"/>
              <a:gd name="connsiteX37" fmla="*/ 484986 w 557893"/>
              <a:gd name="connsiteY37" fmla="*/ 389533 h 605070"/>
              <a:gd name="connsiteX38" fmla="*/ 460788 w 557893"/>
              <a:gd name="connsiteY38" fmla="*/ 365563 h 605070"/>
              <a:gd name="connsiteX39" fmla="*/ 457752 w 557893"/>
              <a:gd name="connsiteY39" fmla="*/ 355236 h 605070"/>
              <a:gd name="connsiteX40" fmla="*/ 468000 w 557893"/>
              <a:gd name="connsiteY40" fmla="*/ 349931 h 605070"/>
              <a:gd name="connsiteX41" fmla="*/ 546381 w 557893"/>
              <a:gd name="connsiteY41" fmla="*/ 346236 h 605070"/>
              <a:gd name="connsiteX42" fmla="*/ 278625 w 557893"/>
              <a:gd name="connsiteY42" fmla="*/ 278352 h 605070"/>
              <a:gd name="connsiteX43" fmla="*/ 371816 w 557893"/>
              <a:gd name="connsiteY43" fmla="*/ 329810 h 605070"/>
              <a:gd name="connsiteX44" fmla="*/ 412053 w 557893"/>
              <a:gd name="connsiteY44" fmla="*/ 405338 h 605070"/>
              <a:gd name="connsiteX45" fmla="*/ 412148 w 557893"/>
              <a:gd name="connsiteY45" fmla="*/ 405717 h 605070"/>
              <a:gd name="connsiteX46" fmla="*/ 412148 w 557893"/>
              <a:gd name="connsiteY46" fmla="*/ 408086 h 605070"/>
              <a:gd name="connsiteX47" fmla="*/ 412243 w 557893"/>
              <a:gd name="connsiteY47" fmla="*/ 412919 h 605070"/>
              <a:gd name="connsiteX48" fmla="*/ 379123 w 557893"/>
              <a:gd name="connsiteY48" fmla="*/ 445992 h 605070"/>
              <a:gd name="connsiteX49" fmla="*/ 372670 w 557893"/>
              <a:gd name="connsiteY49" fmla="*/ 452436 h 605070"/>
              <a:gd name="connsiteX50" fmla="*/ 356822 w 557893"/>
              <a:gd name="connsiteY50" fmla="*/ 468262 h 605070"/>
              <a:gd name="connsiteX51" fmla="*/ 319147 w 557893"/>
              <a:gd name="connsiteY51" fmla="*/ 505884 h 605070"/>
              <a:gd name="connsiteX52" fmla="*/ 265623 w 557893"/>
              <a:gd name="connsiteY52" fmla="*/ 452436 h 605070"/>
              <a:gd name="connsiteX53" fmla="*/ 249775 w 557893"/>
              <a:gd name="connsiteY53" fmla="*/ 436705 h 605070"/>
              <a:gd name="connsiteX54" fmla="*/ 245505 w 557893"/>
              <a:gd name="connsiteY54" fmla="*/ 432346 h 605070"/>
              <a:gd name="connsiteX55" fmla="*/ 208779 w 557893"/>
              <a:gd name="connsiteY55" fmla="*/ 417184 h 605070"/>
              <a:gd name="connsiteX56" fmla="*/ 172148 w 557893"/>
              <a:gd name="connsiteY56" fmla="*/ 432346 h 605070"/>
              <a:gd name="connsiteX57" fmla="*/ 167782 w 557893"/>
              <a:gd name="connsiteY57" fmla="*/ 436705 h 605070"/>
              <a:gd name="connsiteX58" fmla="*/ 89490 w 557893"/>
              <a:gd name="connsiteY58" fmla="*/ 514887 h 605070"/>
              <a:gd name="connsiteX59" fmla="*/ 190 w 557893"/>
              <a:gd name="connsiteY59" fmla="*/ 514792 h 605070"/>
              <a:gd name="connsiteX60" fmla="*/ 0 w 557893"/>
              <a:gd name="connsiteY60" fmla="*/ 405433 h 605070"/>
              <a:gd name="connsiteX61" fmla="*/ 40237 w 557893"/>
              <a:gd name="connsiteY61" fmla="*/ 329904 h 605070"/>
              <a:gd name="connsiteX62" fmla="*/ 133429 w 557893"/>
              <a:gd name="connsiteY62" fmla="*/ 278447 h 605070"/>
              <a:gd name="connsiteX63" fmla="*/ 172527 w 557893"/>
              <a:gd name="connsiteY63" fmla="*/ 401926 h 605070"/>
              <a:gd name="connsiteX64" fmla="*/ 195398 w 557893"/>
              <a:gd name="connsiteY64" fmla="*/ 337201 h 605070"/>
              <a:gd name="connsiteX65" fmla="*/ 205932 w 557893"/>
              <a:gd name="connsiteY65" fmla="*/ 278447 h 605070"/>
              <a:gd name="connsiteX66" fmla="*/ 206121 w 557893"/>
              <a:gd name="connsiteY66" fmla="*/ 278447 h 605070"/>
              <a:gd name="connsiteX67" fmla="*/ 206406 w 557893"/>
              <a:gd name="connsiteY67" fmla="*/ 278447 h 605070"/>
              <a:gd name="connsiteX68" fmla="*/ 216940 w 557893"/>
              <a:gd name="connsiteY68" fmla="*/ 337201 h 605070"/>
              <a:gd name="connsiteX69" fmla="*/ 239811 w 557893"/>
              <a:gd name="connsiteY69" fmla="*/ 401926 h 605070"/>
              <a:gd name="connsiteX70" fmla="*/ 406730 w 557893"/>
              <a:gd name="connsiteY70" fmla="*/ 85850 h 605070"/>
              <a:gd name="connsiteX71" fmla="*/ 412614 w 557893"/>
              <a:gd name="connsiteY71" fmla="*/ 85850 h 605070"/>
              <a:gd name="connsiteX72" fmla="*/ 426185 w 557893"/>
              <a:gd name="connsiteY72" fmla="*/ 99398 h 605070"/>
              <a:gd name="connsiteX73" fmla="*/ 435770 w 557893"/>
              <a:gd name="connsiteY73" fmla="*/ 110483 h 605070"/>
              <a:gd name="connsiteX74" fmla="*/ 456838 w 557893"/>
              <a:gd name="connsiteY74" fmla="*/ 116641 h 605070"/>
              <a:gd name="connsiteX75" fmla="*/ 460728 w 557893"/>
              <a:gd name="connsiteY75" fmla="*/ 124788 h 605070"/>
              <a:gd name="connsiteX76" fmla="*/ 455509 w 557893"/>
              <a:gd name="connsiteY76" fmla="*/ 142221 h 605070"/>
              <a:gd name="connsiteX77" fmla="*/ 446778 w 557893"/>
              <a:gd name="connsiteY77" fmla="*/ 145821 h 605070"/>
              <a:gd name="connsiteX78" fmla="*/ 413563 w 557893"/>
              <a:gd name="connsiteY78" fmla="*/ 139284 h 605070"/>
              <a:gd name="connsiteX79" fmla="*/ 404642 w 557893"/>
              <a:gd name="connsiteY79" fmla="*/ 141084 h 605070"/>
              <a:gd name="connsiteX80" fmla="*/ 401511 w 557893"/>
              <a:gd name="connsiteY80" fmla="*/ 163443 h 605070"/>
              <a:gd name="connsiteX81" fmla="*/ 415936 w 557893"/>
              <a:gd name="connsiteY81" fmla="*/ 171496 h 605070"/>
              <a:gd name="connsiteX82" fmla="*/ 442223 w 557893"/>
              <a:gd name="connsiteY82" fmla="*/ 183338 h 605070"/>
              <a:gd name="connsiteX83" fmla="*/ 457407 w 557893"/>
              <a:gd name="connsiteY83" fmla="*/ 255152 h 605070"/>
              <a:gd name="connsiteX84" fmla="*/ 431214 w 557893"/>
              <a:gd name="connsiteY84" fmla="*/ 271921 h 605070"/>
              <a:gd name="connsiteX85" fmla="*/ 424951 w 557893"/>
              <a:gd name="connsiteY85" fmla="*/ 280258 h 605070"/>
              <a:gd name="connsiteX86" fmla="*/ 424951 w 557893"/>
              <a:gd name="connsiteY86" fmla="*/ 294185 h 605070"/>
              <a:gd name="connsiteX87" fmla="*/ 418688 w 557893"/>
              <a:gd name="connsiteY87" fmla="*/ 300627 h 605070"/>
              <a:gd name="connsiteX88" fmla="*/ 403693 w 557893"/>
              <a:gd name="connsiteY88" fmla="*/ 300627 h 605070"/>
              <a:gd name="connsiteX89" fmla="*/ 397240 w 557893"/>
              <a:gd name="connsiteY89" fmla="*/ 293806 h 605070"/>
              <a:gd name="connsiteX90" fmla="*/ 397050 w 557893"/>
              <a:gd name="connsiteY90" fmla="*/ 283669 h 605070"/>
              <a:gd name="connsiteX91" fmla="*/ 389648 w 557893"/>
              <a:gd name="connsiteY91" fmla="*/ 274668 h 605070"/>
              <a:gd name="connsiteX92" fmla="*/ 362886 w 557893"/>
              <a:gd name="connsiteY92" fmla="*/ 267089 h 605070"/>
              <a:gd name="connsiteX93" fmla="*/ 357192 w 557893"/>
              <a:gd name="connsiteY93" fmla="*/ 255246 h 605070"/>
              <a:gd name="connsiteX94" fmla="*/ 361653 w 557893"/>
              <a:gd name="connsiteY94" fmla="*/ 239804 h 605070"/>
              <a:gd name="connsiteX95" fmla="*/ 370668 w 557893"/>
              <a:gd name="connsiteY95" fmla="*/ 236014 h 605070"/>
              <a:gd name="connsiteX96" fmla="*/ 400277 w 557893"/>
              <a:gd name="connsiteY96" fmla="*/ 244920 h 605070"/>
              <a:gd name="connsiteX97" fmla="*/ 419732 w 557893"/>
              <a:gd name="connsiteY97" fmla="*/ 242362 h 605070"/>
              <a:gd name="connsiteX98" fmla="*/ 423243 w 557893"/>
              <a:gd name="connsiteY98" fmla="*/ 215929 h 605070"/>
              <a:gd name="connsiteX99" fmla="*/ 412234 w 557893"/>
              <a:gd name="connsiteY99" fmla="*/ 209487 h 605070"/>
              <a:gd name="connsiteX100" fmla="*/ 382056 w 557893"/>
              <a:gd name="connsiteY100" fmla="*/ 196033 h 605070"/>
              <a:gd name="connsiteX101" fmla="*/ 357857 w 557893"/>
              <a:gd name="connsiteY101" fmla="*/ 155105 h 605070"/>
              <a:gd name="connsiteX102" fmla="*/ 390882 w 557893"/>
              <a:gd name="connsiteY102" fmla="*/ 113230 h 605070"/>
              <a:gd name="connsiteX103" fmla="*/ 399138 w 557893"/>
              <a:gd name="connsiteY103" fmla="*/ 102051 h 605070"/>
              <a:gd name="connsiteX104" fmla="*/ 399138 w 557893"/>
              <a:gd name="connsiteY104" fmla="*/ 93429 h 605070"/>
              <a:gd name="connsiteX105" fmla="*/ 406730 w 557893"/>
              <a:gd name="connsiteY105" fmla="*/ 85850 h 605070"/>
              <a:gd name="connsiteX106" fmla="*/ 205945 w 557893"/>
              <a:gd name="connsiteY106" fmla="*/ 50 h 605070"/>
              <a:gd name="connsiteX107" fmla="*/ 302823 w 557893"/>
              <a:gd name="connsiteY107" fmla="*/ 99179 h 605070"/>
              <a:gd name="connsiteX108" fmla="*/ 206514 w 557893"/>
              <a:gd name="connsiteY108" fmla="*/ 250620 h 605070"/>
              <a:gd name="connsiteX109" fmla="*/ 205945 w 557893"/>
              <a:gd name="connsiteY109" fmla="*/ 250620 h 605070"/>
              <a:gd name="connsiteX110" fmla="*/ 205281 w 557893"/>
              <a:gd name="connsiteY110" fmla="*/ 250620 h 605070"/>
              <a:gd name="connsiteX111" fmla="*/ 108972 w 557893"/>
              <a:gd name="connsiteY111" fmla="*/ 99179 h 605070"/>
              <a:gd name="connsiteX112" fmla="*/ 205945 w 557893"/>
              <a:gd name="connsiteY112" fmla="*/ 50 h 6050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7893" h="605070">
                <a:moveTo>
                  <a:pt x="546381" y="346236"/>
                </a:moveTo>
                <a:lnTo>
                  <a:pt x="547615" y="346236"/>
                </a:lnTo>
                <a:cubicBezTo>
                  <a:pt x="555112" y="346236"/>
                  <a:pt x="558243" y="349647"/>
                  <a:pt x="557863" y="357510"/>
                </a:cubicBezTo>
                <a:cubicBezTo>
                  <a:pt x="556725" y="382901"/>
                  <a:pt x="555491" y="408386"/>
                  <a:pt x="554352" y="433777"/>
                </a:cubicBezTo>
                <a:cubicBezTo>
                  <a:pt x="554068" y="438420"/>
                  <a:pt x="553024" y="442588"/>
                  <a:pt x="548374" y="445146"/>
                </a:cubicBezTo>
                <a:cubicBezTo>
                  <a:pt x="546856" y="445904"/>
                  <a:pt x="545622" y="446283"/>
                  <a:pt x="544484" y="446283"/>
                </a:cubicBezTo>
                <a:cubicBezTo>
                  <a:pt x="541257" y="446283"/>
                  <a:pt x="539170" y="443915"/>
                  <a:pt x="536987" y="441736"/>
                </a:cubicBezTo>
                <a:lnTo>
                  <a:pt x="513359" y="418334"/>
                </a:lnTo>
                <a:lnTo>
                  <a:pt x="504629" y="427051"/>
                </a:lnTo>
                <a:lnTo>
                  <a:pt x="432320" y="499244"/>
                </a:lnTo>
                <a:lnTo>
                  <a:pt x="425868" y="505686"/>
                </a:lnTo>
                <a:lnTo>
                  <a:pt x="410115" y="521413"/>
                </a:lnTo>
                <a:lnTo>
                  <a:pt x="335720" y="595691"/>
                </a:lnTo>
                <a:lnTo>
                  <a:pt x="331354" y="600049"/>
                </a:lnTo>
                <a:cubicBezTo>
                  <a:pt x="328128" y="603459"/>
                  <a:pt x="323668" y="605070"/>
                  <a:pt x="319208" y="605070"/>
                </a:cubicBezTo>
                <a:cubicBezTo>
                  <a:pt x="314843" y="605070"/>
                  <a:pt x="310478" y="603459"/>
                  <a:pt x="307062" y="600049"/>
                </a:cubicBezTo>
                <a:lnTo>
                  <a:pt x="302792" y="595691"/>
                </a:lnTo>
                <a:lnTo>
                  <a:pt x="286945" y="579963"/>
                </a:lnTo>
                <a:lnTo>
                  <a:pt x="212549" y="505686"/>
                </a:lnTo>
                <a:lnTo>
                  <a:pt x="208943" y="501991"/>
                </a:lnTo>
                <a:lnTo>
                  <a:pt x="130846" y="579963"/>
                </a:lnTo>
                <a:cubicBezTo>
                  <a:pt x="127525" y="583374"/>
                  <a:pt x="123160" y="584985"/>
                  <a:pt x="118700" y="584985"/>
                </a:cubicBezTo>
                <a:cubicBezTo>
                  <a:pt x="114240" y="584985"/>
                  <a:pt x="109970" y="583374"/>
                  <a:pt x="106554" y="579963"/>
                </a:cubicBezTo>
                <a:lnTo>
                  <a:pt x="102283" y="575605"/>
                </a:lnTo>
                <a:cubicBezTo>
                  <a:pt x="95546" y="568973"/>
                  <a:pt x="95546" y="557983"/>
                  <a:pt x="102283" y="551257"/>
                </a:cubicBezTo>
                <a:lnTo>
                  <a:pt x="192431" y="461158"/>
                </a:lnTo>
                <a:lnTo>
                  <a:pt x="196797" y="456894"/>
                </a:lnTo>
                <a:cubicBezTo>
                  <a:pt x="200023" y="453483"/>
                  <a:pt x="204483" y="451873"/>
                  <a:pt x="208943" y="451873"/>
                </a:cubicBezTo>
                <a:cubicBezTo>
                  <a:pt x="213308" y="451873"/>
                  <a:pt x="217673" y="453483"/>
                  <a:pt x="221089" y="456894"/>
                </a:cubicBezTo>
                <a:lnTo>
                  <a:pt x="225359" y="461158"/>
                </a:lnTo>
                <a:lnTo>
                  <a:pt x="241206" y="476979"/>
                </a:lnTo>
                <a:lnTo>
                  <a:pt x="315602" y="551257"/>
                </a:lnTo>
                <a:lnTo>
                  <a:pt x="319208" y="554952"/>
                </a:lnTo>
                <a:lnTo>
                  <a:pt x="381458" y="492801"/>
                </a:lnTo>
                <a:lnTo>
                  <a:pt x="397305" y="476979"/>
                </a:lnTo>
                <a:lnTo>
                  <a:pt x="403758" y="470537"/>
                </a:lnTo>
                <a:lnTo>
                  <a:pt x="476161" y="398439"/>
                </a:lnTo>
                <a:lnTo>
                  <a:pt x="484986" y="389533"/>
                </a:lnTo>
                <a:cubicBezTo>
                  <a:pt x="476730" y="381764"/>
                  <a:pt x="468759" y="373616"/>
                  <a:pt x="460788" y="365563"/>
                </a:cubicBezTo>
                <a:cubicBezTo>
                  <a:pt x="458036" y="362816"/>
                  <a:pt x="455474" y="359974"/>
                  <a:pt x="457752" y="355236"/>
                </a:cubicBezTo>
                <a:cubicBezTo>
                  <a:pt x="459934" y="350310"/>
                  <a:pt x="464015" y="350120"/>
                  <a:pt x="468000" y="349931"/>
                </a:cubicBezTo>
                <a:cubicBezTo>
                  <a:pt x="494095" y="348605"/>
                  <a:pt x="520286" y="347468"/>
                  <a:pt x="546381" y="346236"/>
                </a:cubicBezTo>
                <a:close/>
                <a:moveTo>
                  <a:pt x="278625" y="278352"/>
                </a:moveTo>
                <a:cubicBezTo>
                  <a:pt x="278625" y="278352"/>
                  <a:pt x="327877" y="302233"/>
                  <a:pt x="371816" y="329810"/>
                </a:cubicBezTo>
                <a:cubicBezTo>
                  <a:pt x="404936" y="350469"/>
                  <a:pt x="411104" y="373023"/>
                  <a:pt x="412053" y="405338"/>
                </a:cubicBezTo>
                <a:cubicBezTo>
                  <a:pt x="412148" y="405433"/>
                  <a:pt x="412148" y="405622"/>
                  <a:pt x="412148" y="405717"/>
                </a:cubicBezTo>
                <a:lnTo>
                  <a:pt x="412148" y="408086"/>
                </a:lnTo>
                <a:cubicBezTo>
                  <a:pt x="412243" y="409602"/>
                  <a:pt x="412243" y="411308"/>
                  <a:pt x="412243" y="412919"/>
                </a:cubicBezTo>
                <a:lnTo>
                  <a:pt x="379123" y="445992"/>
                </a:lnTo>
                <a:lnTo>
                  <a:pt x="372670" y="452436"/>
                </a:lnTo>
                <a:lnTo>
                  <a:pt x="356822" y="468262"/>
                </a:lnTo>
                <a:lnTo>
                  <a:pt x="319147" y="505884"/>
                </a:lnTo>
                <a:lnTo>
                  <a:pt x="265623" y="452436"/>
                </a:lnTo>
                <a:lnTo>
                  <a:pt x="249775" y="436705"/>
                </a:lnTo>
                <a:lnTo>
                  <a:pt x="245505" y="432346"/>
                </a:lnTo>
                <a:cubicBezTo>
                  <a:pt x="235730" y="422680"/>
                  <a:pt x="222729" y="417184"/>
                  <a:pt x="208779" y="417184"/>
                </a:cubicBezTo>
                <a:cubicBezTo>
                  <a:pt x="194923" y="417184"/>
                  <a:pt x="181827" y="422680"/>
                  <a:pt x="172148" y="432346"/>
                </a:cubicBezTo>
                <a:lnTo>
                  <a:pt x="167782" y="436705"/>
                </a:lnTo>
                <a:lnTo>
                  <a:pt x="89490" y="514887"/>
                </a:lnTo>
                <a:lnTo>
                  <a:pt x="190" y="514792"/>
                </a:lnTo>
                <a:lnTo>
                  <a:pt x="0" y="405433"/>
                </a:lnTo>
                <a:cubicBezTo>
                  <a:pt x="949" y="373118"/>
                  <a:pt x="7117" y="350753"/>
                  <a:pt x="40237" y="329904"/>
                </a:cubicBezTo>
                <a:cubicBezTo>
                  <a:pt x="84271" y="302233"/>
                  <a:pt x="133429" y="278447"/>
                  <a:pt x="133429" y="278447"/>
                </a:cubicBezTo>
                <a:lnTo>
                  <a:pt x="172527" y="401926"/>
                </a:lnTo>
                <a:lnTo>
                  <a:pt x="195398" y="337201"/>
                </a:lnTo>
                <a:cubicBezTo>
                  <a:pt x="155255" y="281384"/>
                  <a:pt x="198340" y="278636"/>
                  <a:pt x="205932" y="278447"/>
                </a:cubicBezTo>
                <a:lnTo>
                  <a:pt x="206121" y="278447"/>
                </a:lnTo>
                <a:lnTo>
                  <a:pt x="206406" y="278447"/>
                </a:lnTo>
                <a:cubicBezTo>
                  <a:pt x="214093" y="278636"/>
                  <a:pt x="256988" y="281384"/>
                  <a:pt x="216940" y="337201"/>
                </a:cubicBezTo>
                <a:lnTo>
                  <a:pt x="239811" y="401926"/>
                </a:lnTo>
                <a:close/>
                <a:moveTo>
                  <a:pt x="406730" y="85850"/>
                </a:moveTo>
                <a:lnTo>
                  <a:pt x="412614" y="85850"/>
                </a:lnTo>
                <a:cubicBezTo>
                  <a:pt x="426185" y="85850"/>
                  <a:pt x="426185" y="85850"/>
                  <a:pt x="426185" y="99398"/>
                </a:cubicBezTo>
                <a:cubicBezTo>
                  <a:pt x="426280" y="108967"/>
                  <a:pt x="426280" y="108967"/>
                  <a:pt x="435770" y="110483"/>
                </a:cubicBezTo>
                <a:cubicBezTo>
                  <a:pt x="443172" y="111619"/>
                  <a:pt x="450100" y="113799"/>
                  <a:pt x="456838" y="116641"/>
                </a:cubicBezTo>
                <a:cubicBezTo>
                  <a:pt x="460444" y="118346"/>
                  <a:pt x="461867" y="120809"/>
                  <a:pt x="460728" y="124788"/>
                </a:cubicBezTo>
                <a:cubicBezTo>
                  <a:pt x="458925" y="130568"/>
                  <a:pt x="457407" y="136347"/>
                  <a:pt x="455509" y="142221"/>
                </a:cubicBezTo>
                <a:cubicBezTo>
                  <a:pt x="453801" y="147621"/>
                  <a:pt x="451998" y="148379"/>
                  <a:pt x="446778" y="145821"/>
                </a:cubicBezTo>
                <a:cubicBezTo>
                  <a:pt x="436339" y="140800"/>
                  <a:pt x="425141" y="138621"/>
                  <a:pt x="413563" y="139284"/>
                </a:cubicBezTo>
                <a:cubicBezTo>
                  <a:pt x="410526" y="139379"/>
                  <a:pt x="407489" y="139757"/>
                  <a:pt x="404642" y="141084"/>
                </a:cubicBezTo>
                <a:cubicBezTo>
                  <a:pt x="394583" y="145442"/>
                  <a:pt x="392875" y="156621"/>
                  <a:pt x="401511" y="163443"/>
                </a:cubicBezTo>
                <a:cubicBezTo>
                  <a:pt x="405781" y="166853"/>
                  <a:pt x="410716" y="169317"/>
                  <a:pt x="415936" y="171496"/>
                </a:cubicBezTo>
                <a:cubicBezTo>
                  <a:pt x="424761" y="175191"/>
                  <a:pt x="433777" y="178696"/>
                  <a:pt x="442223" y="183338"/>
                </a:cubicBezTo>
                <a:cubicBezTo>
                  <a:pt x="469175" y="198307"/>
                  <a:pt x="476387" y="232130"/>
                  <a:pt x="457407" y="255152"/>
                </a:cubicBezTo>
                <a:cubicBezTo>
                  <a:pt x="450574" y="263489"/>
                  <a:pt x="441654" y="268984"/>
                  <a:pt x="431214" y="271921"/>
                </a:cubicBezTo>
                <a:cubicBezTo>
                  <a:pt x="426659" y="273152"/>
                  <a:pt x="424666" y="275616"/>
                  <a:pt x="424951" y="280258"/>
                </a:cubicBezTo>
                <a:cubicBezTo>
                  <a:pt x="425141" y="284900"/>
                  <a:pt x="424951" y="289448"/>
                  <a:pt x="424951" y="294185"/>
                </a:cubicBezTo>
                <a:cubicBezTo>
                  <a:pt x="424951" y="298353"/>
                  <a:pt x="422768" y="300438"/>
                  <a:pt x="418688" y="300627"/>
                </a:cubicBezTo>
                <a:cubicBezTo>
                  <a:pt x="413658" y="300722"/>
                  <a:pt x="408628" y="300722"/>
                  <a:pt x="403693" y="300627"/>
                </a:cubicBezTo>
                <a:cubicBezTo>
                  <a:pt x="399328" y="300438"/>
                  <a:pt x="397240" y="298069"/>
                  <a:pt x="397240" y="293806"/>
                </a:cubicBezTo>
                <a:cubicBezTo>
                  <a:pt x="397050" y="290490"/>
                  <a:pt x="397050" y="287079"/>
                  <a:pt x="397050" y="283669"/>
                </a:cubicBezTo>
                <a:cubicBezTo>
                  <a:pt x="397050" y="276184"/>
                  <a:pt x="396861" y="275805"/>
                  <a:pt x="389648" y="274668"/>
                </a:cubicBezTo>
                <a:cubicBezTo>
                  <a:pt x="380348" y="273342"/>
                  <a:pt x="371427" y="271163"/>
                  <a:pt x="362886" y="267089"/>
                </a:cubicBezTo>
                <a:cubicBezTo>
                  <a:pt x="356243" y="263963"/>
                  <a:pt x="355579" y="262163"/>
                  <a:pt x="357192" y="255246"/>
                </a:cubicBezTo>
                <a:cubicBezTo>
                  <a:pt x="358616" y="250036"/>
                  <a:pt x="360039" y="244920"/>
                  <a:pt x="361653" y="239804"/>
                </a:cubicBezTo>
                <a:cubicBezTo>
                  <a:pt x="363551" y="233930"/>
                  <a:pt x="365164" y="233172"/>
                  <a:pt x="370668" y="236014"/>
                </a:cubicBezTo>
                <a:cubicBezTo>
                  <a:pt x="379968" y="240846"/>
                  <a:pt x="389838" y="243593"/>
                  <a:pt x="400277" y="244920"/>
                </a:cubicBezTo>
                <a:cubicBezTo>
                  <a:pt x="406920" y="245772"/>
                  <a:pt x="413563" y="245014"/>
                  <a:pt x="419732" y="242362"/>
                </a:cubicBezTo>
                <a:cubicBezTo>
                  <a:pt x="431214" y="237435"/>
                  <a:pt x="433018" y="224077"/>
                  <a:pt x="423243" y="215929"/>
                </a:cubicBezTo>
                <a:cubicBezTo>
                  <a:pt x="420016" y="213276"/>
                  <a:pt x="416220" y="211287"/>
                  <a:pt x="412234" y="209487"/>
                </a:cubicBezTo>
                <a:cubicBezTo>
                  <a:pt x="402175" y="205129"/>
                  <a:pt x="391641" y="201718"/>
                  <a:pt x="382056" y="196033"/>
                </a:cubicBezTo>
                <a:cubicBezTo>
                  <a:pt x="366587" y="186654"/>
                  <a:pt x="356718" y="173864"/>
                  <a:pt x="357857" y="155105"/>
                </a:cubicBezTo>
                <a:cubicBezTo>
                  <a:pt x="359280" y="133694"/>
                  <a:pt x="371238" y="120336"/>
                  <a:pt x="390882" y="113230"/>
                </a:cubicBezTo>
                <a:cubicBezTo>
                  <a:pt x="398948" y="110388"/>
                  <a:pt x="399138" y="110483"/>
                  <a:pt x="399138" y="102051"/>
                </a:cubicBezTo>
                <a:cubicBezTo>
                  <a:pt x="399138" y="99114"/>
                  <a:pt x="398948" y="96366"/>
                  <a:pt x="399138" y="93429"/>
                </a:cubicBezTo>
                <a:cubicBezTo>
                  <a:pt x="399233" y="87082"/>
                  <a:pt x="400372" y="85945"/>
                  <a:pt x="406730" y="85850"/>
                </a:cubicBezTo>
                <a:close/>
                <a:moveTo>
                  <a:pt x="205945" y="50"/>
                </a:moveTo>
                <a:cubicBezTo>
                  <a:pt x="214105" y="-329"/>
                  <a:pt x="298173" y="-1087"/>
                  <a:pt x="302823" y="99179"/>
                </a:cubicBezTo>
                <a:cubicBezTo>
                  <a:pt x="302823" y="99179"/>
                  <a:pt x="319238" y="249483"/>
                  <a:pt x="206514" y="250620"/>
                </a:cubicBezTo>
                <a:lnTo>
                  <a:pt x="205945" y="250620"/>
                </a:lnTo>
                <a:lnTo>
                  <a:pt x="205281" y="250620"/>
                </a:lnTo>
                <a:cubicBezTo>
                  <a:pt x="92652" y="249483"/>
                  <a:pt x="108972" y="99179"/>
                  <a:pt x="108972" y="99179"/>
                </a:cubicBezTo>
                <a:cubicBezTo>
                  <a:pt x="113527" y="-1087"/>
                  <a:pt x="197690" y="-329"/>
                  <a:pt x="205945" y="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Oval 21"/>
          <p:cNvSpPr/>
          <p:nvPr/>
        </p:nvSpPr>
        <p:spPr>
          <a:xfrm>
            <a:off x="4002532" y="3482575"/>
            <a:ext cx="476250" cy="475415"/>
          </a:xfrm>
          <a:custGeom>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7" name="Oval 22"/>
          <p:cNvSpPr/>
          <p:nvPr/>
        </p:nvSpPr>
        <p:spPr>
          <a:xfrm>
            <a:off x="5698497" y="3482520"/>
            <a:ext cx="476250" cy="475525"/>
          </a:xfrm>
          <a:custGeom>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8" name="Oval 23"/>
          <p:cNvSpPr/>
          <p:nvPr/>
        </p:nvSpPr>
        <p:spPr>
          <a:xfrm>
            <a:off x="7406343" y="3550495"/>
            <a:ext cx="476250" cy="339576"/>
          </a:xfrm>
          <a:custGeom>
            <a:gdLst>
              <a:gd name="connsiteX0" fmla="*/ 206677 w 567167"/>
              <a:gd name="connsiteY0" fmla="*/ 136244 h 404402"/>
              <a:gd name="connsiteX1" fmla="*/ 140655 w 567167"/>
              <a:gd name="connsiteY1" fmla="*/ 202208 h 404402"/>
              <a:gd name="connsiteX2" fmla="*/ 206677 w 567167"/>
              <a:gd name="connsiteY2" fmla="*/ 266738 h 404402"/>
              <a:gd name="connsiteX3" fmla="*/ 272699 w 567167"/>
              <a:gd name="connsiteY3" fmla="*/ 202208 h 404402"/>
              <a:gd name="connsiteX4" fmla="*/ 206677 w 567167"/>
              <a:gd name="connsiteY4" fmla="*/ 136244 h 404402"/>
              <a:gd name="connsiteX5" fmla="*/ 459789 w 567167"/>
              <a:gd name="connsiteY5" fmla="*/ 65329 h 404402"/>
              <a:gd name="connsiteX6" fmla="*/ 442203 w 567167"/>
              <a:gd name="connsiteY6" fmla="*/ 81823 h 404402"/>
              <a:gd name="connsiteX7" fmla="*/ 457995 w 567167"/>
              <a:gd name="connsiteY7" fmla="*/ 123417 h 404402"/>
              <a:gd name="connsiteX8" fmla="*/ 501062 w 567167"/>
              <a:gd name="connsiteY8" fmla="*/ 107640 h 404402"/>
              <a:gd name="connsiteX9" fmla="*/ 483835 w 567167"/>
              <a:gd name="connsiteY9" fmla="*/ 66046 h 404402"/>
              <a:gd name="connsiteX10" fmla="*/ 459789 w 567167"/>
              <a:gd name="connsiteY10" fmla="*/ 65329 h 404402"/>
              <a:gd name="connsiteX11" fmla="*/ 445075 w 567167"/>
              <a:gd name="connsiteY11" fmla="*/ 69 h 404402"/>
              <a:gd name="connsiteX12" fmla="*/ 466608 w 567167"/>
              <a:gd name="connsiteY12" fmla="*/ 20149 h 404402"/>
              <a:gd name="connsiteX13" fmla="*/ 479528 w 567167"/>
              <a:gd name="connsiteY13" fmla="*/ 21583 h 404402"/>
              <a:gd name="connsiteX14" fmla="*/ 501062 w 567167"/>
              <a:gd name="connsiteY14" fmla="*/ 1504 h 404402"/>
              <a:gd name="connsiteX15" fmla="*/ 521160 w 567167"/>
              <a:gd name="connsiteY15" fmla="*/ 10109 h 404402"/>
              <a:gd name="connsiteX16" fmla="*/ 521160 w 567167"/>
              <a:gd name="connsiteY16" fmla="*/ 40229 h 404402"/>
              <a:gd name="connsiteX17" fmla="*/ 529774 w 567167"/>
              <a:gd name="connsiteY17" fmla="*/ 48835 h 404402"/>
              <a:gd name="connsiteX18" fmla="*/ 559921 w 567167"/>
              <a:gd name="connsiteY18" fmla="*/ 50269 h 404402"/>
              <a:gd name="connsiteX19" fmla="*/ 567099 w 567167"/>
              <a:gd name="connsiteY19" fmla="*/ 70349 h 404402"/>
              <a:gd name="connsiteX20" fmla="*/ 547001 w 567167"/>
              <a:gd name="connsiteY20" fmla="*/ 90429 h 404402"/>
              <a:gd name="connsiteX21" fmla="*/ 547001 w 567167"/>
              <a:gd name="connsiteY21" fmla="*/ 103337 h 404402"/>
              <a:gd name="connsiteX22" fmla="*/ 567099 w 567167"/>
              <a:gd name="connsiteY22" fmla="*/ 124851 h 404402"/>
              <a:gd name="connsiteX23" fmla="*/ 558485 w 567167"/>
              <a:gd name="connsiteY23" fmla="*/ 144931 h 404402"/>
              <a:gd name="connsiteX24" fmla="*/ 528338 w 567167"/>
              <a:gd name="connsiteY24" fmla="*/ 144931 h 404402"/>
              <a:gd name="connsiteX25" fmla="*/ 518289 w 567167"/>
              <a:gd name="connsiteY25" fmla="*/ 153537 h 404402"/>
              <a:gd name="connsiteX26" fmla="*/ 518289 w 567167"/>
              <a:gd name="connsiteY26" fmla="*/ 182222 h 404402"/>
              <a:gd name="connsiteX27" fmla="*/ 498191 w 567167"/>
              <a:gd name="connsiteY27" fmla="*/ 189394 h 404402"/>
              <a:gd name="connsiteX28" fmla="*/ 476657 w 567167"/>
              <a:gd name="connsiteY28" fmla="*/ 169314 h 404402"/>
              <a:gd name="connsiteX29" fmla="*/ 463737 w 567167"/>
              <a:gd name="connsiteY29" fmla="*/ 167880 h 404402"/>
              <a:gd name="connsiteX30" fmla="*/ 442203 w 567167"/>
              <a:gd name="connsiteY30" fmla="*/ 187959 h 404402"/>
              <a:gd name="connsiteX31" fmla="*/ 422105 w 567167"/>
              <a:gd name="connsiteY31" fmla="*/ 179354 h 404402"/>
              <a:gd name="connsiteX32" fmla="*/ 422105 w 567167"/>
              <a:gd name="connsiteY32" fmla="*/ 149234 h 404402"/>
              <a:gd name="connsiteX33" fmla="*/ 413492 w 567167"/>
              <a:gd name="connsiteY33" fmla="*/ 140628 h 404402"/>
              <a:gd name="connsiteX34" fmla="*/ 383345 w 567167"/>
              <a:gd name="connsiteY34" fmla="*/ 139194 h 404402"/>
              <a:gd name="connsiteX35" fmla="*/ 374731 w 567167"/>
              <a:gd name="connsiteY35" fmla="*/ 119114 h 404402"/>
              <a:gd name="connsiteX36" fmla="*/ 396265 w 567167"/>
              <a:gd name="connsiteY36" fmla="*/ 99034 h 404402"/>
              <a:gd name="connsiteX37" fmla="*/ 396265 w 567167"/>
              <a:gd name="connsiteY37" fmla="*/ 86126 h 404402"/>
              <a:gd name="connsiteX38" fmla="*/ 376167 w 567167"/>
              <a:gd name="connsiteY38" fmla="*/ 64612 h 404402"/>
              <a:gd name="connsiteX39" fmla="*/ 384780 w 567167"/>
              <a:gd name="connsiteY39" fmla="*/ 44532 h 404402"/>
              <a:gd name="connsiteX40" fmla="*/ 414927 w 567167"/>
              <a:gd name="connsiteY40" fmla="*/ 44532 h 404402"/>
              <a:gd name="connsiteX41" fmla="*/ 423541 w 567167"/>
              <a:gd name="connsiteY41" fmla="*/ 35926 h 404402"/>
              <a:gd name="connsiteX42" fmla="*/ 424976 w 567167"/>
              <a:gd name="connsiteY42" fmla="*/ 7241 h 404402"/>
              <a:gd name="connsiteX43" fmla="*/ 182277 w 567167"/>
              <a:gd name="connsiteY43" fmla="*/ 14 h 404402"/>
              <a:gd name="connsiteX44" fmla="*/ 228206 w 567167"/>
              <a:gd name="connsiteY44" fmla="*/ 14 h 404402"/>
              <a:gd name="connsiteX45" fmla="*/ 254040 w 567167"/>
              <a:gd name="connsiteY45" fmla="*/ 54506 h 404402"/>
              <a:gd name="connsiteX46" fmla="*/ 278440 w 567167"/>
              <a:gd name="connsiteY46" fmla="*/ 64544 h 404402"/>
              <a:gd name="connsiteX47" fmla="*/ 335850 w 567167"/>
              <a:gd name="connsiteY47" fmla="*/ 43034 h 404402"/>
              <a:gd name="connsiteX48" fmla="*/ 367426 w 567167"/>
              <a:gd name="connsiteY48" fmla="*/ 73148 h 404402"/>
              <a:gd name="connsiteX49" fmla="*/ 345897 w 567167"/>
              <a:gd name="connsiteY49" fmla="*/ 130508 h 404402"/>
              <a:gd name="connsiteX50" fmla="*/ 355943 w 567167"/>
              <a:gd name="connsiteY50" fmla="*/ 154886 h 404402"/>
              <a:gd name="connsiteX51" fmla="*/ 413354 w 567167"/>
              <a:gd name="connsiteY51" fmla="*/ 177830 h 404402"/>
              <a:gd name="connsiteX52" fmla="*/ 413354 w 567167"/>
              <a:gd name="connsiteY52" fmla="*/ 222284 h 404402"/>
              <a:gd name="connsiteX53" fmla="*/ 355943 w 567167"/>
              <a:gd name="connsiteY53" fmla="*/ 248096 h 404402"/>
              <a:gd name="connsiteX54" fmla="*/ 345897 w 567167"/>
              <a:gd name="connsiteY54" fmla="*/ 272474 h 404402"/>
              <a:gd name="connsiteX55" fmla="*/ 368861 w 567167"/>
              <a:gd name="connsiteY55" fmla="*/ 328400 h 404402"/>
              <a:gd name="connsiteX56" fmla="*/ 337285 w 567167"/>
              <a:gd name="connsiteY56" fmla="*/ 359948 h 404402"/>
              <a:gd name="connsiteX57" fmla="*/ 279875 w 567167"/>
              <a:gd name="connsiteY57" fmla="*/ 338438 h 404402"/>
              <a:gd name="connsiteX58" fmla="*/ 254040 w 567167"/>
              <a:gd name="connsiteY58" fmla="*/ 348476 h 404402"/>
              <a:gd name="connsiteX59" fmla="*/ 229641 w 567167"/>
              <a:gd name="connsiteY59" fmla="*/ 404402 h 404402"/>
              <a:gd name="connsiteX60" fmla="*/ 185148 w 567167"/>
              <a:gd name="connsiteY60" fmla="*/ 404402 h 404402"/>
              <a:gd name="connsiteX61" fmla="*/ 159313 w 567167"/>
              <a:gd name="connsiteY61" fmla="*/ 348476 h 404402"/>
              <a:gd name="connsiteX62" fmla="*/ 133479 w 567167"/>
              <a:gd name="connsiteY62" fmla="*/ 338438 h 404402"/>
              <a:gd name="connsiteX63" fmla="*/ 77504 w 567167"/>
              <a:gd name="connsiteY63" fmla="*/ 361382 h 404402"/>
              <a:gd name="connsiteX64" fmla="*/ 44493 w 567167"/>
              <a:gd name="connsiteY64" fmla="*/ 329834 h 404402"/>
              <a:gd name="connsiteX65" fmla="*/ 67457 w 567167"/>
              <a:gd name="connsiteY65" fmla="*/ 272474 h 404402"/>
              <a:gd name="connsiteX66" fmla="*/ 57410 w 567167"/>
              <a:gd name="connsiteY66" fmla="*/ 248096 h 404402"/>
              <a:gd name="connsiteX67" fmla="*/ 0 w 567167"/>
              <a:gd name="connsiteY67" fmla="*/ 225152 h 404402"/>
              <a:gd name="connsiteX68" fmla="*/ 0 w 567167"/>
              <a:gd name="connsiteY68" fmla="*/ 180698 h 404402"/>
              <a:gd name="connsiteX69" fmla="*/ 55975 w 567167"/>
              <a:gd name="connsiteY69" fmla="*/ 156320 h 404402"/>
              <a:gd name="connsiteX70" fmla="*/ 67457 w 567167"/>
              <a:gd name="connsiteY70" fmla="*/ 130508 h 404402"/>
              <a:gd name="connsiteX71" fmla="*/ 43057 w 567167"/>
              <a:gd name="connsiteY71" fmla="*/ 74582 h 404402"/>
              <a:gd name="connsiteX72" fmla="*/ 76068 w 567167"/>
              <a:gd name="connsiteY72" fmla="*/ 43034 h 404402"/>
              <a:gd name="connsiteX73" fmla="*/ 133479 w 567167"/>
              <a:gd name="connsiteY73" fmla="*/ 65978 h 404402"/>
              <a:gd name="connsiteX74" fmla="*/ 159313 w 567167"/>
              <a:gd name="connsiteY74" fmla="*/ 54506 h 404402"/>
              <a:gd name="connsiteX75" fmla="*/ 182277 w 567167"/>
              <a:gd name="connsiteY75" fmla="*/ 14 h 40440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7167" h="404402">
                <a:moveTo>
                  <a:pt x="206677" y="136244"/>
                </a:moveTo>
                <a:cubicBezTo>
                  <a:pt x="170795" y="136244"/>
                  <a:pt x="140655" y="166358"/>
                  <a:pt x="140655" y="202208"/>
                </a:cubicBezTo>
                <a:cubicBezTo>
                  <a:pt x="140655" y="236624"/>
                  <a:pt x="170795" y="266738"/>
                  <a:pt x="206677" y="266738"/>
                </a:cubicBezTo>
                <a:cubicBezTo>
                  <a:pt x="242558" y="266738"/>
                  <a:pt x="272699" y="238058"/>
                  <a:pt x="272699" y="202208"/>
                </a:cubicBezTo>
                <a:cubicBezTo>
                  <a:pt x="272699" y="166358"/>
                  <a:pt x="242558" y="136244"/>
                  <a:pt x="206677" y="136244"/>
                </a:cubicBezTo>
                <a:close/>
                <a:moveTo>
                  <a:pt x="459789" y="65329"/>
                </a:moveTo>
                <a:cubicBezTo>
                  <a:pt x="452252" y="68197"/>
                  <a:pt x="445792" y="73935"/>
                  <a:pt x="442203" y="81823"/>
                </a:cubicBezTo>
                <a:cubicBezTo>
                  <a:pt x="435026" y="97600"/>
                  <a:pt x="442203" y="116246"/>
                  <a:pt x="457995" y="123417"/>
                </a:cubicBezTo>
                <a:cubicBezTo>
                  <a:pt x="475222" y="130588"/>
                  <a:pt x="493884" y="123417"/>
                  <a:pt x="501062" y="107640"/>
                </a:cubicBezTo>
                <a:cubicBezTo>
                  <a:pt x="506804" y="91863"/>
                  <a:pt x="499627" y="73217"/>
                  <a:pt x="483835" y="66046"/>
                </a:cubicBezTo>
                <a:cubicBezTo>
                  <a:pt x="475940" y="62460"/>
                  <a:pt x="467326" y="62460"/>
                  <a:pt x="459789" y="65329"/>
                </a:cubicBezTo>
                <a:close/>
                <a:moveTo>
                  <a:pt x="445075" y="69"/>
                </a:moveTo>
                <a:cubicBezTo>
                  <a:pt x="446510" y="-1365"/>
                  <a:pt x="466608" y="20149"/>
                  <a:pt x="466608" y="20149"/>
                </a:cubicBezTo>
                <a:lnTo>
                  <a:pt x="479528" y="21583"/>
                </a:lnTo>
                <a:cubicBezTo>
                  <a:pt x="479528" y="21583"/>
                  <a:pt x="499627" y="69"/>
                  <a:pt x="501062" y="1504"/>
                </a:cubicBezTo>
                <a:lnTo>
                  <a:pt x="521160" y="10109"/>
                </a:lnTo>
                <a:cubicBezTo>
                  <a:pt x="522596" y="10109"/>
                  <a:pt x="521160" y="40229"/>
                  <a:pt x="521160" y="40229"/>
                </a:cubicBezTo>
                <a:lnTo>
                  <a:pt x="529774" y="48835"/>
                </a:lnTo>
                <a:cubicBezTo>
                  <a:pt x="529774" y="48835"/>
                  <a:pt x="558485" y="48835"/>
                  <a:pt x="559921" y="50269"/>
                </a:cubicBezTo>
                <a:lnTo>
                  <a:pt x="567099" y="70349"/>
                </a:lnTo>
                <a:cubicBezTo>
                  <a:pt x="568534" y="71783"/>
                  <a:pt x="547001" y="90429"/>
                  <a:pt x="547001" y="90429"/>
                </a:cubicBezTo>
                <a:lnTo>
                  <a:pt x="547001" y="103337"/>
                </a:lnTo>
                <a:cubicBezTo>
                  <a:pt x="547001" y="103337"/>
                  <a:pt x="567099" y="123417"/>
                  <a:pt x="567099" y="124851"/>
                </a:cubicBezTo>
                <a:lnTo>
                  <a:pt x="558485" y="144931"/>
                </a:lnTo>
                <a:cubicBezTo>
                  <a:pt x="557050" y="146365"/>
                  <a:pt x="528338" y="144931"/>
                  <a:pt x="528338" y="144931"/>
                </a:cubicBezTo>
                <a:lnTo>
                  <a:pt x="518289" y="153537"/>
                </a:lnTo>
                <a:cubicBezTo>
                  <a:pt x="518289" y="153537"/>
                  <a:pt x="519725" y="182222"/>
                  <a:pt x="518289" y="182222"/>
                </a:cubicBezTo>
                <a:lnTo>
                  <a:pt x="498191" y="189394"/>
                </a:lnTo>
                <a:cubicBezTo>
                  <a:pt x="496755" y="190828"/>
                  <a:pt x="476657" y="169314"/>
                  <a:pt x="476657" y="169314"/>
                </a:cubicBezTo>
                <a:lnTo>
                  <a:pt x="463737" y="167880"/>
                </a:lnTo>
                <a:cubicBezTo>
                  <a:pt x="463737" y="167880"/>
                  <a:pt x="443639" y="187959"/>
                  <a:pt x="442203" y="187959"/>
                </a:cubicBezTo>
                <a:lnTo>
                  <a:pt x="422105" y="179354"/>
                </a:lnTo>
                <a:cubicBezTo>
                  <a:pt x="420670" y="177920"/>
                  <a:pt x="422105" y="149234"/>
                  <a:pt x="422105" y="149234"/>
                </a:cubicBezTo>
                <a:lnTo>
                  <a:pt x="413492" y="140628"/>
                </a:lnTo>
                <a:cubicBezTo>
                  <a:pt x="413492" y="140628"/>
                  <a:pt x="383345" y="140628"/>
                  <a:pt x="383345" y="139194"/>
                </a:cubicBezTo>
                <a:lnTo>
                  <a:pt x="374731" y="119114"/>
                </a:lnTo>
                <a:cubicBezTo>
                  <a:pt x="374731" y="117680"/>
                  <a:pt x="396265" y="99034"/>
                  <a:pt x="396265" y="99034"/>
                </a:cubicBezTo>
                <a:lnTo>
                  <a:pt x="396265" y="86126"/>
                </a:lnTo>
                <a:cubicBezTo>
                  <a:pt x="396265" y="86126"/>
                  <a:pt x="374731" y="66046"/>
                  <a:pt x="376167" y="64612"/>
                </a:cubicBezTo>
                <a:lnTo>
                  <a:pt x="384780" y="44532"/>
                </a:lnTo>
                <a:cubicBezTo>
                  <a:pt x="384780" y="43098"/>
                  <a:pt x="414927" y="44532"/>
                  <a:pt x="414927" y="44532"/>
                </a:cubicBezTo>
                <a:lnTo>
                  <a:pt x="423541" y="35926"/>
                </a:lnTo>
                <a:cubicBezTo>
                  <a:pt x="423541" y="35926"/>
                  <a:pt x="423541" y="7241"/>
                  <a:pt x="424976" y="7241"/>
                </a:cubicBezTo>
                <a:close/>
                <a:moveTo>
                  <a:pt x="182277" y="14"/>
                </a:moveTo>
                <a:lnTo>
                  <a:pt x="228206" y="14"/>
                </a:lnTo>
                <a:cubicBezTo>
                  <a:pt x="231076" y="14"/>
                  <a:pt x="254040" y="54506"/>
                  <a:pt x="254040" y="54506"/>
                </a:cubicBezTo>
                <a:lnTo>
                  <a:pt x="278440" y="64544"/>
                </a:lnTo>
                <a:cubicBezTo>
                  <a:pt x="278440" y="64544"/>
                  <a:pt x="332979" y="40166"/>
                  <a:pt x="335850" y="43034"/>
                </a:cubicBezTo>
                <a:lnTo>
                  <a:pt x="367426" y="73148"/>
                </a:lnTo>
                <a:cubicBezTo>
                  <a:pt x="370296" y="76016"/>
                  <a:pt x="345897" y="130508"/>
                  <a:pt x="345897" y="130508"/>
                </a:cubicBezTo>
                <a:lnTo>
                  <a:pt x="355943" y="154886"/>
                </a:lnTo>
                <a:cubicBezTo>
                  <a:pt x="355943" y="154886"/>
                  <a:pt x="413354" y="174962"/>
                  <a:pt x="413354" y="177830"/>
                </a:cubicBezTo>
                <a:lnTo>
                  <a:pt x="413354" y="222284"/>
                </a:lnTo>
                <a:cubicBezTo>
                  <a:pt x="413354" y="226586"/>
                  <a:pt x="355943" y="248096"/>
                  <a:pt x="355943" y="248096"/>
                </a:cubicBezTo>
                <a:lnTo>
                  <a:pt x="345897" y="272474"/>
                </a:lnTo>
                <a:cubicBezTo>
                  <a:pt x="345897" y="272474"/>
                  <a:pt x="371731" y="325532"/>
                  <a:pt x="368861" y="328400"/>
                </a:cubicBezTo>
                <a:lnTo>
                  <a:pt x="337285" y="359948"/>
                </a:lnTo>
                <a:cubicBezTo>
                  <a:pt x="334415" y="361382"/>
                  <a:pt x="279875" y="338438"/>
                  <a:pt x="279875" y="338438"/>
                </a:cubicBezTo>
                <a:lnTo>
                  <a:pt x="254040" y="348476"/>
                </a:lnTo>
                <a:cubicBezTo>
                  <a:pt x="254040" y="348476"/>
                  <a:pt x="233947" y="404402"/>
                  <a:pt x="229641" y="404402"/>
                </a:cubicBezTo>
                <a:lnTo>
                  <a:pt x="185148" y="404402"/>
                </a:lnTo>
                <a:cubicBezTo>
                  <a:pt x="182277" y="404402"/>
                  <a:pt x="159313" y="348476"/>
                  <a:pt x="159313" y="348476"/>
                </a:cubicBezTo>
                <a:lnTo>
                  <a:pt x="133479" y="338438"/>
                </a:lnTo>
                <a:cubicBezTo>
                  <a:pt x="133479" y="338438"/>
                  <a:pt x="78939" y="362816"/>
                  <a:pt x="77504" y="361382"/>
                </a:cubicBezTo>
                <a:lnTo>
                  <a:pt x="44493" y="329834"/>
                </a:lnTo>
                <a:cubicBezTo>
                  <a:pt x="43057" y="326966"/>
                  <a:pt x="67457" y="272474"/>
                  <a:pt x="67457" y="272474"/>
                </a:cubicBezTo>
                <a:lnTo>
                  <a:pt x="57410" y="248096"/>
                </a:lnTo>
                <a:cubicBezTo>
                  <a:pt x="57410" y="248096"/>
                  <a:pt x="0" y="228020"/>
                  <a:pt x="0" y="225152"/>
                </a:cubicBezTo>
                <a:lnTo>
                  <a:pt x="0" y="180698"/>
                </a:lnTo>
                <a:cubicBezTo>
                  <a:pt x="0" y="177830"/>
                  <a:pt x="55975" y="156320"/>
                  <a:pt x="55975" y="156320"/>
                </a:cubicBezTo>
                <a:lnTo>
                  <a:pt x="67457" y="130508"/>
                </a:lnTo>
                <a:cubicBezTo>
                  <a:pt x="67457" y="130508"/>
                  <a:pt x="41622" y="77450"/>
                  <a:pt x="43057" y="74582"/>
                </a:cubicBezTo>
                <a:lnTo>
                  <a:pt x="76068" y="43034"/>
                </a:lnTo>
                <a:cubicBezTo>
                  <a:pt x="77504" y="41600"/>
                  <a:pt x="133479" y="65978"/>
                  <a:pt x="133479" y="65978"/>
                </a:cubicBezTo>
                <a:lnTo>
                  <a:pt x="159313" y="54506"/>
                </a:lnTo>
                <a:cubicBezTo>
                  <a:pt x="159313" y="54506"/>
                  <a:pt x="179407" y="14"/>
                  <a:pt x="182277" y="14"/>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文本框 38"/>
          <p:cNvSpPr txBox="1"/>
          <p:nvPr/>
        </p:nvSpPr>
        <p:spPr>
          <a:xfrm>
            <a:off x="1935408" y="4044837"/>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a:solidFill>
                  <a:schemeClr val="bg1"/>
                </a:solidFill>
                <a:cs typeface="+mn-ea"/>
                <a:sym typeface="+mn-lt"/>
              </a:rPr>
              <a:t>标题添加</a:t>
            </a:r>
          </a:p>
        </p:txBody>
      </p:sp>
      <p:sp>
        <p:nvSpPr>
          <p:cNvPr id="40" name="文本框 39"/>
          <p:cNvSpPr txBox="1"/>
          <p:nvPr/>
        </p:nvSpPr>
        <p:spPr>
          <a:xfrm>
            <a:off x="3635363" y="4044837"/>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a:cs typeface="+mn-ea"/>
                <a:sym typeface="+mn-lt"/>
              </a:rPr>
              <a:t>标题添加</a:t>
            </a:r>
          </a:p>
        </p:txBody>
      </p:sp>
      <p:sp>
        <p:nvSpPr>
          <p:cNvPr id="41" name="文本框 40"/>
          <p:cNvSpPr txBox="1"/>
          <p:nvPr/>
        </p:nvSpPr>
        <p:spPr>
          <a:xfrm>
            <a:off x="5331328" y="4044837"/>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a:solidFill>
                  <a:schemeClr val="bg1"/>
                </a:solidFill>
                <a:cs typeface="+mn-ea"/>
                <a:sym typeface="+mn-lt"/>
              </a:rPr>
              <a:t>标题添加</a:t>
            </a:r>
          </a:p>
        </p:txBody>
      </p:sp>
      <p:sp>
        <p:nvSpPr>
          <p:cNvPr id="42" name="文本框 41"/>
          <p:cNvSpPr txBox="1"/>
          <p:nvPr/>
        </p:nvSpPr>
        <p:spPr>
          <a:xfrm>
            <a:off x="7039174" y="4044837"/>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a:cs typeface="+mn-ea"/>
                <a:sym typeface="+mn-lt"/>
              </a:rPr>
              <a:t>标题添加</a:t>
            </a: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Effect transition="in" filter="fade">
                                      <p:cBhvr>
                                        <p:cTn id="59" dur="500"/>
                                        <p:tgtEl>
                                          <p:spTgt spid="3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nodeType="afterGroup">
                            <p:stCondLst>
                              <p:cond delay="1500"/>
                            </p:stCondLst>
                            <p:childTnLst>
                              <p:par>
                                <p:cTn id="76" presetID="10"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3" grpId="0" animBg="1"/>
      <p:bldP spid="27" grpId="0" animBg="1"/>
      <p:bldP spid="35" grpId="0" animBg="1"/>
      <p:bldP spid="36" grpId="0" animBg="1"/>
      <p:bldP spid="37" grpId="0" animBg="1"/>
      <p:bldP spid="38" grpId="0" animBg="1"/>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666750" y="0"/>
            <a:ext cx="13460730" cy="656590"/>
            <a:chOff x="-1050" y="0"/>
            <a:chExt cx="21198" cy="1034"/>
          </a:xfrm>
        </p:grpSpPr>
        <p:grpSp>
          <p:nvGrpSpPr>
            <p:cNvPr id="6" name="组合 5"/>
            <p:cNvGrpSpPr/>
            <p:nvPr/>
          </p:nvGrpSpPr>
          <p:grpSpPr>
            <a:xfrm>
              <a:off x="-1050" y="0"/>
              <a:ext cx="21199" cy="1035"/>
              <a:chOff x="-826704" y="-1"/>
              <a:chExt cx="13461391" cy="551544"/>
            </a:xfrm>
          </p:grpSpPr>
          <p:sp>
            <p:nvSpPr>
              <p:cNvPr id="7" name="平行四边形 6"/>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平行四边形 7"/>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矩形 8"/>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grpSp>
        <p:nvGrpSpPr>
          <p:cNvPr id="10" name="组合 9"/>
          <p:cNvGrpSpPr/>
          <p:nvPr/>
        </p:nvGrpSpPr>
        <p:grpSpPr>
          <a:xfrm>
            <a:off x="575628" y="1956149"/>
            <a:ext cx="5172075" cy="1261776"/>
            <a:chOff x="585788" y="2327362"/>
            <a:chExt cx="5172075" cy="1261776"/>
          </a:xfrm>
        </p:grpSpPr>
        <p:sp>
          <p:nvSpPr>
            <p:cNvPr id="48" name="圆角矩形 47"/>
            <p:cNvSpPr/>
            <p:nvPr/>
          </p:nvSpPr>
          <p:spPr>
            <a:xfrm>
              <a:off x="1029192" y="2327362"/>
              <a:ext cx="4728671" cy="1254135"/>
            </a:xfrm>
            <a:prstGeom prst="roundRect">
              <a:avLst/>
            </a:prstGeom>
            <a:noFill/>
            <a:ln>
              <a:solidFill>
                <a:srgbClr val="CC5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grpSp>
          <p:nvGrpSpPr>
            <p:cNvPr id="11" name="组合 10"/>
            <p:cNvGrpSpPr/>
            <p:nvPr/>
          </p:nvGrpSpPr>
          <p:grpSpPr>
            <a:xfrm>
              <a:off x="2159921" y="2458769"/>
              <a:ext cx="2969292" cy="939654"/>
              <a:chOff x="738317" y="4220365"/>
              <a:chExt cx="1821313" cy="939654"/>
            </a:xfrm>
          </p:grpSpPr>
          <p:sp>
            <p:nvSpPr>
              <p:cNvPr id="12" name="矩形 11"/>
              <p:cNvSpPr/>
              <p:nvPr/>
            </p:nvSpPr>
            <p:spPr>
              <a:xfrm>
                <a:off x="738318" y="4220365"/>
                <a:ext cx="1632663" cy="374846"/>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335" kern="0">
                    <a:ln w="3175">
                      <a:noFill/>
                    </a:ln>
                    <a:solidFill>
                      <a:sysClr val="windowText" lastClr="000000"/>
                    </a:solidFill>
                    <a:cs typeface="+mn-ea"/>
                    <a:sym typeface="+mn-lt"/>
                  </a:rPr>
                  <a:t>在此输入文本内容在此输入</a:t>
                </a:r>
              </a:p>
            </p:txBody>
          </p:sp>
          <p:sp>
            <p:nvSpPr>
              <p:cNvPr id="13" name="文本框 12"/>
              <p:cNvSpPr txBox="1"/>
              <p:nvPr/>
            </p:nvSpPr>
            <p:spPr>
              <a:xfrm>
                <a:off x="738317" y="4629104"/>
                <a:ext cx="1821313" cy="530915"/>
              </a:xfrm>
              <a:prstGeom prst="rect">
                <a:avLst/>
              </a:prstGeom>
              <a:noFill/>
            </p:spPr>
            <p:txBody>
              <a:bodyPr wrap="square" rtlCol="0">
                <a:spAutoFit/>
              </a:bodyPr>
              <a:lstStyle/>
              <a:p>
                <a:pPr>
                  <a:lnSpc>
                    <a:spcPct val="174000"/>
                  </a:lnSpc>
                </a:pPr>
                <a:r>
                  <a:rPr lang="zh-CN" altLang="en-US" sz="865">
                    <a:solidFill>
                      <a:schemeClr val="tx1">
                        <a:lumMod val="65000"/>
                        <a:lumOff val="35000"/>
                      </a:schemeClr>
                    </a:solidFill>
                    <a:cs typeface="+mn-ea"/>
                    <a:sym typeface="+mn-lt"/>
                  </a:rPr>
                  <a:t>请替换文字内容，修改文字内容，也可以直接复制你的内容到此请替换文字内容</a:t>
                </a:r>
                <a:endParaRPr kumimoji="1" lang="en-GB" altLang="zh-CN" sz="865">
                  <a:solidFill>
                    <a:sysClr val="windowText" lastClr="000000"/>
                  </a:solidFill>
                  <a:cs typeface="+mn-ea"/>
                  <a:sym typeface="+mn-lt"/>
                </a:endParaRPr>
              </a:p>
            </p:txBody>
          </p:sp>
        </p:grpSp>
        <p:sp>
          <p:nvSpPr>
            <p:cNvPr id="45" name="椭圆 44"/>
            <p:cNvSpPr/>
            <p:nvPr/>
          </p:nvSpPr>
          <p:spPr>
            <a:xfrm>
              <a:off x="585788" y="2335003"/>
              <a:ext cx="1254135" cy="1254135"/>
            </a:xfrm>
            <a:prstGeom prst="ellipse">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4265" i="1">
                <a:solidFill>
                  <a:schemeClr val="bg1"/>
                </a:solidFill>
                <a:cs typeface="+mn-ea"/>
                <a:sym typeface="+mn-lt"/>
              </a:endParaRPr>
            </a:p>
          </p:txBody>
        </p:sp>
        <p:pic>
          <p:nvPicPr>
            <p:cNvPr id="46" name="图形 45" descr="文件夹"/>
            <p:cNvPicPr>
              <a:picLocks noChangeAspect="1"/>
            </p:cNvPicPr>
            <p:nvPr/>
          </p:nvPicPr>
          <p:blipFill>
            <a:blip r:embed="rId3">
              <a:extLst>
                <a:ext uri="{96DAC541-7B7A-43D3-8B79-37D633B846F1}">
                  <asvg:svgBlip xmlns:asvg="http://schemas.microsoft.com/office/drawing/2016/SVG/main" r:embed="rId4"/>
                </a:ext>
                <a:ext uri="{28A0092B-C50C-407E-A947-70E740481C1C}">
                  <a14:useLocalDpi xmlns:a14="http://schemas.microsoft.com/office/drawing/2010/main"/>
                </a:ext>
              </a:extLst>
            </a:blip>
            <a:stretch>
              <a:fillRect/>
            </a:stretch>
          </p:blipFill>
          <p:spPr>
            <a:xfrm>
              <a:off x="874462" y="2623677"/>
              <a:ext cx="676785" cy="676785"/>
            </a:xfrm>
            <a:prstGeom prst="rect">
              <a:avLst/>
            </a:prstGeom>
          </p:spPr>
        </p:pic>
      </p:grpSp>
      <p:grpSp>
        <p:nvGrpSpPr>
          <p:cNvPr id="14" name="组合 13"/>
          <p:cNvGrpSpPr/>
          <p:nvPr/>
        </p:nvGrpSpPr>
        <p:grpSpPr>
          <a:xfrm>
            <a:off x="574993" y="3961917"/>
            <a:ext cx="5172075" cy="1261776"/>
            <a:chOff x="585788" y="4469917"/>
            <a:chExt cx="5172075" cy="1261776"/>
          </a:xfrm>
        </p:grpSpPr>
        <p:grpSp>
          <p:nvGrpSpPr>
            <p:cNvPr id="49" name="组合 48"/>
            <p:cNvGrpSpPr/>
            <p:nvPr/>
          </p:nvGrpSpPr>
          <p:grpSpPr>
            <a:xfrm>
              <a:off x="2159921" y="4601324"/>
              <a:ext cx="3183605" cy="939655"/>
              <a:chOff x="738317" y="4220365"/>
              <a:chExt cx="1952769" cy="939655"/>
            </a:xfrm>
          </p:grpSpPr>
          <p:sp>
            <p:nvSpPr>
              <p:cNvPr id="50" name="矩形 49"/>
              <p:cNvSpPr/>
              <p:nvPr/>
            </p:nvSpPr>
            <p:spPr>
              <a:xfrm>
                <a:off x="738318" y="4220365"/>
                <a:ext cx="1632663" cy="374846"/>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335" kern="0">
                    <a:ln w="3175">
                      <a:noFill/>
                    </a:ln>
                    <a:solidFill>
                      <a:sysClr val="windowText" lastClr="000000"/>
                    </a:solidFill>
                    <a:cs typeface="+mn-ea"/>
                    <a:sym typeface="+mn-lt"/>
                  </a:rPr>
                  <a:t>在此输入文本内容在此输入</a:t>
                </a:r>
              </a:p>
            </p:txBody>
          </p:sp>
          <p:sp>
            <p:nvSpPr>
              <p:cNvPr id="51" name="文本框 50"/>
              <p:cNvSpPr txBox="1"/>
              <p:nvPr/>
            </p:nvSpPr>
            <p:spPr>
              <a:xfrm>
                <a:off x="738317" y="4629105"/>
                <a:ext cx="1952769" cy="530915"/>
              </a:xfrm>
              <a:prstGeom prst="rect">
                <a:avLst/>
              </a:prstGeom>
              <a:noFill/>
            </p:spPr>
            <p:txBody>
              <a:bodyPr wrap="square" rtlCol="0">
                <a:spAutoFit/>
              </a:bodyPr>
              <a:lstStyle/>
              <a:p>
                <a:pPr>
                  <a:lnSpc>
                    <a:spcPct val="174000"/>
                  </a:lnSpc>
                </a:pPr>
                <a:r>
                  <a:rPr lang="zh-CN" altLang="en-US" sz="865">
                    <a:solidFill>
                      <a:schemeClr val="tx1">
                        <a:lumMod val="65000"/>
                        <a:lumOff val="35000"/>
                      </a:schemeClr>
                    </a:solidFill>
                    <a:cs typeface="+mn-ea"/>
                    <a:sym typeface="+mn-lt"/>
                  </a:rPr>
                  <a:t>请替换文字内容，修改文字内容，也可以直接复制你的内容到此请替换文字内容</a:t>
                </a:r>
                <a:endParaRPr kumimoji="1" lang="en-GB" altLang="zh-CN" sz="865">
                  <a:solidFill>
                    <a:sysClr val="windowText" lastClr="000000"/>
                  </a:solidFill>
                  <a:cs typeface="+mn-ea"/>
                  <a:sym typeface="+mn-lt"/>
                </a:endParaRPr>
              </a:p>
            </p:txBody>
          </p:sp>
        </p:grpSp>
        <p:sp>
          <p:nvSpPr>
            <p:cNvPr id="23" name="椭圆 22"/>
            <p:cNvSpPr/>
            <p:nvPr/>
          </p:nvSpPr>
          <p:spPr>
            <a:xfrm>
              <a:off x="585788" y="4477558"/>
              <a:ext cx="1254135" cy="1254135"/>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4265" i="1">
                <a:solidFill>
                  <a:schemeClr val="bg1"/>
                </a:solidFill>
                <a:cs typeface="+mn-ea"/>
                <a:sym typeface="+mn-lt"/>
              </a:endParaRPr>
            </a:p>
          </p:txBody>
        </p:sp>
        <p:sp>
          <p:nvSpPr>
            <p:cNvPr id="27" name="圆角矩形 26"/>
            <p:cNvSpPr/>
            <p:nvPr/>
          </p:nvSpPr>
          <p:spPr>
            <a:xfrm>
              <a:off x="1029192" y="4469917"/>
              <a:ext cx="4728671" cy="1254135"/>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32" name="图形 54" descr="雇员徽章 "/>
            <p:cNvPicPr>
              <a:picLocks noChangeAspect="1"/>
            </p:cNvPicPr>
            <p:nvPr/>
          </p:nvPicPr>
          <p:blipFill>
            <a:blip r:embed="rId5">
              <a:extLst>
                <a:ext uri="{96DAC541-7B7A-43D3-8B79-37D633B846F1}">
                  <asvg:svgBlip xmlns:asvg="http://schemas.microsoft.com/office/drawing/2016/SVG/main" r:embed="rId6"/>
                </a:ext>
                <a:ext uri="{28A0092B-C50C-407E-A947-70E740481C1C}">
                  <a14:useLocalDpi xmlns:a14="http://schemas.microsoft.com/office/drawing/2010/main"/>
                </a:ext>
              </a:extLst>
            </a:blip>
            <a:stretch>
              <a:fillRect/>
            </a:stretch>
          </p:blipFill>
          <p:spPr>
            <a:xfrm>
              <a:off x="874461" y="4758591"/>
              <a:ext cx="676785" cy="676785"/>
            </a:xfrm>
            <a:prstGeom prst="rect">
              <a:avLst/>
            </a:prstGeom>
          </p:spPr>
        </p:pic>
      </p:grpSp>
      <p:grpSp>
        <p:nvGrpSpPr>
          <p:cNvPr id="35" name="组合 34"/>
          <p:cNvGrpSpPr/>
          <p:nvPr/>
        </p:nvGrpSpPr>
        <p:grpSpPr>
          <a:xfrm>
            <a:off x="6785552" y="1963791"/>
            <a:ext cx="4775191" cy="1261776"/>
            <a:chOff x="6795712" y="2335003"/>
            <a:chExt cx="4775191" cy="1261776"/>
          </a:xfrm>
        </p:grpSpPr>
        <p:grpSp>
          <p:nvGrpSpPr>
            <p:cNvPr id="36" name="组合 35"/>
            <p:cNvGrpSpPr/>
            <p:nvPr/>
          </p:nvGrpSpPr>
          <p:grpSpPr>
            <a:xfrm>
              <a:off x="8369845" y="2466410"/>
              <a:ext cx="2947693" cy="939655"/>
              <a:chOff x="738317" y="4220365"/>
              <a:chExt cx="1808065" cy="939655"/>
            </a:xfrm>
          </p:grpSpPr>
          <p:sp>
            <p:nvSpPr>
              <p:cNvPr id="37" name="矩形 36"/>
              <p:cNvSpPr/>
              <p:nvPr/>
            </p:nvSpPr>
            <p:spPr>
              <a:xfrm>
                <a:off x="738318" y="4220365"/>
                <a:ext cx="1632663" cy="374846"/>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335" kern="0">
                    <a:ln w="3175">
                      <a:noFill/>
                    </a:ln>
                    <a:solidFill>
                      <a:sysClr val="windowText" lastClr="000000"/>
                    </a:solidFill>
                    <a:cs typeface="+mn-ea"/>
                    <a:sym typeface="+mn-lt"/>
                  </a:rPr>
                  <a:t>在此输入文本内容在此输入</a:t>
                </a:r>
              </a:p>
            </p:txBody>
          </p:sp>
          <p:sp>
            <p:nvSpPr>
              <p:cNvPr id="38" name="文本框 37"/>
              <p:cNvSpPr txBox="1"/>
              <p:nvPr/>
            </p:nvSpPr>
            <p:spPr>
              <a:xfrm>
                <a:off x="738317" y="4629105"/>
                <a:ext cx="1808065" cy="530915"/>
              </a:xfrm>
              <a:prstGeom prst="rect">
                <a:avLst/>
              </a:prstGeom>
              <a:noFill/>
            </p:spPr>
            <p:txBody>
              <a:bodyPr wrap="square" rtlCol="0">
                <a:spAutoFit/>
              </a:bodyPr>
              <a:lstStyle/>
              <a:p>
                <a:pPr>
                  <a:lnSpc>
                    <a:spcPct val="174000"/>
                  </a:lnSpc>
                </a:pPr>
                <a:r>
                  <a:rPr lang="zh-CN" altLang="en-US" sz="865">
                    <a:solidFill>
                      <a:schemeClr val="tx1">
                        <a:lumMod val="65000"/>
                        <a:lumOff val="35000"/>
                      </a:schemeClr>
                    </a:solidFill>
                    <a:cs typeface="+mn-ea"/>
                    <a:sym typeface="+mn-lt"/>
                  </a:rPr>
                  <a:t>请替换文字内容，修改文字内容，也可以直接复制你的内容到此请替换文字内容</a:t>
                </a:r>
                <a:endParaRPr kumimoji="1" lang="en-GB" altLang="zh-CN" sz="865">
                  <a:solidFill>
                    <a:sysClr val="windowText" lastClr="000000"/>
                  </a:solidFill>
                  <a:cs typeface="+mn-ea"/>
                  <a:sym typeface="+mn-lt"/>
                </a:endParaRPr>
              </a:p>
            </p:txBody>
          </p:sp>
        </p:grpSp>
        <p:sp>
          <p:nvSpPr>
            <p:cNvPr id="39" name="椭圆 38"/>
            <p:cNvSpPr/>
            <p:nvPr/>
          </p:nvSpPr>
          <p:spPr>
            <a:xfrm>
              <a:off x="6795712" y="2342644"/>
              <a:ext cx="1254135" cy="1254135"/>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4265" i="1">
                <a:solidFill>
                  <a:schemeClr val="bg1"/>
                </a:solidFill>
                <a:cs typeface="+mn-ea"/>
                <a:sym typeface="+mn-lt"/>
              </a:endParaRPr>
            </a:p>
          </p:txBody>
        </p:sp>
        <p:sp>
          <p:nvSpPr>
            <p:cNvPr id="44" name="圆角矩形 43"/>
            <p:cNvSpPr/>
            <p:nvPr/>
          </p:nvSpPr>
          <p:spPr>
            <a:xfrm>
              <a:off x="7239117" y="2335003"/>
              <a:ext cx="4331786" cy="1254135"/>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47" name="图形 61" descr="公文包"/>
            <p:cNvPicPr>
              <a:picLocks noChangeAspect="1"/>
            </p:cNvPicPr>
            <p:nvPr/>
          </p:nvPicPr>
          <p:blipFill>
            <a:blip r:embed="rId7">
              <a:extLst>
                <a:ext uri="{96DAC541-7B7A-43D3-8B79-37D633B846F1}">
                  <asvg:svgBlip xmlns:asvg="http://schemas.microsoft.com/office/drawing/2016/SVG/main" r:embed="rId8"/>
                </a:ext>
                <a:ext uri="{28A0092B-C50C-407E-A947-70E740481C1C}">
                  <a14:useLocalDpi xmlns:a14="http://schemas.microsoft.com/office/drawing/2010/main"/>
                </a:ext>
              </a:extLst>
            </a:blip>
            <a:stretch>
              <a:fillRect/>
            </a:stretch>
          </p:blipFill>
          <p:spPr>
            <a:xfrm>
              <a:off x="7058517" y="2631318"/>
              <a:ext cx="676785" cy="676785"/>
            </a:xfrm>
            <a:prstGeom prst="rect">
              <a:avLst/>
            </a:prstGeom>
          </p:spPr>
        </p:pic>
      </p:grpSp>
      <p:grpSp>
        <p:nvGrpSpPr>
          <p:cNvPr id="52" name="组合 51"/>
          <p:cNvGrpSpPr/>
          <p:nvPr/>
        </p:nvGrpSpPr>
        <p:grpSpPr>
          <a:xfrm>
            <a:off x="6760152" y="3961495"/>
            <a:ext cx="4775191" cy="1261776"/>
            <a:chOff x="6795712" y="4472035"/>
            <a:chExt cx="4775191" cy="1261776"/>
          </a:xfrm>
        </p:grpSpPr>
        <p:sp>
          <p:nvSpPr>
            <p:cNvPr id="57" name="圆角矩形 56"/>
            <p:cNvSpPr/>
            <p:nvPr/>
          </p:nvSpPr>
          <p:spPr>
            <a:xfrm>
              <a:off x="7239117" y="4472035"/>
              <a:ext cx="4331786" cy="1254135"/>
            </a:xfrm>
            <a:prstGeom prst="roundRect">
              <a:avLst/>
            </a:prstGeom>
            <a:noFill/>
            <a:ln>
              <a:solidFill>
                <a:srgbClr val="CC5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grpSp>
          <p:nvGrpSpPr>
            <p:cNvPr id="53" name="组合 52"/>
            <p:cNvGrpSpPr/>
            <p:nvPr/>
          </p:nvGrpSpPr>
          <p:grpSpPr>
            <a:xfrm>
              <a:off x="8369845" y="4603442"/>
              <a:ext cx="2661737" cy="939654"/>
              <a:chOff x="738317" y="4220365"/>
              <a:chExt cx="1632664" cy="939654"/>
            </a:xfrm>
          </p:grpSpPr>
          <p:sp>
            <p:nvSpPr>
              <p:cNvPr id="54" name="矩形 53"/>
              <p:cNvSpPr/>
              <p:nvPr/>
            </p:nvSpPr>
            <p:spPr>
              <a:xfrm>
                <a:off x="738318" y="4220365"/>
                <a:ext cx="1632663" cy="374846"/>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335" kern="0">
                    <a:ln w="3175">
                      <a:noFill/>
                    </a:ln>
                    <a:solidFill>
                      <a:sysClr val="windowText" lastClr="000000"/>
                    </a:solidFill>
                    <a:cs typeface="+mn-ea"/>
                    <a:sym typeface="+mn-lt"/>
                  </a:rPr>
                  <a:t>在此输入文本内容在此输入</a:t>
                </a:r>
              </a:p>
            </p:txBody>
          </p:sp>
          <p:sp>
            <p:nvSpPr>
              <p:cNvPr id="55" name="文本框 54"/>
              <p:cNvSpPr txBox="1"/>
              <p:nvPr/>
            </p:nvSpPr>
            <p:spPr>
              <a:xfrm>
                <a:off x="738317" y="4629104"/>
                <a:ext cx="1632663" cy="530915"/>
              </a:xfrm>
              <a:prstGeom prst="rect">
                <a:avLst/>
              </a:prstGeom>
              <a:noFill/>
            </p:spPr>
            <p:txBody>
              <a:bodyPr wrap="square" rtlCol="0">
                <a:spAutoFit/>
              </a:bodyPr>
              <a:lstStyle/>
              <a:p>
                <a:pPr>
                  <a:lnSpc>
                    <a:spcPct val="174000"/>
                  </a:lnSpc>
                </a:pPr>
                <a:r>
                  <a:rPr lang="zh-CN" altLang="en-US" sz="865">
                    <a:solidFill>
                      <a:schemeClr val="tx1">
                        <a:lumMod val="65000"/>
                        <a:lumOff val="35000"/>
                      </a:schemeClr>
                    </a:solidFill>
                    <a:cs typeface="+mn-ea"/>
                    <a:sym typeface="+mn-lt"/>
                  </a:rPr>
                  <a:t>请替换文字内容，修改文字内容，也可以直接复制你的内容到此请替换文字内容</a:t>
                </a:r>
                <a:endParaRPr kumimoji="1" lang="en-GB" altLang="zh-CN" sz="865">
                  <a:solidFill>
                    <a:sysClr val="windowText" lastClr="000000"/>
                  </a:solidFill>
                  <a:cs typeface="+mn-ea"/>
                  <a:sym typeface="+mn-lt"/>
                </a:endParaRPr>
              </a:p>
            </p:txBody>
          </p:sp>
        </p:grpSp>
        <p:sp>
          <p:nvSpPr>
            <p:cNvPr id="56" name="椭圆 55"/>
            <p:cNvSpPr/>
            <p:nvPr/>
          </p:nvSpPr>
          <p:spPr>
            <a:xfrm>
              <a:off x="6795712" y="4479676"/>
              <a:ext cx="1254135" cy="1254135"/>
            </a:xfrm>
            <a:prstGeom prst="ellipse">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4265" i="1">
                <a:solidFill>
                  <a:schemeClr val="bg1"/>
                </a:solidFill>
                <a:cs typeface="+mn-ea"/>
                <a:sym typeface="+mn-lt"/>
              </a:endParaRPr>
            </a:p>
          </p:txBody>
        </p:sp>
        <p:pic>
          <p:nvPicPr>
            <p:cNvPr id="58" name="图形 68" descr="打开的文件夹 "/>
            <p:cNvPicPr>
              <a:picLocks noChangeAspect="1"/>
            </p:cNvPicPr>
            <p:nvPr/>
          </p:nvPicPr>
          <p:blipFill>
            <a:blip r:embed="rId9">
              <a:extLst>
                <a:ext uri="{96DAC541-7B7A-43D3-8B79-37D633B846F1}">
                  <asvg:svgBlip xmlns:asvg="http://schemas.microsoft.com/office/drawing/2016/SVG/main" r:embed="rId10"/>
                </a:ext>
                <a:ext uri="{28A0092B-C50C-407E-A947-70E740481C1C}">
                  <a14:useLocalDpi xmlns:a14="http://schemas.microsoft.com/office/drawing/2010/main"/>
                </a:ext>
              </a:extLst>
            </a:blip>
            <a:stretch>
              <a:fillRect/>
            </a:stretch>
          </p:blipFill>
          <p:spPr>
            <a:xfrm>
              <a:off x="7084386" y="4758591"/>
              <a:ext cx="676785" cy="676785"/>
            </a:xfrm>
            <a:prstGeom prst="rect">
              <a:avLst/>
            </a:prstGeom>
          </p:spPr>
        </p:pic>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dissolve">
                                      <p:cBhvr>
                                        <p:cTn id="12" dur="500"/>
                                        <p:tgtEl>
                                          <p:spTgt spid="3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723966"/>
            <a:ext cx="12191999" cy="2466753"/>
          </a:xfrm>
          <a:prstGeom prst="rect">
            <a:avLst/>
          </a:prstGeom>
        </p:spPr>
      </p:pic>
      <p:grpSp>
        <p:nvGrpSpPr>
          <p:cNvPr id="15" name="组合 14"/>
          <p:cNvGrpSpPr/>
          <p:nvPr/>
        </p:nvGrpSpPr>
        <p:grpSpPr>
          <a:xfrm>
            <a:off x="364328" y="3014116"/>
            <a:ext cx="5247379" cy="1773613"/>
            <a:chOff x="374488" y="3278911"/>
            <a:chExt cx="5247379" cy="1773613"/>
          </a:xfrm>
        </p:grpSpPr>
        <p:sp>
          <p:nvSpPr>
            <p:cNvPr id="5" name="矩形 4"/>
            <p:cNvSpPr/>
            <p:nvPr/>
          </p:nvSpPr>
          <p:spPr>
            <a:xfrm>
              <a:off x="374488" y="3278911"/>
              <a:ext cx="5247379" cy="1773613"/>
            </a:xfrm>
            <a:prstGeom prst="rect">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9" name="组合 8"/>
            <p:cNvGrpSpPr/>
            <p:nvPr/>
          </p:nvGrpSpPr>
          <p:grpSpPr>
            <a:xfrm>
              <a:off x="929608" y="3658987"/>
              <a:ext cx="3375726" cy="783730"/>
              <a:chOff x="4899910" y="2028826"/>
              <a:chExt cx="3375726" cy="783730"/>
            </a:xfrm>
          </p:grpSpPr>
          <p:sp>
            <p:nvSpPr>
              <p:cNvPr id="10" name="矩形 9"/>
              <p:cNvSpPr/>
              <p:nvPr/>
            </p:nvSpPr>
            <p:spPr>
              <a:xfrm>
                <a:off x="4955906" y="2535557"/>
                <a:ext cx="2775650" cy="276999"/>
              </a:xfrm>
              <a:prstGeom prst="rect">
                <a:avLst/>
              </a:prstGeom>
            </p:spPr>
            <p:txBody>
              <a:bodyPr wrap="square">
                <a:spAutoFit/>
              </a:bodyPr>
              <a:lstStyle/>
              <a:p>
                <a:pPr defTabSz="914400" fontAlgn="base">
                  <a:spcBef>
                    <a:spcPct val="0"/>
                  </a:spcBef>
                  <a:spcAft>
                    <a:spcPct val="0"/>
                  </a:spcAft>
                  <a:defRPr/>
                </a:pPr>
                <a:r>
                  <a:rPr lang="en-GB" altLang="zh-CN" sz="1200" i="1" kern="0">
                    <a:ln w="3175">
                      <a:noFill/>
                    </a:ln>
                    <a:solidFill>
                      <a:schemeClr val="bg1"/>
                    </a:solidFill>
                    <a:cs typeface="+mn-ea"/>
                    <a:sym typeface="+mn-lt"/>
                  </a:rPr>
                  <a:t>COPYRIGHT BELONGS TO BAOTU.COM.</a:t>
                </a:r>
              </a:p>
            </p:txBody>
          </p:sp>
          <p:sp>
            <p:nvSpPr>
              <p:cNvPr id="11" name="矩形 10"/>
              <p:cNvSpPr/>
              <p:nvPr/>
            </p:nvSpPr>
            <p:spPr>
              <a:xfrm>
                <a:off x="4899910" y="2028826"/>
                <a:ext cx="3375726" cy="461665"/>
              </a:xfrm>
              <a:prstGeom prst="rect">
                <a:avLst/>
              </a:prstGeom>
            </p:spPr>
            <p:txBody>
              <a:bodyPr wrap="square">
                <a:spAutoFit/>
              </a:bodyPr>
              <a:lstStyle/>
              <a:p>
                <a:pPr defTabSz="914400" fontAlgn="base">
                  <a:spcBef>
                    <a:spcPct val="0"/>
                  </a:spcBef>
                  <a:spcAft>
                    <a:spcPct val="0"/>
                  </a:spcAft>
                  <a:defRPr/>
                </a:pPr>
                <a:r>
                  <a:rPr lang="zh-CN" altLang="en-US" sz="2400" kern="0">
                    <a:ln w="3175">
                      <a:noFill/>
                    </a:ln>
                    <a:solidFill>
                      <a:schemeClr val="bg1"/>
                    </a:solidFill>
                    <a:cs typeface="+mn-ea"/>
                    <a:sym typeface="+mn-lt"/>
                  </a:rPr>
                  <a:t>在此输入您的标题内容</a:t>
                </a:r>
              </a:p>
            </p:txBody>
          </p:sp>
        </p:grpSp>
      </p:grpSp>
      <p:grpSp>
        <p:nvGrpSpPr>
          <p:cNvPr id="16" name="组合 15"/>
          <p:cNvGrpSpPr/>
          <p:nvPr/>
        </p:nvGrpSpPr>
        <p:grpSpPr>
          <a:xfrm>
            <a:off x="985604" y="5003606"/>
            <a:ext cx="4250267" cy="745435"/>
            <a:chOff x="738316" y="4220365"/>
            <a:chExt cx="2607041" cy="745435"/>
          </a:xfrm>
        </p:grpSpPr>
        <p:sp>
          <p:nvSpPr>
            <p:cNvPr id="6" name="矩形 5"/>
            <p:cNvSpPr/>
            <p:nvPr/>
          </p:nvSpPr>
          <p:spPr>
            <a:xfrm>
              <a:off x="738318" y="4220365"/>
              <a:ext cx="1632663"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12" name="文本框 11"/>
            <p:cNvSpPr txBox="1"/>
            <p:nvPr/>
          </p:nvSpPr>
          <p:spPr>
            <a:xfrm>
              <a:off x="738316" y="4629105"/>
              <a:ext cx="2607041" cy="336695"/>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a:t>
              </a:r>
              <a:endParaRPr kumimoji="1" lang="en-GB" altLang="zh-CN" sz="1000">
                <a:solidFill>
                  <a:sysClr val="windowText" lastClr="000000"/>
                </a:solidFill>
                <a:cs typeface="+mn-ea"/>
                <a:sym typeface="+mn-lt"/>
              </a:endParaRPr>
            </a:p>
          </p:txBody>
        </p:sp>
      </p:grpSp>
      <p:grpSp>
        <p:nvGrpSpPr>
          <p:cNvPr id="13" name="组合 12"/>
          <p:cNvGrpSpPr/>
          <p:nvPr/>
        </p:nvGrpSpPr>
        <p:grpSpPr>
          <a:xfrm>
            <a:off x="6096000" y="4917172"/>
            <a:ext cx="3681095" cy="1293798"/>
            <a:chOff x="738317" y="4220365"/>
            <a:chExt cx="2257921" cy="1293798"/>
          </a:xfrm>
        </p:grpSpPr>
        <p:sp>
          <p:nvSpPr>
            <p:cNvPr id="14" name="矩形 13"/>
            <p:cNvSpPr/>
            <p:nvPr/>
          </p:nvSpPr>
          <p:spPr>
            <a:xfrm>
              <a:off x="738318" y="4220365"/>
              <a:ext cx="1632663"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22" name="文本框 21"/>
            <p:cNvSpPr txBox="1"/>
            <p:nvPr/>
          </p:nvSpPr>
          <p:spPr>
            <a:xfrm>
              <a:off x="738317" y="4629305"/>
              <a:ext cx="2257921" cy="884858"/>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点击添加相关标题文字，点击添加相点击添加相关标题文字点击添加相关标题文字，点击添加相点击添加相关标题文字</a:t>
              </a:r>
              <a:endParaRPr lang="en-US" altLang="zh-CN" sz="1000">
                <a:solidFill>
                  <a:schemeClr val="tx1">
                    <a:lumMod val="50000"/>
                    <a:lumOff val="50000"/>
                  </a:schemeClr>
                </a:solidFill>
                <a:cs typeface="+mn-ea"/>
                <a:sym typeface="+mn-lt"/>
              </a:endParaRPr>
            </a:p>
            <a:p>
              <a:pPr lvl="0" algn="l" defTabSz="913765">
                <a:lnSpc>
                  <a:spcPct val="180000"/>
                </a:lnSpc>
                <a:spcBef>
                  <a:spcPct val="0"/>
                </a:spcBef>
                <a:spcAft>
                  <a:spcPct val="0"/>
                </a:spcAft>
                <a:buClrTx/>
                <a:buSzTx/>
                <a:defRPr/>
              </a:pPr>
              <a:endParaRPr kumimoji="1" lang="en-GB" altLang="zh-CN" sz="1000">
                <a:solidFill>
                  <a:sysClr val="windowText" lastClr="000000"/>
                </a:solidFill>
                <a:cs typeface="+mn-ea"/>
                <a:sym typeface="+mn-lt"/>
              </a:endParaRPr>
            </a:p>
          </p:txBody>
        </p:sp>
      </p:gr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平行四边形 17"/>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矩形 18"/>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iṥľïḑè"/>
          <p:cNvSpPr/>
          <p:nvPr/>
        </p:nvSpPr>
        <p:spPr>
          <a:xfrm>
            <a:off x="8880350" y="1047749"/>
            <a:ext cx="2317998" cy="2309814"/>
          </a:xfrm>
          <a:prstGeom prst="rect">
            <a:avLst/>
          </a:prstGeom>
          <a:blipFill dpi="0" rotWithShape="1">
            <a:blip r:embed="rId3">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7" name="íšlîḑé"/>
          <p:cNvSpPr/>
          <p:nvPr/>
        </p:nvSpPr>
        <p:spPr>
          <a:xfrm>
            <a:off x="990601" y="2101455"/>
            <a:ext cx="4438649" cy="1687513"/>
          </a:xfrm>
          <a:prstGeom prst="rect">
            <a:avLst/>
          </a:prstGeom>
          <a:gradFill>
            <a:gsLst>
              <a:gs pos="75000">
                <a:srgbClr val="D26668"/>
              </a:gs>
              <a:gs pos="0">
                <a:srgbClr val="BD1F23"/>
              </a:gs>
            </a:gsLst>
            <a:lin ang="13500000" scaled="0"/>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400"/>
            <a:endParaRPr sz="1400">
              <a:cs typeface="+mn-ea"/>
              <a:sym typeface="+mn-lt"/>
            </a:endParaRPr>
          </a:p>
        </p:txBody>
      </p:sp>
      <p:grpSp>
        <p:nvGrpSpPr>
          <p:cNvPr id="18" name="işḷíḋé"/>
          <p:cNvGrpSpPr/>
          <p:nvPr/>
        </p:nvGrpSpPr>
        <p:grpSpPr>
          <a:xfrm>
            <a:off x="1911714" y="2493683"/>
            <a:ext cx="2683510" cy="1007110"/>
            <a:chOff x="1645013" y="2610082"/>
            <a:chExt cx="2683510" cy="1007110"/>
          </a:xfrm>
        </p:grpSpPr>
        <p:sp>
          <p:nvSpPr>
            <p:cNvPr id="19" name="íšlíḑé"/>
            <p:cNvSpPr txBox="1"/>
            <p:nvPr/>
          </p:nvSpPr>
          <p:spPr>
            <a:xfrm>
              <a:off x="1645013" y="3028547"/>
              <a:ext cx="2683510" cy="588645"/>
            </a:xfrm>
            <a:prstGeom prst="rect">
              <a:avLst/>
            </a:prstGeom>
            <a:noFill/>
          </p:spPr>
          <p:txBody>
            <a:bodyPr wrap="square" lIns="91440" tIns="45720" rIns="91440" bIns="45720" anchor="ctr" anchorCtr="0">
              <a:normAutofit fontScale="97500"/>
            </a:bodyPr>
            <a:lstStyle/>
            <a:p>
              <a:pPr algn="l">
                <a:lnSpc>
                  <a:spcPct val="184000"/>
                </a:lnSpc>
              </a:pPr>
              <a:r>
                <a:rPr lang="zh-CN" altLang="en-US" sz="900">
                  <a:solidFill>
                    <a:schemeClr val="bg1"/>
                  </a:solidFill>
                  <a:cs typeface="+mn-ea"/>
                  <a:sym typeface="+mn-lt"/>
                </a:rPr>
                <a:t>单击输入标题内容单击输入标题内容单击输入标题内容单击输入标题内容</a:t>
              </a:r>
            </a:p>
          </p:txBody>
        </p:sp>
        <p:sp>
          <p:nvSpPr>
            <p:cNvPr id="23" name="îṣḷíḋé"/>
            <p:cNvSpPr/>
            <p:nvPr/>
          </p:nvSpPr>
          <p:spPr>
            <a:xfrm>
              <a:off x="1645013" y="2610082"/>
              <a:ext cx="2469418" cy="418308"/>
            </a:xfrm>
            <a:prstGeom prst="rect">
              <a:avLst/>
            </a:prstGeom>
          </p:spPr>
          <p:txBody>
            <a:bodyPr wrap="square" lIns="91440" tIns="45720" rIns="91440" bIns="45720" anchor="t" anchorCtr="0">
              <a:normAutofit/>
            </a:bodyPr>
            <a:lstStyle/>
            <a:p>
              <a:pPr>
                <a:spcBef>
                  <a:spcPct val="0"/>
                </a:spcBef>
              </a:pPr>
              <a:r>
                <a:rPr lang="zh-CN" altLang="en-US">
                  <a:solidFill>
                    <a:schemeClr val="bg1"/>
                  </a:solidFill>
                  <a:cs typeface="+mn-ea"/>
                  <a:sym typeface="+mn-lt"/>
                </a:rPr>
                <a:t>添加标题</a:t>
              </a:r>
              <a:endParaRPr lang="en-US" altLang="zh-CN">
                <a:solidFill>
                  <a:schemeClr val="bg1"/>
                </a:solidFill>
                <a:cs typeface="+mn-ea"/>
                <a:sym typeface="+mn-lt"/>
              </a:endParaRPr>
            </a:p>
          </p:txBody>
        </p:sp>
      </p:grpSp>
      <p:grpSp>
        <p:nvGrpSpPr>
          <p:cNvPr id="33" name="îṩ1ídé"/>
          <p:cNvGrpSpPr/>
          <p:nvPr/>
        </p:nvGrpSpPr>
        <p:grpSpPr>
          <a:xfrm>
            <a:off x="1911714" y="4214416"/>
            <a:ext cx="2684145" cy="1106170"/>
            <a:chOff x="1645013" y="2610082"/>
            <a:chExt cx="2684145" cy="1106170"/>
          </a:xfrm>
        </p:grpSpPr>
        <p:sp>
          <p:nvSpPr>
            <p:cNvPr id="35" name="islîde"/>
            <p:cNvSpPr txBox="1"/>
            <p:nvPr/>
          </p:nvSpPr>
          <p:spPr>
            <a:xfrm>
              <a:off x="1645013" y="3028547"/>
              <a:ext cx="2684145" cy="687705"/>
            </a:xfrm>
            <a:prstGeom prst="rect">
              <a:avLst/>
            </a:prstGeom>
            <a:noFill/>
          </p:spPr>
          <p:txBody>
            <a:bodyPr wrap="square" lIns="91440" tIns="45720" rIns="91440" bIns="45720" anchor="ctr" anchorCtr="0">
              <a:normAutofit fontScale="95000"/>
            </a:bodyPr>
            <a:lstStyle/>
            <a:p>
              <a:pPr algn="l">
                <a:lnSpc>
                  <a:spcPct val="184000"/>
                </a:lnSpc>
              </a:pPr>
              <a:r>
                <a:rPr lang="zh-CN" altLang="en-US" sz="1200">
                  <a:solidFill>
                    <a:schemeClr val="tx1">
                      <a:lumMod val="75000"/>
                      <a:lumOff val="25000"/>
                    </a:schemeClr>
                  </a:solidFill>
                  <a:cs typeface="+mn-ea"/>
                  <a:sym typeface="+mn-lt"/>
                </a:rPr>
                <a:t>单击输入标题内容单击输入标题内容单击输入标题内容单击输入标题内容</a:t>
              </a:r>
              <a:endParaRPr lang="en-US" altLang="zh-CN" sz="1200">
                <a:cs typeface="+mn-ea"/>
                <a:sym typeface="+mn-lt"/>
              </a:endParaRPr>
            </a:p>
          </p:txBody>
        </p:sp>
        <p:sp>
          <p:nvSpPr>
            <p:cNvPr id="36" name="iŝ1îḋê"/>
            <p:cNvSpPr/>
            <p:nvPr/>
          </p:nvSpPr>
          <p:spPr>
            <a:xfrm>
              <a:off x="1645013" y="2610082"/>
              <a:ext cx="2469418" cy="418308"/>
            </a:xfrm>
            <a:prstGeom prst="rect">
              <a:avLst/>
            </a:prstGeom>
          </p:spPr>
          <p:txBody>
            <a:bodyPr wrap="square" lIns="91440" tIns="45720" rIns="91440" bIns="45720" anchor="t" anchorCtr="0">
              <a:normAutofit/>
            </a:bodyPr>
            <a:lstStyle/>
            <a:p>
              <a:pPr>
                <a:spcBef>
                  <a:spcPct val="0"/>
                </a:spcBef>
              </a:pPr>
              <a:r>
                <a:rPr lang="zh-CN" altLang="en-US">
                  <a:cs typeface="+mn-ea"/>
                  <a:sym typeface="+mn-lt"/>
                </a:rPr>
                <a:t>添加标题</a:t>
              </a:r>
              <a:endParaRPr lang="en-US" altLang="zh-CN">
                <a:cs typeface="+mn-ea"/>
                <a:sym typeface="+mn-lt"/>
              </a:endParaRPr>
            </a:p>
          </p:txBody>
        </p:sp>
      </p:grpSp>
      <p:sp>
        <p:nvSpPr>
          <p:cNvPr id="37" name="ïş1iḑè"/>
          <p:cNvSpPr/>
          <p:nvPr/>
        </p:nvSpPr>
        <p:spPr>
          <a:xfrm>
            <a:off x="1189130" y="2254043"/>
            <a:ext cx="455191" cy="394306"/>
          </a:xfrm>
          <a:custGeom>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38" name="íṣ1îḑè"/>
          <p:cNvSpPr/>
          <p:nvPr/>
        </p:nvSpPr>
        <p:spPr>
          <a:xfrm rot="10800000">
            <a:off x="4856339" y="5134933"/>
            <a:ext cx="455191" cy="394306"/>
          </a:xfrm>
          <a:custGeom>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39" name="ï$ļîḍè"/>
          <p:cNvSpPr/>
          <p:nvPr/>
        </p:nvSpPr>
        <p:spPr>
          <a:xfrm>
            <a:off x="6499101" y="1047749"/>
            <a:ext cx="2209801" cy="4762502"/>
          </a:xfrm>
          <a:prstGeom prst="rect">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40" name="íšlîḋe"/>
          <p:cNvSpPr/>
          <p:nvPr/>
        </p:nvSpPr>
        <p:spPr>
          <a:xfrm>
            <a:off x="8880350" y="3500437"/>
            <a:ext cx="2317998" cy="2309814"/>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平行四边形 7"/>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矩形 2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randombar(horizontal)">
                                      <p:cBhvr>
                                        <p:cTn id="17" dur="500"/>
                                        <p:tgtEl>
                                          <p:spTgt spid="4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0-#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0-#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0-#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37" grpId="0" animBg="1"/>
      <p:bldP spid="38" grpId="0" animBg="1"/>
      <p:bldP spid="39" grpId="0" animBg="1"/>
      <p:bldP spid="40"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0717" y="298"/>
            <a:ext cx="10287000" cy="6857403"/>
          </a:xfrm>
          <a:prstGeom prst="rect">
            <a:avLst/>
          </a:prstGeom>
        </p:spPr>
      </p:pic>
      <p:sp>
        <p:nvSpPr>
          <p:cNvPr id="5" name="平行四边形 4"/>
          <p:cNvSpPr/>
          <p:nvPr/>
        </p:nvSpPr>
        <p:spPr>
          <a:xfrm>
            <a:off x="-442595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等腰三角形 1"/>
          <p:cNvSpPr/>
          <p:nvPr/>
        </p:nvSpPr>
        <p:spPr>
          <a:xfrm rot="10800000">
            <a:off x="6211632" y="-3"/>
            <a:ext cx="4930831" cy="4250716"/>
          </a:xfrm>
          <a:prstGeom prst="triangle">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p:cNvSpPr/>
          <p:nvPr/>
        </p:nvSpPr>
        <p:spPr>
          <a:xfrm rot="10800000">
            <a:off x="5807297" y="5136583"/>
            <a:ext cx="1996845" cy="1721418"/>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等腰三角形 14"/>
          <p:cNvSpPr/>
          <p:nvPr/>
        </p:nvSpPr>
        <p:spPr>
          <a:xfrm rot="10800000" flipV="1">
            <a:off x="6087699" y="1423070"/>
            <a:ext cx="1131685" cy="975590"/>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等腰三角形 15"/>
          <p:cNvSpPr/>
          <p:nvPr/>
        </p:nvSpPr>
        <p:spPr>
          <a:xfrm rot="10800000" flipV="1">
            <a:off x="7382412" y="3252813"/>
            <a:ext cx="1131685" cy="975590"/>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10800000" flipV="1">
            <a:off x="5843336" y="2550426"/>
            <a:ext cx="2546828" cy="2195541"/>
          </a:xfrm>
          <a:prstGeom prst="triangle">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7556387" y="1013145"/>
            <a:ext cx="2241319" cy="1015663"/>
          </a:xfrm>
          <a:prstGeom prst="rect">
            <a:avLst/>
          </a:prstGeom>
          <a:noFill/>
        </p:spPr>
        <p:txBody>
          <a:bodyPr wrap="none" rtlCol="0">
            <a:spAutoFit/>
          </a:bodyPr>
          <a:lstStyle/>
          <a:p>
            <a:pPr algn="ctr"/>
            <a:r>
              <a:rPr lang="en-US" altLang="zh-CN" sz="6000">
                <a:solidFill>
                  <a:schemeClr val="bg1"/>
                </a:solidFill>
                <a:cs typeface="+mn-ea"/>
                <a:sym typeface="+mn-lt"/>
              </a:rPr>
              <a:t>20XX</a:t>
            </a:r>
          </a:p>
        </p:txBody>
      </p:sp>
      <p:sp>
        <p:nvSpPr>
          <p:cNvPr id="26" name="Freeform 10"/>
          <p:cNvSpPr>
            <a:spLocks noEditPoints="1"/>
          </p:cNvSpPr>
          <p:nvPr/>
        </p:nvSpPr>
        <p:spPr bwMode="auto">
          <a:xfrm>
            <a:off x="6531618" y="1864138"/>
            <a:ext cx="239380" cy="329339"/>
          </a:xfrm>
          <a:custGeom>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7" name="Freeform 59"/>
          <p:cNvSpPr>
            <a:spLocks noEditPoints="1"/>
          </p:cNvSpPr>
          <p:nvPr/>
        </p:nvSpPr>
        <p:spPr bwMode="auto">
          <a:xfrm>
            <a:off x="6820525" y="3429790"/>
            <a:ext cx="533295" cy="783880"/>
          </a:xfrm>
          <a:custGeom>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8" name="Freeform 87"/>
          <p:cNvSpPr>
            <a:spLocks noEditPoints="1"/>
          </p:cNvSpPr>
          <p:nvPr/>
        </p:nvSpPr>
        <p:spPr bwMode="auto">
          <a:xfrm>
            <a:off x="6617377" y="5402081"/>
            <a:ext cx="406296" cy="595211"/>
          </a:xfrm>
          <a:custGeom>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3" name="矩形 22"/>
          <p:cNvSpPr/>
          <p:nvPr/>
        </p:nvSpPr>
        <p:spPr>
          <a:xfrm>
            <a:off x="1378541" y="4602603"/>
            <a:ext cx="1415596" cy="428302"/>
          </a:xfrm>
          <a:prstGeom prst="rect">
            <a:avLst/>
          </a:prstGeom>
          <a:gradFill flip="none" rotWithShape="1">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917745" y="4602603"/>
            <a:ext cx="1415596" cy="428302"/>
          </a:xfrm>
          <a:prstGeom prst="rect">
            <a:avLst/>
          </a:prstGeom>
          <a:noFill/>
          <a:ln>
            <a:solidFill>
              <a:srgbClr val="1820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404547" y="4662866"/>
            <a:ext cx="1441420" cy="307777"/>
          </a:xfrm>
          <a:prstGeom prst="rect">
            <a:avLst/>
          </a:prstGeom>
        </p:spPr>
        <p:txBody>
          <a:bodyPr wrap="none">
            <a:spAutoFit/>
          </a:bodyPr>
          <a:lstStyle/>
          <a:p>
            <a:r>
              <a:rPr lang="zh-CN" altLang="en-US" sz="1400">
                <a:solidFill>
                  <a:schemeClr val="bg1"/>
                </a:solidFill>
                <a:cs typeface="+mn-ea"/>
                <a:sym typeface="+mn-lt"/>
              </a:rPr>
              <a:t>汇报人：猪大叔</a:t>
            </a:r>
          </a:p>
        </p:txBody>
      </p:sp>
      <p:sp>
        <p:nvSpPr>
          <p:cNvPr id="22" name="矩形 21"/>
          <p:cNvSpPr/>
          <p:nvPr/>
        </p:nvSpPr>
        <p:spPr>
          <a:xfrm>
            <a:off x="3085972" y="4662866"/>
            <a:ext cx="1128835" cy="307777"/>
          </a:xfrm>
          <a:prstGeom prst="rect">
            <a:avLst/>
          </a:prstGeom>
        </p:spPr>
        <p:txBody>
          <a:bodyPr wrap="none">
            <a:spAutoFit/>
          </a:bodyPr>
          <a:lstStyle/>
          <a:p>
            <a:r>
              <a:rPr lang="zh-CN" altLang="en-US" sz="1400">
                <a:cs typeface="+mn-ea"/>
                <a:sym typeface="+mn-lt"/>
              </a:rPr>
              <a:t>时间：</a:t>
            </a:r>
            <a:r>
              <a:rPr lang="en-US" altLang="zh-CN" sz="1400">
                <a:cs typeface="+mn-ea"/>
                <a:sym typeface="+mn-lt"/>
              </a:rPr>
              <a:t> 2020</a:t>
            </a:r>
          </a:p>
        </p:txBody>
      </p:sp>
      <p:pic>
        <p:nvPicPr>
          <p:cNvPr id="31" name="图片 30"/>
          <p:cNvPicPr>
            <a:picLocks noChangeAspect="1"/>
          </p:cNvPicPr>
          <p:nvPr/>
        </p:nvPicPr>
        <p:blipFill>
          <a:blip r:embed="rId4">
            <a:extLst>
              <a:ext uri="{28A0092B-C50C-407E-A947-70E740481C1C}">
                <a14:useLocalDpi xmlns:a14="http://schemas.microsoft.com/office/drawing/2010/main"/>
              </a:ext>
            </a:extLst>
          </a:blip>
          <a:stretch>
            <a:fillRect/>
          </a:stretch>
        </p:blipFill>
        <p:spPr>
          <a:xfrm rot="17999596">
            <a:off x="3691774" y="2909406"/>
            <a:ext cx="12192000" cy="1221043"/>
          </a:xfrm>
          <a:prstGeom prst="rect">
            <a:avLst/>
          </a:prstGeom>
        </p:spPr>
      </p:pic>
      <p:sp>
        <p:nvSpPr>
          <p:cNvPr id="20" name="文本框 19"/>
          <p:cNvSpPr txBox="1"/>
          <p:nvPr/>
        </p:nvSpPr>
        <p:spPr>
          <a:xfrm>
            <a:off x="101600" y="2253615"/>
            <a:ext cx="6015990" cy="1245235"/>
          </a:xfrm>
          <a:prstGeom prst="rect">
            <a:avLst/>
          </a:prstGeom>
          <a:noFill/>
        </p:spPr>
        <p:txBody>
          <a:bodyPr wrap="square" rtlCol="0">
            <a:spAutoFit/>
          </a:bodyPr>
          <a:lstStyle/>
          <a:p>
            <a:r>
              <a:rPr lang="zh-CN" altLang="en-US" sz="7500">
                <a:solidFill>
                  <a:sysClr val="windowText" lastClr="000000">
                    <a:lumMod val="85000"/>
                    <a:lumOff val="15000"/>
                  </a:sysClr>
                </a:solidFill>
                <a:effectLst>
                  <a:outerShdw blurRad="38100" dist="38100" dir="2700000" algn="tl">
                    <a:srgbClr val="000000">
                      <a:alpha val="43137"/>
                    </a:srgbClr>
                  </a:outerShdw>
                </a:effectLst>
                <a:cs typeface="+mn-ea"/>
                <a:sym typeface="+mn-lt"/>
              </a:rPr>
              <a:t>非常感谢观看</a:t>
            </a:r>
          </a:p>
        </p:txBody>
      </p:sp>
      <p:sp>
        <p:nvSpPr>
          <p:cNvPr id="12" name="îṧļîḍè"/>
          <p:cNvSpPr txBox="1"/>
          <p:nvPr/>
        </p:nvSpPr>
        <p:spPr>
          <a:xfrm>
            <a:off x="354965" y="3589655"/>
            <a:ext cx="5762625" cy="638810"/>
          </a:xfrm>
          <a:prstGeom prst="rect">
            <a:avLst/>
          </a:prstGeom>
          <a:noFill/>
          <a:ln>
            <a:noFill/>
          </a:ln>
        </p:spPr>
        <p:txBody>
          <a:bodyPr wrap="square" lIns="91440" tIns="45720" rIns="91440" bIns="45720" anchor="t" anchorCtr="0">
            <a:normAutofit fontScale="90000" lnSpcReduction="20000"/>
          </a:bodyPr>
          <a:lstStyle/>
          <a:p>
            <a:pPr algn="ctr">
              <a:lnSpc>
                <a:spcPct val="150000"/>
              </a:lnSpc>
              <a:buSzPct val="25000"/>
            </a:pPr>
            <a:r>
              <a:rPr lang="en-US" sz="1050">
                <a:solidFill>
                  <a:sysClr val="windowText" lastClr="000000">
                    <a:lumMod val="75000"/>
                    <a:lumOff val="25000"/>
                  </a:sysClr>
                </a:solidFill>
                <a:cs typeface="+mn-ea"/>
                <a:sym typeface="+mn-lt"/>
              </a:rPr>
              <a:t>Theme color makes PPT more convenient to change.Adjust the spacing to adapt to Chinese typesetting, use the reference line in PPT.Theme color makes PPT more convenient to change.Adjust the spacing to adapt to Chinese typesetting, use the reference line in PPT.</a:t>
            </a:r>
          </a:p>
          <a:p>
            <a:pPr algn="ctr">
              <a:lnSpc>
                <a:spcPct val="150000"/>
              </a:lnSpc>
              <a:buSzPct val="25000"/>
            </a:pPr>
            <a:endParaRPr lang="en-US" sz="1050">
              <a:solidFill>
                <a:sysClr val="windowText" lastClr="000000">
                  <a:lumMod val="75000"/>
                  <a:lumOff val="25000"/>
                </a:sysClr>
              </a:solidFill>
              <a:cs typeface="+mn-ea"/>
              <a:sym typeface="+mn-lt"/>
            </a:endParaRPr>
          </a:p>
        </p:txBody>
      </p:sp>
      <p:sp>
        <p:nvSpPr>
          <p:cNvPr id="3" name="文本框 2"/>
          <p:cNvSpPr txBox="1"/>
          <p:nvPr/>
        </p:nvSpPr>
        <p:spPr>
          <a:xfrm>
            <a:off x="1433875" y="1680013"/>
            <a:ext cx="3144962" cy="460375"/>
          </a:xfrm>
          <a:prstGeom prst="rect">
            <a:avLst/>
          </a:prstGeom>
          <a:noFill/>
        </p:spPr>
        <p:txBody>
          <a:bodyPr wrap="square" rtlCol="0">
            <a:spAutoFit/>
          </a:bodyPr>
          <a:lstStyle/>
          <a:p>
            <a:pPr algn="dist"/>
            <a:r>
              <a:rPr lang="en-US" altLang="zh-CN" sz="2400">
                <a:effectLst>
                  <a:outerShdw blurRad="38100" dist="38100" dir="2700000" algn="tl">
                    <a:srgbClr val="000000">
                      <a:alpha val="43137"/>
                    </a:srgbClr>
                  </a:outerShdw>
                </a:effectLst>
                <a:cs typeface="+mn-ea"/>
                <a:sym typeface="+mn-lt"/>
              </a:rPr>
              <a:t>BUSINESS</a:t>
            </a: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2" grpId="0"/>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3726" y="0"/>
            <a:ext cx="10287000" cy="68580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rot="7199596">
            <a:off x="-1824994" y="2402980"/>
            <a:ext cx="12192000" cy="1221043"/>
          </a:xfrm>
          <a:prstGeom prst="rect">
            <a:avLst/>
          </a:prstGeom>
        </p:spPr>
      </p:pic>
      <p:sp>
        <p:nvSpPr>
          <p:cNvPr id="4" name="平行四边形 3"/>
          <p:cNvSpPr/>
          <p:nvPr/>
        </p:nvSpPr>
        <p:spPr>
          <a:xfrm>
            <a:off x="270510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3145222" y="2645297"/>
            <a:ext cx="2950778" cy="1587204"/>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659020" y="2777179"/>
            <a:ext cx="1223413" cy="1323439"/>
          </a:xfrm>
          <a:prstGeom prst="rect">
            <a:avLst/>
          </a:prstGeom>
          <a:noFill/>
        </p:spPr>
        <p:txBody>
          <a:bodyPr wrap="none" rtlCol="0">
            <a:spAutoFit/>
          </a:bodyPr>
          <a:lstStyle/>
          <a:p>
            <a:pPr algn="ctr"/>
            <a:r>
              <a:rPr lang="en-US" altLang="zh-CN" sz="8000">
                <a:solidFill>
                  <a:schemeClr val="bg1"/>
                </a:solidFill>
                <a:cs typeface="+mn-ea"/>
                <a:sym typeface="+mn-lt"/>
              </a:rPr>
              <a:t>01</a:t>
            </a:r>
            <a:endParaRPr lang="zh-CN" altLang="en-US" sz="8000">
              <a:solidFill>
                <a:schemeClr val="bg1"/>
              </a:solidFill>
              <a:cs typeface="+mn-ea"/>
              <a:sym typeface="+mn-lt"/>
            </a:endParaRPr>
          </a:p>
        </p:txBody>
      </p:sp>
      <p:sp>
        <p:nvSpPr>
          <p:cNvPr id="8" name="平行四边形 7"/>
          <p:cNvSpPr/>
          <p:nvPr/>
        </p:nvSpPr>
        <p:spPr>
          <a:xfrm>
            <a:off x="-1989059" y="5377504"/>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60924" y="-2304368"/>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ïşḻïďê-TextBox 20"/>
          <p:cNvSpPr txBox="1"/>
          <p:nvPr/>
        </p:nvSpPr>
        <p:spPr>
          <a:xfrm>
            <a:off x="6409055" y="2742565"/>
            <a:ext cx="2907665" cy="542290"/>
          </a:xfrm>
          <a:prstGeom prst="rect">
            <a:avLst/>
          </a:prstGeom>
        </p:spPr>
        <p:txBody>
          <a:bodyPr wrap="none" lIns="0" tIns="0" rIns="0" bIns="0" anchor="b" anchorCtr="0">
            <a:noAutofit/>
          </a:bodyPr>
          <a:lstStyle/>
          <a:p>
            <a:pPr algn="ctr" defTabSz="1289685">
              <a:defRPr/>
            </a:pPr>
            <a:r>
              <a:rPr lang="zh-CN" altLang="en-US" sz="3600" kern="0">
                <a:solidFill>
                  <a:schemeClr val="tx1">
                    <a:lumMod val="90000"/>
                    <a:lumOff val="10000"/>
                  </a:schemeClr>
                </a:solidFill>
                <a:cs typeface="+mn-ea"/>
                <a:sym typeface="+mn-lt"/>
              </a:rPr>
              <a:t>输入标题内容</a:t>
            </a:r>
          </a:p>
        </p:txBody>
      </p:sp>
      <p:sp>
        <p:nvSpPr>
          <p:cNvPr id="69" name="ïşḻïďê-TextBox 21"/>
          <p:cNvSpPr txBox="1"/>
          <p:nvPr/>
        </p:nvSpPr>
        <p:spPr>
          <a:xfrm>
            <a:off x="6500495" y="3314065"/>
            <a:ext cx="3266440" cy="448310"/>
          </a:xfrm>
          <a:prstGeom prst="rect">
            <a:avLst/>
          </a:prstGeom>
        </p:spPr>
        <p:txBody>
          <a:bodyPr wrap="square" lIns="0" tIns="0" rIns="0" bIns="0" anchor="t" anchorCtr="0">
            <a:noAutofit/>
          </a:bodyPr>
          <a:lstStyle/>
          <a:p>
            <a:pPr algn="l">
              <a:lnSpc>
                <a:spcPct val="150000"/>
              </a:lnSpc>
            </a:pPr>
            <a:r>
              <a:rPr lang="en-US" altLang="zh-CN" sz="1200">
                <a:solidFill>
                  <a:schemeClr val="tx1">
                    <a:lumMod val="90000"/>
                    <a:lumOff val="10000"/>
                  </a:schemeClr>
                </a:solidFill>
                <a:cs typeface="+mn-ea"/>
                <a:sym typeface="+mn-lt"/>
              </a:rPr>
              <a:t>Be always as merry as ever you can, for no-one delights in an sorrowful man. for no-one delights in an sorrowful man. </a:t>
            </a:r>
            <a:endParaRPr lang="en-US" altLang="zh-CN" sz="1200" kern="0">
              <a:solidFill>
                <a:schemeClr val="tx1">
                  <a:lumMod val="90000"/>
                  <a:lumOff val="10000"/>
                </a:schemeClr>
              </a:solidFill>
              <a:cs typeface="+mn-ea"/>
              <a:sym typeface="+mn-lt"/>
            </a:endParaRP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barn(inVertical)">
                                      <p:cBhvr>
                                        <p:cTn id="13" dur="500"/>
                                        <p:tgtEl>
                                          <p:spTgt spid="6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barn(inVertical)">
                                      <p:cBhvr>
                                        <p:cTn id="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68" grpId="0"/>
      <p:bldP spid="6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矩形 2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
        <p:nvSpPr>
          <p:cNvPr id="11" name="îś1ïḋê"/>
          <p:cNvSpPr/>
          <p:nvPr/>
        </p:nvSpPr>
        <p:spPr>
          <a:xfrm>
            <a:off x="4698337" y="3935773"/>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gradFill>
            <a:gsLst>
              <a:gs pos="75000">
                <a:srgbClr val="D26668"/>
              </a:gs>
              <a:gs pos="0">
                <a:srgbClr val="BD1F23"/>
              </a:gs>
            </a:gsLst>
            <a:lin ang="135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2889250">
              <a:lnSpc>
                <a:spcPct val="90000"/>
              </a:lnSpc>
              <a:spcBef>
                <a:spcPct val="0"/>
              </a:spcBef>
              <a:spcAft>
                <a:spcPct val="35000"/>
              </a:spcAft>
            </a:pPr>
            <a:endParaRPr lang="en-US" sz="3200" kern="1200">
              <a:solidFill>
                <a:schemeClr val="bg1"/>
              </a:solidFill>
              <a:cs typeface="+mn-ea"/>
              <a:sym typeface="+mn-lt"/>
            </a:endParaRPr>
          </a:p>
        </p:txBody>
      </p:sp>
      <p:sp>
        <p:nvSpPr>
          <p:cNvPr id="21" name="íṡḻîďe"/>
          <p:cNvSpPr/>
          <p:nvPr/>
        </p:nvSpPr>
        <p:spPr>
          <a:xfrm>
            <a:off x="5985785" y="3220477"/>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solidFill>
            <a:srgbClr val="404040"/>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2889250">
              <a:lnSpc>
                <a:spcPct val="90000"/>
              </a:lnSpc>
              <a:spcBef>
                <a:spcPct val="0"/>
              </a:spcBef>
              <a:spcAft>
                <a:spcPct val="35000"/>
              </a:spcAft>
            </a:pPr>
            <a:endParaRPr lang="en-US" sz="3200" kern="1200">
              <a:solidFill>
                <a:schemeClr val="bg1"/>
              </a:solidFill>
              <a:cs typeface="+mn-ea"/>
              <a:sym typeface="+mn-lt"/>
            </a:endParaRPr>
          </a:p>
        </p:txBody>
      </p:sp>
      <p:sp>
        <p:nvSpPr>
          <p:cNvPr id="23" name="îSḻídê"/>
          <p:cNvSpPr/>
          <p:nvPr/>
        </p:nvSpPr>
        <p:spPr>
          <a:xfrm>
            <a:off x="4697702" y="2508280"/>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gradFill>
            <a:gsLst>
              <a:gs pos="75000">
                <a:srgbClr val="D26668"/>
              </a:gs>
              <a:gs pos="0">
                <a:srgbClr val="BD1F23"/>
              </a:gs>
            </a:gsLst>
            <a:lin ang="135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2889250">
              <a:lnSpc>
                <a:spcPct val="90000"/>
              </a:lnSpc>
              <a:spcBef>
                <a:spcPct val="0"/>
              </a:spcBef>
              <a:spcAft>
                <a:spcPct val="35000"/>
              </a:spcAft>
            </a:pPr>
            <a:endParaRPr lang="en-US" sz="3200" kern="1200">
              <a:solidFill>
                <a:schemeClr val="bg1"/>
              </a:solidFill>
              <a:cs typeface="+mn-ea"/>
              <a:sym typeface="+mn-lt"/>
            </a:endParaRPr>
          </a:p>
        </p:txBody>
      </p:sp>
      <p:cxnSp>
        <p:nvCxnSpPr>
          <p:cNvPr id="24" name="直接连接符 23"/>
          <p:cNvCxnSpPr/>
          <p:nvPr/>
        </p:nvCxnSpPr>
        <p:spPr>
          <a:xfrm flipV="1">
            <a:off x="4623438" y="2379523"/>
            <a:ext cx="325721" cy="651443"/>
          </a:xfrm>
          <a:prstGeom prst="line">
            <a:avLst/>
          </a:prstGeom>
          <a:ln w="3175">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949159" y="2379523"/>
            <a:ext cx="859720" cy="0"/>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 name="ïṩḷíḍé"/>
          <p:cNvSpPr/>
          <p:nvPr/>
        </p:nvSpPr>
        <p:spPr>
          <a:xfrm>
            <a:off x="4902781" y="2339187"/>
            <a:ext cx="92756" cy="92756"/>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cs typeface="+mn-ea"/>
              <a:sym typeface="+mn-lt"/>
            </a:endParaRPr>
          </a:p>
        </p:txBody>
      </p:sp>
      <p:cxnSp>
        <p:nvCxnSpPr>
          <p:cNvPr id="27" name="直接连接符 26"/>
          <p:cNvCxnSpPr>
            <a:stCxn id="6" idx="1"/>
          </p:cNvCxnSpPr>
          <p:nvPr/>
        </p:nvCxnSpPr>
        <p:spPr>
          <a:xfrm flipH="1" flipV="1">
            <a:off x="4725204" y="2173865"/>
            <a:ext cx="191162" cy="178907"/>
          </a:xfrm>
          <a:prstGeom prst="line">
            <a:avLst/>
          </a:prstGeom>
          <a:ln w="317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273231" y="3210421"/>
            <a:ext cx="325721" cy="651443"/>
          </a:xfrm>
          <a:prstGeom prst="line">
            <a:avLst/>
          </a:prstGeom>
          <a:ln w="31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11506" y="4591964"/>
            <a:ext cx="859720" cy="0"/>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986074" y="4604671"/>
            <a:ext cx="325721" cy="651443"/>
          </a:xfrm>
          <a:prstGeom prst="line">
            <a:avLst/>
          </a:prstGeom>
          <a:ln w="317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578994" y="4587216"/>
            <a:ext cx="325721" cy="651443"/>
          </a:xfrm>
          <a:prstGeom prst="line">
            <a:avLst/>
          </a:prstGeom>
          <a:ln w="3175">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išḻiďe"/>
          <p:cNvSpPr/>
          <p:nvPr/>
        </p:nvSpPr>
        <p:spPr>
          <a:xfrm>
            <a:off x="3406589" y="3235968"/>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en-US" sz="2000" i="1">
              <a:solidFill>
                <a:schemeClr val="tx1"/>
              </a:solidFill>
              <a:cs typeface="+mn-ea"/>
              <a:sym typeface="+mn-lt"/>
            </a:endParaRPr>
          </a:p>
        </p:txBody>
      </p:sp>
      <p:sp>
        <p:nvSpPr>
          <p:cNvPr id="33" name="iṡlíḋe"/>
          <p:cNvSpPr/>
          <p:nvPr/>
        </p:nvSpPr>
        <p:spPr>
          <a:xfrm>
            <a:off x="5985785" y="1794430"/>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en-US" sz="2000" i="1">
              <a:solidFill>
                <a:schemeClr val="tx1"/>
              </a:solidFill>
              <a:cs typeface="+mn-ea"/>
              <a:sym typeface="+mn-lt"/>
            </a:endParaRPr>
          </a:p>
        </p:txBody>
      </p:sp>
      <p:sp>
        <p:nvSpPr>
          <p:cNvPr id="34" name="îṩḷïdé"/>
          <p:cNvSpPr/>
          <p:nvPr/>
        </p:nvSpPr>
        <p:spPr>
          <a:xfrm>
            <a:off x="7274252" y="3934777"/>
            <a:ext cx="1511163" cy="1302886"/>
          </a:xfrm>
          <a:custGeom>
            <a:gdLst>
              <a:gd name="connsiteX0" fmla="*/ 0 w 1884937"/>
              <a:gd name="connsiteY0" fmla="*/ 812572 h 1625144"/>
              <a:gd name="connsiteX1" fmla="*/ 406286 w 1884937"/>
              <a:gd name="connsiteY1" fmla="*/ 0 h 1625144"/>
              <a:gd name="connsiteX2" fmla="*/ 1478651 w 1884937"/>
              <a:gd name="connsiteY2" fmla="*/ 0 h 1625144"/>
              <a:gd name="connsiteX3" fmla="*/ 1884937 w 1884937"/>
              <a:gd name="connsiteY3" fmla="*/ 812572 h 1625144"/>
              <a:gd name="connsiteX4" fmla="*/ 1478651 w 1884937"/>
              <a:gd name="connsiteY4" fmla="*/ 1625144 h 1625144"/>
              <a:gd name="connsiteX5" fmla="*/ 406286 w 1884937"/>
              <a:gd name="connsiteY5" fmla="*/ 1625144 h 1625144"/>
              <a:gd name="connsiteX6" fmla="*/ 0 w 1884937"/>
              <a:gd name="connsiteY6" fmla="*/ 812572 h 16251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37" h="1625144">
                <a:moveTo>
                  <a:pt x="0" y="812572"/>
                </a:moveTo>
                <a:lnTo>
                  <a:pt x="406286" y="0"/>
                </a:lnTo>
                <a:lnTo>
                  <a:pt x="1478651" y="0"/>
                </a:lnTo>
                <a:lnTo>
                  <a:pt x="1884937" y="812572"/>
                </a:lnTo>
                <a:lnTo>
                  <a:pt x="1478651" y="1625144"/>
                </a:lnTo>
                <a:lnTo>
                  <a:pt x="406286" y="1625144"/>
                </a:lnTo>
                <a:lnTo>
                  <a:pt x="0" y="812572"/>
                </a:lnTo>
                <a:close/>
              </a:path>
            </a:pathLst>
          </a:custGeom>
          <a:blipFill dpi="0" rotWithShape="1">
            <a:blip r:embed="rId5">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en-US" sz="2000" i="1">
              <a:solidFill>
                <a:schemeClr val="tx1"/>
              </a:solidFill>
              <a:cs typeface="+mn-ea"/>
              <a:sym typeface="+mn-lt"/>
            </a:endParaRPr>
          </a:p>
        </p:txBody>
      </p:sp>
      <p:sp>
        <p:nvSpPr>
          <p:cNvPr id="35" name="iṣliḑè"/>
          <p:cNvSpPr/>
          <p:nvPr/>
        </p:nvSpPr>
        <p:spPr>
          <a:xfrm>
            <a:off x="5184246" y="2879739"/>
            <a:ext cx="539347" cy="559965"/>
          </a:xfrm>
          <a:custGeom>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i="1">
              <a:solidFill>
                <a:schemeClr val="tx1"/>
              </a:solidFill>
              <a:cs typeface="+mn-ea"/>
              <a:sym typeface="+mn-lt"/>
            </a:endParaRPr>
          </a:p>
        </p:txBody>
      </p:sp>
      <p:sp>
        <p:nvSpPr>
          <p:cNvPr id="36" name="îṧḷîḓè"/>
          <p:cNvSpPr/>
          <p:nvPr/>
        </p:nvSpPr>
        <p:spPr>
          <a:xfrm>
            <a:off x="5198361" y="4362263"/>
            <a:ext cx="511116" cy="449907"/>
          </a:xfrm>
          <a:custGeom>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i="1">
              <a:solidFill>
                <a:schemeClr val="tx1"/>
              </a:solidFill>
              <a:cs typeface="+mn-ea"/>
              <a:sym typeface="+mn-lt"/>
            </a:endParaRPr>
          </a:p>
        </p:txBody>
      </p:sp>
      <p:sp>
        <p:nvSpPr>
          <p:cNvPr id="37" name="ïsḻíďè"/>
          <p:cNvSpPr/>
          <p:nvPr/>
        </p:nvSpPr>
        <p:spPr>
          <a:xfrm>
            <a:off x="6507735" y="3591937"/>
            <a:ext cx="467264" cy="559965"/>
          </a:xfrm>
          <a:custGeom>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i="1">
              <a:solidFill>
                <a:schemeClr val="tx1"/>
              </a:solidFill>
              <a:cs typeface="+mn-ea"/>
              <a:sym typeface="+mn-lt"/>
            </a:endParaRPr>
          </a:p>
        </p:txBody>
      </p:sp>
      <p:grpSp>
        <p:nvGrpSpPr>
          <p:cNvPr id="38" name="îṣḻiḓé"/>
          <p:cNvGrpSpPr/>
          <p:nvPr/>
        </p:nvGrpSpPr>
        <p:grpSpPr>
          <a:xfrm>
            <a:off x="673100" y="1721097"/>
            <a:ext cx="3459629" cy="1412370"/>
            <a:chOff x="7818515" y="1888514"/>
            <a:chExt cx="3459629" cy="1412370"/>
          </a:xfrm>
        </p:grpSpPr>
        <p:sp>
          <p:nvSpPr>
            <p:cNvPr id="39" name="iśľïḑé"/>
            <p:cNvSpPr/>
            <p:nvPr/>
          </p:nvSpPr>
          <p:spPr bwMode="auto">
            <a:xfrm>
              <a:off x="7818515" y="2330319"/>
              <a:ext cx="3459629" cy="970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zh-CN" altLang="en-US" sz="1100">
                  <a:solidFill>
                    <a:schemeClr val="tx1">
                      <a:lumMod val="85000"/>
                      <a:lumOff val="15000"/>
                    </a:schemeClr>
                  </a:solidFill>
                  <a:cs typeface="+mn-ea"/>
                  <a:sym typeface="+mn-lt"/>
                </a:rPr>
                <a:t>请替换文字内容，修改文字内容，也可以直接复制你的内容</a:t>
              </a:r>
              <a:r>
                <a:rPr lang="en-US" altLang="zh-CN" sz="1100">
                  <a:cs typeface="+mn-ea"/>
                  <a:sym typeface="+mn-lt"/>
                </a:rPr>
                <a:t>.</a:t>
              </a:r>
            </a:p>
            <a:p>
              <a:pPr marL="171450" indent="-171450" algn="r">
                <a:lnSpc>
                  <a:spcPct val="150000"/>
                </a:lnSpc>
                <a:buFont typeface="Arial" panose="020b0604020202020204" pitchFamily="34" charset="0"/>
                <a:buChar char="•"/>
              </a:pPr>
              <a:r>
                <a:rPr lang="en-US" altLang="zh-CN" sz="1100">
                  <a:cs typeface="+mn-ea"/>
                  <a:sym typeface="+mn-lt"/>
                </a:rPr>
                <a:t>……</a:t>
              </a:r>
            </a:p>
          </p:txBody>
        </p:sp>
        <p:sp>
          <p:nvSpPr>
            <p:cNvPr id="40" name="ïśḷïďé"/>
            <p:cNvSpPr txBox="1"/>
            <p:nvPr/>
          </p:nvSpPr>
          <p:spPr bwMode="auto">
            <a:xfrm>
              <a:off x="7818515" y="1888514"/>
              <a:ext cx="345962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1600">
                  <a:cs typeface="+mn-ea"/>
                  <a:sym typeface="+mn-lt"/>
                </a:rPr>
                <a:t>添加标题</a:t>
              </a:r>
            </a:p>
          </p:txBody>
        </p:sp>
      </p:grpSp>
      <p:grpSp>
        <p:nvGrpSpPr>
          <p:cNvPr id="41" name="iṥḷiḋe"/>
          <p:cNvGrpSpPr/>
          <p:nvPr/>
        </p:nvGrpSpPr>
        <p:grpSpPr>
          <a:xfrm>
            <a:off x="673100" y="4621152"/>
            <a:ext cx="3459629" cy="1412370"/>
            <a:chOff x="7818515" y="1888514"/>
            <a:chExt cx="3459629" cy="1412370"/>
          </a:xfrm>
        </p:grpSpPr>
        <p:sp>
          <p:nvSpPr>
            <p:cNvPr id="42" name="ïsliḍé"/>
            <p:cNvSpPr/>
            <p:nvPr/>
          </p:nvSpPr>
          <p:spPr bwMode="auto">
            <a:xfrm>
              <a:off x="7818515" y="2330319"/>
              <a:ext cx="3459629" cy="970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zh-CN" altLang="en-US" sz="1100">
                  <a:solidFill>
                    <a:schemeClr val="tx1">
                      <a:lumMod val="85000"/>
                      <a:lumOff val="15000"/>
                    </a:schemeClr>
                  </a:solidFill>
                  <a:cs typeface="+mn-ea"/>
                  <a:sym typeface="+mn-lt"/>
                </a:rPr>
                <a:t>请替换文字内容，修改文字内容，也可以直接复制你的内容</a:t>
              </a:r>
              <a:r>
                <a:rPr lang="en-US" altLang="zh-CN" sz="1100">
                  <a:cs typeface="+mn-ea"/>
                  <a:sym typeface="+mn-lt"/>
                </a:rPr>
                <a:t>.</a:t>
              </a:r>
            </a:p>
            <a:p>
              <a:pPr marL="171450" indent="-171450" algn="r">
                <a:lnSpc>
                  <a:spcPct val="150000"/>
                </a:lnSpc>
                <a:buFont typeface="Arial" panose="020b0604020202020204" pitchFamily="34" charset="0"/>
                <a:buChar char="•"/>
              </a:pPr>
              <a:r>
                <a:rPr lang="en-US" altLang="zh-CN" sz="1100">
                  <a:cs typeface="+mn-ea"/>
                  <a:sym typeface="+mn-lt"/>
                </a:rPr>
                <a:t>……</a:t>
              </a:r>
            </a:p>
          </p:txBody>
        </p:sp>
        <p:sp>
          <p:nvSpPr>
            <p:cNvPr id="43" name="íšlíḓe"/>
            <p:cNvSpPr txBox="1"/>
            <p:nvPr/>
          </p:nvSpPr>
          <p:spPr bwMode="auto">
            <a:xfrm>
              <a:off x="7818515" y="1888514"/>
              <a:ext cx="345962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1600">
                  <a:cs typeface="+mn-ea"/>
                  <a:sym typeface="+mn-lt"/>
                </a:rPr>
                <a:t>添加标题</a:t>
              </a:r>
            </a:p>
          </p:txBody>
        </p:sp>
      </p:grpSp>
      <p:grpSp>
        <p:nvGrpSpPr>
          <p:cNvPr id="44" name="iṥļiḑe"/>
          <p:cNvGrpSpPr/>
          <p:nvPr/>
        </p:nvGrpSpPr>
        <p:grpSpPr>
          <a:xfrm>
            <a:off x="8059271" y="2582792"/>
            <a:ext cx="3459629" cy="1412370"/>
            <a:chOff x="7818515" y="1888514"/>
            <a:chExt cx="3459629" cy="1412370"/>
          </a:xfrm>
        </p:grpSpPr>
        <p:sp>
          <p:nvSpPr>
            <p:cNvPr id="45" name="íṡļïḑe"/>
            <p:cNvSpPr/>
            <p:nvPr/>
          </p:nvSpPr>
          <p:spPr bwMode="auto">
            <a:xfrm>
              <a:off x="7818515" y="2330319"/>
              <a:ext cx="3459629" cy="970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zh-CN" altLang="en-US" sz="1100">
                  <a:solidFill>
                    <a:schemeClr val="tx1">
                      <a:lumMod val="85000"/>
                      <a:lumOff val="15000"/>
                    </a:schemeClr>
                  </a:solidFill>
                  <a:cs typeface="+mn-ea"/>
                  <a:sym typeface="+mn-lt"/>
                </a:rPr>
                <a:t>请替换文字内容，修改文字内容，也可以直接复制你的内容</a:t>
              </a:r>
              <a:endParaRPr lang="en-US" altLang="zh-CN" sz="1100">
                <a:cs typeface="+mn-ea"/>
                <a:sym typeface="+mn-lt"/>
              </a:endParaRPr>
            </a:p>
            <a:p>
              <a:pPr marL="171450" indent="-171450">
                <a:lnSpc>
                  <a:spcPct val="150000"/>
                </a:lnSpc>
                <a:buFont typeface="Arial" panose="020b0604020202020204" pitchFamily="34" charset="0"/>
                <a:buChar char="•"/>
              </a:pPr>
              <a:r>
                <a:rPr lang="en-US" altLang="zh-CN" sz="1100">
                  <a:cs typeface="+mn-ea"/>
                  <a:sym typeface="+mn-lt"/>
                </a:rPr>
                <a:t>……</a:t>
              </a:r>
            </a:p>
          </p:txBody>
        </p:sp>
        <p:sp>
          <p:nvSpPr>
            <p:cNvPr id="46" name="isļíďê"/>
            <p:cNvSpPr txBox="1"/>
            <p:nvPr/>
          </p:nvSpPr>
          <p:spPr bwMode="auto">
            <a:xfrm>
              <a:off x="7818515" y="1888514"/>
              <a:ext cx="345962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a:cs typeface="+mn-ea"/>
                  <a:sym typeface="+mn-lt"/>
                </a:rPr>
                <a:t>添加标题</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1000"/>
                                        <p:tgtEl>
                                          <p:spTgt spid="36"/>
                                        </p:tgtEl>
                                      </p:cBhvr>
                                    </p:animEffect>
                                    <p:anim calcmode="lin" valueType="num">
                                      <p:cBhvr>
                                        <p:cTn id="83" dur="1000" fill="hold"/>
                                        <p:tgtEl>
                                          <p:spTgt spid="36"/>
                                        </p:tgtEl>
                                        <p:attrNameLst>
                                          <p:attrName>ppt_x</p:attrName>
                                        </p:attrNameLst>
                                      </p:cBhvr>
                                      <p:tavLst>
                                        <p:tav tm="0">
                                          <p:val>
                                            <p:strVal val="#ppt_x"/>
                                          </p:val>
                                        </p:tav>
                                        <p:tav tm="100000">
                                          <p:val>
                                            <p:strVal val="#ppt_x"/>
                                          </p:val>
                                        </p:tav>
                                      </p:tavLst>
                                    </p:anim>
                                    <p:anim calcmode="lin" valueType="num">
                                      <p:cBhvr>
                                        <p:cTn id="84" dur="1000" fill="hold"/>
                                        <p:tgtEl>
                                          <p:spTgt spid="3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1000"/>
                                        <p:tgtEl>
                                          <p:spTgt spid="37"/>
                                        </p:tgtEl>
                                      </p:cBhvr>
                                    </p:animEffect>
                                    <p:anim calcmode="lin" valueType="num">
                                      <p:cBhvr>
                                        <p:cTn id="88" dur="1000" fill="hold"/>
                                        <p:tgtEl>
                                          <p:spTgt spid="37"/>
                                        </p:tgtEl>
                                        <p:attrNameLst>
                                          <p:attrName>ppt_x</p:attrName>
                                        </p:attrNameLst>
                                      </p:cBhvr>
                                      <p:tavLst>
                                        <p:tav tm="0">
                                          <p:val>
                                            <p:strVal val="#ppt_x"/>
                                          </p:val>
                                        </p:tav>
                                        <p:tav tm="100000">
                                          <p:val>
                                            <p:strVal val="#ppt_x"/>
                                          </p:val>
                                        </p:tav>
                                      </p:tavLst>
                                    </p:anim>
                                    <p:anim calcmode="lin" valueType="num">
                                      <p:cBhvr>
                                        <p:cTn id="89" dur="1000" fill="hold"/>
                                        <p:tgtEl>
                                          <p:spTgt spid="37"/>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1000"/>
                                        <p:tgtEl>
                                          <p:spTgt spid="38"/>
                                        </p:tgtEl>
                                      </p:cBhvr>
                                    </p:animEffect>
                                    <p:anim calcmode="lin" valueType="num">
                                      <p:cBhvr>
                                        <p:cTn id="93" dur="1000" fill="hold"/>
                                        <p:tgtEl>
                                          <p:spTgt spid="38"/>
                                        </p:tgtEl>
                                        <p:attrNameLst>
                                          <p:attrName>ppt_x</p:attrName>
                                        </p:attrNameLst>
                                      </p:cBhvr>
                                      <p:tavLst>
                                        <p:tav tm="0">
                                          <p:val>
                                            <p:strVal val="#ppt_x"/>
                                          </p:val>
                                        </p:tav>
                                        <p:tav tm="100000">
                                          <p:val>
                                            <p:strVal val="#ppt_x"/>
                                          </p:val>
                                        </p:tav>
                                      </p:tavLst>
                                    </p:anim>
                                    <p:anim calcmode="lin" valueType="num">
                                      <p:cBhvr>
                                        <p:cTn id="94" dur="1000" fill="hold"/>
                                        <p:tgtEl>
                                          <p:spTgt spid="38"/>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23" grpId="0" animBg="1"/>
      <p:bldP spid="6" grpId="0" animBg="1"/>
      <p:bldP spid="32" grpId="0" animBg="1"/>
      <p:bldP spid="33" grpId="0" animBg="1"/>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915988" y="1505618"/>
            <a:ext cx="4525941" cy="2011150"/>
            <a:chOff x="814388" y="1891698"/>
            <a:chExt cx="4525941" cy="2011150"/>
          </a:xfrm>
        </p:grpSpPr>
        <p:sp>
          <p:nvSpPr>
            <p:cNvPr id="7" name="矩形 6"/>
            <p:cNvSpPr/>
            <p:nvPr/>
          </p:nvSpPr>
          <p:spPr>
            <a:xfrm>
              <a:off x="814388" y="2631948"/>
              <a:ext cx="4525941" cy="233172"/>
            </a:xfrm>
            <a:prstGeom prst="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8" name="矩形 7"/>
            <p:cNvSpPr/>
            <p:nvPr/>
          </p:nvSpPr>
          <p:spPr>
            <a:xfrm>
              <a:off x="814388" y="2631948"/>
              <a:ext cx="2297186" cy="2331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1" name="组合 10"/>
            <p:cNvGrpSpPr/>
            <p:nvPr/>
          </p:nvGrpSpPr>
          <p:grpSpPr>
            <a:xfrm>
              <a:off x="814388" y="3157413"/>
              <a:ext cx="4525941" cy="745435"/>
              <a:chOff x="1255608" y="4284890"/>
              <a:chExt cx="4525941" cy="745435"/>
            </a:xfrm>
          </p:grpSpPr>
          <p:sp>
            <p:nvSpPr>
              <p:cNvPr id="12" name="矩形 11"/>
              <p:cNvSpPr/>
              <p:nvPr/>
            </p:nvSpPr>
            <p:spPr>
              <a:xfrm>
                <a:off x="1255611" y="4284890"/>
                <a:ext cx="2661735"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13" name="文本框 12"/>
              <p:cNvSpPr txBox="1"/>
              <p:nvPr/>
            </p:nvSpPr>
            <p:spPr>
              <a:xfrm>
                <a:off x="1255608" y="4693630"/>
                <a:ext cx="4525941" cy="336695"/>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a:t>
                </a:r>
                <a:endParaRPr kumimoji="1" lang="en-GB" altLang="zh-CN" sz="1000">
                  <a:solidFill>
                    <a:sysClr val="windowText" lastClr="000000"/>
                  </a:solidFill>
                  <a:cs typeface="+mn-ea"/>
                  <a:sym typeface="+mn-lt"/>
                </a:endParaRPr>
              </a:p>
            </p:txBody>
          </p:sp>
        </p:grpSp>
        <p:sp>
          <p:nvSpPr>
            <p:cNvPr id="14" name="文本框 13"/>
            <p:cNvSpPr txBox="1"/>
            <p:nvPr/>
          </p:nvSpPr>
          <p:spPr>
            <a:xfrm>
              <a:off x="814388" y="1891698"/>
              <a:ext cx="1316386" cy="707886"/>
            </a:xfrm>
            <a:prstGeom prst="rect">
              <a:avLst/>
            </a:prstGeom>
            <a:noFill/>
          </p:spPr>
          <p:txBody>
            <a:bodyPr wrap="none" rtlCol="0">
              <a:spAutoFit/>
            </a:bodyPr>
            <a:lstStyle/>
            <a:p>
              <a:r>
                <a:rPr kumimoji="1" lang="en-US" altLang="zh-CN" sz="4000" b="1" i="1">
                  <a:solidFill>
                    <a:schemeClr val="tx1">
                      <a:lumMod val="85000"/>
                      <a:lumOff val="15000"/>
                    </a:schemeClr>
                  </a:solidFill>
                  <a:cs typeface="+mn-ea"/>
                  <a:sym typeface="+mn-lt"/>
                </a:rPr>
                <a:t>53%</a:t>
              </a:r>
            </a:p>
          </p:txBody>
        </p:sp>
      </p:grpSp>
      <p:grpSp>
        <p:nvGrpSpPr>
          <p:cNvPr id="9" name="组合 8"/>
          <p:cNvGrpSpPr/>
          <p:nvPr/>
        </p:nvGrpSpPr>
        <p:grpSpPr>
          <a:xfrm>
            <a:off x="6554505" y="1505618"/>
            <a:ext cx="4525941" cy="2011150"/>
            <a:chOff x="6452905" y="1891698"/>
            <a:chExt cx="4525941" cy="2011150"/>
          </a:xfrm>
        </p:grpSpPr>
        <p:sp>
          <p:nvSpPr>
            <p:cNvPr id="15" name="矩形 14"/>
            <p:cNvSpPr/>
            <p:nvPr/>
          </p:nvSpPr>
          <p:spPr>
            <a:xfrm>
              <a:off x="6452905" y="2631948"/>
              <a:ext cx="4525941" cy="233172"/>
            </a:xfrm>
            <a:prstGeom prst="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6" name="矩形 15"/>
            <p:cNvSpPr/>
            <p:nvPr/>
          </p:nvSpPr>
          <p:spPr>
            <a:xfrm>
              <a:off x="6452905" y="2631948"/>
              <a:ext cx="3010072" cy="2331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7" name="组合 16"/>
            <p:cNvGrpSpPr/>
            <p:nvPr/>
          </p:nvGrpSpPr>
          <p:grpSpPr>
            <a:xfrm>
              <a:off x="6452905" y="3157413"/>
              <a:ext cx="4525941" cy="745435"/>
              <a:chOff x="1255608" y="4284890"/>
              <a:chExt cx="4525941" cy="745435"/>
            </a:xfrm>
          </p:grpSpPr>
          <p:sp>
            <p:nvSpPr>
              <p:cNvPr id="18" name="矩形 17"/>
              <p:cNvSpPr/>
              <p:nvPr/>
            </p:nvSpPr>
            <p:spPr>
              <a:xfrm>
                <a:off x="1255611" y="4284890"/>
                <a:ext cx="2661735"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19" name="文本框 18"/>
              <p:cNvSpPr txBox="1"/>
              <p:nvPr/>
            </p:nvSpPr>
            <p:spPr>
              <a:xfrm>
                <a:off x="1255608" y="4693630"/>
                <a:ext cx="4525941" cy="336695"/>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a:t>
                </a:r>
                <a:endParaRPr kumimoji="1" lang="en-GB" altLang="zh-CN" sz="1000">
                  <a:solidFill>
                    <a:sysClr val="windowText" lastClr="000000"/>
                  </a:solidFill>
                  <a:cs typeface="+mn-ea"/>
                  <a:sym typeface="+mn-lt"/>
                </a:endParaRPr>
              </a:p>
            </p:txBody>
          </p:sp>
        </p:grpSp>
        <p:sp>
          <p:nvSpPr>
            <p:cNvPr id="20" name="文本框 19"/>
            <p:cNvSpPr txBox="1"/>
            <p:nvPr/>
          </p:nvSpPr>
          <p:spPr>
            <a:xfrm>
              <a:off x="6452905" y="1891698"/>
              <a:ext cx="1356462" cy="707886"/>
            </a:xfrm>
            <a:prstGeom prst="rect">
              <a:avLst/>
            </a:prstGeom>
            <a:noFill/>
          </p:spPr>
          <p:txBody>
            <a:bodyPr wrap="none" rtlCol="0">
              <a:spAutoFit/>
            </a:bodyPr>
            <a:lstStyle/>
            <a:p>
              <a:r>
                <a:rPr kumimoji="1" lang="en-US" altLang="zh-CN" sz="4000" b="1" i="1">
                  <a:solidFill>
                    <a:schemeClr val="tx1">
                      <a:lumMod val="85000"/>
                      <a:lumOff val="15000"/>
                    </a:schemeClr>
                  </a:solidFill>
                  <a:cs typeface="+mn-ea"/>
                  <a:sym typeface="+mn-lt"/>
                </a:rPr>
                <a:t>79%</a:t>
              </a:r>
            </a:p>
          </p:txBody>
        </p:sp>
      </p:grpSp>
      <p:grpSp>
        <p:nvGrpSpPr>
          <p:cNvPr id="10" name="组合 9"/>
          <p:cNvGrpSpPr/>
          <p:nvPr/>
        </p:nvGrpSpPr>
        <p:grpSpPr>
          <a:xfrm>
            <a:off x="915988" y="3718694"/>
            <a:ext cx="4525941" cy="2011150"/>
            <a:chOff x="814388" y="4247014"/>
            <a:chExt cx="4525941" cy="2011150"/>
          </a:xfrm>
        </p:grpSpPr>
        <p:sp>
          <p:nvSpPr>
            <p:cNvPr id="21" name="矩形 20"/>
            <p:cNvSpPr/>
            <p:nvPr/>
          </p:nvSpPr>
          <p:spPr>
            <a:xfrm>
              <a:off x="814388" y="4987264"/>
              <a:ext cx="4525941" cy="233172"/>
            </a:xfrm>
            <a:prstGeom prst="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6" name="矩形 35"/>
            <p:cNvSpPr/>
            <p:nvPr/>
          </p:nvSpPr>
          <p:spPr>
            <a:xfrm>
              <a:off x="814388" y="4987264"/>
              <a:ext cx="1212191" cy="23317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37" name="组合 36"/>
            <p:cNvGrpSpPr/>
            <p:nvPr/>
          </p:nvGrpSpPr>
          <p:grpSpPr>
            <a:xfrm>
              <a:off x="814388" y="5512729"/>
              <a:ext cx="4525941" cy="745435"/>
              <a:chOff x="1255608" y="4284890"/>
              <a:chExt cx="4525941" cy="745435"/>
            </a:xfrm>
          </p:grpSpPr>
          <p:sp>
            <p:nvSpPr>
              <p:cNvPr id="38" name="矩形 37"/>
              <p:cNvSpPr/>
              <p:nvPr/>
            </p:nvSpPr>
            <p:spPr>
              <a:xfrm>
                <a:off x="1255611" y="4284890"/>
                <a:ext cx="2661735"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39" name="文本框 38"/>
              <p:cNvSpPr txBox="1"/>
              <p:nvPr/>
            </p:nvSpPr>
            <p:spPr>
              <a:xfrm>
                <a:off x="1255608" y="4693630"/>
                <a:ext cx="4525941" cy="336695"/>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a:t>
                </a:r>
                <a:endParaRPr kumimoji="1" lang="en-GB" altLang="zh-CN" sz="1000">
                  <a:solidFill>
                    <a:sysClr val="windowText" lastClr="000000"/>
                  </a:solidFill>
                  <a:cs typeface="+mn-ea"/>
                  <a:sym typeface="+mn-lt"/>
                </a:endParaRPr>
              </a:p>
            </p:txBody>
          </p:sp>
        </p:grpSp>
        <p:sp>
          <p:nvSpPr>
            <p:cNvPr id="40" name="文本框 39"/>
            <p:cNvSpPr txBox="1"/>
            <p:nvPr/>
          </p:nvSpPr>
          <p:spPr>
            <a:xfrm>
              <a:off x="814388" y="4247014"/>
              <a:ext cx="1202573" cy="707886"/>
            </a:xfrm>
            <a:prstGeom prst="rect">
              <a:avLst/>
            </a:prstGeom>
            <a:noFill/>
          </p:spPr>
          <p:txBody>
            <a:bodyPr wrap="none" rtlCol="0">
              <a:spAutoFit/>
            </a:bodyPr>
            <a:lstStyle/>
            <a:p>
              <a:r>
                <a:rPr kumimoji="1" lang="en-US" altLang="zh-CN" sz="4000" b="1" i="1">
                  <a:solidFill>
                    <a:schemeClr val="tx1">
                      <a:lumMod val="85000"/>
                      <a:lumOff val="15000"/>
                    </a:schemeClr>
                  </a:solidFill>
                  <a:cs typeface="+mn-ea"/>
                  <a:sym typeface="+mn-lt"/>
                </a:rPr>
                <a:t>14%</a:t>
              </a:r>
            </a:p>
          </p:txBody>
        </p:sp>
      </p:grpSp>
      <p:grpSp>
        <p:nvGrpSpPr>
          <p:cNvPr id="41" name="组合 40"/>
          <p:cNvGrpSpPr/>
          <p:nvPr/>
        </p:nvGrpSpPr>
        <p:grpSpPr>
          <a:xfrm>
            <a:off x="6554505" y="3718694"/>
            <a:ext cx="4525941" cy="2011150"/>
            <a:chOff x="6452905" y="4247014"/>
            <a:chExt cx="4525941" cy="2011150"/>
          </a:xfrm>
        </p:grpSpPr>
        <p:sp>
          <p:nvSpPr>
            <p:cNvPr id="60" name="矩形 59"/>
            <p:cNvSpPr/>
            <p:nvPr/>
          </p:nvSpPr>
          <p:spPr>
            <a:xfrm>
              <a:off x="6452905" y="4987264"/>
              <a:ext cx="4525941" cy="233172"/>
            </a:xfrm>
            <a:prstGeom prst="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1" name="矩形 60"/>
            <p:cNvSpPr/>
            <p:nvPr/>
          </p:nvSpPr>
          <p:spPr>
            <a:xfrm>
              <a:off x="6452905" y="4987264"/>
              <a:ext cx="4219858" cy="23317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62" name="组合 61"/>
            <p:cNvGrpSpPr/>
            <p:nvPr/>
          </p:nvGrpSpPr>
          <p:grpSpPr>
            <a:xfrm>
              <a:off x="6452905" y="5512729"/>
              <a:ext cx="4525941" cy="745435"/>
              <a:chOff x="1255608" y="4284890"/>
              <a:chExt cx="4525941" cy="745435"/>
            </a:xfrm>
          </p:grpSpPr>
          <p:sp>
            <p:nvSpPr>
              <p:cNvPr id="63" name="矩形 62"/>
              <p:cNvSpPr/>
              <p:nvPr/>
            </p:nvSpPr>
            <p:spPr>
              <a:xfrm>
                <a:off x="1255611" y="4284890"/>
                <a:ext cx="2661735"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ysClr val="windowText" lastClr="000000"/>
                    </a:solidFill>
                    <a:cs typeface="+mn-ea"/>
                    <a:sym typeface="+mn-lt"/>
                  </a:rPr>
                  <a:t>在此输入文本内容在此输入</a:t>
                </a:r>
              </a:p>
            </p:txBody>
          </p:sp>
          <p:sp>
            <p:nvSpPr>
              <p:cNvPr id="64" name="文本框 63"/>
              <p:cNvSpPr txBox="1"/>
              <p:nvPr/>
            </p:nvSpPr>
            <p:spPr>
              <a:xfrm>
                <a:off x="1255608" y="4693630"/>
                <a:ext cx="4525941" cy="336695"/>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000">
                    <a:solidFill>
                      <a:schemeClr val="tx1">
                        <a:lumMod val="65000"/>
                        <a:lumOff val="35000"/>
                      </a:schemeClr>
                    </a:solidFill>
                    <a:cs typeface="+mn-ea"/>
                    <a:sym typeface="+mn-lt"/>
                  </a:rPr>
                  <a:t>点击添加相关标题文字，点击添加相点击添加相关标题文字</a:t>
                </a:r>
                <a:endParaRPr kumimoji="1" lang="en-GB" altLang="zh-CN" sz="1000">
                  <a:solidFill>
                    <a:sysClr val="windowText" lastClr="000000"/>
                  </a:solidFill>
                  <a:cs typeface="+mn-ea"/>
                  <a:sym typeface="+mn-lt"/>
                </a:endParaRPr>
              </a:p>
            </p:txBody>
          </p:sp>
        </p:grpSp>
        <p:sp>
          <p:nvSpPr>
            <p:cNvPr id="65" name="文本框 64"/>
            <p:cNvSpPr txBox="1"/>
            <p:nvPr/>
          </p:nvSpPr>
          <p:spPr>
            <a:xfrm>
              <a:off x="6452905" y="4247014"/>
              <a:ext cx="1354858" cy="707886"/>
            </a:xfrm>
            <a:prstGeom prst="rect">
              <a:avLst/>
            </a:prstGeom>
            <a:noFill/>
          </p:spPr>
          <p:txBody>
            <a:bodyPr wrap="none" rtlCol="0">
              <a:spAutoFit/>
            </a:bodyPr>
            <a:lstStyle/>
            <a:p>
              <a:r>
                <a:rPr kumimoji="1" lang="en-US" altLang="zh-CN" sz="4000" b="1" i="1">
                  <a:solidFill>
                    <a:schemeClr val="tx1">
                      <a:lumMod val="85000"/>
                      <a:lumOff val="15000"/>
                    </a:schemeClr>
                  </a:solidFill>
                  <a:cs typeface="+mn-ea"/>
                  <a:sym typeface="+mn-lt"/>
                </a:rPr>
                <a:t>92%</a:t>
              </a:r>
            </a:p>
          </p:txBody>
        </p:sp>
      </p:gr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矩形 26"/>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dissolv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平行四边形 8"/>
          <p:cNvSpPr/>
          <p:nvPr/>
        </p:nvSpPr>
        <p:spPr>
          <a:xfrm>
            <a:off x="623571" y="1984375"/>
            <a:ext cx="1916112" cy="1143000"/>
          </a:xfrm>
          <a:prstGeom prst="parallelogram">
            <a:avLst/>
          </a:prstGeom>
          <a:solidFill>
            <a:srgbClr val="182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平行四边形 80"/>
          <p:cNvSpPr/>
          <p:nvPr/>
        </p:nvSpPr>
        <p:spPr>
          <a:xfrm>
            <a:off x="2320607" y="1984375"/>
            <a:ext cx="4373258" cy="1143000"/>
          </a:xfrm>
          <a:prstGeom prst="parallelogram">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51005" y="1984375"/>
            <a:ext cx="6086475" cy="4057650"/>
          </a:xfrm>
          <a:prstGeom prst="parallelogram">
            <a:avLst/>
          </a:prstGeom>
          <a:noFill/>
          <a:extLst>
            <a:ext uri="{909E8E84-426E-40DD-AFC4-6F175D3DCCD1}">
              <a14:hiddenFill xmlns:a14="http://schemas.microsoft.com/office/drawing/2010/main">
                <a:solidFill>
                  <a:srgbClr val="FFFFFF"/>
                </a:solidFill>
              </a14:hiddenFill>
            </a:ext>
          </a:extLst>
        </p:spPr>
      </p:pic>
      <p:sp>
        <p:nvSpPr>
          <p:cNvPr id="85" name="矩形 84"/>
          <p:cNvSpPr/>
          <p:nvPr/>
        </p:nvSpPr>
        <p:spPr>
          <a:xfrm>
            <a:off x="635550" y="3452735"/>
            <a:ext cx="2015490" cy="460375"/>
          </a:xfrm>
          <a:prstGeom prst="rect">
            <a:avLst/>
          </a:prstGeom>
        </p:spPr>
        <p:txBody>
          <a:bodyPr wrap="none">
            <a:spAutoFit/>
          </a:bodyPr>
          <a:lstStyle/>
          <a:p>
            <a:r>
              <a:rPr lang="zh-CN" altLang="en-US" sz="2400" b="1">
                <a:solidFill>
                  <a:schemeClr val="accent4">
                    <a:lumMod val="75000"/>
                  </a:schemeClr>
                </a:solidFill>
                <a:cs typeface="+mn-ea"/>
                <a:sym typeface="+mn-lt"/>
              </a:rPr>
              <a:t>输入标题内容</a:t>
            </a:r>
          </a:p>
        </p:txBody>
      </p:sp>
      <p:cxnSp>
        <p:nvCxnSpPr>
          <p:cNvPr id="86" name="直接连接符 85"/>
          <p:cNvCxnSpPr/>
          <p:nvPr/>
        </p:nvCxnSpPr>
        <p:spPr>
          <a:xfrm>
            <a:off x="734306" y="4016420"/>
            <a:ext cx="355107"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671830" y="4048760"/>
            <a:ext cx="4876165" cy="387798"/>
          </a:xfrm>
          <a:prstGeom prst="rect">
            <a:avLst/>
          </a:prstGeom>
        </p:spPr>
        <p:txBody>
          <a:bodyPr wrap="square">
            <a:spAutoFit/>
          </a:bodyPr>
          <a:lstStyle/>
          <a:p>
            <a:pPr lvl="0" algn="l" defTabSz="913765">
              <a:lnSpc>
                <a:spcPct val="180000"/>
              </a:lnSpc>
              <a:spcBef>
                <a:spcPct val="0"/>
              </a:spcBef>
              <a:spcAft>
                <a:spcPct val="0"/>
              </a:spcAft>
              <a:buClrTx/>
              <a:buSzTx/>
              <a:defRPr/>
            </a:pPr>
            <a:r>
              <a:rPr lang="zh-CN" altLang="en-US" sz="1200">
                <a:solidFill>
                  <a:schemeClr val="tx1">
                    <a:lumMod val="65000"/>
                    <a:lumOff val="35000"/>
                  </a:schemeClr>
                </a:solidFill>
                <a:cs typeface="+mn-ea"/>
                <a:sym typeface="+mn-lt"/>
              </a:rPr>
              <a:t>点击添加相关标题文字，点击添加相点击添加相关标题文字</a:t>
            </a:r>
            <a:endParaRPr lang="en-US" altLang="zh-CN" sz="1200" b="1">
              <a:cs typeface="+mn-ea"/>
              <a:sym typeface="+mn-lt"/>
            </a:endParaRPr>
          </a:p>
        </p:txBody>
      </p:sp>
      <p:sp>
        <p:nvSpPr>
          <p:cNvPr id="88" name="矩形 87"/>
          <p:cNvSpPr/>
          <p:nvPr/>
        </p:nvSpPr>
        <p:spPr>
          <a:xfrm>
            <a:off x="671794" y="4393517"/>
            <a:ext cx="5954524" cy="350865"/>
          </a:xfrm>
          <a:prstGeom prst="rect">
            <a:avLst/>
          </a:prstGeom>
        </p:spPr>
        <p:txBody>
          <a:bodyPr wrap="square">
            <a:spAutoFit/>
          </a:bodyPr>
          <a:lstStyle/>
          <a:p>
            <a:pPr lvl="0" algn="l" defTabSz="913765">
              <a:lnSpc>
                <a:spcPct val="180000"/>
              </a:lnSpc>
              <a:spcBef>
                <a:spcPct val="0"/>
              </a:spcBef>
              <a:spcAft>
                <a:spcPct val="0"/>
              </a:spcAft>
              <a:buClrTx/>
              <a:buSzTx/>
              <a:defRPr/>
            </a:pPr>
            <a:r>
              <a:rPr lang="zh-CN" altLang="en-US" sz="1050">
                <a:solidFill>
                  <a:schemeClr val="tx1">
                    <a:lumMod val="65000"/>
                    <a:lumOff val="35000"/>
                  </a:schemeClr>
                </a:solidFill>
                <a:cs typeface="+mn-ea"/>
                <a:sym typeface="+mn-lt"/>
              </a:rPr>
              <a:t>点击添加相关标题文字，点击添加相点击添加相关标题文字</a:t>
            </a:r>
            <a:endParaRPr lang="en-US" altLang="zh-CN" sz="1050">
              <a:solidFill>
                <a:schemeClr val="tx1">
                  <a:lumMod val="50000"/>
                  <a:lumOff val="50000"/>
                </a:schemeClr>
              </a:solidFill>
              <a:cs typeface="+mn-ea"/>
              <a:sym typeface="+mn-lt"/>
            </a:endParaRPr>
          </a:p>
        </p:txBody>
      </p:sp>
      <p:grpSp>
        <p:nvGrpSpPr>
          <p:cNvPr id="89" name="组合 88"/>
          <p:cNvGrpSpPr/>
          <p:nvPr/>
        </p:nvGrpSpPr>
        <p:grpSpPr>
          <a:xfrm>
            <a:off x="734306" y="4894534"/>
            <a:ext cx="3621010" cy="518843"/>
            <a:chOff x="6522494" y="4961348"/>
            <a:chExt cx="1671075" cy="239443"/>
          </a:xfrm>
        </p:grpSpPr>
        <p:sp>
          <p:nvSpPr>
            <p:cNvPr id="90" name="SZYX"/>
            <p:cNvSpPr/>
            <p:nvPr/>
          </p:nvSpPr>
          <p:spPr bwMode="auto">
            <a:xfrm>
              <a:off x="6522494" y="4961348"/>
              <a:ext cx="240066" cy="239443"/>
            </a:xfrm>
            <a:prstGeom prst="ellipse">
              <a:avLst/>
            </a:prstGeom>
            <a:solidFill>
              <a:schemeClr val="bg1">
                <a:lumMod val="95000"/>
              </a:schemeClr>
            </a:solidFill>
            <a:ln w="9525">
              <a:noFill/>
              <a:round/>
            </a:ln>
          </p:spPr>
          <p:txBody>
            <a:bodyPr wrap="square" lIns="91440" tIns="45720" rIns="91440" bIns="45720" anchor="ctr">
              <a:normAutofit/>
            </a:bodyPr>
            <a:lstStyle/>
            <a:p>
              <a:pPr algn="ctr"/>
              <a:endParaRPr>
                <a:solidFill>
                  <a:srgbClr val="000000"/>
                </a:solidFill>
                <a:cs typeface="+mn-ea"/>
                <a:sym typeface="+mn-lt"/>
              </a:endParaRPr>
            </a:p>
          </p:txBody>
        </p:sp>
        <p:sp>
          <p:nvSpPr>
            <p:cNvPr id="91" name="SZYX"/>
            <p:cNvSpPr/>
            <p:nvPr/>
          </p:nvSpPr>
          <p:spPr bwMode="auto">
            <a:xfrm>
              <a:off x="6547993" y="4988091"/>
              <a:ext cx="189068" cy="188445"/>
            </a:xfrm>
            <a:custGeom>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gradFill rotWithShape="1">
              <a:gsLst>
                <a:gs pos="75000">
                  <a:srgbClr val="D26668"/>
                </a:gs>
                <a:gs pos="0">
                  <a:srgbClr val="BD1F23"/>
                </a:gs>
              </a:gsLst>
              <a:lin ang="13500000" scaled="0"/>
            </a:gradFill>
            <a:ln w="9525">
              <a:noFill/>
              <a:round/>
            </a:ln>
          </p:spPr>
          <p:txBody>
            <a:bodyPr wrap="square" lIns="91440" tIns="45720" rIns="91440" bIns="45720" anchor="ctr">
              <a:normAutofit/>
            </a:bodyPr>
            <a:lstStyle/>
            <a:p>
              <a:pPr algn="ctr"/>
              <a:endParaRPr>
                <a:solidFill>
                  <a:srgbClr val="FFFFFF"/>
                </a:solidFill>
                <a:cs typeface="+mn-ea"/>
                <a:sym typeface="+mn-lt"/>
              </a:endParaRPr>
            </a:p>
          </p:txBody>
        </p:sp>
        <p:sp>
          <p:nvSpPr>
            <p:cNvPr id="92" name="SZYX"/>
            <p:cNvSpPr>
              <a:spLocks noChangeAspect="1"/>
            </p:cNvSpPr>
            <p:nvPr/>
          </p:nvSpPr>
          <p:spPr bwMode="auto">
            <a:xfrm>
              <a:off x="6573706" y="5035082"/>
              <a:ext cx="137642" cy="77233"/>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9050" h="341748">
                  <a:moveTo>
                    <a:pt x="304014" y="129487"/>
                  </a:moveTo>
                  <a:cubicBezTo>
                    <a:pt x="305283" y="129487"/>
                    <a:pt x="319819" y="129751"/>
                    <a:pt x="336364" y="133975"/>
                  </a:cubicBezTo>
                  <a:cubicBezTo>
                    <a:pt x="344346" y="136035"/>
                    <a:pt x="353860" y="139256"/>
                    <a:pt x="362001" y="144219"/>
                  </a:cubicBezTo>
                  <a:cubicBezTo>
                    <a:pt x="358142" y="150555"/>
                    <a:pt x="354759" y="157103"/>
                    <a:pt x="351852" y="163914"/>
                  </a:cubicBezTo>
                  <a:cubicBezTo>
                    <a:pt x="348574" y="171887"/>
                    <a:pt x="345879" y="180019"/>
                    <a:pt x="343976" y="188361"/>
                  </a:cubicBezTo>
                  <a:cubicBezTo>
                    <a:pt x="333034" y="194539"/>
                    <a:pt x="319185" y="198288"/>
                    <a:pt x="304067" y="198288"/>
                  </a:cubicBezTo>
                  <a:cubicBezTo>
                    <a:pt x="289583" y="198288"/>
                    <a:pt x="276157" y="194803"/>
                    <a:pt x="265374" y="188995"/>
                  </a:cubicBezTo>
                  <a:cubicBezTo>
                    <a:pt x="263418" y="180177"/>
                    <a:pt x="260669" y="171518"/>
                    <a:pt x="257022" y="163069"/>
                  </a:cubicBezTo>
                  <a:cubicBezTo>
                    <a:pt x="254168" y="156311"/>
                    <a:pt x="250785" y="149763"/>
                    <a:pt x="246979" y="143585"/>
                  </a:cubicBezTo>
                  <a:cubicBezTo>
                    <a:pt x="254961" y="138992"/>
                    <a:pt x="263999" y="135982"/>
                    <a:pt x="271664" y="133975"/>
                  </a:cubicBezTo>
                  <a:cubicBezTo>
                    <a:pt x="288209" y="129751"/>
                    <a:pt x="302745" y="129487"/>
                    <a:pt x="304014" y="129487"/>
                  </a:cubicBezTo>
                  <a:close/>
                  <a:moveTo>
                    <a:pt x="463922" y="104130"/>
                  </a:moveTo>
                  <a:cubicBezTo>
                    <a:pt x="481270" y="100485"/>
                    <a:pt x="500363" y="100802"/>
                    <a:pt x="517658" y="105027"/>
                  </a:cubicBezTo>
                  <a:cubicBezTo>
                    <a:pt x="570124" y="117914"/>
                    <a:pt x="609050" y="165238"/>
                    <a:pt x="609050" y="221645"/>
                  </a:cubicBezTo>
                  <a:cubicBezTo>
                    <a:pt x="609050" y="287929"/>
                    <a:pt x="555156" y="341748"/>
                    <a:pt x="488780" y="341748"/>
                  </a:cubicBezTo>
                  <a:cubicBezTo>
                    <a:pt x="422457" y="341748"/>
                    <a:pt x="368563" y="287982"/>
                    <a:pt x="368563" y="221645"/>
                  </a:cubicBezTo>
                  <a:cubicBezTo>
                    <a:pt x="368563" y="201575"/>
                    <a:pt x="373482" y="182720"/>
                    <a:pt x="382156" y="166083"/>
                  </a:cubicBezTo>
                  <a:cubicBezTo>
                    <a:pt x="386810" y="157157"/>
                    <a:pt x="392734" y="148653"/>
                    <a:pt x="399503" y="141153"/>
                  </a:cubicBezTo>
                  <a:cubicBezTo>
                    <a:pt x="416216" y="122721"/>
                    <a:pt x="438588" y="109464"/>
                    <a:pt x="463922" y="104130"/>
                  </a:cubicBezTo>
                  <a:close/>
                  <a:moveTo>
                    <a:pt x="139161" y="102278"/>
                  </a:moveTo>
                  <a:cubicBezTo>
                    <a:pt x="166771" y="106608"/>
                    <a:pt x="191313" y="120390"/>
                    <a:pt x="209297" y="140192"/>
                  </a:cubicBezTo>
                  <a:cubicBezTo>
                    <a:pt x="216067" y="147637"/>
                    <a:pt x="222150" y="156350"/>
                    <a:pt x="226752" y="165010"/>
                  </a:cubicBezTo>
                  <a:cubicBezTo>
                    <a:pt x="235532" y="181696"/>
                    <a:pt x="240557" y="200706"/>
                    <a:pt x="240557" y="220877"/>
                  </a:cubicBezTo>
                  <a:cubicBezTo>
                    <a:pt x="240557" y="287094"/>
                    <a:pt x="186765" y="340901"/>
                    <a:pt x="120331" y="340901"/>
                  </a:cubicBezTo>
                  <a:cubicBezTo>
                    <a:pt x="53898" y="340901"/>
                    <a:pt x="53" y="287199"/>
                    <a:pt x="0" y="220877"/>
                  </a:cubicBezTo>
                  <a:cubicBezTo>
                    <a:pt x="0" y="165802"/>
                    <a:pt x="37183" y="119387"/>
                    <a:pt x="87802" y="105236"/>
                  </a:cubicBezTo>
                  <a:cubicBezTo>
                    <a:pt x="104146" y="100694"/>
                    <a:pt x="122288" y="99638"/>
                    <a:pt x="139161" y="102278"/>
                  </a:cubicBezTo>
                  <a:close/>
                  <a:moveTo>
                    <a:pt x="211064" y="58640"/>
                  </a:moveTo>
                  <a:lnTo>
                    <a:pt x="394776" y="58640"/>
                  </a:lnTo>
                  <a:cubicBezTo>
                    <a:pt x="414877" y="58640"/>
                    <a:pt x="434714" y="63181"/>
                    <a:pt x="452752" y="72000"/>
                  </a:cubicBezTo>
                  <a:lnTo>
                    <a:pt x="460792" y="75960"/>
                  </a:lnTo>
                  <a:cubicBezTo>
                    <a:pt x="450636" y="77914"/>
                    <a:pt x="440691" y="80871"/>
                    <a:pt x="431011" y="84937"/>
                  </a:cubicBezTo>
                  <a:cubicBezTo>
                    <a:pt x="413343" y="92435"/>
                    <a:pt x="397474" y="103102"/>
                    <a:pt x="383827" y="116726"/>
                  </a:cubicBezTo>
                  <a:cubicBezTo>
                    <a:pt x="382240" y="118310"/>
                    <a:pt x="380653" y="119947"/>
                    <a:pt x="379172" y="121584"/>
                  </a:cubicBezTo>
                  <a:cubicBezTo>
                    <a:pt x="347856" y="101307"/>
                    <a:pt x="304163" y="101307"/>
                    <a:pt x="304163" y="101307"/>
                  </a:cubicBezTo>
                  <a:cubicBezTo>
                    <a:pt x="304163" y="101307"/>
                    <a:pt x="261316" y="101360"/>
                    <a:pt x="230107" y="121003"/>
                  </a:cubicBezTo>
                  <a:cubicBezTo>
                    <a:pt x="228520" y="119314"/>
                    <a:pt x="226933" y="117624"/>
                    <a:pt x="225293" y="115987"/>
                  </a:cubicBezTo>
                  <a:cubicBezTo>
                    <a:pt x="211698" y="102416"/>
                    <a:pt x="195723" y="91696"/>
                    <a:pt x="178108" y="84198"/>
                  </a:cubicBezTo>
                  <a:cubicBezTo>
                    <a:pt x="168111" y="79973"/>
                    <a:pt x="157743" y="76858"/>
                    <a:pt x="147058" y="74957"/>
                  </a:cubicBezTo>
                  <a:lnTo>
                    <a:pt x="153405" y="71841"/>
                  </a:lnTo>
                  <a:cubicBezTo>
                    <a:pt x="171391" y="63128"/>
                    <a:pt x="191068" y="58640"/>
                    <a:pt x="211064" y="58640"/>
                  </a:cubicBezTo>
                  <a:close/>
                  <a:moveTo>
                    <a:pt x="260457" y="0"/>
                  </a:moveTo>
                  <a:lnTo>
                    <a:pt x="348575" y="0"/>
                  </a:lnTo>
                  <a:cubicBezTo>
                    <a:pt x="356293" y="0"/>
                    <a:pt x="362636" y="6332"/>
                    <a:pt x="362636" y="14090"/>
                  </a:cubicBezTo>
                  <a:lnTo>
                    <a:pt x="362636" y="30555"/>
                  </a:lnTo>
                  <a:lnTo>
                    <a:pt x="246344" y="30555"/>
                  </a:lnTo>
                  <a:lnTo>
                    <a:pt x="246344" y="14090"/>
                  </a:lnTo>
                  <a:cubicBezTo>
                    <a:pt x="246344" y="6332"/>
                    <a:pt x="252687" y="0"/>
                    <a:pt x="260457" y="0"/>
                  </a:cubicBezTo>
                  <a:close/>
                </a:path>
              </a:pathLst>
            </a:custGeom>
            <a:solidFill>
              <a:schemeClr val="bg1"/>
            </a:solidFill>
            <a:ln>
              <a:noFill/>
            </a:ln>
          </p:spPr>
          <p:txBody>
            <a:bodyPr/>
            <a:lstStyle/>
            <a:p>
              <a:endParaRPr lang="zh-CN" altLang="en-US">
                <a:cs typeface="+mn-ea"/>
                <a:sym typeface="+mn-lt"/>
              </a:endParaRPr>
            </a:p>
          </p:txBody>
        </p:sp>
        <p:grpSp>
          <p:nvGrpSpPr>
            <p:cNvPr id="93" name="组合 92"/>
            <p:cNvGrpSpPr/>
            <p:nvPr/>
          </p:nvGrpSpPr>
          <p:grpSpPr>
            <a:xfrm>
              <a:off x="6880246" y="4961348"/>
              <a:ext cx="240066" cy="239443"/>
              <a:chOff x="6878930" y="4700985"/>
              <a:chExt cx="700952" cy="699133"/>
            </a:xfrm>
          </p:grpSpPr>
          <p:sp>
            <p:nvSpPr>
              <p:cNvPr id="103" name="SZYX"/>
              <p:cNvSpPr/>
              <p:nvPr/>
            </p:nvSpPr>
            <p:spPr bwMode="auto">
              <a:xfrm>
                <a:off x="6878930" y="4700985"/>
                <a:ext cx="700952" cy="699133"/>
              </a:xfrm>
              <a:prstGeom prst="ellipse">
                <a:avLst/>
              </a:prstGeom>
              <a:solidFill>
                <a:schemeClr val="bg1">
                  <a:lumMod val="95000"/>
                </a:schemeClr>
              </a:solidFill>
              <a:ln w="9525">
                <a:noFill/>
                <a:round/>
              </a:ln>
            </p:spPr>
            <p:txBody>
              <a:bodyPr wrap="square" lIns="91440" tIns="45720" rIns="91440" bIns="45720" anchor="ctr">
                <a:normAutofit/>
              </a:bodyPr>
              <a:lstStyle/>
              <a:p>
                <a:pPr algn="ctr"/>
                <a:endParaRPr>
                  <a:solidFill>
                    <a:srgbClr val="000000"/>
                  </a:solidFill>
                  <a:cs typeface="+mn-ea"/>
                  <a:sym typeface="+mn-lt"/>
                </a:endParaRPr>
              </a:p>
            </p:txBody>
          </p:sp>
          <p:sp>
            <p:nvSpPr>
              <p:cNvPr id="104" name="SZYX"/>
              <p:cNvSpPr/>
              <p:nvPr/>
            </p:nvSpPr>
            <p:spPr bwMode="auto">
              <a:xfrm>
                <a:off x="6953384" y="4779070"/>
                <a:ext cx="552046" cy="550227"/>
              </a:xfrm>
              <a:custGeom>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rgbClr val="182029"/>
              </a:solidFill>
              <a:ln w="9525">
                <a:noFill/>
                <a:round/>
              </a:ln>
            </p:spPr>
            <p:txBody>
              <a:bodyPr wrap="square" lIns="91440" tIns="45720" rIns="91440" bIns="45720" anchor="ctr">
                <a:normAutofit/>
              </a:bodyPr>
              <a:lstStyle/>
              <a:p>
                <a:pPr algn="ctr"/>
                <a:endParaRPr>
                  <a:solidFill>
                    <a:srgbClr val="FFFFFF"/>
                  </a:solidFill>
                  <a:cs typeface="+mn-ea"/>
                  <a:sym typeface="+mn-lt"/>
                </a:endParaRPr>
              </a:p>
            </p:txBody>
          </p:sp>
          <p:sp>
            <p:nvSpPr>
              <p:cNvPr id="105" name="SZYX"/>
              <p:cNvSpPr>
                <a:spLocks noChangeAspect="1"/>
              </p:cNvSpPr>
              <p:nvPr/>
            </p:nvSpPr>
            <p:spPr bwMode="auto">
              <a:xfrm>
                <a:off x="7092893" y="4906581"/>
                <a:ext cx="273028" cy="293899"/>
              </a:xfrm>
              <a:custGeom>
                <a:gdLst>
                  <a:gd name="connsiteX0" fmla="*/ 258332 w 559288"/>
                  <a:gd name="connsiteY0" fmla="*/ 473033 h 602041"/>
                  <a:gd name="connsiteX1" fmla="*/ 343848 w 559288"/>
                  <a:gd name="connsiteY1" fmla="*/ 473033 h 602041"/>
                  <a:gd name="connsiteX2" fmla="*/ 343848 w 559288"/>
                  <a:gd name="connsiteY2" fmla="*/ 493997 h 602041"/>
                  <a:gd name="connsiteX3" fmla="*/ 293830 w 559288"/>
                  <a:gd name="connsiteY3" fmla="*/ 493997 h 602041"/>
                  <a:gd name="connsiteX4" fmla="*/ 411616 w 559288"/>
                  <a:gd name="connsiteY4" fmla="*/ 580271 h 602041"/>
                  <a:gd name="connsiteX5" fmla="*/ 526982 w 559288"/>
                  <a:gd name="connsiteY5" fmla="*/ 481096 h 602041"/>
                  <a:gd name="connsiteX6" fmla="*/ 539890 w 559288"/>
                  <a:gd name="connsiteY6" fmla="*/ 473033 h 602041"/>
                  <a:gd name="connsiteX7" fmla="*/ 547958 w 559288"/>
                  <a:gd name="connsiteY7" fmla="*/ 485934 h 602041"/>
                  <a:gd name="connsiteX8" fmla="*/ 411616 w 559288"/>
                  <a:gd name="connsiteY8" fmla="*/ 602041 h 602041"/>
                  <a:gd name="connsiteX9" fmla="*/ 279308 w 559288"/>
                  <a:gd name="connsiteY9" fmla="*/ 517380 h 602041"/>
                  <a:gd name="connsiteX10" fmla="*/ 279308 w 559288"/>
                  <a:gd name="connsiteY10" fmla="*/ 558501 h 602041"/>
                  <a:gd name="connsiteX11" fmla="*/ 258332 w 559288"/>
                  <a:gd name="connsiteY11" fmla="*/ 558501 h 602041"/>
                  <a:gd name="connsiteX12" fmla="*/ 411601 w 559288"/>
                  <a:gd name="connsiteY12" fmla="*/ 311838 h 602041"/>
                  <a:gd name="connsiteX13" fmla="*/ 537498 w 559288"/>
                  <a:gd name="connsiteY13" fmla="*/ 390041 h 602041"/>
                  <a:gd name="connsiteX14" fmla="*/ 537498 w 559288"/>
                  <a:gd name="connsiteY14" fmla="*/ 344087 h 602041"/>
                  <a:gd name="connsiteX15" fmla="*/ 559288 w 559288"/>
                  <a:gd name="connsiteY15" fmla="*/ 344087 h 602041"/>
                  <a:gd name="connsiteX16" fmla="*/ 559288 w 559288"/>
                  <a:gd name="connsiteY16" fmla="*/ 429546 h 602041"/>
                  <a:gd name="connsiteX17" fmla="*/ 472936 w 559288"/>
                  <a:gd name="connsiteY17" fmla="*/ 429546 h 602041"/>
                  <a:gd name="connsiteX18" fmla="*/ 472936 w 559288"/>
                  <a:gd name="connsiteY18" fmla="*/ 408584 h 602041"/>
                  <a:gd name="connsiteX19" fmla="*/ 522165 w 559288"/>
                  <a:gd name="connsiteY19" fmla="*/ 408584 h 602041"/>
                  <a:gd name="connsiteX20" fmla="*/ 411601 w 559288"/>
                  <a:gd name="connsiteY20" fmla="*/ 332800 h 602041"/>
                  <a:gd name="connsiteX21" fmla="*/ 289739 w 559288"/>
                  <a:gd name="connsiteY21" fmla="*/ 422290 h 602041"/>
                  <a:gd name="connsiteX22" fmla="*/ 276827 w 559288"/>
                  <a:gd name="connsiteY22" fmla="*/ 429546 h 602041"/>
                  <a:gd name="connsiteX23" fmla="*/ 269563 w 559288"/>
                  <a:gd name="connsiteY23" fmla="*/ 415840 h 602041"/>
                  <a:gd name="connsiteX24" fmla="*/ 411601 w 559288"/>
                  <a:gd name="connsiteY24" fmla="*/ 311838 h 602041"/>
                  <a:gd name="connsiteX25" fmla="*/ 0 w 559288"/>
                  <a:gd name="connsiteY25" fmla="*/ 139401 h 602041"/>
                  <a:gd name="connsiteX26" fmla="*/ 182399 w 559288"/>
                  <a:gd name="connsiteY26" fmla="*/ 139401 h 602041"/>
                  <a:gd name="connsiteX27" fmla="*/ 365604 w 559288"/>
                  <a:gd name="connsiteY27" fmla="*/ 139401 h 602041"/>
                  <a:gd name="connsiteX28" fmla="*/ 365604 w 559288"/>
                  <a:gd name="connsiteY28" fmla="*/ 283674 h 602041"/>
                  <a:gd name="connsiteX29" fmla="*/ 225981 w 559288"/>
                  <a:gd name="connsiteY29" fmla="*/ 456962 h 602041"/>
                  <a:gd name="connsiteX30" fmla="*/ 228402 w 559288"/>
                  <a:gd name="connsiteY30" fmla="*/ 486784 h 602041"/>
                  <a:gd name="connsiteX31" fmla="*/ 182399 w 559288"/>
                  <a:gd name="connsiteY31" fmla="*/ 440842 h 602041"/>
                  <a:gd name="connsiteX32" fmla="*/ 28248 w 559288"/>
                  <a:gd name="connsiteY32" fmla="*/ 597205 h 602041"/>
                  <a:gd name="connsiteX33" fmla="*/ 16142 w 559288"/>
                  <a:gd name="connsiteY33" fmla="*/ 602041 h 602041"/>
                  <a:gd name="connsiteX34" fmla="*/ 0 w 559288"/>
                  <a:gd name="connsiteY34" fmla="*/ 585115 h 602041"/>
                  <a:gd name="connsiteX35" fmla="*/ 0 w 559288"/>
                  <a:gd name="connsiteY35" fmla="*/ 0 h 602041"/>
                  <a:gd name="connsiteX36" fmla="*/ 182399 w 559288"/>
                  <a:gd name="connsiteY36" fmla="*/ 0 h 602041"/>
                  <a:gd name="connsiteX37" fmla="*/ 365604 w 559288"/>
                  <a:gd name="connsiteY37" fmla="*/ 0 h 602041"/>
                  <a:gd name="connsiteX38" fmla="*/ 365604 w 559288"/>
                  <a:gd name="connsiteY38" fmla="*/ 118413 h 602041"/>
                  <a:gd name="connsiteX39" fmla="*/ 182399 w 559288"/>
                  <a:gd name="connsiteY39" fmla="*/ 118413 h 602041"/>
                  <a:gd name="connsiteX40" fmla="*/ 0 w 559288"/>
                  <a:gd name="connsiteY40" fmla="*/ 118413 h 6020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59288" h="602041">
                    <a:moveTo>
                      <a:pt x="258332" y="473033"/>
                    </a:moveTo>
                    <a:lnTo>
                      <a:pt x="343848" y="473033"/>
                    </a:lnTo>
                    <a:lnTo>
                      <a:pt x="343848" y="493997"/>
                    </a:lnTo>
                    <a:lnTo>
                      <a:pt x="293830" y="493997"/>
                    </a:lnTo>
                    <a:cubicBezTo>
                      <a:pt x="309965" y="544794"/>
                      <a:pt x="357563" y="580271"/>
                      <a:pt x="411616" y="580271"/>
                    </a:cubicBezTo>
                    <a:cubicBezTo>
                      <a:pt x="468896" y="580271"/>
                      <a:pt x="514881" y="540762"/>
                      <a:pt x="526982" y="481096"/>
                    </a:cubicBezTo>
                    <a:cubicBezTo>
                      <a:pt x="528596" y="475452"/>
                      <a:pt x="534243" y="472227"/>
                      <a:pt x="539890" y="473033"/>
                    </a:cubicBezTo>
                    <a:cubicBezTo>
                      <a:pt x="545537" y="473840"/>
                      <a:pt x="549571" y="479484"/>
                      <a:pt x="547958" y="485934"/>
                    </a:cubicBezTo>
                    <a:cubicBezTo>
                      <a:pt x="534243" y="555276"/>
                      <a:pt x="479383" y="602041"/>
                      <a:pt x="411616" y="602041"/>
                    </a:cubicBezTo>
                    <a:cubicBezTo>
                      <a:pt x="354336" y="602041"/>
                      <a:pt x="302704" y="567370"/>
                      <a:pt x="279308" y="517380"/>
                    </a:cubicBezTo>
                    <a:lnTo>
                      <a:pt x="279308" y="558501"/>
                    </a:lnTo>
                    <a:lnTo>
                      <a:pt x="258332" y="558501"/>
                    </a:lnTo>
                    <a:close/>
                    <a:moveTo>
                      <a:pt x="411601" y="311838"/>
                    </a:moveTo>
                    <a:cubicBezTo>
                      <a:pt x="465672" y="311838"/>
                      <a:pt x="513287" y="342474"/>
                      <a:pt x="537498" y="390041"/>
                    </a:cubicBezTo>
                    <a:lnTo>
                      <a:pt x="537498" y="344087"/>
                    </a:lnTo>
                    <a:lnTo>
                      <a:pt x="559288" y="344087"/>
                    </a:lnTo>
                    <a:lnTo>
                      <a:pt x="559288" y="429546"/>
                    </a:lnTo>
                    <a:lnTo>
                      <a:pt x="472936" y="429546"/>
                    </a:lnTo>
                    <a:lnTo>
                      <a:pt x="472936" y="408584"/>
                    </a:lnTo>
                    <a:lnTo>
                      <a:pt x="522165" y="408584"/>
                    </a:lnTo>
                    <a:cubicBezTo>
                      <a:pt x="503603" y="362630"/>
                      <a:pt x="460830" y="332800"/>
                      <a:pt x="411601" y="332800"/>
                    </a:cubicBezTo>
                    <a:cubicBezTo>
                      <a:pt x="355916" y="332800"/>
                      <a:pt x="305073" y="370692"/>
                      <a:pt x="289739" y="422290"/>
                    </a:cubicBezTo>
                    <a:cubicBezTo>
                      <a:pt x="288125" y="427933"/>
                      <a:pt x="282476" y="431158"/>
                      <a:pt x="276827" y="429546"/>
                    </a:cubicBezTo>
                    <a:cubicBezTo>
                      <a:pt x="271177" y="427933"/>
                      <a:pt x="267142" y="421483"/>
                      <a:pt x="269563" y="415840"/>
                    </a:cubicBezTo>
                    <a:cubicBezTo>
                      <a:pt x="287318" y="354567"/>
                      <a:pt x="345424" y="311838"/>
                      <a:pt x="411601" y="311838"/>
                    </a:cubicBezTo>
                    <a:close/>
                    <a:moveTo>
                      <a:pt x="0" y="139401"/>
                    </a:moveTo>
                    <a:lnTo>
                      <a:pt x="182399" y="139401"/>
                    </a:lnTo>
                    <a:lnTo>
                      <a:pt x="365604" y="139401"/>
                    </a:lnTo>
                    <a:lnTo>
                      <a:pt x="365604" y="283674"/>
                    </a:lnTo>
                    <a:cubicBezTo>
                      <a:pt x="285704" y="300600"/>
                      <a:pt x="225981" y="371527"/>
                      <a:pt x="225981" y="456962"/>
                    </a:cubicBezTo>
                    <a:cubicBezTo>
                      <a:pt x="225981" y="466634"/>
                      <a:pt x="226788" y="477112"/>
                      <a:pt x="228402" y="486784"/>
                    </a:cubicBezTo>
                    <a:lnTo>
                      <a:pt x="182399" y="440842"/>
                    </a:lnTo>
                    <a:lnTo>
                      <a:pt x="28248" y="597205"/>
                    </a:lnTo>
                    <a:cubicBezTo>
                      <a:pt x="25020" y="600429"/>
                      <a:pt x="20984" y="602041"/>
                      <a:pt x="16142" y="602041"/>
                    </a:cubicBezTo>
                    <a:cubicBezTo>
                      <a:pt x="7264" y="602041"/>
                      <a:pt x="0" y="593981"/>
                      <a:pt x="0" y="585115"/>
                    </a:cubicBezTo>
                    <a:close/>
                    <a:moveTo>
                      <a:pt x="0" y="0"/>
                    </a:moveTo>
                    <a:lnTo>
                      <a:pt x="182399" y="0"/>
                    </a:lnTo>
                    <a:lnTo>
                      <a:pt x="365604" y="0"/>
                    </a:lnTo>
                    <a:lnTo>
                      <a:pt x="365604" y="118413"/>
                    </a:lnTo>
                    <a:lnTo>
                      <a:pt x="182399" y="118413"/>
                    </a:lnTo>
                    <a:lnTo>
                      <a:pt x="0" y="118413"/>
                    </a:lnTo>
                    <a:close/>
                  </a:path>
                </a:pathLst>
              </a:custGeom>
              <a:solidFill>
                <a:schemeClr val="bg1"/>
              </a:solidFill>
              <a:ln>
                <a:noFill/>
              </a:ln>
            </p:spPr>
            <p:txBody>
              <a:bodyPr/>
              <a:lstStyle/>
              <a:p>
                <a:endParaRPr lang="zh-CN" altLang="en-US">
                  <a:solidFill>
                    <a:srgbClr val="000000"/>
                  </a:solidFill>
                  <a:cs typeface="+mn-ea"/>
                  <a:sym typeface="+mn-lt"/>
                </a:endParaRPr>
              </a:p>
            </p:txBody>
          </p:sp>
        </p:grpSp>
        <p:sp>
          <p:nvSpPr>
            <p:cNvPr id="94" name="SZYX"/>
            <p:cNvSpPr/>
            <p:nvPr/>
          </p:nvSpPr>
          <p:spPr bwMode="auto">
            <a:xfrm>
              <a:off x="7237998" y="4961348"/>
              <a:ext cx="240066" cy="239443"/>
            </a:xfrm>
            <a:prstGeom prst="ellipse">
              <a:avLst/>
            </a:prstGeom>
            <a:solidFill>
              <a:schemeClr val="bg1">
                <a:lumMod val="95000"/>
              </a:schemeClr>
            </a:solidFill>
            <a:ln w="9525">
              <a:noFill/>
              <a:round/>
            </a:ln>
          </p:spPr>
          <p:txBody>
            <a:bodyPr wrap="square" lIns="91440" tIns="45720" rIns="91440" bIns="45720" anchor="ctr">
              <a:normAutofit/>
            </a:bodyPr>
            <a:lstStyle/>
            <a:p>
              <a:pPr algn="ctr"/>
              <a:endParaRPr>
                <a:solidFill>
                  <a:srgbClr val="000000"/>
                </a:solidFill>
                <a:cs typeface="+mn-ea"/>
                <a:sym typeface="+mn-lt"/>
              </a:endParaRPr>
            </a:p>
          </p:txBody>
        </p:sp>
        <p:sp>
          <p:nvSpPr>
            <p:cNvPr id="95" name="SZYX"/>
            <p:cNvSpPr/>
            <p:nvPr/>
          </p:nvSpPr>
          <p:spPr bwMode="auto">
            <a:xfrm>
              <a:off x="7263498" y="4988091"/>
              <a:ext cx="189068" cy="188445"/>
            </a:xfrm>
            <a:custGeom>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gradFill>
              <a:gsLst>
                <a:gs pos="75000">
                  <a:srgbClr val="D26668"/>
                </a:gs>
                <a:gs pos="0">
                  <a:srgbClr val="BD1F23"/>
                </a:gs>
              </a:gsLst>
              <a:lin ang="13500000" scaled="0"/>
            </a:gradFill>
            <a:ln w="9525">
              <a:noFill/>
              <a:round/>
            </a:ln>
          </p:spPr>
          <p:txBody>
            <a:bodyPr wrap="square" lIns="91440" tIns="45720" rIns="91440" bIns="45720" anchor="ctr">
              <a:normAutofit/>
            </a:bodyPr>
            <a:lstStyle/>
            <a:p>
              <a:pPr algn="ctr"/>
              <a:endParaRPr>
                <a:solidFill>
                  <a:srgbClr val="FFFFFF"/>
                </a:solidFill>
                <a:cs typeface="+mn-ea"/>
                <a:sym typeface="+mn-lt"/>
              </a:endParaRPr>
            </a:p>
          </p:txBody>
        </p:sp>
        <p:sp>
          <p:nvSpPr>
            <p:cNvPr id="96" name="SZYX"/>
            <p:cNvSpPr>
              <a:spLocks noChangeAspect="1"/>
            </p:cNvSpPr>
            <p:nvPr/>
          </p:nvSpPr>
          <p:spPr bwMode="auto">
            <a:xfrm>
              <a:off x="7289211" y="5021981"/>
              <a:ext cx="137642" cy="109959"/>
            </a:xfrm>
            <a:custGeom>
              <a:gdLst>
                <a:gd name="connsiteX0" fmla="*/ 577276 w 607614"/>
                <a:gd name="connsiteY0" fmla="*/ 81145 h 485409"/>
                <a:gd name="connsiteX1" fmla="*/ 607614 w 607614"/>
                <a:gd name="connsiteY1" fmla="*/ 81145 h 485409"/>
                <a:gd name="connsiteX2" fmla="*/ 607614 w 607614"/>
                <a:gd name="connsiteY2" fmla="*/ 404264 h 485409"/>
                <a:gd name="connsiteX3" fmla="*/ 577276 w 607614"/>
                <a:gd name="connsiteY3" fmla="*/ 404264 h 485409"/>
                <a:gd name="connsiteX4" fmla="*/ 0 w 607614"/>
                <a:gd name="connsiteY4" fmla="*/ 81145 h 485409"/>
                <a:gd name="connsiteX5" fmla="*/ 30338 w 607614"/>
                <a:gd name="connsiteY5" fmla="*/ 81145 h 485409"/>
                <a:gd name="connsiteX6" fmla="*/ 30338 w 607614"/>
                <a:gd name="connsiteY6" fmla="*/ 404264 h 485409"/>
                <a:gd name="connsiteX7" fmla="*/ 0 w 607614"/>
                <a:gd name="connsiteY7" fmla="*/ 404264 h 485409"/>
                <a:gd name="connsiteX8" fmla="*/ 151896 w 607614"/>
                <a:gd name="connsiteY8" fmla="*/ 50816 h 485409"/>
                <a:gd name="connsiteX9" fmla="*/ 151896 w 607614"/>
                <a:gd name="connsiteY9" fmla="*/ 434593 h 485409"/>
                <a:gd name="connsiteX10" fmla="*/ 455719 w 607614"/>
                <a:gd name="connsiteY10" fmla="*/ 434593 h 485409"/>
                <a:gd name="connsiteX11" fmla="*/ 455719 w 607614"/>
                <a:gd name="connsiteY11" fmla="*/ 50816 h 485409"/>
                <a:gd name="connsiteX12" fmla="*/ 526347 w 607614"/>
                <a:gd name="connsiteY12" fmla="*/ 40207 h 485409"/>
                <a:gd name="connsiteX13" fmla="*/ 556685 w 607614"/>
                <a:gd name="connsiteY13" fmla="*/ 40207 h 485409"/>
                <a:gd name="connsiteX14" fmla="*/ 556685 w 607614"/>
                <a:gd name="connsiteY14" fmla="*/ 445202 h 485409"/>
                <a:gd name="connsiteX15" fmla="*/ 526347 w 607614"/>
                <a:gd name="connsiteY15" fmla="*/ 445202 h 485409"/>
                <a:gd name="connsiteX16" fmla="*/ 50929 w 607614"/>
                <a:gd name="connsiteY16" fmla="*/ 40207 h 485409"/>
                <a:gd name="connsiteX17" fmla="*/ 81267 w 607614"/>
                <a:gd name="connsiteY17" fmla="*/ 40207 h 485409"/>
                <a:gd name="connsiteX18" fmla="*/ 81267 w 607614"/>
                <a:gd name="connsiteY18" fmla="*/ 445202 h 485409"/>
                <a:gd name="connsiteX19" fmla="*/ 50929 w 607614"/>
                <a:gd name="connsiteY19" fmla="*/ 445202 h 485409"/>
                <a:gd name="connsiteX20" fmla="*/ 101005 w 607614"/>
                <a:gd name="connsiteY20" fmla="*/ 0 h 485409"/>
                <a:gd name="connsiteX21" fmla="*/ 506609 w 607614"/>
                <a:gd name="connsiteY21" fmla="*/ 0 h 485409"/>
                <a:gd name="connsiteX22" fmla="*/ 506609 w 607614"/>
                <a:gd name="connsiteY22" fmla="*/ 485409 h 485409"/>
                <a:gd name="connsiteX23" fmla="*/ 101005 w 607614"/>
                <a:gd name="connsiteY23" fmla="*/ 485409 h 4854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614" h="485408">
                  <a:moveTo>
                    <a:pt x="577276" y="81145"/>
                  </a:moveTo>
                  <a:lnTo>
                    <a:pt x="607614" y="81145"/>
                  </a:lnTo>
                  <a:lnTo>
                    <a:pt x="607614" y="404264"/>
                  </a:lnTo>
                  <a:lnTo>
                    <a:pt x="577276" y="404264"/>
                  </a:lnTo>
                  <a:close/>
                  <a:moveTo>
                    <a:pt x="0" y="81145"/>
                  </a:moveTo>
                  <a:lnTo>
                    <a:pt x="30338" y="81145"/>
                  </a:lnTo>
                  <a:lnTo>
                    <a:pt x="30338" y="404264"/>
                  </a:lnTo>
                  <a:lnTo>
                    <a:pt x="0" y="404264"/>
                  </a:lnTo>
                  <a:close/>
                  <a:moveTo>
                    <a:pt x="151896" y="50816"/>
                  </a:moveTo>
                  <a:lnTo>
                    <a:pt x="151896" y="434593"/>
                  </a:lnTo>
                  <a:lnTo>
                    <a:pt x="455719" y="434593"/>
                  </a:lnTo>
                  <a:lnTo>
                    <a:pt x="455719" y="50816"/>
                  </a:lnTo>
                  <a:close/>
                  <a:moveTo>
                    <a:pt x="526347" y="40207"/>
                  </a:moveTo>
                  <a:lnTo>
                    <a:pt x="556685" y="40207"/>
                  </a:lnTo>
                  <a:lnTo>
                    <a:pt x="556685" y="445202"/>
                  </a:lnTo>
                  <a:lnTo>
                    <a:pt x="526347" y="445202"/>
                  </a:lnTo>
                  <a:close/>
                  <a:moveTo>
                    <a:pt x="50929" y="40207"/>
                  </a:moveTo>
                  <a:lnTo>
                    <a:pt x="81267" y="40207"/>
                  </a:lnTo>
                  <a:lnTo>
                    <a:pt x="81267" y="445202"/>
                  </a:lnTo>
                  <a:lnTo>
                    <a:pt x="50929" y="445202"/>
                  </a:lnTo>
                  <a:close/>
                  <a:moveTo>
                    <a:pt x="101005" y="0"/>
                  </a:moveTo>
                  <a:lnTo>
                    <a:pt x="506609" y="0"/>
                  </a:lnTo>
                  <a:lnTo>
                    <a:pt x="506609" y="485409"/>
                  </a:lnTo>
                  <a:lnTo>
                    <a:pt x="101005" y="485409"/>
                  </a:lnTo>
                  <a:close/>
                </a:path>
              </a:pathLst>
            </a:custGeom>
            <a:solidFill>
              <a:schemeClr val="bg1"/>
            </a:solidFill>
            <a:ln>
              <a:noFill/>
            </a:ln>
          </p:spPr>
          <p:txBody>
            <a:bodyPr/>
            <a:lstStyle/>
            <a:p>
              <a:endParaRPr lang="zh-CN" altLang="en-US">
                <a:solidFill>
                  <a:srgbClr val="000000"/>
                </a:solidFill>
                <a:cs typeface="+mn-ea"/>
                <a:sym typeface="+mn-lt"/>
              </a:endParaRPr>
            </a:p>
          </p:txBody>
        </p:sp>
        <p:sp>
          <p:nvSpPr>
            <p:cNvPr id="97" name="SZYX"/>
            <p:cNvSpPr/>
            <p:nvPr/>
          </p:nvSpPr>
          <p:spPr bwMode="auto">
            <a:xfrm>
              <a:off x="7595751" y="4961348"/>
              <a:ext cx="240066" cy="239443"/>
            </a:xfrm>
            <a:prstGeom prst="ellipse">
              <a:avLst/>
            </a:prstGeom>
            <a:solidFill>
              <a:schemeClr val="bg1">
                <a:lumMod val="95000"/>
              </a:schemeClr>
            </a:solidFill>
            <a:ln w="9525">
              <a:noFill/>
              <a:round/>
            </a:ln>
          </p:spPr>
          <p:txBody>
            <a:bodyPr wrap="square" lIns="91440" tIns="45720" rIns="91440" bIns="45720" anchor="ctr">
              <a:normAutofit/>
            </a:bodyPr>
            <a:lstStyle/>
            <a:p>
              <a:pPr algn="ctr"/>
              <a:endParaRPr>
                <a:solidFill>
                  <a:srgbClr val="000000"/>
                </a:solidFill>
                <a:cs typeface="+mn-ea"/>
                <a:sym typeface="+mn-lt"/>
              </a:endParaRPr>
            </a:p>
          </p:txBody>
        </p:sp>
        <p:sp>
          <p:nvSpPr>
            <p:cNvPr id="98" name="SZYX"/>
            <p:cNvSpPr/>
            <p:nvPr/>
          </p:nvSpPr>
          <p:spPr bwMode="auto">
            <a:xfrm>
              <a:off x="7621250" y="4988091"/>
              <a:ext cx="189068" cy="188445"/>
            </a:xfrm>
            <a:custGeom>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rgbClr val="182029"/>
            </a:solidFill>
            <a:ln w="9525">
              <a:noFill/>
              <a:round/>
            </a:ln>
          </p:spPr>
          <p:txBody>
            <a:bodyPr wrap="square" lIns="91440" tIns="45720" rIns="91440" bIns="45720" anchor="ctr">
              <a:normAutofit/>
            </a:bodyPr>
            <a:lstStyle/>
            <a:p>
              <a:pPr algn="ctr"/>
              <a:endParaRPr>
                <a:solidFill>
                  <a:srgbClr val="FFFFFF"/>
                </a:solidFill>
                <a:cs typeface="+mn-ea"/>
                <a:sym typeface="+mn-lt"/>
              </a:endParaRPr>
            </a:p>
          </p:txBody>
        </p:sp>
        <p:sp>
          <p:nvSpPr>
            <p:cNvPr id="99" name="SZYX"/>
            <p:cNvSpPr>
              <a:spLocks noChangeAspect="1"/>
            </p:cNvSpPr>
            <p:nvPr/>
          </p:nvSpPr>
          <p:spPr bwMode="auto">
            <a:xfrm>
              <a:off x="7652962" y="5004878"/>
              <a:ext cx="125644" cy="137642"/>
            </a:xfrm>
            <a:custGeom>
              <a:gdLst>
                <a:gd name="connsiteX0" fmla="*/ 354851 w 555632"/>
                <a:gd name="connsiteY0" fmla="*/ 290098 h 608691"/>
                <a:gd name="connsiteX1" fmla="*/ 323804 w 555632"/>
                <a:gd name="connsiteY1" fmla="*/ 344936 h 608691"/>
                <a:gd name="connsiteX2" fmla="*/ 354851 w 555632"/>
                <a:gd name="connsiteY2" fmla="*/ 344936 h 608691"/>
                <a:gd name="connsiteX3" fmla="*/ 351261 w 555632"/>
                <a:gd name="connsiteY3" fmla="*/ 236035 h 608691"/>
                <a:gd name="connsiteX4" fmla="*/ 392107 w 555632"/>
                <a:gd name="connsiteY4" fmla="*/ 236035 h 608691"/>
                <a:gd name="connsiteX5" fmla="*/ 404041 w 555632"/>
                <a:gd name="connsiteY5" fmla="*/ 247952 h 608691"/>
                <a:gd name="connsiteX6" fmla="*/ 404041 w 555632"/>
                <a:gd name="connsiteY6" fmla="*/ 344936 h 608691"/>
                <a:gd name="connsiteX7" fmla="*/ 414422 w 555632"/>
                <a:gd name="connsiteY7" fmla="*/ 344936 h 608691"/>
                <a:gd name="connsiteX8" fmla="*/ 426356 w 555632"/>
                <a:gd name="connsiteY8" fmla="*/ 356853 h 608691"/>
                <a:gd name="connsiteX9" fmla="*/ 426356 w 555632"/>
                <a:gd name="connsiteY9" fmla="*/ 373517 h 608691"/>
                <a:gd name="connsiteX10" fmla="*/ 414422 w 555632"/>
                <a:gd name="connsiteY10" fmla="*/ 385434 h 608691"/>
                <a:gd name="connsiteX11" fmla="*/ 404041 w 555632"/>
                <a:gd name="connsiteY11" fmla="*/ 385434 h 608691"/>
                <a:gd name="connsiteX12" fmla="*/ 404041 w 555632"/>
                <a:gd name="connsiteY12" fmla="*/ 417891 h 608691"/>
                <a:gd name="connsiteX13" fmla="*/ 392107 w 555632"/>
                <a:gd name="connsiteY13" fmla="*/ 429808 h 608691"/>
                <a:gd name="connsiteX14" fmla="*/ 366784 w 555632"/>
                <a:gd name="connsiteY14" fmla="*/ 429808 h 608691"/>
                <a:gd name="connsiteX15" fmla="*/ 354851 w 555632"/>
                <a:gd name="connsiteY15" fmla="*/ 417891 h 608691"/>
                <a:gd name="connsiteX16" fmla="*/ 354851 w 555632"/>
                <a:gd name="connsiteY16" fmla="*/ 385434 h 608691"/>
                <a:gd name="connsiteX17" fmla="*/ 284316 w 555632"/>
                <a:gd name="connsiteY17" fmla="*/ 385434 h 608691"/>
                <a:gd name="connsiteX18" fmla="*/ 272382 w 555632"/>
                <a:gd name="connsiteY18" fmla="*/ 373517 h 608691"/>
                <a:gd name="connsiteX19" fmla="*/ 272382 w 555632"/>
                <a:gd name="connsiteY19" fmla="*/ 355496 h 608691"/>
                <a:gd name="connsiteX20" fmla="*/ 274225 w 555632"/>
                <a:gd name="connsiteY20" fmla="*/ 349199 h 608691"/>
                <a:gd name="connsiteX21" fmla="*/ 341074 w 555632"/>
                <a:gd name="connsiteY21" fmla="*/ 241655 h 608691"/>
                <a:gd name="connsiteX22" fmla="*/ 351261 w 555632"/>
                <a:gd name="connsiteY22" fmla="*/ 236035 h 608691"/>
                <a:gd name="connsiteX23" fmla="*/ 196524 w 555632"/>
                <a:gd name="connsiteY23" fmla="*/ 232859 h 608691"/>
                <a:gd name="connsiteX24" fmla="*/ 265811 w 555632"/>
                <a:gd name="connsiteY24" fmla="*/ 295150 h 608691"/>
                <a:gd name="connsiteX25" fmla="*/ 215059 w 555632"/>
                <a:gd name="connsiteY25" fmla="*/ 378076 h 608691"/>
                <a:gd name="connsiteX26" fmla="*/ 214768 w 555632"/>
                <a:gd name="connsiteY26" fmla="*/ 378366 h 608691"/>
                <a:gd name="connsiteX27" fmla="*/ 205452 w 555632"/>
                <a:gd name="connsiteY27" fmla="*/ 386116 h 608691"/>
                <a:gd name="connsiteX28" fmla="*/ 257271 w 555632"/>
                <a:gd name="connsiteY28" fmla="*/ 386116 h 608691"/>
                <a:gd name="connsiteX29" fmla="*/ 269207 w 555632"/>
                <a:gd name="connsiteY29" fmla="*/ 398032 h 608691"/>
                <a:gd name="connsiteX30" fmla="*/ 269207 w 555632"/>
                <a:gd name="connsiteY30" fmla="*/ 417892 h 608691"/>
                <a:gd name="connsiteX31" fmla="*/ 257271 w 555632"/>
                <a:gd name="connsiteY31" fmla="*/ 429807 h 608691"/>
                <a:gd name="connsiteX32" fmla="*/ 141212 w 555632"/>
                <a:gd name="connsiteY32" fmla="*/ 429807 h 608691"/>
                <a:gd name="connsiteX33" fmla="*/ 129276 w 555632"/>
                <a:gd name="connsiteY33" fmla="*/ 417892 h 608691"/>
                <a:gd name="connsiteX34" fmla="*/ 129276 w 555632"/>
                <a:gd name="connsiteY34" fmla="*/ 403070 h 608691"/>
                <a:gd name="connsiteX35" fmla="*/ 133255 w 555632"/>
                <a:gd name="connsiteY35" fmla="*/ 394157 h 608691"/>
                <a:gd name="connsiteX36" fmla="*/ 154603 w 555632"/>
                <a:gd name="connsiteY36" fmla="*/ 374879 h 608691"/>
                <a:gd name="connsiteX37" fmla="*/ 214380 w 555632"/>
                <a:gd name="connsiteY37" fmla="*/ 298831 h 608691"/>
                <a:gd name="connsiteX38" fmla="*/ 187694 w 555632"/>
                <a:gd name="connsiteY38" fmla="*/ 275678 h 608691"/>
                <a:gd name="connsiteX39" fmla="*/ 157903 w 555632"/>
                <a:gd name="connsiteY39" fmla="*/ 285075 h 608691"/>
                <a:gd name="connsiteX40" fmla="*/ 147811 w 555632"/>
                <a:gd name="connsiteY40" fmla="*/ 286238 h 608691"/>
                <a:gd name="connsiteX41" fmla="*/ 140533 w 555632"/>
                <a:gd name="connsiteY41" fmla="*/ 279360 h 608691"/>
                <a:gd name="connsiteX42" fmla="*/ 134128 w 555632"/>
                <a:gd name="connsiteY42" fmla="*/ 263278 h 608691"/>
                <a:gd name="connsiteX43" fmla="*/ 138883 w 555632"/>
                <a:gd name="connsiteY43" fmla="*/ 248844 h 608691"/>
                <a:gd name="connsiteX44" fmla="*/ 196524 w 555632"/>
                <a:gd name="connsiteY44" fmla="*/ 232859 h 608691"/>
                <a:gd name="connsiteX45" fmla="*/ 287229 w 555632"/>
                <a:gd name="connsiteY45" fmla="*/ 485 h 608691"/>
                <a:gd name="connsiteX46" fmla="*/ 304113 w 555632"/>
                <a:gd name="connsiteY46" fmla="*/ 6202 h 608691"/>
                <a:gd name="connsiteX47" fmla="*/ 376502 w 555632"/>
                <a:gd name="connsiteY47" fmla="*/ 96120 h 608691"/>
                <a:gd name="connsiteX48" fmla="*/ 379899 w 555632"/>
                <a:gd name="connsiteY48" fmla="*/ 109782 h 608691"/>
                <a:gd name="connsiteX49" fmla="*/ 371553 w 555632"/>
                <a:gd name="connsiteY49" fmla="*/ 121119 h 608691"/>
                <a:gd name="connsiteX50" fmla="*/ 269859 w 555632"/>
                <a:gd name="connsiteY50" fmla="*/ 176058 h 608691"/>
                <a:gd name="connsiteX51" fmla="*/ 252101 w 555632"/>
                <a:gd name="connsiteY51" fmla="*/ 174798 h 608691"/>
                <a:gd name="connsiteX52" fmla="*/ 245697 w 555632"/>
                <a:gd name="connsiteY52" fmla="*/ 158132 h 608691"/>
                <a:gd name="connsiteX53" fmla="*/ 254527 w 555632"/>
                <a:gd name="connsiteY53" fmla="*/ 114336 h 608691"/>
                <a:gd name="connsiteX54" fmla="*/ 59289 w 555632"/>
                <a:gd name="connsiteY54" fmla="*/ 331283 h 608691"/>
                <a:gd name="connsiteX55" fmla="*/ 277816 w 555632"/>
                <a:gd name="connsiteY55" fmla="*/ 549586 h 608691"/>
                <a:gd name="connsiteX56" fmla="*/ 496343 w 555632"/>
                <a:gd name="connsiteY56" fmla="*/ 331283 h 608691"/>
                <a:gd name="connsiteX57" fmla="*/ 448018 w 555632"/>
                <a:gd name="connsiteY57" fmla="*/ 194371 h 608691"/>
                <a:gd name="connsiteX58" fmla="*/ 452482 w 555632"/>
                <a:gd name="connsiteY58" fmla="*/ 152803 h 608691"/>
                <a:gd name="connsiteX59" fmla="*/ 494208 w 555632"/>
                <a:gd name="connsiteY59" fmla="*/ 157260 h 608691"/>
                <a:gd name="connsiteX60" fmla="*/ 555632 w 555632"/>
                <a:gd name="connsiteY60" fmla="*/ 331283 h 608691"/>
                <a:gd name="connsiteX61" fmla="*/ 277816 w 555632"/>
                <a:gd name="connsiteY61" fmla="*/ 608691 h 608691"/>
                <a:gd name="connsiteX62" fmla="*/ 0 w 555632"/>
                <a:gd name="connsiteY62" fmla="*/ 331283 h 608691"/>
                <a:gd name="connsiteX63" fmla="*/ 266657 w 555632"/>
                <a:gd name="connsiteY63" fmla="*/ 54165 h 608691"/>
                <a:gd name="connsiteX64" fmla="*/ 274905 w 555632"/>
                <a:gd name="connsiteY64" fmla="*/ 13275 h 608691"/>
                <a:gd name="connsiteX65" fmla="*/ 287229 w 555632"/>
                <a:gd name="connsiteY65" fmla="*/ 485 h 6086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55632" h="608691">
                  <a:moveTo>
                    <a:pt x="354851" y="290098"/>
                  </a:moveTo>
                  <a:lnTo>
                    <a:pt x="323804" y="344936"/>
                  </a:lnTo>
                  <a:lnTo>
                    <a:pt x="354851" y="344936"/>
                  </a:lnTo>
                  <a:close/>
                  <a:moveTo>
                    <a:pt x="351261" y="236035"/>
                  </a:moveTo>
                  <a:lnTo>
                    <a:pt x="392107" y="236035"/>
                  </a:lnTo>
                  <a:cubicBezTo>
                    <a:pt x="398705" y="236035"/>
                    <a:pt x="404041" y="241364"/>
                    <a:pt x="404041" y="247952"/>
                  </a:cubicBezTo>
                  <a:lnTo>
                    <a:pt x="404041" y="344936"/>
                  </a:lnTo>
                  <a:lnTo>
                    <a:pt x="414422" y="344936"/>
                  </a:lnTo>
                  <a:cubicBezTo>
                    <a:pt x="421020" y="344936"/>
                    <a:pt x="426356" y="350264"/>
                    <a:pt x="426356" y="356853"/>
                  </a:cubicBezTo>
                  <a:lnTo>
                    <a:pt x="426356" y="373517"/>
                  </a:lnTo>
                  <a:cubicBezTo>
                    <a:pt x="426356" y="380105"/>
                    <a:pt x="421020" y="385434"/>
                    <a:pt x="414422" y="385434"/>
                  </a:cubicBezTo>
                  <a:lnTo>
                    <a:pt x="404041" y="385434"/>
                  </a:lnTo>
                  <a:lnTo>
                    <a:pt x="404041" y="417891"/>
                  </a:lnTo>
                  <a:cubicBezTo>
                    <a:pt x="404041" y="424479"/>
                    <a:pt x="398705" y="429808"/>
                    <a:pt x="392107" y="429808"/>
                  </a:cubicBezTo>
                  <a:lnTo>
                    <a:pt x="366784" y="429808"/>
                  </a:lnTo>
                  <a:cubicBezTo>
                    <a:pt x="360187" y="429808"/>
                    <a:pt x="354851" y="424479"/>
                    <a:pt x="354851" y="417891"/>
                  </a:cubicBezTo>
                  <a:lnTo>
                    <a:pt x="354851" y="385434"/>
                  </a:lnTo>
                  <a:lnTo>
                    <a:pt x="284316" y="385434"/>
                  </a:lnTo>
                  <a:cubicBezTo>
                    <a:pt x="277718" y="385434"/>
                    <a:pt x="272382" y="380105"/>
                    <a:pt x="272382" y="373517"/>
                  </a:cubicBezTo>
                  <a:lnTo>
                    <a:pt x="272382" y="355496"/>
                  </a:lnTo>
                  <a:cubicBezTo>
                    <a:pt x="272382" y="353268"/>
                    <a:pt x="273061" y="351040"/>
                    <a:pt x="274225" y="349199"/>
                  </a:cubicBezTo>
                  <a:lnTo>
                    <a:pt x="341074" y="241655"/>
                  </a:lnTo>
                  <a:cubicBezTo>
                    <a:pt x="343305" y="238167"/>
                    <a:pt x="347089" y="236035"/>
                    <a:pt x="351261" y="236035"/>
                  </a:cubicBezTo>
                  <a:close/>
                  <a:moveTo>
                    <a:pt x="196524" y="232859"/>
                  </a:moveTo>
                  <a:cubicBezTo>
                    <a:pt x="238640" y="232859"/>
                    <a:pt x="265811" y="257272"/>
                    <a:pt x="265811" y="295150"/>
                  </a:cubicBezTo>
                  <a:cubicBezTo>
                    <a:pt x="265811" y="326344"/>
                    <a:pt x="245529" y="350854"/>
                    <a:pt x="215059" y="378076"/>
                  </a:cubicBezTo>
                  <a:cubicBezTo>
                    <a:pt x="214962" y="378173"/>
                    <a:pt x="214865" y="378269"/>
                    <a:pt x="214768" y="378366"/>
                  </a:cubicBezTo>
                  <a:lnTo>
                    <a:pt x="205452" y="386116"/>
                  </a:lnTo>
                  <a:lnTo>
                    <a:pt x="257271" y="386116"/>
                  </a:lnTo>
                  <a:cubicBezTo>
                    <a:pt x="263870" y="386116"/>
                    <a:pt x="269207" y="391445"/>
                    <a:pt x="269207" y="398032"/>
                  </a:cubicBezTo>
                  <a:lnTo>
                    <a:pt x="269207" y="417892"/>
                  </a:lnTo>
                  <a:cubicBezTo>
                    <a:pt x="269207" y="424479"/>
                    <a:pt x="263870" y="429807"/>
                    <a:pt x="257271" y="429807"/>
                  </a:cubicBezTo>
                  <a:lnTo>
                    <a:pt x="141212" y="429807"/>
                  </a:lnTo>
                  <a:cubicBezTo>
                    <a:pt x="134613" y="429807"/>
                    <a:pt x="129276" y="424479"/>
                    <a:pt x="129276" y="417892"/>
                  </a:cubicBezTo>
                  <a:lnTo>
                    <a:pt x="129276" y="403070"/>
                  </a:lnTo>
                  <a:cubicBezTo>
                    <a:pt x="129276" y="399679"/>
                    <a:pt x="130732" y="396482"/>
                    <a:pt x="133255" y="394157"/>
                  </a:cubicBezTo>
                  <a:lnTo>
                    <a:pt x="154603" y="374879"/>
                  </a:lnTo>
                  <a:cubicBezTo>
                    <a:pt x="194681" y="339132"/>
                    <a:pt x="213797" y="318594"/>
                    <a:pt x="214380" y="298831"/>
                  </a:cubicBezTo>
                  <a:cubicBezTo>
                    <a:pt x="214283" y="290113"/>
                    <a:pt x="210789" y="275678"/>
                    <a:pt x="187694" y="275678"/>
                  </a:cubicBezTo>
                  <a:cubicBezTo>
                    <a:pt x="177990" y="275678"/>
                    <a:pt x="167995" y="278875"/>
                    <a:pt x="157903" y="285075"/>
                  </a:cubicBezTo>
                  <a:cubicBezTo>
                    <a:pt x="154894" y="286916"/>
                    <a:pt x="151207" y="287400"/>
                    <a:pt x="147811" y="286238"/>
                  </a:cubicBezTo>
                  <a:cubicBezTo>
                    <a:pt x="144511" y="285172"/>
                    <a:pt x="141794" y="282556"/>
                    <a:pt x="140533" y="279360"/>
                  </a:cubicBezTo>
                  <a:lnTo>
                    <a:pt x="134128" y="263278"/>
                  </a:lnTo>
                  <a:cubicBezTo>
                    <a:pt x="132090" y="257950"/>
                    <a:pt x="134031" y="251944"/>
                    <a:pt x="138883" y="248844"/>
                  </a:cubicBezTo>
                  <a:cubicBezTo>
                    <a:pt x="155089" y="238575"/>
                    <a:pt x="175661" y="232859"/>
                    <a:pt x="196524" y="232859"/>
                  </a:cubicBezTo>
                  <a:close/>
                  <a:moveTo>
                    <a:pt x="287229" y="485"/>
                  </a:moveTo>
                  <a:cubicBezTo>
                    <a:pt x="293536" y="-1065"/>
                    <a:pt x="300134" y="1163"/>
                    <a:pt x="304113" y="6202"/>
                  </a:cubicBezTo>
                  <a:lnTo>
                    <a:pt x="376502" y="96120"/>
                  </a:lnTo>
                  <a:cubicBezTo>
                    <a:pt x="379607" y="99996"/>
                    <a:pt x="380869" y="104937"/>
                    <a:pt x="379899" y="109782"/>
                  </a:cubicBezTo>
                  <a:cubicBezTo>
                    <a:pt x="378928" y="114627"/>
                    <a:pt x="375823" y="118793"/>
                    <a:pt x="371553" y="121119"/>
                  </a:cubicBezTo>
                  <a:lnTo>
                    <a:pt x="269859" y="176058"/>
                  </a:lnTo>
                  <a:cubicBezTo>
                    <a:pt x="264231" y="179061"/>
                    <a:pt x="257244" y="178577"/>
                    <a:pt x="252101" y="174798"/>
                  </a:cubicBezTo>
                  <a:cubicBezTo>
                    <a:pt x="246958" y="170922"/>
                    <a:pt x="244435" y="164430"/>
                    <a:pt x="245697" y="158132"/>
                  </a:cubicBezTo>
                  <a:lnTo>
                    <a:pt x="254527" y="114336"/>
                  </a:lnTo>
                  <a:cubicBezTo>
                    <a:pt x="144973" y="125963"/>
                    <a:pt x="59289" y="218885"/>
                    <a:pt x="59289" y="331283"/>
                  </a:cubicBezTo>
                  <a:cubicBezTo>
                    <a:pt x="59289" y="451626"/>
                    <a:pt x="157296" y="549586"/>
                    <a:pt x="277816" y="549586"/>
                  </a:cubicBezTo>
                  <a:cubicBezTo>
                    <a:pt x="398336" y="549586"/>
                    <a:pt x="496343" y="451626"/>
                    <a:pt x="496343" y="331283"/>
                  </a:cubicBezTo>
                  <a:cubicBezTo>
                    <a:pt x="496343" y="280898"/>
                    <a:pt x="479652" y="233613"/>
                    <a:pt x="448018" y="194371"/>
                  </a:cubicBezTo>
                  <a:cubicBezTo>
                    <a:pt x="437732" y="181677"/>
                    <a:pt x="439770" y="163074"/>
                    <a:pt x="452482" y="152803"/>
                  </a:cubicBezTo>
                  <a:cubicBezTo>
                    <a:pt x="465194" y="142532"/>
                    <a:pt x="483922" y="144567"/>
                    <a:pt x="494208" y="157260"/>
                  </a:cubicBezTo>
                  <a:cubicBezTo>
                    <a:pt x="533799" y="206386"/>
                    <a:pt x="555632" y="268108"/>
                    <a:pt x="555632" y="331283"/>
                  </a:cubicBezTo>
                  <a:cubicBezTo>
                    <a:pt x="555632" y="484279"/>
                    <a:pt x="431037" y="608691"/>
                    <a:pt x="277816" y="608691"/>
                  </a:cubicBezTo>
                  <a:cubicBezTo>
                    <a:pt x="124692" y="608691"/>
                    <a:pt x="0" y="484279"/>
                    <a:pt x="0" y="331283"/>
                  </a:cubicBezTo>
                  <a:cubicBezTo>
                    <a:pt x="0" y="182065"/>
                    <a:pt x="118676" y="59978"/>
                    <a:pt x="266657" y="54165"/>
                  </a:cubicBezTo>
                  <a:lnTo>
                    <a:pt x="274905" y="13275"/>
                  </a:lnTo>
                  <a:cubicBezTo>
                    <a:pt x="276166" y="6977"/>
                    <a:pt x="281018" y="2035"/>
                    <a:pt x="287229" y="485"/>
                  </a:cubicBezTo>
                  <a:close/>
                </a:path>
              </a:pathLst>
            </a:custGeom>
            <a:solidFill>
              <a:schemeClr val="bg1"/>
            </a:solidFill>
            <a:ln>
              <a:noFill/>
            </a:ln>
          </p:spPr>
          <p:txBody>
            <a:bodyPr/>
            <a:lstStyle/>
            <a:p>
              <a:endParaRPr lang="zh-CN" altLang="en-US">
                <a:solidFill>
                  <a:srgbClr val="000000"/>
                </a:solidFill>
                <a:cs typeface="+mn-ea"/>
                <a:sym typeface="+mn-lt"/>
              </a:endParaRPr>
            </a:p>
          </p:txBody>
        </p:sp>
        <p:sp>
          <p:nvSpPr>
            <p:cNvPr id="100" name="SZYX"/>
            <p:cNvSpPr/>
            <p:nvPr/>
          </p:nvSpPr>
          <p:spPr bwMode="auto">
            <a:xfrm>
              <a:off x="7953503" y="4961348"/>
              <a:ext cx="240066" cy="239443"/>
            </a:xfrm>
            <a:prstGeom prst="ellipse">
              <a:avLst/>
            </a:prstGeom>
            <a:solidFill>
              <a:schemeClr val="bg1">
                <a:lumMod val="95000"/>
              </a:schemeClr>
            </a:solidFill>
            <a:ln w="9525">
              <a:noFill/>
              <a:round/>
            </a:ln>
          </p:spPr>
          <p:txBody>
            <a:bodyPr wrap="square" lIns="91440" tIns="45720" rIns="91440" bIns="45720" anchor="ctr">
              <a:normAutofit/>
            </a:bodyPr>
            <a:lstStyle/>
            <a:p>
              <a:pPr algn="ctr"/>
              <a:endParaRPr>
                <a:solidFill>
                  <a:srgbClr val="000000"/>
                </a:solidFill>
                <a:cs typeface="+mn-ea"/>
                <a:sym typeface="+mn-lt"/>
              </a:endParaRPr>
            </a:p>
          </p:txBody>
        </p:sp>
        <p:sp>
          <p:nvSpPr>
            <p:cNvPr id="101" name="SZYX"/>
            <p:cNvSpPr/>
            <p:nvPr/>
          </p:nvSpPr>
          <p:spPr bwMode="auto">
            <a:xfrm>
              <a:off x="7979002" y="4988091"/>
              <a:ext cx="189068" cy="188445"/>
            </a:xfrm>
            <a:custGeom>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gradFill>
              <a:gsLst>
                <a:gs pos="75000">
                  <a:srgbClr val="D26668"/>
                </a:gs>
                <a:gs pos="0">
                  <a:srgbClr val="BD1F23"/>
                </a:gs>
              </a:gsLst>
              <a:lin ang="13500000" scaled="0"/>
            </a:gradFill>
            <a:ln w="9525">
              <a:noFill/>
              <a:round/>
            </a:ln>
          </p:spPr>
          <p:txBody>
            <a:bodyPr wrap="square" lIns="91440" tIns="45720" rIns="91440" bIns="45720" anchor="ctr">
              <a:normAutofit/>
            </a:bodyPr>
            <a:lstStyle/>
            <a:p>
              <a:pPr algn="ctr"/>
              <a:endParaRPr>
                <a:solidFill>
                  <a:srgbClr val="FFFFFF"/>
                </a:solidFill>
                <a:cs typeface="+mn-ea"/>
                <a:sym typeface="+mn-lt"/>
              </a:endParaRPr>
            </a:p>
          </p:txBody>
        </p:sp>
        <p:sp>
          <p:nvSpPr>
            <p:cNvPr id="102" name="SZYX"/>
            <p:cNvSpPr>
              <a:spLocks noChangeAspect="1"/>
            </p:cNvSpPr>
            <p:nvPr/>
          </p:nvSpPr>
          <p:spPr bwMode="auto">
            <a:xfrm>
              <a:off x="8004715" y="5004975"/>
              <a:ext cx="137642" cy="137449"/>
            </a:xfrm>
            <a:custGeom>
              <a:gdLst>
                <a:gd name="connsiteX0" fmla="*/ 30381 w 607614"/>
                <a:gd name="connsiteY0" fmla="*/ 536225 h 606761"/>
                <a:gd name="connsiteX1" fmla="*/ 20507 w 607614"/>
                <a:gd name="connsiteY1" fmla="*/ 546085 h 606761"/>
                <a:gd name="connsiteX2" fmla="*/ 30381 w 607614"/>
                <a:gd name="connsiteY2" fmla="*/ 555945 h 606761"/>
                <a:gd name="connsiteX3" fmla="*/ 40254 w 607614"/>
                <a:gd name="connsiteY3" fmla="*/ 555945 h 606761"/>
                <a:gd name="connsiteX4" fmla="*/ 50888 w 607614"/>
                <a:gd name="connsiteY4" fmla="*/ 546085 h 606761"/>
                <a:gd name="connsiteX5" fmla="*/ 40254 w 607614"/>
                <a:gd name="connsiteY5" fmla="*/ 536225 h 606761"/>
                <a:gd name="connsiteX6" fmla="*/ 435204 w 607614"/>
                <a:gd name="connsiteY6" fmla="*/ 495269 h 606761"/>
                <a:gd name="connsiteX7" fmla="*/ 425330 w 607614"/>
                <a:gd name="connsiteY7" fmla="*/ 505887 h 606761"/>
                <a:gd name="connsiteX8" fmla="*/ 435204 w 607614"/>
                <a:gd name="connsiteY8" fmla="*/ 515747 h 606761"/>
                <a:gd name="connsiteX9" fmla="*/ 445837 w 607614"/>
                <a:gd name="connsiteY9" fmla="*/ 515747 h 606761"/>
                <a:gd name="connsiteX10" fmla="*/ 455710 w 607614"/>
                <a:gd name="connsiteY10" fmla="*/ 505887 h 606761"/>
                <a:gd name="connsiteX11" fmla="*/ 445837 w 607614"/>
                <a:gd name="connsiteY11" fmla="*/ 495269 h 606761"/>
                <a:gd name="connsiteX12" fmla="*/ 324314 w 607614"/>
                <a:gd name="connsiteY12" fmla="*/ 495269 h 606761"/>
                <a:gd name="connsiteX13" fmla="*/ 313681 w 607614"/>
                <a:gd name="connsiteY13" fmla="*/ 505887 h 606761"/>
                <a:gd name="connsiteX14" fmla="*/ 324314 w 607614"/>
                <a:gd name="connsiteY14" fmla="*/ 515747 h 606761"/>
                <a:gd name="connsiteX15" fmla="*/ 394949 w 607614"/>
                <a:gd name="connsiteY15" fmla="*/ 515747 h 606761"/>
                <a:gd name="connsiteX16" fmla="*/ 404823 w 607614"/>
                <a:gd name="connsiteY16" fmla="*/ 505887 h 606761"/>
                <a:gd name="connsiteX17" fmla="*/ 394949 w 607614"/>
                <a:gd name="connsiteY17" fmla="*/ 495269 h 606761"/>
                <a:gd name="connsiteX18" fmla="*/ 263553 w 607614"/>
                <a:gd name="connsiteY18" fmla="*/ 495269 h 606761"/>
                <a:gd name="connsiteX19" fmla="*/ 252919 w 607614"/>
                <a:gd name="connsiteY19" fmla="*/ 505887 h 606761"/>
                <a:gd name="connsiteX20" fmla="*/ 263553 w 607614"/>
                <a:gd name="connsiteY20" fmla="*/ 515747 h 606761"/>
                <a:gd name="connsiteX21" fmla="*/ 283300 w 607614"/>
                <a:gd name="connsiteY21" fmla="*/ 515747 h 606761"/>
                <a:gd name="connsiteX22" fmla="*/ 293933 w 607614"/>
                <a:gd name="connsiteY22" fmla="*/ 505887 h 606761"/>
                <a:gd name="connsiteX23" fmla="*/ 283300 w 607614"/>
                <a:gd name="connsiteY23" fmla="*/ 495269 h 606761"/>
                <a:gd name="connsiteX24" fmla="*/ 131397 w 607614"/>
                <a:gd name="connsiteY24" fmla="*/ 495269 h 606761"/>
                <a:gd name="connsiteX25" fmla="*/ 121523 w 607614"/>
                <a:gd name="connsiteY25" fmla="*/ 505887 h 606761"/>
                <a:gd name="connsiteX26" fmla="*/ 131397 w 607614"/>
                <a:gd name="connsiteY26" fmla="*/ 515747 h 606761"/>
                <a:gd name="connsiteX27" fmla="*/ 222539 w 607614"/>
                <a:gd name="connsiteY27" fmla="*/ 515747 h 606761"/>
                <a:gd name="connsiteX28" fmla="*/ 233172 w 607614"/>
                <a:gd name="connsiteY28" fmla="*/ 505887 h 606761"/>
                <a:gd name="connsiteX29" fmla="*/ 222539 w 607614"/>
                <a:gd name="connsiteY29" fmla="*/ 495269 h 606761"/>
                <a:gd name="connsiteX30" fmla="*/ 30381 w 607614"/>
                <a:gd name="connsiteY30" fmla="*/ 495269 h 606761"/>
                <a:gd name="connsiteX31" fmla="*/ 20507 w 607614"/>
                <a:gd name="connsiteY31" fmla="*/ 505887 h 606761"/>
                <a:gd name="connsiteX32" fmla="*/ 30381 w 607614"/>
                <a:gd name="connsiteY32" fmla="*/ 515747 h 606761"/>
                <a:gd name="connsiteX33" fmla="*/ 40254 w 607614"/>
                <a:gd name="connsiteY33" fmla="*/ 515747 h 606761"/>
                <a:gd name="connsiteX34" fmla="*/ 50888 w 607614"/>
                <a:gd name="connsiteY34" fmla="*/ 505887 h 606761"/>
                <a:gd name="connsiteX35" fmla="*/ 40254 w 607614"/>
                <a:gd name="connsiteY35" fmla="*/ 495269 h 606761"/>
                <a:gd name="connsiteX36" fmla="*/ 364568 w 607614"/>
                <a:gd name="connsiteY36" fmla="*/ 455071 h 606761"/>
                <a:gd name="connsiteX37" fmla="*/ 354695 w 607614"/>
                <a:gd name="connsiteY37" fmla="*/ 464931 h 606761"/>
                <a:gd name="connsiteX38" fmla="*/ 364568 w 607614"/>
                <a:gd name="connsiteY38" fmla="*/ 475549 h 606761"/>
                <a:gd name="connsiteX39" fmla="*/ 404823 w 607614"/>
                <a:gd name="connsiteY39" fmla="*/ 475549 h 606761"/>
                <a:gd name="connsiteX40" fmla="*/ 415456 w 607614"/>
                <a:gd name="connsiteY40" fmla="*/ 464931 h 606761"/>
                <a:gd name="connsiteX41" fmla="*/ 404823 w 607614"/>
                <a:gd name="connsiteY41" fmla="*/ 455071 h 606761"/>
                <a:gd name="connsiteX42" fmla="*/ 182284 w 607614"/>
                <a:gd name="connsiteY42" fmla="*/ 455071 h 606761"/>
                <a:gd name="connsiteX43" fmla="*/ 172410 w 607614"/>
                <a:gd name="connsiteY43" fmla="*/ 464931 h 606761"/>
                <a:gd name="connsiteX44" fmla="*/ 182284 w 607614"/>
                <a:gd name="connsiteY44" fmla="*/ 475549 h 606761"/>
                <a:gd name="connsiteX45" fmla="*/ 324314 w 607614"/>
                <a:gd name="connsiteY45" fmla="*/ 475549 h 606761"/>
                <a:gd name="connsiteX46" fmla="*/ 334188 w 607614"/>
                <a:gd name="connsiteY46" fmla="*/ 464931 h 606761"/>
                <a:gd name="connsiteX47" fmla="*/ 324314 w 607614"/>
                <a:gd name="connsiteY47" fmla="*/ 455071 h 606761"/>
                <a:gd name="connsiteX48" fmla="*/ 131397 w 607614"/>
                <a:gd name="connsiteY48" fmla="*/ 455071 h 606761"/>
                <a:gd name="connsiteX49" fmla="*/ 121523 w 607614"/>
                <a:gd name="connsiteY49" fmla="*/ 464931 h 606761"/>
                <a:gd name="connsiteX50" fmla="*/ 131397 w 607614"/>
                <a:gd name="connsiteY50" fmla="*/ 475549 h 606761"/>
                <a:gd name="connsiteX51" fmla="*/ 142030 w 607614"/>
                <a:gd name="connsiteY51" fmla="*/ 475549 h 606761"/>
                <a:gd name="connsiteX52" fmla="*/ 151904 w 607614"/>
                <a:gd name="connsiteY52" fmla="*/ 464931 h 606761"/>
                <a:gd name="connsiteX53" fmla="*/ 142030 w 607614"/>
                <a:gd name="connsiteY53" fmla="*/ 455071 h 606761"/>
                <a:gd name="connsiteX54" fmla="*/ 30381 w 607614"/>
                <a:gd name="connsiteY54" fmla="*/ 455071 h 606761"/>
                <a:gd name="connsiteX55" fmla="*/ 20507 w 607614"/>
                <a:gd name="connsiteY55" fmla="*/ 464931 h 606761"/>
                <a:gd name="connsiteX56" fmla="*/ 30381 w 607614"/>
                <a:gd name="connsiteY56" fmla="*/ 475549 h 606761"/>
                <a:gd name="connsiteX57" fmla="*/ 40254 w 607614"/>
                <a:gd name="connsiteY57" fmla="*/ 475549 h 606761"/>
                <a:gd name="connsiteX58" fmla="*/ 50888 w 607614"/>
                <a:gd name="connsiteY58" fmla="*/ 464931 h 606761"/>
                <a:gd name="connsiteX59" fmla="*/ 40254 w 607614"/>
                <a:gd name="connsiteY59" fmla="*/ 455071 h 606761"/>
                <a:gd name="connsiteX60" fmla="*/ 445837 w 607614"/>
                <a:gd name="connsiteY60" fmla="*/ 414873 h 606761"/>
                <a:gd name="connsiteX61" fmla="*/ 435204 w 607614"/>
                <a:gd name="connsiteY61" fmla="*/ 424733 h 606761"/>
                <a:gd name="connsiteX62" fmla="*/ 445837 w 607614"/>
                <a:gd name="connsiteY62" fmla="*/ 434593 h 606761"/>
                <a:gd name="connsiteX63" fmla="*/ 516472 w 607614"/>
                <a:gd name="connsiteY63" fmla="*/ 434593 h 606761"/>
                <a:gd name="connsiteX64" fmla="*/ 526346 w 607614"/>
                <a:gd name="connsiteY64" fmla="*/ 424733 h 606761"/>
                <a:gd name="connsiteX65" fmla="*/ 516472 w 607614"/>
                <a:gd name="connsiteY65" fmla="*/ 414873 h 606761"/>
                <a:gd name="connsiteX66" fmla="*/ 303807 w 607614"/>
                <a:gd name="connsiteY66" fmla="*/ 414873 h 606761"/>
                <a:gd name="connsiteX67" fmla="*/ 293933 w 607614"/>
                <a:gd name="connsiteY67" fmla="*/ 424733 h 606761"/>
                <a:gd name="connsiteX68" fmla="*/ 303807 w 607614"/>
                <a:gd name="connsiteY68" fmla="*/ 434593 h 606761"/>
                <a:gd name="connsiteX69" fmla="*/ 404823 w 607614"/>
                <a:gd name="connsiteY69" fmla="*/ 434593 h 606761"/>
                <a:gd name="connsiteX70" fmla="*/ 415456 w 607614"/>
                <a:gd name="connsiteY70" fmla="*/ 424733 h 606761"/>
                <a:gd name="connsiteX71" fmla="*/ 404823 w 607614"/>
                <a:gd name="connsiteY71" fmla="*/ 414873 h 606761"/>
                <a:gd name="connsiteX72" fmla="*/ 131397 w 607614"/>
                <a:gd name="connsiteY72" fmla="*/ 414873 h 606761"/>
                <a:gd name="connsiteX73" fmla="*/ 121523 w 607614"/>
                <a:gd name="connsiteY73" fmla="*/ 424733 h 606761"/>
                <a:gd name="connsiteX74" fmla="*/ 131397 w 607614"/>
                <a:gd name="connsiteY74" fmla="*/ 434593 h 606761"/>
                <a:gd name="connsiteX75" fmla="*/ 263553 w 607614"/>
                <a:gd name="connsiteY75" fmla="*/ 434593 h 606761"/>
                <a:gd name="connsiteX76" fmla="*/ 273426 w 607614"/>
                <a:gd name="connsiteY76" fmla="*/ 424733 h 606761"/>
                <a:gd name="connsiteX77" fmla="*/ 263553 w 607614"/>
                <a:gd name="connsiteY77" fmla="*/ 414873 h 606761"/>
                <a:gd name="connsiteX78" fmla="*/ 30381 w 607614"/>
                <a:gd name="connsiteY78" fmla="*/ 414873 h 606761"/>
                <a:gd name="connsiteX79" fmla="*/ 20507 w 607614"/>
                <a:gd name="connsiteY79" fmla="*/ 424733 h 606761"/>
                <a:gd name="connsiteX80" fmla="*/ 30381 w 607614"/>
                <a:gd name="connsiteY80" fmla="*/ 434593 h 606761"/>
                <a:gd name="connsiteX81" fmla="*/ 40254 w 607614"/>
                <a:gd name="connsiteY81" fmla="*/ 434593 h 606761"/>
                <a:gd name="connsiteX82" fmla="*/ 50888 w 607614"/>
                <a:gd name="connsiteY82" fmla="*/ 424733 h 606761"/>
                <a:gd name="connsiteX83" fmla="*/ 40254 w 607614"/>
                <a:gd name="connsiteY83" fmla="*/ 414873 h 606761"/>
                <a:gd name="connsiteX84" fmla="*/ 324314 w 607614"/>
                <a:gd name="connsiteY84" fmla="*/ 373916 h 606761"/>
                <a:gd name="connsiteX85" fmla="*/ 313681 w 607614"/>
                <a:gd name="connsiteY85" fmla="*/ 384535 h 606761"/>
                <a:gd name="connsiteX86" fmla="*/ 324314 w 607614"/>
                <a:gd name="connsiteY86" fmla="*/ 394395 h 606761"/>
                <a:gd name="connsiteX87" fmla="*/ 476217 w 607614"/>
                <a:gd name="connsiteY87" fmla="*/ 394395 h 606761"/>
                <a:gd name="connsiteX88" fmla="*/ 486091 w 607614"/>
                <a:gd name="connsiteY88" fmla="*/ 384535 h 606761"/>
                <a:gd name="connsiteX89" fmla="*/ 476217 w 607614"/>
                <a:gd name="connsiteY89" fmla="*/ 373916 h 606761"/>
                <a:gd name="connsiteX90" fmla="*/ 263553 w 607614"/>
                <a:gd name="connsiteY90" fmla="*/ 373916 h 606761"/>
                <a:gd name="connsiteX91" fmla="*/ 252919 w 607614"/>
                <a:gd name="connsiteY91" fmla="*/ 384535 h 606761"/>
                <a:gd name="connsiteX92" fmla="*/ 263553 w 607614"/>
                <a:gd name="connsiteY92" fmla="*/ 394395 h 606761"/>
                <a:gd name="connsiteX93" fmla="*/ 283300 w 607614"/>
                <a:gd name="connsiteY93" fmla="*/ 394395 h 606761"/>
                <a:gd name="connsiteX94" fmla="*/ 293933 w 607614"/>
                <a:gd name="connsiteY94" fmla="*/ 384535 h 606761"/>
                <a:gd name="connsiteX95" fmla="*/ 283300 w 607614"/>
                <a:gd name="connsiteY95" fmla="*/ 373916 h 606761"/>
                <a:gd name="connsiteX96" fmla="*/ 131397 w 607614"/>
                <a:gd name="connsiteY96" fmla="*/ 373916 h 606761"/>
                <a:gd name="connsiteX97" fmla="*/ 121523 w 607614"/>
                <a:gd name="connsiteY97" fmla="*/ 384535 h 606761"/>
                <a:gd name="connsiteX98" fmla="*/ 131397 w 607614"/>
                <a:gd name="connsiteY98" fmla="*/ 394395 h 606761"/>
                <a:gd name="connsiteX99" fmla="*/ 222539 w 607614"/>
                <a:gd name="connsiteY99" fmla="*/ 394395 h 606761"/>
                <a:gd name="connsiteX100" fmla="*/ 233172 w 607614"/>
                <a:gd name="connsiteY100" fmla="*/ 384535 h 606761"/>
                <a:gd name="connsiteX101" fmla="*/ 222539 w 607614"/>
                <a:gd name="connsiteY101" fmla="*/ 373916 h 606761"/>
                <a:gd name="connsiteX102" fmla="*/ 30381 w 607614"/>
                <a:gd name="connsiteY102" fmla="*/ 373916 h 606761"/>
                <a:gd name="connsiteX103" fmla="*/ 20507 w 607614"/>
                <a:gd name="connsiteY103" fmla="*/ 384535 h 606761"/>
                <a:gd name="connsiteX104" fmla="*/ 30381 w 607614"/>
                <a:gd name="connsiteY104" fmla="*/ 394395 h 606761"/>
                <a:gd name="connsiteX105" fmla="*/ 40254 w 607614"/>
                <a:gd name="connsiteY105" fmla="*/ 394395 h 606761"/>
                <a:gd name="connsiteX106" fmla="*/ 50888 w 607614"/>
                <a:gd name="connsiteY106" fmla="*/ 384535 h 606761"/>
                <a:gd name="connsiteX107" fmla="*/ 40254 w 607614"/>
                <a:gd name="connsiteY107" fmla="*/ 373916 h 606761"/>
                <a:gd name="connsiteX108" fmla="*/ 364568 w 607614"/>
                <a:gd name="connsiteY108" fmla="*/ 333719 h 606761"/>
                <a:gd name="connsiteX109" fmla="*/ 354695 w 607614"/>
                <a:gd name="connsiteY109" fmla="*/ 343578 h 606761"/>
                <a:gd name="connsiteX110" fmla="*/ 364568 w 607614"/>
                <a:gd name="connsiteY110" fmla="*/ 354197 h 606761"/>
                <a:gd name="connsiteX111" fmla="*/ 445837 w 607614"/>
                <a:gd name="connsiteY111" fmla="*/ 354197 h 606761"/>
                <a:gd name="connsiteX112" fmla="*/ 455710 w 607614"/>
                <a:gd name="connsiteY112" fmla="*/ 343578 h 606761"/>
                <a:gd name="connsiteX113" fmla="*/ 445837 w 607614"/>
                <a:gd name="connsiteY113" fmla="*/ 333719 h 606761"/>
                <a:gd name="connsiteX114" fmla="*/ 182284 w 607614"/>
                <a:gd name="connsiteY114" fmla="*/ 333719 h 606761"/>
                <a:gd name="connsiteX115" fmla="*/ 172410 w 607614"/>
                <a:gd name="connsiteY115" fmla="*/ 343578 h 606761"/>
                <a:gd name="connsiteX116" fmla="*/ 182284 w 607614"/>
                <a:gd name="connsiteY116" fmla="*/ 354197 h 606761"/>
                <a:gd name="connsiteX117" fmla="*/ 324314 w 607614"/>
                <a:gd name="connsiteY117" fmla="*/ 354197 h 606761"/>
                <a:gd name="connsiteX118" fmla="*/ 334188 w 607614"/>
                <a:gd name="connsiteY118" fmla="*/ 343578 h 606761"/>
                <a:gd name="connsiteX119" fmla="*/ 324314 w 607614"/>
                <a:gd name="connsiteY119" fmla="*/ 333719 h 606761"/>
                <a:gd name="connsiteX120" fmla="*/ 131397 w 607614"/>
                <a:gd name="connsiteY120" fmla="*/ 333719 h 606761"/>
                <a:gd name="connsiteX121" fmla="*/ 121523 w 607614"/>
                <a:gd name="connsiteY121" fmla="*/ 343578 h 606761"/>
                <a:gd name="connsiteX122" fmla="*/ 131397 w 607614"/>
                <a:gd name="connsiteY122" fmla="*/ 354197 h 606761"/>
                <a:gd name="connsiteX123" fmla="*/ 142030 w 607614"/>
                <a:gd name="connsiteY123" fmla="*/ 354197 h 606761"/>
                <a:gd name="connsiteX124" fmla="*/ 151904 w 607614"/>
                <a:gd name="connsiteY124" fmla="*/ 343578 h 606761"/>
                <a:gd name="connsiteX125" fmla="*/ 142030 w 607614"/>
                <a:gd name="connsiteY125" fmla="*/ 333719 h 606761"/>
                <a:gd name="connsiteX126" fmla="*/ 30381 w 607614"/>
                <a:gd name="connsiteY126" fmla="*/ 333719 h 606761"/>
                <a:gd name="connsiteX127" fmla="*/ 20507 w 607614"/>
                <a:gd name="connsiteY127" fmla="*/ 343578 h 606761"/>
                <a:gd name="connsiteX128" fmla="*/ 30381 w 607614"/>
                <a:gd name="connsiteY128" fmla="*/ 354197 h 606761"/>
                <a:gd name="connsiteX129" fmla="*/ 40254 w 607614"/>
                <a:gd name="connsiteY129" fmla="*/ 354197 h 606761"/>
                <a:gd name="connsiteX130" fmla="*/ 50888 w 607614"/>
                <a:gd name="connsiteY130" fmla="*/ 343578 h 606761"/>
                <a:gd name="connsiteX131" fmla="*/ 40254 w 607614"/>
                <a:gd name="connsiteY131" fmla="*/ 333719 h 606761"/>
                <a:gd name="connsiteX132" fmla="*/ 303807 w 607614"/>
                <a:gd name="connsiteY132" fmla="*/ 293521 h 606761"/>
                <a:gd name="connsiteX133" fmla="*/ 293933 w 607614"/>
                <a:gd name="connsiteY133" fmla="*/ 303381 h 606761"/>
                <a:gd name="connsiteX134" fmla="*/ 303807 w 607614"/>
                <a:gd name="connsiteY134" fmla="*/ 313240 h 606761"/>
                <a:gd name="connsiteX135" fmla="*/ 404823 w 607614"/>
                <a:gd name="connsiteY135" fmla="*/ 313240 h 606761"/>
                <a:gd name="connsiteX136" fmla="*/ 415456 w 607614"/>
                <a:gd name="connsiteY136" fmla="*/ 303381 h 606761"/>
                <a:gd name="connsiteX137" fmla="*/ 404823 w 607614"/>
                <a:gd name="connsiteY137" fmla="*/ 293521 h 606761"/>
                <a:gd name="connsiteX138" fmla="*/ 131397 w 607614"/>
                <a:gd name="connsiteY138" fmla="*/ 293521 h 606761"/>
                <a:gd name="connsiteX139" fmla="*/ 121523 w 607614"/>
                <a:gd name="connsiteY139" fmla="*/ 303381 h 606761"/>
                <a:gd name="connsiteX140" fmla="*/ 131397 w 607614"/>
                <a:gd name="connsiteY140" fmla="*/ 313240 h 606761"/>
                <a:gd name="connsiteX141" fmla="*/ 263553 w 607614"/>
                <a:gd name="connsiteY141" fmla="*/ 313240 h 606761"/>
                <a:gd name="connsiteX142" fmla="*/ 273426 w 607614"/>
                <a:gd name="connsiteY142" fmla="*/ 303381 h 606761"/>
                <a:gd name="connsiteX143" fmla="*/ 263553 w 607614"/>
                <a:gd name="connsiteY143" fmla="*/ 293521 h 606761"/>
                <a:gd name="connsiteX144" fmla="*/ 30381 w 607614"/>
                <a:gd name="connsiteY144" fmla="*/ 293521 h 606761"/>
                <a:gd name="connsiteX145" fmla="*/ 20507 w 607614"/>
                <a:gd name="connsiteY145" fmla="*/ 303381 h 606761"/>
                <a:gd name="connsiteX146" fmla="*/ 30381 w 607614"/>
                <a:gd name="connsiteY146" fmla="*/ 313240 h 606761"/>
                <a:gd name="connsiteX147" fmla="*/ 40254 w 607614"/>
                <a:gd name="connsiteY147" fmla="*/ 313240 h 606761"/>
                <a:gd name="connsiteX148" fmla="*/ 50888 w 607614"/>
                <a:gd name="connsiteY148" fmla="*/ 303381 h 606761"/>
                <a:gd name="connsiteX149" fmla="*/ 40254 w 607614"/>
                <a:gd name="connsiteY149" fmla="*/ 293521 h 606761"/>
                <a:gd name="connsiteX150" fmla="*/ 324314 w 607614"/>
                <a:gd name="connsiteY150" fmla="*/ 252564 h 606761"/>
                <a:gd name="connsiteX151" fmla="*/ 313681 w 607614"/>
                <a:gd name="connsiteY151" fmla="*/ 263183 h 606761"/>
                <a:gd name="connsiteX152" fmla="*/ 324314 w 607614"/>
                <a:gd name="connsiteY152" fmla="*/ 273042 h 606761"/>
                <a:gd name="connsiteX153" fmla="*/ 465584 w 607614"/>
                <a:gd name="connsiteY153" fmla="*/ 273042 h 606761"/>
                <a:gd name="connsiteX154" fmla="*/ 476217 w 607614"/>
                <a:gd name="connsiteY154" fmla="*/ 263183 h 606761"/>
                <a:gd name="connsiteX155" fmla="*/ 465584 w 607614"/>
                <a:gd name="connsiteY155" fmla="*/ 252564 h 606761"/>
                <a:gd name="connsiteX156" fmla="*/ 263553 w 607614"/>
                <a:gd name="connsiteY156" fmla="*/ 252564 h 606761"/>
                <a:gd name="connsiteX157" fmla="*/ 252919 w 607614"/>
                <a:gd name="connsiteY157" fmla="*/ 263183 h 606761"/>
                <a:gd name="connsiteX158" fmla="*/ 263553 w 607614"/>
                <a:gd name="connsiteY158" fmla="*/ 273042 h 606761"/>
                <a:gd name="connsiteX159" fmla="*/ 283300 w 607614"/>
                <a:gd name="connsiteY159" fmla="*/ 273042 h 606761"/>
                <a:gd name="connsiteX160" fmla="*/ 293933 w 607614"/>
                <a:gd name="connsiteY160" fmla="*/ 263183 h 606761"/>
                <a:gd name="connsiteX161" fmla="*/ 283300 w 607614"/>
                <a:gd name="connsiteY161" fmla="*/ 252564 h 606761"/>
                <a:gd name="connsiteX162" fmla="*/ 131397 w 607614"/>
                <a:gd name="connsiteY162" fmla="*/ 252564 h 606761"/>
                <a:gd name="connsiteX163" fmla="*/ 121523 w 607614"/>
                <a:gd name="connsiteY163" fmla="*/ 263183 h 606761"/>
                <a:gd name="connsiteX164" fmla="*/ 131397 w 607614"/>
                <a:gd name="connsiteY164" fmla="*/ 273042 h 606761"/>
                <a:gd name="connsiteX165" fmla="*/ 222539 w 607614"/>
                <a:gd name="connsiteY165" fmla="*/ 273042 h 606761"/>
                <a:gd name="connsiteX166" fmla="*/ 233172 w 607614"/>
                <a:gd name="connsiteY166" fmla="*/ 263183 h 606761"/>
                <a:gd name="connsiteX167" fmla="*/ 222539 w 607614"/>
                <a:gd name="connsiteY167" fmla="*/ 252564 h 606761"/>
                <a:gd name="connsiteX168" fmla="*/ 30381 w 607614"/>
                <a:gd name="connsiteY168" fmla="*/ 252564 h 606761"/>
                <a:gd name="connsiteX169" fmla="*/ 20507 w 607614"/>
                <a:gd name="connsiteY169" fmla="*/ 263183 h 606761"/>
                <a:gd name="connsiteX170" fmla="*/ 30381 w 607614"/>
                <a:gd name="connsiteY170" fmla="*/ 273042 h 606761"/>
                <a:gd name="connsiteX171" fmla="*/ 40254 w 607614"/>
                <a:gd name="connsiteY171" fmla="*/ 273042 h 606761"/>
                <a:gd name="connsiteX172" fmla="*/ 50888 w 607614"/>
                <a:gd name="connsiteY172" fmla="*/ 263183 h 606761"/>
                <a:gd name="connsiteX173" fmla="*/ 40254 w 607614"/>
                <a:gd name="connsiteY173" fmla="*/ 252564 h 606761"/>
                <a:gd name="connsiteX174" fmla="*/ 364568 w 607614"/>
                <a:gd name="connsiteY174" fmla="*/ 212366 h 606761"/>
                <a:gd name="connsiteX175" fmla="*/ 354695 w 607614"/>
                <a:gd name="connsiteY175" fmla="*/ 222226 h 606761"/>
                <a:gd name="connsiteX176" fmla="*/ 364568 w 607614"/>
                <a:gd name="connsiteY176" fmla="*/ 232845 h 606761"/>
                <a:gd name="connsiteX177" fmla="*/ 516472 w 607614"/>
                <a:gd name="connsiteY177" fmla="*/ 232845 h 606761"/>
                <a:gd name="connsiteX178" fmla="*/ 526346 w 607614"/>
                <a:gd name="connsiteY178" fmla="*/ 222226 h 606761"/>
                <a:gd name="connsiteX179" fmla="*/ 516472 w 607614"/>
                <a:gd name="connsiteY179" fmla="*/ 212366 h 606761"/>
                <a:gd name="connsiteX180" fmla="*/ 182284 w 607614"/>
                <a:gd name="connsiteY180" fmla="*/ 212366 h 606761"/>
                <a:gd name="connsiteX181" fmla="*/ 172410 w 607614"/>
                <a:gd name="connsiteY181" fmla="*/ 222226 h 606761"/>
                <a:gd name="connsiteX182" fmla="*/ 182284 w 607614"/>
                <a:gd name="connsiteY182" fmla="*/ 232845 h 606761"/>
                <a:gd name="connsiteX183" fmla="*/ 324314 w 607614"/>
                <a:gd name="connsiteY183" fmla="*/ 232845 h 606761"/>
                <a:gd name="connsiteX184" fmla="*/ 334188 w 607614"/>
                <a:gd name="connsiteY184" fmla="*/ 222226 h 606761"/>
                <a:gd name="connsiteX185" fmla="*/ 324314 w 607614"/>
                <a:gd name="connsiteY185" fmla="*/ 212366 h 606761"/>
                <a:gd name="connsiteX186" fmla="*/ 131397 w 607614"/>
                <a:gd name="connsiteY186" fmla="*/ 212366 h 606761"/>
                <a:gd name="connsiteX187" fmla="*/ 121523 w 607614"/>
                <a:gd name="connsiteY187" fmla="*/ 222226 h 606761"/>
                <a:gd name="connsiteX188" fmla="*/ 131397 w 607614"/>
                <a:gd name="connsiteY188" fmla="*/ 232845 h 606761"/>
                <a:gd name="connsiteX189" fmla="*/ 142030 w 607614"/>
                <a:gd name="connsiteY189" fmla="*/ 232845 h 606761"/>
                <a:gd name="connsiteX190" fmla="*/ 151904 w 607614"/>
                <a:gd name="connsiteY190" fmla="*/ 222226 h 606761"/>
                <a:gd name="connsiteX191" fmla="*/ 142030 w 607614"/>
                <a:gd name="connsiteY191" fmla="*/ 212366 h 606761"/>
                <a:gd name="connsiteX192" fmla="*/ 30381 w 607614"/>
                <a:gd name="connsiteY192" fmla="*/ 212366 h 606761"/>
                <a:gd name="connsiteX193" fmla="*/ 20507 w 607614"/>
                <a:gd name="connsiteY193" fmla="*/ 222226 h 606761"/>
                <a:gd name="connsiteX194" fmla="*/ 30381 w 607614"/>
                <a:gd name="connsiteY194" fmla="*/ 232845 h 606761"/>
                <a:gd name="connsiteX195" fmla="*/ 40254 w 607614"/>
                <a:gd name="connsiteY195" fmla="*/ 232845 h 606761"/>
                <a:gd name="connsiteX196" fmla="*/ 50888 w 607614"/>
                <a:gd name="connsiteY196" fmla="*/ 222226 h 606761"/>
                <a:gd name="connsiteX197" fmla="*/ 40254 w 607614"/>
                <a:gd name="connsiteY197" fmla="*/ 212366 h 606761"/>
                <a:gd name="connsiteX198" fmla="*/ 445837 w 607614"/>
                <a:gd name="connsiteY198" fmla="*/ 172168 h 606761"/>
                <a:gd name="connsiteX199" fmla="*/ 435204 w 607614"/>
                <a:gd name="connsiteY199" fmla="*/ 182028 h 606761"/>
                <a:gd name="connsiteX200" fmla="*/ 445837 w 607614"/>
                <a:gd name="connsiteY200" fmla="*/ 191888 h 606761"/>
                <a:gd name="connsiteX201" fmla="*/ 465584 w 607614"/>
                <a:gd name="connsiteY201" fmla="*/ 191888 h 606761"/>
                <a:gd name="connsiteX202" fmla="*/ 476217 w 607614"/>
                <a:gd name="connsiteY202" fmla="*/ 182028 h 606761"/>
                <a:gd name="connsiteX203" fmla="*/ 465584 w 607614"/>
                <a:gd name="connsiteY203" fmla="*/ 172168 h 606761"/>
                <a:gd name="connsiteX204" fmla="*/ 303807 w 607614"/>
                <a:gd name="connsiteY204" fmla="*/ 172168 h 606761"/>
                <a:gd name="connsiteX205" fmla="*/ 293933 w 607614"/>
                <a:gd name="connsiteY205" fmla="*/ 182028 h 606761"/>
                <a:gd name="connsiteX206" fmla="*/ 303807 w 607614"/>
                <a:gd name="connsiteY206" fmla="*/ 191888 h 606761"/>
                <a:gd name="connsiteX207" fmla="*/ 404823 w 607614"/>
                <a:gd name="connsiteY207" fmla="*/ 191888 h 606761"/>
                <a:gd name="connsiteX208" fmla="*/ 415456 w 607614"/>
                <a:gd name="connsiteY208" fmla="*/ 182028 h 606761"/>
                <a:gd name="connsiteX209" fmla="*/ 404823 w 607614"/>
                <a:gd name="connsiteY209" fmla="*/ 172168 h 606761"/>
                <a:gd name="connsiteX210" fmla="*/ 131397 w 607614"/>
                <a:gd name="connsiteY210" fmla="*/ 172168 h 606761"/>
                <a:gd name="connsiteX211" fmla="*/ 121523 w 607614"/>
                <a:gd name="connsiteY211" fmla="*/ 182028 h 606761"/>
                <a:gd name="connsiteX212" fmla="*/ 131397 w 607614"/>
                <a:gd name="connsiteY212" fmla="*/ 191888 h 606761"/>
                <a:gd name="connsiteX213" fmla="*/ 263553 w 607614"/>
                <a:gd name="connsiteY213" fmla="*/ 191888 h 606761"/>
                <a:gd name="connsiteX214" fmla="*/ 273426 w 607614"/>
                <a:gd name="connsiteY214" fmla="*/ 182028 h 606761"/>
                <a:gd name="connsiteX215" fmla="*/ 263553 w 607614"/>
                <a:gd name="connsiteY215" fmla="*/ 172168 h 606761"/>
                <a:gd name="connsiteX216" fmla="*/ 30381 w 607614"/>
                <a:gd name="connsiteY216" fmla="*/ 172168 h 606761"/>
                <a:gd name="connsiteX217" fmla="*/ 20507 w 607614"/>
                <a:gd name="connsiteY217" fmla="*/ 182028 h 606761"/>
                <a:gd name="connsiteX218" fmla="*/ 30381 w 607614"/>
                <a:gd name="connsiteY218" fmla="*/ 191888 h 606761"/>
                <a:gd name="connsiteX219" fmla="*/ 40254 w 607614"/>
                <a:gd name="connsiteY219" fmla="*/ 191888 h 606761"/>
                <a:gd name="connsiteX220" fmla="*/ 50888 w 607614"/>
                <a:gd name="connsiteY220" fmla="*/ 182028 h 606761"/>
                <a:gd name="connsiteX221" fmla="*/ 40254 w 607614"/>
                <a:gd name="connsiteY221" fmla="*/ 172168 h 606761"/>
                <a:gd name="connsiteX222" fmla="*/ 252986 w 607614"/>
                <a:gd name="connsiteY222" fmla="*/ 50814 h 606761"/>
                <a:gd name="connsiteX223" fmla="*/ 233239 w 607614"/>
                <a:gd name="connsiteY223" fmla="*/ 70531 h 606761"/>
                <a:gd name="connsiteX224" fmla="*/ 252986 w 607614"/>
                <a:gd name="connsiteY224" fmla="*/ 91007 h 606761"/>
                <a:gd name="connsiteX225" fmla="*/ 273492 w 607614"/>
                <a:gd name="connsiteY225" fmla="*/ 70531 h 606761"/>
                <a:gd name="connsiteX226" fmla="*/ 252986 w 607614"/>
                <a:gd name="connsiteY226" fmla="*/ 50814 h 606761"/>
                <a:gd name="connsiteX227" fmla="*/ 161728 w 607614"/>
                <a:gd name="connsiteY227" fmla="*/ 50814 h 606761"/>
                <a:gd name="connsiteX228" fmla="*/ 141981 w 607614"/>
                <a:gd name="connsiteY228" fmla="*/ 70531 h 606761"/>
                <a:gd name="connsiteX229" fmla="*/ 161728 w 607614"/>
                <a:gd name="connsiteY229" fmla="*/ 91007 h 606761"/>
                <a:gd name="connsiteX230" fmla="*/ 182234 w 607614"/>
                <a:gd name="connsiteY230" fmla="*/ 70531 h 606761"/>
                <a:gd name="connsiteX231" fmla="*/ 161728 w 607614"/>
                <a:gd name="connsiteY231" fmla="*/ 50814 h 606761"/>
                <a:gd name="connsiteX232" fmla="*/ 70592 w 607614"/>
                <a:gd name="connsiteY232" fmla="*/ 50814 h 606761"/>
                <a:gd name="connsiteX233" fmla="*/ 50845 w 607614"/>
                <a:gd name="connsiteY233" fmla="*/ 70531 h 606761"/>
                <a:gd name="connsiteX234" fmla="*/ 70592 w 607614"/>
                <a:gd name="connsiteY234" fmla="*/ 91007 h 606761"/>
                <a:gd name="connsiteX235" fmla="*/ 91098 w 607614"/>
                <a:gd name="connsiteY235" fmla="*/ 70531 h 606761"/>
                <a:gd name="connsiteX236" fmla="*/ 70592 w 607614"/>
                <a:gd name="connsiteY236" fmla="*/ 50814 h 606761"/>
                <a:gd name="connsiteX237" fmla="*/ 252986 w 607614"/>
                <a:gd name="connsiteY237" fmla="*/ 30338 h 606761"/>
                <a:gd name="connsiteX238" fmla="*/ 293999 w 607614"/>
                <a:gd name="connsiteY238" fmla="*/ 70531 h 606761"/>
                <a:gd name="connsiteX239" fmla="*/ 252986 w 607614"/>
                <a:gd name="connsiteY239" fmla="*/ 111483 h 606761"/>
                <a:gd name="connsiteX240" fmla="*/ 212732 w 607614"/>
                <a:gd name="connsiteY240" fmla="*/ 70531 h 606761"/>
                <a:gd name="connsiteX241" fmla="*/ 252986 w 607614"/>
                <a:gd name="connsiteY241" fmla="*/ 30338 h 606761"/>
                <a:gd name="connsiteX242" fmla="*/ 161728 w 607614"/>
                <a:gd name="connsiteY242" fmla="*/ 30338 h 606761"/>
                <a:gd name="connsiteX243" fmla="*/ 202741 w 607614"/>
                <a:gd name="connsiteY243" fmla="*/ 70531 h 606761"/>
                <a:gd name="connsiteX244" fmla="*/ 161728 w 607614"/>
                <a:gd name="connsiteY244" fmla="*/ 111483 h 606761"/>
                <a:gd name="connsiteX245" fmla="*/ 121474 w 607614"/>
                <a:gd name="connsiteY245" fmla="*/ 70531 h 606761"/>
                <a:gd name="connsiteX246" fmla="*/ 161728 w 607614"/>
                <a:gd name="connsiteY246" fmla="*/ 30338 h 606761"/>
                <a:gd name="connsiteX247" fmla="*/ 70592 w 607614"/>
                <a:gd name="connsiteY247" fmla="*/ 30338 h 606761"/>
                <a:gd name="connsiteX248" fmla="*/ 111605 w 607614"/>
                <a:gd name="connsiteY248" fmla="*/ 70531 h 606761"/>
                <a:gd name="connsiteX249" fmla="*/ 70592 w 607614"/>
                <a:gd name="connsiteY249" fmla="*/ 111483 h 606761"/>
                <a:gd name="connsiteX250" fmla="*/ 30338 w 607614"/>
                <a:gd name="connsiteY250" fmla="*/ 70531 h 606761"/>
                <a:gd name="connsiteX251" fmla="*/ 70592 w 607614"/>
                <a:gd name="connsiteY251" fmla="*/ 30338 h 606761"/>
                <a:gd name="connsiteX252" fmla="*/ 0 w 607614"/>
                <a:gd name="connsiteY252" fmla="*/ 0 h 606761"/>
                <a:gd name="connsiteX253" fmla="*/ 607614 w 607614"/>
                <a:gd name="connsiteY253" fmla="*/ 0 h 606761"/>
                <a:gd name="connsiteX254" fmla="*/ 607614 w 607614"/>
                <a:gd name="connsiteY254" fmla="*/ 121352 h 606761"/>
                <a:gd name="connsiteX255" fmla="*/ 607614 w 607614"/>
                <a:gd name="connsiteY255" fmla="*/ 141830 h 606761"/>
                <a:gd name="connsiteX256" fmla="*/ 607614 w 607614"/>
                <a:gd name="connsiteY256" fmla="*/ 606761 h 606761"/>
                <a:gd name="connsiteX257" fmla="*/ 91142 w 607614"/>
                <a:gd name="connsiteY257" fmla="*/ 606761 h 606761"/>
                <a:gd name="connsiteX258" fmla="*/ 91142 w 607614"/>
                <a:gd name="connsiteY258" fmla="*/ 151690 h 606761"/>
                <a:gd name="connsiteX259" fmla="*/ 91142 w 607614"/>
                <a:gd name="connsiteY259" fmla="*/ 141830 h 606761"/>
                <a:gd name="connsiteX260" fmla="*/ 91142 w 607614"/>
                <a:gd name="connsiteY260" fmla="*/ 121352 h 606761"/>
                <a:gd name="connsiteX261" fmla="*/ 587107 w 607614"/>
                <a:gd name="connsiteY261" fmla="*/ 121352 h 606761"/>
                <a:gd name="connsiteX262" fmla="*/ 587107 w 607614"/>
                <a:gd name="connsiteY262" fmla="*/ 20478 h 606761"/>
                <a:gd name="connsiteX263" fmla="*/ 20507 w 607614"/>
                <a:gd name="connsiteY263" fmla="*/ 20478 h 606761"/>
                <a:gd name="connsiteX264" fmla="*/ 20507 w 607614"/>
                <a:gd name="connsiteY264" fmla="*/ 121352 h 606761"/>
                <a:gd name="connsiteX265" fmla="*/ 70635 w 607614"/>
                <a:gd name="connsiteY265" fmla="*/ 121352 h 606761"/>
                <a:gd name="connsiteX266" fmla="*/ 70635 w 607614"/>
                <a:gd name="connsiteY266" fmla="*/ 141830 h 606761"/>
                <a:gd name="connsiteX267" fmla="*/ 70635 w 607614"/>
                <a:gd name="connsiteY267" fmla="*/ 151690 h 606761"/>
                <a:gd name="connsiteX268" fmla="*/ 70635 w 607614"/>
                <a:gd name="connsiteY268" fmla="*/ 606761 h 606761"/>
                <a:gd name="connsiteX269" fmla="*/ 0 w 607614"/>
                <a:gd name="connsiteY269" fmla="*/ 606761 h 606761"/>
                <a:gd name="connsiteX270" fmla="*/ 0 w 607614"/>
                <a:gd name="connsiteY270" fmla="*/ 141830 h 606761"/>
                <a:gd name="connsiteX271" fmla="*/ 0 w 607614"/>
                <a:gd name="connsiteY271" fmla="*/ 121352 h 6067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Lst>
              <a:rect l="l" t="t" r="r" b="b"/>
              <a:pathLst>
                <a:path w="607614" h="606761">
                  <a:moveTo>
                    <a:pt x="30381" y="536225"/>
                  </a:moveTo>
                  <a:cubicBezTo>
                    <a:pt x="25064" y="536225"/>
                    <a:pt x="20507" y="540776"/>
                    <a:pt x="20507" y="546085"/>
                  </a:cubicBezTo>
                  <a:cubicBezTo>
                    <a:pt x="20507" y="551394"/>
                    <a:pt x="25064" y="555945"/>
                    <a:pt x="30381" y="555945"/>
                  </a:cubicBezTo>
                  <a:lnTo>
                    <a:pt x="40254" y="555945"/>
                  </a:lnTo>
                  <a:cubicBezTo>
                    <a:pt x="46331" y="555945"/>
                    <a:pt x="50888" y="551394"/>
                    <a:pt x="50888" y="546085"/>
                  </a:cubicBezTo>
                  <a:cubicBezTo>
                    <a:pt x="50888" y="540776"/>
                    <a:pt x="46331" y="536225"/>
                    <a:pt x="40254" y="536225"/>
                  </a:cubicBezTo>
                  <a:close/>
                  <a:moveTo>
                    <a:pt x="435204" y="495269"/>
                  </a:moveTo>
                  <a:cubicBezTo>
                    <a:pt x="429887" y="495269"/>
                    <a:pt x="425330" y="499819"/>
                    <a:pt x="425330" y="505887"/>
                  </a:cubicBezTo>
                  <a:cubicBezTo>
                    <a:pt x="425330" y="511196"/>
                    <a:pt x="429887" y="515747"/>
                    <a:pt x="435204" y="515747"/>
                  </a:cubicBezTo>
                  <a:lnTo>
                    <a:pt x="445837" y="515747"/>
                  </a:lnTo>
                  <a:cubicBezTo>
                    <a:pt x="451153" y="515747"/>
                    <a:pt x="455710" y="511196"/>
                    <a:pt x="455710" y="505887"/>
                  </a:cubicBezTo>
                  <a:cubicBezTo>
                    <a:pt x="455710" y="499819"/>
                    <a:pt x="451153" y="495269"/>
                    <a:pt x="445837" y="495269"/>
                  </a:cubicBezTo>
                  <a:close/>
                  <a:moveTo>
                    <a:pt x="324314" y="495269"/>
                  </a:moveTo>
                  <a:cubicBezTo>
                    <a:pt x="318238" y="495269"/>
                    <a:pt x="313681" y="499819"/>
                    <a:pt x="313681" y="505887"/>
                  </a:cubicBezTo>
                  <a:cubicBezTo>
                    <a:pt x="313681" y="511196"/>
                    <a:pt x="318238" y="515747"/>
                    <a:pt x="324314" y="515747"/>
                  </a:cubicBezTo>
                  <a:lnTo>
                    <a:pt x="394949" y="515747"/>
                  </a:lnTo>
                  <a:cubicBezTo>
                    <a:pt x="400266" y="515747"/>
                    <a:pt x="404823" y="511196"/>
                    <a:pt x="404823" y="505887"/>
                  </a:cubicBezTo>
                  <a:cubicBezTo>
                    <a:pt x="404823" y="499819"/>
                    <a:pt x="400266" y="495269"/>
                    <a:pt x="394949" y="495269"/>
                  </a:cubicBezTo>
                  <a:close/>
                  <a:moveTo>
                    <a:pt x="263553" y="495269"/>
                  </a:moveTo>
                  <a:cubicBezTo>
                    <a:pt x="257476" y="495269"/>
                    <a:pt x="252919" y="499819"/>
                    <a:pt x="252919" y="505887"/>
                  </a:cubicBezTo>
                  <a:cubicBezTo>
                    <a:pt x="252919" y="511196"/>
                    <a:pt x="257476" y="515747"/>
                    <a:pt x="263553" y="515747"/>
                  </a:cubicBezTo>
                  <a:lnTo>
                    <a:pt x="283300" y="515747"/>
                  </a:lnTo>
                  <a:cubicBezTo>
                    <a:pt x="289376" y="515747"/>
                    <a:pt x="293933" y="511196"/>
                    <a:pt x="293933" y="505887"/>
                  </a:cubicBezTo>
                  <a:cubicBezTo>
                    <a:pt x="293933" y="499819"/>
                    <a:pt x="289376" y="495269"/>
                    <a:pt x="283300" y="495269"/>
                  </a:cubicBezTo>
                  <a:close/>
                  <a:moveTo>
                    <a:pt x="131397" y="495269"/>
                  </a:moveTo>
                  <a:cubicBezTo>
                    <a:pt x="126080" y="495269"/>
                    <a:pt x="121523" y="499819"/>
                    <a:pt x="121523" y="505887"/>
                  </a:cubicBezTo>
                  <a:cubicBezTo>
                    <a:pt x="121523" y="511196"/>
                    <a:pt x="126080" y="515747"/>
                    <a:pt x="131397" y="515747"/>
                  </a:cubicBezTo>
                  <a:lnTo>
                    <a:pt x="222539" y="515747"/>
                  </a:lnTo>
                  <a:cubicBezTo>
                    <a:pt x="228615" y="515747"/>
                    <a:pt x="233172" y="511196"/>
                    <a:pt x="233172" y="505887"/>
                  </a:cubicBezTo>
                  <a:cubicBezTo>
                    <a:pt x="233172" y="499819"/>
                    <a:pt x="228615" y="495269"/>
                    <a:pt x="222539" y="495269"/>
                  </a:cubicBezTo>
                  <a:close/>
                  <a:moveTo>
                    <a:pt x="30381" y="495269"/>
                  </a:moveTo>
                  <a:cubicBezTo>
                    <a:pt x="25064" y="495269"/>
                    <a:pt x="20507" y="499819"/>
                    <a:pt x="20507" y="505887"/>
                  </a:cubicBezTo>
                  <a:cubicBezTo>
                    <a:pt x="20507" y="511196"/>
                    <a:pt x="25064" y="515747"/>
                    <a:pt x="30381" y="515747"/>
                  </a:cubicBezTo>
                  <a:lnTo>
                    <a:pt x="40254" y="515747"/>
                  </a:lnTo>
                  <a:cubicBezTo>
                    <a:pt x="46331" y="515747"/>
                    <a:pt x="50888" y="511196"/>
                    <a:pt x="50888" y="505887"/>
                  </a:cubicBezTo>
                  <a:cubicBezTo>
                    <a:pt x="50888" y="499819"/>
                    <a:pt x="46331" y="495269"/>
                    <a:pt x="40254" y="495269"/>
                  </a:cubicBezTo>
                  <a:close/>
                  <a:moveTo>
                    <a:pt x="364568" y="455071"/>
                  </a:moveTo>
                  <a:cubicBezTo>
                    <a:pt x="359252" y="455071"/>
                    <a:pt x="354695" y="459621"/>
                    <a:pt x="354695" y="464931"/>
                  </a:cubicBezTo>
                  <a:cubicBezTo>
                    <a:pt x="354695" y="470998"/>
                    <a:pt x="359252" y="475549"/>
                    <a:pt x="364568" y="475549"/>
                  </a:cubicBezTo>
                  <a:lnTo>
                    <a:pt x="404823" y="475549"/>
                  </a:lnTo>
                  <a:cubicBezTo>
                    <a:pt x="410899" y="475549"/>
                    <a:pt x="415456" y="470998"/>
                    <a:pt x="415456" y="464931"/>
                  </a:cubicBezTo>
                  <a:cubicBezTo>
                    <a:pt x="415456" y="459621"/>
                    <a:pt x="410899" y="455071"/>
                    <a:pt x="404823" y="455071"/>
                  </a:cubicBezTo>
                  <a:close/>
                  <a:moveTo>
                    <a:pt x="182284" y="455071"/>
                  </a:moveTo>
                  <a:cubicBezTo>
                    <a:pt x="176968" y="455071"/>
                    <a:pt x="172410" y="459621"/>
                    <a:pt x="172410" y="464931"/>
                  </a:cubicBezTo>
                  <a:cubicBezTo>
                    <a:pt x="172410" y="470998"/>
                    <a:pt x="176968" y="475549"/>
                    <a:pt x="182284" y="475549"/>
                  </a:cubicBezTo>
                  <a:lnTo>
                    <a:pt x="324314" y="475549"/>
                  </a:lnTo>
                  <a:cubicBezTo>
                    <a:pt x="329631" y="475549"/>
                    <a:pt x="334188" y="470998"/>
                    <a:pt x="334188" y="464931"/>
                  </a:cubicBezTo>
                  <a:cubicBezTo>
                    <a:pt x="334188" y="459621"/>
                    <a:pt x="329631" y="455071"/>
                    <a:pt x="324314" y="455071"/>
                  </a:cubicBezTo>
                  <a:close/>
                  <a:moveTo>
                    <a:pt x="131397" y="455071"/>
                  </a:moveTo>
                  <a:cubicBezTo>
                    <a:pt x="126080" y="455071"/>
                    <a:pt x="121523" y="459621"/>
                    <a:pt x="121523" y="464931"/>
                  </a:cubicBezTo>
                  <a:cubicBezTo>
                    <a:pt x="121523" y="470998"/>
                    <a:pt x="126080" y="475549"/>
                    <a:pt x="131397" y="475549"/>
                  </a:cubicBezTo>
                  <a:lnTo>
                    <a:pt x="142030" y="475549"/>
                  </a:lnTo>
                  <a:cubicBezTo>
                    <a:pt x="147346" y="475549"/>
                    <a:pt x="151904" y="470998"/>
                    <a:pt x="151904" y="464931"/>
                  </a:cubicBezTo>
                  <a:cubicBezTo>
                    <a:pt x="151904" y="459621"/>
                    <a:pt x="147346" y="455071"/>
                    <a:pt x="142030" y="455071"/>
                  </a:cubicBezTo>
                  <a:close/>
                  <a:moveTo>
                    <a:pt x="30381" y="455071"/>
                  </a:moveTo>
                  <a:cubicBezTo>
                    <a:pt x="25064" y="455071"/>
                    <a:pt x="20507" y="459621"/>
                    <a:pt x="20507" y="464931"/>
                  </a:cubicBezTo>
                  <a:cubicBezTo>
                    <a:pt x="20507" y="470998"/>
                    <a:pt x="25064" y="475549"/>
                    <a:pt x="30381" y="475549"/>
                  </a:cubicBezTo>
                  <a:lnTo>
                    <a:pt x="40254" y="475549"/>
                  </a:lnTo>
                  <a:cubicBezTo>
                    <a:pt x="46331" y="475549"/>
                    <a:pt x="50888" y="470998"/>
                    <a:pt x="50888" y="464931"/>
                  </a:cubicBezTo>
                  <a:cubicBezTo>
                    <a:pt x="50888" y="459621"/>
                    <a:pt x="46331" y="455071"/>
                    <a:pt x="40254" y="455071"/>
                  </a:cubicBezTo>
                  <a:close/>
                  <a:moveTo>
                    <a:pt x="445837" y="414873"/>
                  </a:moveTo>
                  <a:cubicBezTo>
                    <a:pt x="439761" y="414873"/>
                    <a:pt x="435204" y="419424"/>
                    <a:pt x="435204" y="424733"/>
                  </a:cubicBezTo>
                  <a:cubicBezTo>
                    <a:pt x="435204" y="430042"/>
                    <a:pt x="439761" y="434593"/>
                    <a:pt x="445837" y="434593"/>
                  </a:cubicBezTo>
                  <a:lnTo>
                    <a:pt x="516472" y="434593"/>
                  </a:lnTo>
                  <a:cubicBezTo>
                    <a:pt x="521789" y="434593"/>
                    <a:pt x="526346" y="430042"/>
                    <a:pt x="526346" y="424733"/>
                  </a:cubicBezTo>
                  <a:cubicBezTo>
                    <a:pt x="526346" y="419424"/>
                    <a:pt x="521789" y="414873"/>
                    <a:pt x="516472" y="414873"/>
                  </a:cubicBezTo>
                  <a:close/>
                  <a:moveTo>
                    <a:pt x="303807" y="414873"/>
                  </a:moveTo>
                  <a:cubicBezTo>
                    <a:pt x="298490" y="414873"/>
                    <a:pt x="293933" y="419424"/>
                    <a:pt x="293933" y="424733"/>
                  </a:cubicBezTo>
                  <a:cubicBezTo>
                    <a:pt x="293933" y="430042"/>
                    <a:pt x="298490" y="434593"/>
                    <a:pt x="303807" y="434593"/>
                  </a:cubicBezTo>
                  <a:lnTo>
                    <a:pt x="404823" y="434593"/>
                  </a:lnTo>
                  <a:cubicBezTo>
                    <a:pt x="410899" y="434593"/>
                    <a:pt x="415456" y="430042"/>
                    <a:pt x="415456" y="424733"/>
                  </a:cubicBezTo>
                  <a:cubicBezTo>
                    <a:pt x="415456" y="419424"/>
                    <a:pt x="410899" y="414873"/>
                    <a:pt x="404823" y="414873"/>
                  </a:cubicBezTo>
                  <a:close/>
                  <a:moveTo>
                    <a:pt x="131397" y="414873"/>
                  </a:moveTo>
                  <a:cubicBezTo>
                    <a:pt x="126080" y="414873"/>
                    <a:pt x="121523" y="419424"/>
                    <a:pt x="121523" y="424733"/>
                  </a:cubicBezTo>
                  <a:cubicBezTo>
                    <a:pt x="121523" y="430042"/>
                    <a:pt x="126080" y="434593"/>
                    <a:pt x="131397" y="434593"/>
                  </a:cubicBezTo>
                  <a:lnTo>
                    <a:pt x="263553" y="434593"/>
                  </a:lnTo>
                  <a:cubicBezTo>
                    <a:pt x="268869" y="434593"/>
                    <a:pt x="273426" y="430042"/>
                    <a:pt x="273426" y="424733"/>
                  </a:cubicBezTo>
                  <a:cubicBezTo>
                    <a:pt x="273426" y="419424"/>
                    <a:pt x="268869" y="414873"/>
                    <a:pt x="263553" y="414873"/>
                  </a:cubicBezTo>
                  <a:close/>
                  <a:moveTo>
                    <a:pt x="30381" y="414873"/>
                  </a:moveTo>
                  <a:cubicBezTo>
                    <a:pt x="25064" y="414873"/>
                    <a:pt x="20507" y="419424"/>
                    <a:pt x="20507" y="424733"/>
                  </a:cubicBezTo>
                  <a:cubicBezTo>
                    <a:pt x="20507" y="430042"/>
                    <a:pt x="25064" y="434593"/>
                    <a:pt x="30381" y="434593"/>
                  </a:cubicBezTo>
                  <a:lnTo>
                    <a:pt x="40254" y="434593"/>
                  </a:lnTo>
                  <a:cubicBezTo>
                    <a:pt x="46331" y="434593"/>
                    <a:pt x="50888" y="430042"/>
                    <a:pt x="50888" y="424733"/>
                  </a:cubicBezTo>
                  <a:cubicBezTo>
                    <a:pt x="50888" y="419424"/>
                    <a:pt x="46331" y="414873"/>
                    <a:pt x="40254" y="414873"/>
                  </a:cubicBezTo>
                  <a:close/>
                  <a:moveTo>
                    <a:pt x="324314" y="373916"/>
                  </a:moveTo>
                  <a:cubicBezTo>
                    <a:pt x="318238" y="373916"/>
                    <a:pt x="313681" y="378467"/>
                    <a:pt x="313681" y="384535"/>
                  </a:cubicBezTo>
                  <a:cubicBezTo>
                    <a:pt x="313681" y="389844"/>
                    <a:pt x="318238" y="394395"/>
                    <a:pt x="324314" y="394395"/>
                  </a:cubicBezTo>
                  <a:lnTo>
                    <a:pt x="476217" y="394395"/>
                  </a:lnTo>
                  <a:cubicBezTo>
                    <a:pt x="481534" y="394395"/>
                    <a:pt x="486091" y="389844"/>
                    <a:pt x="486091" y="384535"/>
                  </a:cubicBezTo>
                  <a:cubicBezTo>
                    <a:pt x="486091" y="378467"/>
                    <a:pt x="481534" y="373916"/>
                    <a:pt x="476217" y="373916"/>
                  </a:cubicBezTo>
                  <a:close/>
                  <a:moveTo>
                    <a:pt x="263553" y="373916"/>
                  </a:moveTo>
                  <a:cubicBezTo>
                    <a:pt x="257476" y="373916"/>
                    <a:pt x="252919" y="378467"/>
                    <a:pt x="252919" y="384535"/>
                  </a:cubicBezTo>
                  <a:cubicBezTo>
                    <a:pt x="252919" y="389844"/>
                    <a:pt x="257476" y="394395"/>
                    <a:pt x="263553" y="394395"/>
                  </a:cubicBezTo>
                  <a:lnTo>
                    <a:pt x="283300" y="394395"/>
                  </a:lnTo>
                  <a:cubicBezTo>
                    <a:pt x="289376" y="394395"/>
                    <a:pt x="293933" y="389844"/>
                    <a:pt x="293933" y="384535"/>
                  </a:cubicBezTo>
                  <a:cubicBezTo>
                    <a:pt x="293933" y="378467"/>
                    <a:pt x="289376" y="373916"/>
                    <a:pt x="283300" y="373916"/>
                  </a:cubicBezTo>
                  <a:close/>
                  <a:moveTo>
                    <a:pt x="131397" y="373916"/>
                  </a:moveTo>
                  <a:cubicBezTo>
                    <a:pt x="126080" y="373916"/>
                    <a:pt x="121523" y="378467"/>
                    <a:pt x="121523" y="384535"/>
                  </a:cubicBezTo>
                  <a:cubicBezTo>
                    <a:pt x="121523" y="389844"/>
                    <a:pt x="126080" y="394395"/>
                    <a:pt x="131397" y="394395"/>
                  </a:cubicBezTo>
                  <a:lnTo>
                    <a:pt x="222539" y="394395"/>
                  </a:lnTo>
                  <a:cubicBezTo>
                    <a:pt x="228615" y="394395"/>
                    <a:pt x="233172" y="389844"/>
                    <a:pt x="233172" y="384535"/>
                  </a:cubicBezTo>
                  <a:cubicBezTo>
                    <a:pt x="233172" y="378467"/>
                    <a:pt x="228615" y="373916"/>
                    <a:pt x="222539" y="373916"/>
                  </a:cubicBezTo>
                  <a:close/>
                  <a:moveTo>
                    <a:pt x="30381" y="373916"/>
                  </a:moveTo>
                  <a:cubicBezTo>
                    <a:pt x="25064" y="373916"/>
                    <a:pt x="20507" y="378467"/>
                    <a:pt x="20507" y="384535"/>
                  </a:cubicBezTo>
                  <a:cubicBezTo>
                    <a:pt x="20507" y="389844"/>
                    <a:pt x="25064" y="394395"/>
                    <a:pt x="30381" y="394395"/>
                  </a:cubicBezTo>
                  <a:lnTo>
                    <a:pt x="40254" y="394395"/>
                  </a:lnTo>
                  <a:cubicBezTo>
                    <a:pt x="46331" y="394395"/>
                    <a:pt x="50888" y="389844"/>
                    <a:pt x="50888" y="384535"/>
                  </a:cubicBezTo>
                  <a:cubicBezTo>
                    <a:pt x="50888" y="378467"/>
                    <a:pt x="46331" y="373916"/>
                    <a:pt x="40254" y="373916"/>
                  </a:cubicBezTo>
                  <a:close/>
                  <a:moveTo>
                    <a:pt x="364568" y="333719"/>
                  </a:moveTo>
                  <a:cubicBezTo>
                    <a:pt x="359252" y="333719"/>
                    <a:pt x="354695" y="338269"/>
                    <a:pt x="354695" y="343578"/>
                  </a:cubicBezTo>
                  <a:cubicBezTo>
                    <a:pt x="354695" y="349646"/>
                    <a:pt x="359252" y="354197"/>
                    <a:pt x="364568" y="354197"/>
                  </a:cubicBezTo>
                  <a:lnTo>
                    <a:pt x="445837" y="354197"/>
                  </a:lnTo>
                  <a:cubicBezTo>
                    <a:pt x="451153" y="354197"/>
                    <a:pt x="455710" y="349646"/>
                    <a:pt x="455710" y="343578"/>
                  </a:cubicBezTo>
                  <a:cubicBezTo>
                    <a:pt x="455710" y="338269"/>
                    <a:pt x="451153" y="333719"/>
                    <a:pt x="445837" y="333719"/>
                  </a:cubicBezTo>
                  <a:close/>
                  <a:moveTo>
                    <a:pt x="182284" y="333719"/>
                  </a:moveTo>
                  <a:cubicBezTo>
                    <a:pt x="176968" y="333719"/>
                    <a:pt x="172410" y="338269"/>
                    <a:pt x="172410" y="343578"/>
                  </a:cubicBezTo>
                  <a:cubicBezTo>
                    <a:pt x="172410" y="349646"/>
                    <a:pt x="176968" y="354197"/>
                    <a:pt x="182284" y="354197"/>
                  </a:cubicBezTo>
                  <a:lnTo>
                    <a:pt x="324314" y="354197"/>
                  </a:lnTo>
                  <a:cubicBezTo>
                    <a:pt x="329631" y="354197"/>
                    <a:pt x="334188" y="349646"/>
                    <a:pt x="334188" y="343578"/>
                  </a:cubicBezTo>
                  <a:cubicBezTo>
                    <a:pt x="334188" y="338269"/>
                    <a:pt x="329631" y="333719"/>
                    <a:pt x="324314" y="333719"/>
                  </a:cubicBezTo>
                  <a:close/>
                  <a:moveTo>
                    <a:pt x="131397" y="333719"/>
                  </a:moveTo>
                  <a:cubicBezTo>
                    <a:pt x="126080" y="333719"/>
                    <a:pt x="121523" y="338269"/>
                    <a:pt x="121523" y="343578"/>
                  </a:cubicBezTo>
                  <a:cubicBezTo>
                    <a:pt x="121523" y="349646"/>
                    <a:pt x="126080" y="354197"/>
                    <a:pt x="131397" y="354197"/>
                  </a:cubicBezTo>
                  <a:lnTo>
                    <a:pt x="142030" y="354197"/>
                  </a:lnTo>
                  <a:cubicBezTo>
                    <a:pt x="147346" y="354197"/>
                    <a:pt x="151904" y="349646"/>
                    <a:pt x="151904" y="343578"/>
                  </a:cubicBezTo>
                  <a:cubicBezTo>
                    <a:pt x="151904" y="338269"/>
                    <a:pt x="147346" y="333719"/>
                    <a:pt x="142030" y="333719"/>
                  </a:cubicBezTo>
                  <a:close/>
                  <a:moveTo>
                    <a:pt x="30381" y="333719"/>
                  </a:moveTo>
                  <a:cubicBezTo>
                    <a:pt x="25064" y="333719"/>
                    <a:pt x="20507" y="338269"/>
                    <a:pt x="20507" y="343578"/>
                  </a:cubicBezTo>
                  <a:cubicBezTo>
                    <a:pt x="20507" y="349646"/>
                    <a:pt x="25064" y="354197"/>
                    <a:pt x="30381" y="354197"/>
                  </a:cubicBezTo>
                  <a:lnTo>
                    <a:pt x="40254" y="354197"/>
                  </a:lnTo>
                  <a:cubicBezTo>
                    <a:pt x="46331" y="354197"/>
                    <a:pt x="50888" y="349646"/>
                    <a:pt x="50888" y="343578"/>
                  </a:cubicBezTo>
                  <a:cubicBezTo>
                    <a:pt x="50888" y="338269"/>
                    <a:pt x="46331" y="333719"/>
                    <a:pt x="40254" y="333719"/>
                  </a:cubicBezTo>
                  <a:close/>
                  <a:moveTo>
                    <a:pt x="303807" y="293521"/>
                  </a:moveTo>
                  <a:cubicBezTo>
                    <a:pt x="298490" y="293521"/>
                    <a:pt x="293933" y="298071"/>
                    <a:pt x="293933" y="303381"/>
                  </a:cubicBezTo>
                  <a:cubicBezTo>
                    <a:pt x="293933" y="308690"/>
                    <a:pt x="298490" y="313240"/>
                    <a:pt x="303807" y="313240"/>
                  </a:cubicBezTo>
                  <a:lnTo>
                    <a:pt x="404823" y="313240"/>
                  </a:lnTo>
                  <a:cubicBezTo>
                    <a:pt x="410899" y="313240"/>
                    <a:pt x="415456" y="308690"/>
                    <a:pt x="415456" y="303381"/>
                  </a:cubicBezTo>
                  <a:cubicBezTo>
                    <a:pt x="415456" y="298071"/>
                    <a:pt x="410899" y="293521"/>
                    <a:pt x="404823" y="293521"/>
                  </a:cubicBezTo>
                  <a:close/>
                  <a:moveTo>
                    <a:pt x="131397" y="293521"/>
                  </a:moveTo>
                  <a:cubicBezTo>
                    <a:pt x="126080" y="293521"/>
                    <a:pt x="121523" y="298071"/>
                    <a:pt x="121523" y="303381"/>
                  </a:cubicBezTo>
                  <a:cubicBezTo>
                    <a:pt x="121523" y="308690"/>
                    <a:pt x="126080" y="313240"/>
                    <a:pt x="131397" y="313240"/>
                  </a:cubicBezTo>
                  <a:lnTo>
                    <a:pt x="263553" y="313240"/>
                  </a:lnTo>
                  <a:cubicBezTo>
                    <a:pt x="268869" y="313240"/>
                    <a:pt x="273426" y="308690"/>
                    <a:pt x="273426" y="303381"/>
                  </a:cubicBezTo>
                  <a:cubicBezTo>
                    <a:pt x="273426" y="298071"/>
                    <a:pt x="268869" y="293521"/>
                    <a:pt x="263553" y="293521"/>
                  </a:cubicBezTo>
                  <a:close/>
                  <a:moveTo>
                    <a:pt x="30381" y="293521"/>
                  </a:moveTo>
                  <a:cubicBezTo>
                    <a:pt x="25064" y="293521"/>
                    <a:pt x="20507" y="298071"/>
                    <a:pt x="20507" y="303381"/>
                  </a:cubicBezTo>
                  <a:cubicBezTo>
                    <a:pt x="20507" y="308690"/>
                    <a:pt x="25064" y="313240"/>
                    <a:pt x="30381" y="313240"/>
                  </a:cubicBezTo>
                  <a:lnTo>
                    <a:pt x="40254" y="313240"/>
                  </a:lnTo>
                  <a:cubicBezTo>
                    <a:pt x="46331" y="313240"/>
                    <a:pt x="50888" y="308690"/>
                    <a:pt x="50888" y="303381"/>
                  </a:cubicBezTo>
                  <a:cubicBezTo>
                    <a:pt x="50888" y="298071"/>
                    <a:pt x="46331" y="293521"/>
                    <a:pt x="40254" y="293521"/>
                  </a:cubicBezTo>
                  <a:close/>
                  <a:moveTo>
                    <a:pt x="324314" y="252564"/>
                  </a:moveTo>
                  <a:cubicBezTo>
                    <a:pt x="318238" y="252564"/>
                    <a:pt x="313681" y="257115"/>
                    <a:pt x="313681" y="263183"/>
                  </a:cubicBezTo>
                  <a:cubicBezTo>
                    <a:pt x="313681" y="268492"/>
                    <a:pt x="318238" y="273042"/>
                    <a:pt x="324314" y="273042"/>
                  </a:cubicBezTo>
                  <a:lnTo>
                    <a:pt x="465584" y="273042"/>
                  </a:lnTo>
                  <a:cubicBezTo>
                    <a:pt x="471660" y="273042"/>
                    <a:pt x="476217" y="268492"/>
                    <a:pt x="476217" y="263183"/>
                  </a:cubicBezTo>
                  <a:cubicBezTo>
                    <a:pt x="476217" y="257115"/>
                    <a:pt x="471660" y="252564"/>
                    <a:pt x="465584" y="252564"/>
                  </a:cubicBezTo>
                  <a:close/>
                  <a:moveTo>
                    <a:pt x="263553" y="252564"/>
                  </a:moveTo>
                  <a:cubicBezTo>
                    <a:pt x="257476" y="252564"/>
                    <a:pt x="252919" y="257115"/>
                    <a:pt x="252919" y="263183"/>
                  </a:cubicBezTo>
                  <a:cubicBezTo>
                    <a:pt x="252919" y="268492"/>
                    <a:pt x="257476" y="273042"/>
                    <a:pt x="263553" y="273042"/>
                  </a:cubicBezTo>
                  <a:lnTo>
                    <a:pt x="283300" y="273042"/>
                  </a:lnTo>
                  <a:cubicBezTo>
                    <a:pt x="289376" y="273042"/>
                    <a:pt x="293933" y="268492"/>
                    <a:pt x="293933" y="263183"/>
                  </a:cubicBezTo>
                  <a:cubicBezTo>
                    <a:pt x="293933" y="257115"/>
                    <a:pt x="289376" y="252564"/>
                    <a:pt x="283300" y="252564"/>
                  </a:cubicBezTo>
                  <a:close/>
                  <a:moveTo>
                    <a:pt x="131397" y="252564"/>
                  </a:moveTo>
                  <a:cubicBezTo>
                    <a:pt x="126080" y="252564"/>
                    <a:pt x="121523" y="257115"/>
                    <a:pt x="121523" y="263183"/>
                  </a:cubicBezTo>
                  <a:cubicBezTo>
                    <a:pt x="121523" y="268492"/>
                    <a:pt x="126080" y="273042"/>
                    <a:pt x="131397" y="273042"/>
                  </a:cubicBezTo>
                  <a:lnTo>
                    <a:pt x="222539" y="273042"/>
                  </a:lnTo>
                  <a:cubicBezTo>
                    <a:pt x="228615" y="273042"/>
                    <a:pt x="233172" y="268492"/>
                    <a:pt x="233172" y="263183"/>
                  </a:cubicBezTo>
                  <a:cubicBezTo>
                    <a:pt x="233172" y="257115"/>
                    <a:pt x="228615" y="252564"/>
                    <a:pt x="222539" y="252564"/>
                  </a:cubicBezTo>
                  <a:close/>
                  <a:moveTo>
                    <a:pt x="30381" y="252564"/>
                  </a:moveTo>
                  <a:cubicBezTo>
                    <a:pt x="25064" y="252564"/>
                    <a:pt x="20507" y="257115"/>
                    <a:pt x="20507" y="263183"/>
                  </a:cubicBezTo>
                  <a:cubicBezTo>
                    <a:pt x="20507" y="268492"/>
                    <a:pt x="25064" y="273042"/>
                    <a:pt x="30381" y="273042"/>
                  </a:cubicBezTo>
                  <a:lnTo>
                    <a:pt x="40254" y="273042"/>
                  </a:lnTo>
                  <a:cubicBezTo>
                    <a:pt x="46331" y="273042"/>
                    <a:pt x="50888" y="268492"/>
                    <a:pt x="50888" y="263183"/>
                  </a:cubicBezTo>
                  <a:cubicBezTo>
                    <a:pt x="50888" y="257115"/>
                    <a:pt x="46331" y="252564"/>
                    <a:pt x="40254" y="252564"/>
                  </a:cubicBezTo>
                  <a:close/>
                  <a:moveTo>
                    <a:pt x="364568" y="212366"/>
                  </a:moveTo>
                  <a:cubicBezTo>
                    <a:pt x="359252" y="212366"/>
                    <a:pt x="354695" y="216917"/>
                    <a:pt x="354695" y="222226"/>
                  </a:cubicBezTo>
                  <a:cubicBezTo>
                    <a:pt x="354695" y="228294"/>
                    <a:pt x="359252" y="232845"/>
                    <a:pt x="364568" y="232845"/>
                  </a:cubicBezTo>
                  <a:lnTo>
                    <a:pt x="516472" y="232845"/>
                  </a:lnTo>
                  <a:cubicBezTo>
                    <a:pt x="521789" y="232845"/>
                    <a:pt x="526346" y="228294"/>
                    <a:pt x="526346" y="222226"/>
                  </a:cubicBezTo>
                  <a:cubicBezTo>
                    <a:pt x="526346" y="216917"/>
                    <a:pt x="521789" y="212366"/>
                    <a:pt x="516472" y="212366"/>
                  </a:cubicBezTo>
                  <a:close/>
                  <a:moveTo>
                    <a:pt x="182284" y="212366"/>
                  </a:moveTo>
                  <a:cubicBezTo>
                    <a:pt x="176968" y="212366"/>
                    <a:pt x="172410" y="216917"/>
                    <a:pt x="172410" y="222226"/>
                  </a:cubicBezTo>
                  <a:cubicBezTo>
                    <a:pt x="172410" y="228294"/>
                    <a:pt x="176968" y="232845"/>
                    <a:pt x="182284" y="232845"/>
                  </a:cubicBezTo>
                  <a:lnTo>
                    <a:pt x="324314" y="232845"/>
                  </a:lnTo>
                  <a:cubicBezTo>
                    <a:pt x="329631" y="232845"/>
                    <a:pt x="334188" y="228294"/>
                    <a:pt x="334188" y="222226"/>
                  </a:cubicBezTo>
                  <a:cubicBezTo>
                    <a:pt x="334188" y="216917"/>
                    <a:pt x="329631" y="212366"/>
                    <a:pt x="324314" y="212366"/>
                  </a:cubicBezTo>
                  <a:close/>
                  <a:moveTo>
                    <a:pt x="131397" y="212366"/>
                  </a:moveTo>
                  <a:cubicBezTo>
                    <a:pt x="126080" y="212366"/>
                    <a:pt x="121523" y="216917"/>
                    <a:pt x="121523" y="222226"/>
                  </a:cubicBezTo>
                  <a:cubicBezTo>
                    <a:pt x="121523" y="228294"/>
                    <a:pt x="126080" y="232845"/>
                    <a:pt x="131397" y="232845"/>
                  </a:cubicBezTo>
                  <a:lnTo>
                    <a:pt x="142030" y="232845"/>
                  </a:lnTo>
                  <a:cubicBezTo>
                    <a:pt x="147346" y="232845"/>
                    <a:pt x="151904" y="228294"/>
                    <a:pt x="151904" y="222226"/>
                  </a:cubicBezTo>
                  <a:cubicBezTo>
                    <a:pt x="151904" y="216917"/>
                    <a:pt x="147346" y="212366"/>
                    <a:pt x="142030" y="212366"/>
                  </a:cubicBezTo>
                  <a:close/>
                  <a:moveTo>
                    <a:pt x="30381" y="212366"/>
                  </a:moveTo>
                  <a:cubicBezTo>
                    <a:pt x="25064" y="212366"/>
                    <a:pt x="20507" y="216917"/>
                    <a:pt x="20507" y="222226"/>
                  </a:cubicBezTo>
                  <a:cubicBezTo>
                    <a:pt x="20507" y="228294"/>
                    <a:pt x="25064" y="232845"/>
                    <a:pt x="30381" y="232845"/>
                  </a:cubicBezTo>
                  <a:lnTo>
                    <a:pt x="40254" y="232845"/>
                  </a:lnTo>
                  <a:cubicBezTo>
                    <a:pt x="46331" y="232845"/>
                    <a:pt x="50888" y="228294"/>
                    <a:pt x="50888" y="222226"/>
                  </a:cubicBezTo>
                  <a:cubicBezTo>
                    <a:pt x="50888" y="216917"/>
                    <a:pt x="46331" y="212366"/>
                    <a:pt x="40254" y="212366"/>
                  </a:cubicBezTo>
                  <a:close/>
                  <a:moveTo>
                    <a:pt x="445837" y="172168"/>
                  </a:moveTo>
                  <a:cubicBezTo>
                    <a:pt x="439761" y="172168"/>
                    <a:pt x="435204" y="176719"/>
                    <a:pt x="435204" y="182028"/>
                  </a:cubicBezTo>
                  <a:cubicBezTo>
                    <a:pt x="435204" y="187337"/>
                    <a:pt x="439761" y="191888"/>
                    <a:pt x="445837" y="191888"/>
                  </a:cubicBezTo>
                  <a:lnTo>
                    <a:pt x="465584" y="191888"/>
                  </a:lnTo>
                  <a:cubicBezTo>
                    <a:pt x="471660" y="191888"/>
                    <a:pt x="476217" y="187337"/>
                    <a:pt x="476217" y="182028"/>
                  </a:cubicBezTo>
                  <a:cubicBezTo>
                    <a:pt x="476217" y="176719"/>
                    <a:pt x="471660" y="172168"/>
                    <a:pt x="465584" y="172168"/>
                  </a:cubicBezTo>
                  <a:close/>
                  <a:moveTo>
                    <a:pt x="303807" y="172168"/>
                  </a:moveTo>
                  <a:cubicBezTo>
                    <a:pt x="298490" y="172168"/>
                    <a:pt x="293933" y="176719"/>
                    <a:pt x="293933" y="182028"/>
                  </a:cubicBezTo>
                  <a:cubicBezTo>
                    <a:pt x="293933" y="187337"/>
                    <a:pt x="298490" y="191888"/>
                    <a:pt x="303807" y="191888"/>
                  </a:cubicBezTo>
                  <a:lnTo>
                    <a:pt x="404823" y="191888"/>
                  </a:lnTo>
                  <a:cubicBezTo>
                    <a:pt x="410899" y="191888"/>
                    <a:pt x="415456" y="187337"/>
                    <a:pt x="415456" y="182028"/>
                  </a:cubicBezTo>
                  <a:cubicBezTo>
                    <a:pt x="415456" y="176719"/>
                    <a:pt x="410899" y="172168"/>
                    <a:pt x="404823" y="172168"/>
                  </a:cubicBezTo>
                  <a:close/>
                  <a:moveTo>
                    <a:pt x="131397" y="172168"/>
                  </a:moveTo>
                  <a:cubicBezTo>
                    <a:pt x="126080" y="172168"/>
                    <a:pt x="121523" y="176719"/>
                    <a:pt x="121523" y="182028"/>
                  </a:cubicBezTo>
                  <a:cubicBezTo>
                    <a:pt x="121523" y="187337"/>
                    <a:pt x="126080" y="191888"/>
                    <a:pt x="131397" y="191888"/>
                  </a:cubicBezTo>
                  <a:lnTo>
                    <a:pt x="263553" y="191888"/>
                  </a:lnTo>
                  <a:cubicBezTo>
                    <a:pt x="268869" y="191888"/>
                    <a:pt x="273426" y="187337"/>
                    <a:pt x="273426" y="182028"/>
                  </a:cubicBezTo>
                  <a:cubicBezTo>
                    <a:pt x="273426" y="176719"/>
                    <a:pt x="268869" y="172168"/>
                    <a:pt x="263553" y="172168"/>
                  </a:cubicBezTo>
                  <a:close/>
                  <a:moveTo>
                    <a:pt x="30381" y="172168"/>
                  </a:moveTo>
                  <a:cubicBezTo>
                    <a:pt x="25064" y="172168"/>
                    <a:pt x="20507" y="176719"/>
                    <a:pt x="20507" y="182028"/>
                  </a:cubicBezTo>
                  <a:cubicBezTo>
                    <a:pt x="20507" y="187337"/>
                    <a:pt x="25064" y="191888"/>
                    <a:pt x="30381" y="191888"/>
                  </a:cubicBezTo>
                  <a:lnTo>
                    <a:pt x="40254" y="191888"/>
                  </a:lnTo>
                  <a:cubicBezTo>
                    <a:pt x="46331" y="191888"/>
                    <a:pt x="50888" y="187337"/>
                    <a:pt x="50888" y="182028"/>
                  </a:cubicBezTo>
                  <a:cubicBezTo>
                    <a:pt x="50888" y="176719"/>
                    <a:pt x="46331" y="172168"/>
                    <a:pt x="40254" y="172168"/>
                  </a:cubicBezTo>
                  <a:close/>
                  <a:moveTo>
                    <a:pt x="252986" y="50814"/>
                  </a:moveTo>
                  <a:cubicBezTo>
                    <a:pt x="242353" y="50814"/>
                    <a:pt x="233239" y="59914"/>
                    <a:pt x="233239" y="70531"/>
                  </a:cubicBezTo>
                  <a:cubicBezTo>
                    <a:pt x="233239" y="81907"/>
                    <a:pt x="242353" y="91007"/>
                    <a:pt x="252986" y="91007"/>
                  </a:cubicBezTo>
                  <a:cubicBezTo>
                    <a:pt x="264378" y="91007"/>
                    <a:pt x="273492" y="81907"/>
                    <a:pt x="273492" y="70531"/>
                  </a:cubicBezTo>
                  <a:cubicBezTo>
                    <a:pt x="273492" y="59914"/>
                    <a:pt x="264378" y="50814"/>
                    <a:pt x="252986" y="50814"/>
                  </a:cubicBezTo>
                  <a:close/>
                  <a:moveTo>
                    <a:pt x="161728" y="50814"/>
                  </a:moveTo>
                  <a:cubicBezTo>
                    <a:pt x="151095" y="50814"/>
                    <a:pt x="141981" y="59914"/>
                    <a:pt x="141981" y="70531"/>
                  </a:cubicBezTo>
                  <a:cubicBezTo>
                    <a:pt x="141981" y="81907"/>
                    <a:pt x="151095" y="91007"/>
                    <a:pt x="161728" y="91007"/>
                  </a:cubicBezTo>
                  <a:cubicBezTo>
                    <a:pt x="173120" y="91007"/>
                    <a:pt x="182234" y="81907"/>
                    <a:pt x="182234" y="70531"/>
                  </a:cubicBezTo>
                  <a:cubicBezTo>
                    <a:pt x="182234" y="59914"/>
                    <a:pt x="173120" y="50814"/>
                    <a:pt x="161728" y="50814"/>
                  </a:cubicBezTo>
                  <a:close/>
                  <a:moveTo>
                    <a:pt x="70592" y="50814"/>
                  </a:moveTo>
                  <a:cubicBezTo>
                    <a:pt x="59959" y="50814"/>
                    <a:pt x="50845" y="59914"/>
                    <a:pt x="50845" y="70531"/>
                  </a:cubicBezTo>
                  <a:cubicBezTo>
                    <a:pt x="50845" y="81907"/>
                    <a:pt x="59959" y="91007"/>
                    <a:pt x="70592" y="91007"/>
                  </a:cubicBezTo>
                  <a:cubicBezTo>
                    <a:pt x="81984" y="91007"/>
                    <a:pt x="91098" y="81907"/>
                    <a:pt x="91098" y="70531"/>
                  </a:cubicBezTo>
                  <a:cubicBezTo>
                    <a:pt x="91098" y="59914"/>
                    <a:pt x="81984" y="50814"/>
                    <a:pt x="70592" y="50814"/>
                  </a:cubicBezTo>
                  <a:close/>
                  <a:moveTo>
                    <a:pt x="252986" y="30338"/>
                  </a:moveTo>
                  <a:cubicBezTo>
                    <a:pt x="275771" y="30338"/>
                    <a:pt x="293999" y="48539"/>
                    <a:pt x="293999" y="70531"/>
                  </a:cubicBezTo>
                  <a:cubicBezTo>
                    <a:pt x="293999" y="93282"/>
                    <a:pt x="275771" y="111483"/>
                    <a:pt x="252986" y="111483"/>
                  </a:cubicBezTo>
                  <a:cubicBezTo>
                    <a:pt x="230960" y="111483"/>
                    <a:pt x="212732" y="93282"/>
                    <a:pt x="212732" y="70531"/>
                  </a:cubicBezTo>
                  <a:cubicBezTo>
                    <a:pt x="212732" y="48539"/>
                    <a:pt x="230960" y="30338"/>
                    <a:pt x="252986" y="30338"/>
                  </a:cubicBezTo>
                  <a:close/>
                  <a:moveTo>
                    <a:pt x="161728" y="30338"/>
                  </a:moveTo>
                  <a:cubicBezTo>
                    <a:pt x="184513" y="30338"/>
                    <a:pt x="202741" y="48539"/>
                    <a:pt x="202741" y="70531"/>
                  </a:cubicBezTo>
                  <a:cubicBezTo>
                    <a:pt x="202741" y="93282"/>
                    <a:pt x="184513" y="111483"/>
                    <a:pt x="161728" y="111483"/>
                  </a:cubicBezTo>
                  <a:cubicBezTo>
                    <a:pt x="139702" y="111483"/>
                    <a:pt x="121474" y="93282"/>
                    <a:pt x="121474" y="70531"/>
                  </a:cubicBezTo>
                  <a:cubicBezTo>
                    <a:pt x="121474" y="48539"/>
                    <a:pt x="139702" y="30338"/>
                    <a:pt x="161728" y="30338"/>
                  </a:cubicBezTo>
                  <a:close/>
                  <a:moveTo>
                    <a:pt x="70592" y="30338"/>
                  </a:moveTo>
                  <a:cubicBezTo>
                    <a:pt x="93377" y="30338"/>
                    <a:pt x="111605" y="48539"/>
                    <a:pt x="111605" y="70531"/>
                  </a:cubicBezTo>
                  <a:cubicBezTo>
                    <a:pt x="111605" y="93282"/>
                    <a:pt x="93377" y="111483"/>
                    <a:pt x="70592" y="111483"/>
                  </a:cubicBezTo>
                  <a:cubicBezTo>
                    <a:pt x="48566" y="111483"/>
                    <a:pt x="30338" y="93282"/>
                    <a:pt x="30338" y="70531"/>
                  </a:cubicBezTo>
                  <a:cubicBezTo>
                    <a:pt x="30338" y="48539"/>
                    <a:pt x="48566" y="30338"/>
                    <a:pt x="70592" y="30338"/>
                  </a:cubicBezTo>
                  <a:close/>
                  <a:moveTo>
                    <a:pt x="0" y="0"/>
                  </a:moveTo>
                  <a:lnTo>
                    <a:pt x="607614" y="0"/>
                  </a:lnTo>
                  <a:lnTo>
                    <a:pt x="607614" y="121352"/>
                  </a:lnTo>
                  <a:lnTo>
                    <a:pt x="607614" y="141830"/>
                  </a:lnTo>
                  <a:lnTo>
                    <a:pt x="607614" y="606761"/>
                  </a:lnTo>
                  <a:lnTo>
                    <a:pt x="91142" y="606761"/>
                  </a:lnTo>
                  <a:lnTo>
                    <a:pt x="91142" y="151690"/>
                  </a:lnTo>
                  <a:lnTo>
                    <a:pt x="91142" y="141830"/>
                  </a:lnTo>
                  <a:lnTo>
                    <a:pt x="91142" y="121352"/>
                  </a:lnTo>
                  <a:lnTo>
                    <a:pt x="587107" y="121352"/>
                  </a:lnTo>
                  <a:lnTo>
                    <a:pt x="587107" y="20478"/>
                  </a:lnTo>
                  <a:lnTo>
                    <a:pt x="20507" y="20478"/>
                  </a:lnTo>
                  <a:lnTo>
                    <a:pt x="20507" y="121352"/>
                  </a:lnTo>
                  <a:lnTo>
                    <a:pt x="70635" y="121352"/>
                  </a:lnTo>
                  <a:lnTo>
                    <a:pt x="70635" y="141830"/>
                  </a:lnTo>
                  <a:lnTo>
                    <a:pt x="70635" y="151690"/>
                  </a:lnTo>
                  <a:lnTo>
                    <a:pt x="70635" y="606761"/>
                  </a:lnTo>
                  <a:lnTo>
                    <a:pt x="0" y="606761"/>
                  </a:lnTo>
                  <a:lnTo>
                    <a:pt x="0" y="141830"/>
                  </a:lnTo>
                  <a:lnTo>
                    <a:pt x="0" y="121352"/>
                  </a:lnTo>
                  <a:close/>
                </a:path>
              </a:pathLst>
            </a:custGeom>
            <a:solidFill>
              <a:schemeClr val="bg1"/>
            </a:solidFill>
            <a:ln>
              <a:noFill/>
            </a:ln>
          </p:spPr>
          <p:txBody>
            <a:bodyPr/>
            <a:lstStyle/>
            <a:p>
              <a:endParaRPr lang="zh-CN" altLang="en-US">
                <a:solidFill>
                  <a:srgbClr val="000000"/>
                </a:solidFill>
                <a:cs typeface="+mn-ea"/>
                <a:sym typeface="+mn-lt"/>
              </a:endParaRPr>
            </a:p>
          </p:txBody>
        </p:sp>
      </p:grpSp>
      <p:grpSp>
        <p:nvGrpSpPr>
          <p:cNvPr id="106" name="组合 105"/>
          <p:cNvGrpSpPr/>
          <p:nvPr/>
        </p:nvGrpSpPr>
        <p:grpSpPr>
          <a:xfrm>
            <a:off x="1213682" y="2269478"/>
            <a:ext cx="572794" cy="572793"/>
            <a:chOff x="993095" y="1776695"/>
            <a:chExt cx="572794" cy="572793"/>
          </a:xfrm>
        </p:grpSpPr>
        <p:grpSp>
          <p:nvGrpSpPr>
            <p:cNvPr id="107" name="组合 106"/>
            <p:cNvGrpSpPr/>
            <p:nvPr/>
          </p:nvGrpSpPr>
          <p:grpSpPr>
            <a:xfrm>
              <a:off x="993095" y="1776695"/>
              <a:ext cx="572794" cy="572793"/>
              <a:chOff x="5017455" y="1875699"/>
              <a:chExt cx="2157090" cy="2157088"/>
            </a:xfrm>
          </p:grpSpPr>
          <p:sp>
            <p:nvSpPr>
              <p:cNvPr id="109" name="SZYX"/>
              <p:cNvSpPr/>
              <p:nvPr/>
            </p:nvSpPr>
            <p:spPr>
              <a:xfrm>
                <a:off x="5017455" y="1875699"/>
                <a:ext cx="2157090" cy="2157088"/>
              </a:xfrm>
              <a:prstGeom prst="ellipse">
                <a:avLst/>
              </a:prstGeom>
              <a:noFill/>
              <a:ln w="6350">
                <a:solidFill>
                  <a:schemeClr val="bg1">
                    <a:lumMod val="9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0" name="SZYX"/>
              <p:cNvSpPr/>
              <p:nvPr/>
            </p:nvSpPr>
            <p:spPr>
              <a:xfrm>
                <a:off x="5222245" y="2080488"/>
                <a:ext cx="1747511" cy="1747511"/>
              </a:xfrm>
              <a:prstGeom prst="ellipse">
                <a:avLst/>
              </a:prstGeom>
              <a:solidFill>
                <a:schemeClr val="bg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lang="zh-CN" altLang="en-US">
                  <a:cs typeface="+mn-ea"/>
                  <a:sym typeface="+mn-lt"/>
                </a:endParaRPr>
              </a:p>
            </p:txBody>
          </p:sp>
        </p:grpSp>
        <p:sp>
          <p:nvSpPr>
            <p:cNvPr id="108" name="SZYX"/>
            <p:cNvSpPr>
              <a:spLocks noChangeAspect="1"/>
            </p:cNvSpPr>
            <p:nvPr/>
          </p:nvSpPr>
          <p:spPr bwMode="auto">
            <a:xfrm>
              <a:off x="1081828" y="1925065"/>
              <a:ext cx="395327" cy="276054"/>
            </a:xfrm>
            <a:custGeom>
              <a:gdLst>
                <a:gd name="connsiteX0" fmla="*/ 471165 w 607639"/>
                <a:gd name="connsiteY0" fmla="*/ 232443 h 424310"/>
                <a:gd name="connsiteX1" fmla="*/ 554492 w 607639"/>
                <a:gd name="connsiteY1" fmla="*/ 232443 h 424310"/>
                <a:gd name="connsiteX2" fmla="*/ 607639 w 607639"/>
                <a:gd name="connsiteY2" fmla="*/ 285482 h 424310"/>
                <a:gd name="connsiteX3" fmla="*/ 607639 w 607639"/>
                <a:gd name="connsiteY3" fmla="*/ 367572 h 424310"/>
                <a:gd name="connsiteX4" fmla="*/ 587342 w 607639"/>
                <a:gd name="connsiteY4" fmla="*/ 387828 h 424310"/>
                <a:gd name="connsiteX5" fmla="*/ 484430 w 607639"/>
                <a:gd name="connsiteY5" fmla="*/ 387828 h 424310"/>
                <a:gd name="connsiteX6" fmla="*/ 484430 w 607639"/>
                <a:gd name="connsiteY6" fmla="*/ 284327 h 424310"/>
                <a:gd name="connsiteX7" fmla="*/ 471165 w 607639"/>
                <a:gd name="connsiteY7" fmla="*/ 232443 h 424310"/>
                <a:gd name="connsiteX8" fmla="*/ 53127 w 607639"/>
                <a:gd name="connsiteY8" fmla="*/ 232443 h 424310"/>
                <a:gd name="connsiteX9" fmla="*/ 136332 w 607639"/>
                <a:gd name="connsiteY9" fmla="*/ 232443 h 424310"/>
                <a:gd name="connsiteX10" fmla="*/ 123162 w 607639"/>
                <a:gd name="connsiteY10" fmla="*/ 284327 h 424310"/>
                <a:gd name="connsiteX11" fmla="*/ 123162 w 607639"/>
                <a:gd name="connsiteY11" fmla="*/ 387828 h 424310"/>
                <a:gd name="connsiteX12" fmla="*/ 20290 w 607639"/>
                <a:gd name="connsiteY12" fmla="*/ 387828 h 424310"/>
                <a:gd name="connsiteX13" fmla="*/ 0 w 607639"/>
                <a:gd name="connsiteY13" fmla="*/ 367572 h 424310"/>
                <a:gd name="connsiteX14" fmla="*/ 0 w 607639"/>
                <a:gd name="connsiteY14" fmla="*/ 285482 h 424310"/>
                <a:gd name="connsiteX15" fmla="*/ 53127 w 607639"/>
                <a:gd name="connsiteY15" fmla="*/ 232443 h 424310"/>
                <a:gd name="connsiteX16" fmla="*/ 199559 w 607639"/>
                <a:gd name="connsiteY16" fmla="*/ 224446 h 424310"/>
                <a:gd name="connsiteX17" fmla="*/ 208281 w 607639"/>
                <a:gd name="connsiteY17" fmla="*/ 226312 h 424310"/>
                <a:gd name="connsiteX18" fmla="*/ 287577 w 607639"/>
                <a:gd name="connsiteY18" fmla="*/ 332065 h 424310"/>
                <a:gd name="connsiteX19" fmla="*/ 320061 w 607639"/>
                <a:gd name="connsiteY19" fmla="*/ 332065 h 424310"/>
                <a:gd name="connsiteX20" fmla="*/ 399357 w 607639"/>
                <a:gd name="connsiteY20" fmla="*/ 226312 h 424310"/>
                <a:gd name="connsiteX21" fmla="*/ 407990 w 607639"/>
                <a:gd name="connsiteY21" fmla="*/ 224446 h 424310"/>
                <a:gd name="connsiteX22" fmla="*/ 443856 w 607639"/>
                <a:gd name="connsiteY22" fmla="*/ 284343 h 424310"/>
                <a:gd name="connsiteX23" fmla="*/ 443856 w 607639"/>
                <a:gd name="connsiteY23" fmla="*/ 404048 h 424310"/>
                <a:gd name="connsiteX24" fmla="*/ 423565 w 607639"/>
                <a:gd name="connsiteY24" fmla="*/ 424310 h 424310"/>
                <a:gd name="connsiteX25" fmla="*/ 184073 w 607639"/>
                <a:gd name="connsiteY25" fmla="*/ 424310 h 424310"/>
                <a:gd name="connsiteX26" fmla="*/ 163782 w 607639"/>
                <a:gd name="connsiteY26" fmla="*/ 404048 h 424310"/>
                <a:gd name="connsiteX27" fmla="*/ 163782 w 607639"/>
                <a:gd name="connsiteY27" fmla="*/ 284343 h 424310"/>
                <a:gd name="connsiteX28" fmla="*/ 199559 w 607639"/>
                <a:gd name="connsiteY28" fmla="*/ 224446 h 424310"/>
                <a:gd name="connsiteX29" fmla="*/ 264876 w 607639"/>
                <a:gd name="connsiteY29" fmla="*/ 216213 h 424310"/>
                <a:gd name="connsiteX30" fmla="*/ 342675 w 607639"/>
                <a:gd name="connsiteY30" fmla="*/ 216213 h 424310"/>
                <a:gd name="connsiteX31" fmla="*/ 348104 w 607639"/>
                <a:gd name="connsiteY31" fmla="*/ 227064 h 424310"/>
                <a:gd name="connsiteX32" fmla="*/ 309205 w 607639"/>
                <a:gd name="connsiteY32" fmla="*/ 278917 h 424310"/>
                <a:gd name="connsiteX33" fmla="*/ 298346 w 607639"/>
                <a:gd name="connsiteY33" fmla="*/ 278917 h 424310"/>
                <a:gd name="connsiteX34" fmla="*/ 259536 w 607639"/>
                <a:gd name="connsiteY34" fmla="*/ 227064 h 424310"/>
                <a:gd name="connsiteX35" fmla="*/ 264876 w 607639"/>
                <a:gd name="connsiteY35" fmla="*/ 216213 h 424310"/>
                <a:gd name="connsiteX36" fmla="*/ 505460 w 607639"/>
                <a:gd name="connsiteY36" fmla="*/ 83832 h 424310"/>
                <a:gd name="connsiteX37" fmla="*/ 575179 w 607639"/>
                <a:gd name="connsiteY37" fmla="*/ 153409 h 424310"/>
                <a:gd name="connsiteX38" fmla="*/ 505460 w 607639"/>
                <a:gd name="connsiteY38" fmla="*/ 222987 h 424310"/>
                <a:gd name="connsiteX39" fmla="*/ 435742 w 607639"/>
                <a:gd name="connsiteY39" fmla="*/ 153409 h 424310"/>
                <a:gd name="connsiteX40" fmla="*/ 505460 w 607639"/>
                <a:gd name="connsiteY40" fmla="*/ 83832 h 424310"/>
                <a:gd name="connsiteX41" fmla="*/ 102179 w 607639"/>
                <a:gd name="connsiteY41" fmla="*/ 83832 h 424310"/>
                <a:gd name="connsiteX42" fmla="*/ 171898 w 607639"/>
                <a:gd name="connsiteY42" fmla="*/ 153410 h 424310"/>
                <a:gd name="connsiteX43" fmla="*/ 102179 w 607639"/>
                <a:gd name="connsiteY43" fmla="*/ 222988 h 424310"/>
                <a:gd name="connsiteX44" fmla="*/ 32460 w 607639"/>
                <a:gd name="connsiteY44" fmla="*/ 153410 h 424310"/>
                <a:gd name="connsiteX45" fmla="*/ 102179 w 607639"/>
                <a:gd name="connsiteY45" fmla="*/ 83832 h 424310"/>
                <a:gd name="connsiteX46" fmla="*/ 304491 w 607639"/>
                <a:gd name="connsiteY46" fmla="*/ 0 h 424310"/>
                <a:gd name="connsiteX47" fmla="*/ 396509 w 607639"/>
                <a:gd name="connsiteY47" fmla="*/ 91912 h 424310"/>
                <a:gd name="connsiteX48" fmla="*/ 304491 w 607639"/>
                <a:gd name="connsiteY48" fmla="*/ 183824 h 424310"/>
                <a:gd name="connsiteX49" fmla="*/ 212473 w 607639"/>
                <a:gd name="connsiteY49" fmla="*/ 91912 h 424310"/>
                <a:gd name="connsiteX50" fmla="*/ 304491 w 607639"/>
                <a:gd name="connsiteY50" fmla="*/ 0 h 4243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639" h="424310">
                  <a:moveTo>
                    <a:pt x="471165" y="232443"/>
                  </a:moveTo>
                  <a:lnTo>
                    <a:pt x="554492" y="232443"/>
                  </a:lnTo>
                  <a:cubicBezTo>
                    <a:pt x="583781" y="232443"/>
                    <a:pt x="607639" y="256253"/>
                    <a:pt x="607639" y="285482"/>
                  </a:cubicBezTo>
                  <a:lnTo>
                    <a:pt x="607639" y="367572"/>
                  </a:lnTo>
                  <a:cubicBezTo>
                    <a:pt x="607639" y="378766"/>
                    <a:pt x="598559" y="387828"/>
                    <a:pt x="587342" y="387828"/>
                  </a:cubicBezTo>
                  <a:lnTo>
                    <a:pt x="484430" y="387828"/>
                  </a:lnTo>
                  <a:lnTo>
                    <a:pt x="484430" y="284327"/>
                  </a:lnTo>
                  <a:cubicBezTo>
                    <a:pt x="484430" y="265937"/>
                    <a:pt x="479711" y="248168"/>
                    <a:pt x="471165" y="232443"/>
                  </a:cubicBezTo>
                  <a:close/>
                  <a:moveTo>
                    <a:pt x="53127" y="232443"/>
                  </a:moveTo>
                  <a:lnTo>
                    <a:pt x="136332" y="232443"/>
                  </a:lnTo>
                  <a:cubicBezTo>
                    <a:pt x="127789" y="248168"/>
                    <a:pt x="123162" y="265937"/>
                    <a:pt x="123162" y="284327"/>
                  </a:cubicBezTo>
                  <a:lnTo>
                    <a:pt x="123162" y="387828"/>
                  </a:lnTo>
                  <a:lnTo>
                    <a:pt x="20290" y="387828"/>
                  </a:lnTo>
                  <a:cubicBezTo>
                    <a:pt x="9077" y="387828"/>
                    <a:pt x="0" y="378766"/>
                    <a:pt x="0" y="367572"/>
                  </a:cubicBezTo>
                  <a:lnTo>
                    <a:pt x="0" y="285482"/>
                  </a:lnTo>
                  <a:cubicBezTo>
                    <a:pt x="0" y="256253"/>
                    <a:pt x="23849" y="232443"/>
                    <a:pt x="53127" y="232443"/>
                  </a:cubicBezTo>
                  <a:close/>
                  <a:moveTo>
                    <a:pt x="199559" y="224446"/>
                  </a:moveTo>
                  <a:cubicBezTo>
                    <a:pt x="202496" y="222846"/>
                    <a:pt x="206234" y="223646"/>
                    <a:pt x="208281" y="226312"/>
                  </a:cubicBezTo>
                  <a:lnTo>
                    <a:pt x="287577" y="332065"/>
                  </a:lnTo>
                  <a:cubicBezTo>
                    <a:pt x="295676" y="342818"/>
                    <a:pt x="311962" y="342907"/>
                    <a:pt x="320061" y="332065"/>
                  </a:cubicBezTo>
                  <a:lnTo>
                    <a:pt x="399357" y="226312"/>
                  </a:lnTo>
                  <a:cubicBezTo>
                    <a:pt x="401404" y="223646"/>
                    <a:pt x="405053" y="222846"/>
                    <a:pt x="407990" y="224446"/>
                  </a:cubicBezTo>
                  <a:cubicBezTo>
                    <a:pt x="429349" y="235999"/>
                    <a:pt x="443856" y="258482"/>
                    <a:pt x="443856" y="284343"/>
                  </a:cubicBezTo>
                  <a:lnTo>
                    <a:pt x="443856" y="404048"/>
                  </a:lnTo>
                  <a:cubicBezTo>
                    <a:pt x="443856" y="415246"/>
                    <a:pt x="434778" y="424310"/>
                    <a:pt x="423565" y="424310"/>
                  </a:cubicBezTo>
                  <a:lnTo>
                    <a:pt x="184073" y="424310"/>
                  </a:lnTo>
                  <a:cubicBezTo>
                    <a:pt x="172860" y="424310"/>
                    <a:pt x="163782" y="415246"/>
                    <a:pt x="163782" y="404048"/>
                  </a:cubicBezTo>
                  <a:lnTo>
                    <a:pt x="163782" y="284343"/>
                  </a:lnTo>
                  <a:cubicBezTo>
                    <a:pt x="163782" y="258482"/>
                    <a:pt x="178289" y="235999"/>
                    <a:pt x="199559" y="224446"/>
                  </a:cubicBezTo>
                  <a:close/>
                  <a:moveTo>
                    <a:pt x="264876" y="216213"/>
                  </a:moveTo>
                  <a:lnTo>
                    <a:pt x="342675" y="216213"/>
                  </a:lnTo>
                  <a:cubicBezTo>
                    <a:pt x="348282" y="216213"/>
                    <a:pt x="351487" y="222528"/>
                    <a:pt x="348104" y="227064"/>
                  </a:cubicBezTo>
                  <a:lnTo>
                    <a:pt x="309205" y="278917"/>
                  </a:lnTo>
                  <a:cubicBezTo>
                    <a:pt x="306535" y="282474"/>
                    <a:pt x="301105" y="282474"/>
                    <a:pt x="298346" y="278917"/>
                  </a:cubicBezTo>
                  <a:lnTo>
                    <a:pt x="259536" y="227064"/>
                  </a:lnTo>
                  <a:cubicBezTo>
                    <a:pt x="256153" y="222528"/>
                    <a:pt x="259358" y="216213"/>
                    <a:pt x="264876" y="216213"/>
                  </a:cubicBezTo>
                  <a:close/>
                  <a:moveTo>
                    <a:pt x="505460" y="83832"/>
                  </a:moveTo>
                  <a:cubicBezTo>
                    <a:pt x="543926" y="83832"/>
                    <a:pt x="575179" y="115022"/>
                    <a:pt x="575179" y="153409"/>
                  </a:cubicBezTo>
                  <a:cubicBezTo>
                    <a:pt x="575179" y="191797"/>
                    <a:pt x="543837" y="222987"/>
                    <a:pt x="505460" y="222987"/>
                  </a:cubicBezTo>
                  <a:cubicBezTo>
                    <a:pt x="466995" y="222987"/>
                    <a:pt x="435742" y="191797"/>
                    <a:pt x="435742" y="153409"/>
                  </a:cubicBezTo>
                  <a:cubicBezTo>
                    <a:pt x="435742" y="115022"/>
                    <a:pt x="466995" y="83832"/>
                    <a:pt x="505460" y="83832"/>
                  </a:cubicBezTo>
                  <a:close/>
                  <a:moveTo>
                    <a:pt x="102179" y="83832"/>
                  </a:moveTo>
                  <a:cubicBezTo>
                    <a:pt x="140684" y="83832"/>
                    <a:pt x="171898" y="114983"/>
                    <a:pt x="171898" y="153410"/>
                  </a:cubicBezTo>
                  <a:cubicBezTo>
                    <a:pt x="171898" y="191837"/>
                    <a:pt x="140684" y="222988"/>
                    <a:pt x="102179" y="222988"/>
                  </a:cubicBezTo>
                  <a:cubicBezTo>
                    <a:pt x="63674" y="222988"/>
                    <a:pt x="32460" y="191837"/>
                    <a:pt x="32460" y="153410"/>
                  </a:cubicBezTo>
                  <a:cubicBezTo>
                    <a:pt x="32460" y="114983"/>
                    <a:pt x="63674" y="83832"/>
                    <a:pt x="102179" y="83832"/>
                  </a:cubicBezTo>
                  <a:close/>
                  <a:moveTo>
                    <a:pt x="304491" y="0"/>
                  </a:moveTo>
                  <a:cubicBezTo>
                    <a:pt x="355311" y="0"/>
                    <a:pt x="396509" y="41150"/>
                    <a:pt x="396509" y="91912"/>
                  </a:cubicBezTo>
                  <a:cubicBezTo>
                    <a:pt x="396509" y="142674"/>
                    <a:pt x="355311" y="183824"/>
                    <a:pt x="304491" y="183824"/>
                  </a:cubicBezTo>
                  <a:cubicBezTo>
                    <a:pt x="253671" y="183824"/>
                    <a:pt x="212473" y="142674"/>
                    <a:pt x="212473" y="91912"/>
                  </a:cubicBezTo>
                  <a:cubicBezTo>
                    <a:pt x="212473" y="41150"/>
                    <a:pt x="253671" y="0"/>
                    <a:pt x="304491" y="0"/>
                  </a:cubicBezTo>
                  <a:close/>
                </a:path>
              </a:pathLst>
            </a:custGeom>
            <a:solidFill>
              <a:schemeClr val="accent6">
                <a:lumMod val="75000"/>
              </a:schemeClr>
            </a:solidFill>
            <a:ln>
              <a:noFill/>
            </a:ln>
          </p:spPr>
          <p:txBody>
            <a:bodyPr/>
            <a:lstStyle/>
            <a:p>
              <a:endParaRPr lang="zh-CN" altLang="en-US">
                <a:cs typeface="+mn-ea"/>
                <a:sym typeface="+mn-lt"/>
              </a:endParaRPr>
            </a:p>
          </p:txBody>
        </p:sp>
      </p:grpSp>
      <p:sp>
        <p:nvSpPr>
          <p:cNvPr id="111" name="矩形 110"/>
          <p:cNvSpPr/>
          <p:nvPr/>
        </p:nvSpPr>
        <p:spPr>
          <a:xfrm>
            <a:off x="2694512" y="2269387"/>
            <a:ext cx="3305842" cy="837565"/>
          </a:xfrm>
          <a:prstGeom prst="rect">
            <a:avLst/>
          </a:prstGeom>
        </p:spPr>
        <p:txBody>
          <a:bodyPr wrap="square">
            <a:spAutoFit/>
          </a:bodyPr>
          <a:lstStyle/>
          <a:p>
            <a:pPr lvl="0" algn="l" defTabSz="913765">
              <a:lnSpc>
                <a:spcPct val="180000"/>
              </a:lnSpc>
              <a:spcBef>
                <a:spcPct val="0"/>
              </a:spcBef>
              <a:spcAft>
                <a:spcPct val="0"/>
              </a:spcAft>
              <a:buClrTx/>
              <a:buSzTx/>
              <a:defRPr/>
            </a:pPr>
            <a:r>
              <a:rPr lang="zh-CN" altLang="en-US" sz="900">
                <a:solidFill>
                  <a:schemeClr val="bg1"/>
                </a:solidFill>
                <a:cs typeface="+mn-ea"/>
                <a:sym typeface="+mn-lt"/>
              </a:rPr>
              <a:t>点击添加相关标题文字，点击添加相点击添加相关标题文字点击添加相关标题文字，点击添加相点击添加相关标题文字</a:t>
            </a:r>
            <a:endParaRPr lang="en-US" altLang="zh-CN" sz="900">
              <a:solidFill>
                <a:schemeClr val="bg1"/>
              </a:solidFill>
              <a:cs typeface="+mn-ea"/>
              <a:sym typeface="+mn-lt"/>
            </a:endParaRPr>
          </a:p>
          <a:p>
            <a:pPr lvl="0" algn="l" defTabSz="913765">
              <a:lnSpc>
                <a:spcPct val="180000"/>
              </a:lnSpc>
              <a:spcBef>
                <a:spcPct val="0"/>
              </a:spcBef>
              <a:spcAft>
                <a:spcPct val="0"/>
              </a:spcAft>
              <a:buClrTx/>
              <a:buSzTx/>
              <a:defRPr/>
            </a:pPr>
            <a:endParaRPr lang="en-US" altLang="zh-CN" sz="900">
              <a:solidFill>
                <a:schemeClr val="bg1"/>
              </a:solidFill>
              <a:cs typeface="+mn-ea"/>
              <a:sym typeface="+mn-lt"/>
            </a:endParaRPr>
          </a:p>
        </p:txBody>
      </p:sp>
      <p:grpSp>
        <p:nvGrpSpPr>
          <p:cNvPr id="3" name="组合 2"/>
          <p:cNvGrpSpPr/>
          <p:nvPr/>
        </p:nvGrpSpPr>
        <p:grpSpPr>
          <a:xfrm>
            <a:off x="-666750" y="0"/>
            <a:ext cx="13460730" cy="656590"/>
            <a:chOff x="-1050" y="0"/>
            <a:chExt cx="21198" cy="1034"/>
          </a:xfrm>
        </p:grpSpPr>
        <p:grpSp>
          <p:nvGrpSpPr>
            <p:cNvPr id="5" name="组合 4"/>
            <p:cNvGrpSpPr/>
            <p:nvPr/>
          </p:nvGrpSpPr>
          <p:grpSpPr>
            <a:xfrm>
              <a:off x="-1050" y="0"/>
              <a:ext cx="21199" cy="1035"/>
              <a:chOff x="-826704" y="-1"/>
              <a:chExt cx="13461391" cy="551544"/>
            </a:xfrm>
          </p:grpSpPr>
          <p:sp>
            <p:nvSpPr>
              <p:cNvPr id="6" name="平行四边形 5"/>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矩形 2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33"/>
          <p:cNvSpPr/>
          <p:nvPr/>
        </p:nvSpPr>
        <p:spPr>
          <a:xfrm>
            <a:off x="1043615" y="3056255"/>
            <a:ext cx="9458492" cy="2521969"/>
          </a:xfrm>
          <a:custGeom>
            <a:gdLst>
              <a:gd name="connsiteX0" fmla="*/ 1116980 w 9458492"/>
              <a:gd name="connsiteY0" fmla="*/ 0 h 2521969"/>
              <a:gd name="connsiteX1" fmla="*/ 9458492 w 9458492"/>
              <a:gd name="connsiteY1" fmla="*/ 0 h 2521969"/>
              <a:gd name="connsiteX2" fmla="*/ 8341512 w 9458492"/>
              <a:gd name="connsiteY2" fmla="*/ 2521969 h 2521969"/>
              <a:gd name="connsiteX3" fmla="*/ 0 w 9458492"/>
              <a:gd name="connsiteY3" fmla="*/ 2521969 h 2521969"/>
            </a:gdLst>
            <a:cxnLst>
              <a:cxn ang="0">
                <a:pos x="connsiteX0" y="connsiteY0"/>
              </a:cxn>
              <a:cxn ang="0">
                <a:pos x="connsiteX1" y="connsiteY1"/>
              </a:cxn>
              <a:cxn ang="0">
                <a:pos x="connsiteX2" y="connsiteY2"/>
              </a:cxn>
              <a:cxn ang="0">
                <a:pos x="connsiteX3" y="connsiteY3"/>
              </a:cxn>
            </a:cxnLst>
            <a:rect l="l" t="t" r="r" b="b"/>
            <a:pathLst>
              <a:path w="9458492" h="2521969">
                <a:moveTo>
                  <a:pt x="1116980" y="0"/>
                </a:moveTo>
                <a:lnTo>
                  <a:pt x="9458492" y="0"/>
                </a:lnTo>
                <a:lnTo>
                  <a:pt x="8341512" y="2521969"/>
                </a:lnTo>
                <a:lnTo>
                  <a:pt x="0" y="2521969"/>
                </a:lnTo>
                <a:close/>
              </a:path>
            </a:pathLst>
          </a:custGeom>
          <a:solidFill>
            <a:schemeClr val="bg1"/>
          </a:solidFill>
          <a:ln>
            <a:noFill/>
          </a:ln>
          <a:effectLst>
            <a:outerShdw blurRad="546100" dist="190500" dir="66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i="1">
              <a:cs typeface="+mn-ea"/>
              <a:sym typeface="+mn-lt"/>
            </a:endParaRPr>
          </a:p>
        </p:txBody>
      </p:sp>
      <p:sp>
        <p:nvSpPr>
          <p:cNvPr id="26" name="任意多边形: 形状 32"/>
          <p:cNvSpPr/>
          <p:nvPr/>
        </p:nvSpPr>
        <p:spPr>
          <a:xfrm>
            <a:off x="2160594" y="1651317"/>
            <a:ext cx="8963760" cy="1404938"/>
          </a:xfrm>
          <a:custGeom>
            <a:gdLst>
              <a:gd name="connsiteX0" fmla="*/ 622247 w 8963760"/>
              <a:gd name="connsiteY0" fmla="*/ 0 h 1404938"/>
              <a:gd name="connsiteX1" fmla="*/ 8963760 w 8963760"/>
              <a:gd name="connsiteY1" fmla="*/ 0 h 1404938"/>
              <a:gd name="connsiteX2" fmla="*/ 8341513 w 8963760"/>
              <a:gd name="connsiteY2" fmla="*/ 1404938 h 1404938"/>
              <a:gd name="connsiteX3" fmla="*/ 0 w 8963760"/>
              <a:gd name="connsiteY3" fmla="*/ 1404938 h 1404938"/>
            </a:gdLst>
            <a:cxnLst>
              <a:cxn ang="0">
                <a:pos x="connsiteX0" y="connsiteY0"/>
              </a:cxn>
              <a:cxn ang="0">
                <a:pos x="connsiteX1" y="connsiteY1"/>
              </a:cxn>
              <a:cxn ang="0">
                <a:pos x="connsiteX2" y="connsiteY2"/>
              </a:cxn>
              <a:cxn ang="0">
                <a:pos x="connsiteX3" y="connsiteY3"/>
              </a:cxn>
            </a:cxnLst>
            <a:rect l="l" t="t" r="r" b="b"/>
            <a:pathLst>
              <a:path w="8963760" h="1404938">
                <a:moveTo>
                  <a:pt x="622247" y="0"/>
                </a:moveTo>
                <a:lnTo>
                  <a:pt x="8963760" y="0"/>
                </a:lnTo>
                <a:lnTo>
                  <a:pt x="8341513" y="1404938"/>
                </a:lnTo>
                <a:lnTo>
                  <a:pt x="0" y="1404938"/>
                </a:lnTo>
                <a:close/>
              </a:path>
            </a:pathLst>
          </a:cu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5186045" y="2135044"/>
            <a:ext cx="1790700" cy="1790700"/>
          </a:xfrm>
          <a:prstGeom prst="ellipse">
            <a:avLst/>
          </a:prstGeom>
          <a:blipFill dpi="0" rotWithShape="1">
            <a:blip r:embed="rId3">
              <a:extLst>
                <a:ext uri="{28A0092B-C50C-407E-A947-70E740481C1C}">
                  <a14:useLocalDpi xmlns:a14="http://schemas.microsoft.com/office/drawing/2010/main" val="0"/>
                </a:ext>
              </a:extLst>
            </a:blip>
            <a:stretch>
              <a:fillRect/>
            </a:stretch>
          </a:blipFill>
          <a:ln w="57150">
            <a:solidFill>
              <a:schemeClr val="bg1"/>
            </a:solidFill>
          </a:ln>
          <a:effectLst>
            <a:outerShdw blurRad="1016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3281046" y="4092883"/>
            <a:ext cx="5600700" cy="1211871"/>
            <a:chOff x="412643" y="3128977"/>
            <a:chExt cx="5600700" cy="1211871"/>
          </a:xfrm>
        </p:grpSpPr>
        <p:sp>
          <p:nvSpPr>
            <p:cNvPr id="15" name="文本框 14"/>
            <p:cNvSpPr txBox="1"/>
            <p:nvPr/>
          </p:nvSpPr>
          <p:spPr>
            <a:xfrm>
              <a:off x="2505106" y="3879183"/>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a:cs typeface="+mn-ea"/>
                  <a:sym typeface="+mn-lt"/>
                </a:rPr>
                <a:t>标题添加</a:t>
              </a:r>
            </a:p>
          </p:txBody>
        </p:sp>
        <p:sp>
          <p:nvSpPr>
            <p:cNvPr id="17" name="文本框 16"/>
            <p:cNvSpPr txBox="1"/>
            <p:nvPr/>
          </p:nvSpPr>
          <p:spPr>
            <a:xfrm>
              <a:off x="412643" y="3128977"/>
              <a:ext cx="5600700" cy="959686"/>
            </a:xfrm>
            <a:prstGeom prst="rect">
              <a:avLst/>
            </a:prstGeom>
            <a:noFill/>
          </p:spPr>
          <p:txBody>
            <a:bodyPr wrap="square" rtlCol="0">
              <a:spAutoFit/>
              <a:scene3d>
                <a:camera prst="orthographicFront"/>
                <a:lightRig rig="threePt" dir="t"/>
              </a:scene3d>
              <a:sp3d contourW="12700"/>
            </a:bodyPr>
            <a:lstStyle/>
            <a:p>
              <a:pPr algn="ctr">
                <a:lnSpc>
                  <a:spcPct val="184000"/>
                </a:lnSpc>
              </a:pPr>
              <a:r>
                <a:rPr lang="zh-CN" altLang="en-US" sz="1000">
                  <a:solidFill>
                    <a:schemeClr val="tx1">
                      <a:lumMod val="75000"/>
                      <a:lumOff val="25000"/>
                    </a:schemeClr>
                  </a:solidFill>
                  <a:cs typeface="+mn-ea"/>
                  <a:sym typeface="+mn-lt"/>
                </a:rPr>
                <a:t>单击输入标题内容单击输入标题内容单击输入标题内容单击输入标题内容单击输入标题内容单击输入标题内容单击输入标题内容单击输入标题内容</a:t>
              </a:r>
              <a:endParaRPr lang="en-US" altLang="zh-CN" sz="1200">
                <a:cs typeface="+mn-ea"/>
                <a:sym typeface="+mn-lt"/>
              </a:endParaRPr>
            </a:p>
            <a:p>
              <a:pPr algn="l">
                <a:lnSpc>
                  <a:spcPct val="184000"/>
                </a:lnSpc>
              </a:pPr>
              <a:endParaRPr lang="en-US" altLang="zh-CN" sz="1200">
                <a:solidFill>
                  <a:schemeClr val="tx1">
                    <a:lumMod val="50000"/>
                    <a:lumOff val="50000"/>
                  </a:schemeClr>
                </a:solidFill>
                <a:cs typeface="+mn-ea"/>
                <a:sym typeface="+mn-lt"/>
              </a:endParaRPr>
            </a:p>
          </p:txBody>
        </p:sp>
      </p:grpSp>
      <p:sp>
        <p:nvSpPr>
          <p:cNvPr id="31" name="任意多边形: 形状 16"/>
          <p:cNvSpPr/>
          <p:nvPr/>
        </p:nvSpPr>
        <p:spPr>
          <a:xfrm>
            <a:off x="1483211" y="3489644"/>
            <a:ext cx="798780" cy="404178"/>
          </a:xfrm>
          <a:custGeom>
            <a:gdLst>
              <a:gd name="connsiteX0" fmla="*/ 796771 w 3555337"/>
              <a:gd name="connsiteY0" fmla="*/ 0 h 1798986"/>
              <a:gd name="connsiteX1" fmla="*/ 1354466 w 3555337"/>
              <a:gd name="connsiteY1" fmla="*/ 0 h 1798986"/>
              <a:gd name="connsiteX2" fmla="*/ 1437767 w 3555337"/>
              <a:gd name="connsiteY2" fmla="*/ 0 h 1798986"/>
              <a:gd name="connsiteX3" fmla="*/ 1715650 w 3555337"/>
              <a:gd name="connsiteY3" fmla="*/ 0 h 1798986"/>
              <a:gd name="connsiteX4" fmla="*/ 1995462 w 3555337"/>
              <a:gd name="connsiteY4" fmla="*/ 0 h 1798986"/>
              <a:gd name="connsiteX5" fmla="*/ 2078763 w 3555337"/>
              <a:gd name="connsiteY5" fmla="*/ 0 h 1798986"/>
              <a:gd name="connsiteX6" fmla="*/ 2273345 w 3555337"/>
              <a:gd name="connsiteY6" fmla="*/ 0 h 1798986"/>
              <a:gd name="connsiteX7" fmla="*/ 2356646 w 3555337"/>
              <a:gd name="connsiteY7" fmla="*/ 0 h 1798986"/>
              <a:gd name="connsiteX8" fmla="*/ 2636458 w 3555337"/>
              <a:gd name="connsiteY8" fmla="*/ 0 h 1798986"/>
              <a:gd name="connsiteX9" fmla="*/ 2914341 w 3555337"/>
              <a:gd name="connsiteY9" fmla="*/ 0 h 1798986"/>
              <a:gd name="connsiteX10" fmla="*/ 2997642 w 3555337"/>
              <a:gd name="connsiteY10" fmla="*/ 0 h 1798986"/>
              <a:gd name="connsiteX11" fmla="*/ 3555337 w 3555337"/>
              <a:gd name="connsiteY11" fmla="*/ 0 h 1798986"/>
              <a:gd name="connsiteX12" fmla="*/ 2758566 w 3555337"/>
              <a:gd name="connsiteY12" fmla="*/ 1798986 h 1798986"/>
              <a:gd name="connsiteX13" fmla="*/ 2200871 w 3555337"/>
              <a:gd name="connsiteY13" fmla="*/ 1798986 h 1798986"/>
              <a:gd name="connsiteX14" fmla="*/ 2117571 w 3555337"/>
              <a:gd name="connsiteY14" fmla="*/ 1798986 h 1798986"/>
              <a:gd name="connsiteX15" fmla="*/ 1839688 w 3555337"/>
              <a:gd name="connsiteY15" fmla="*/ 1798986 h 1798986"/>
              <a:gd name="connsiteX16" fmla="*/ 1559876 w 3555337"/>
              <a:gd name="connsiteY16" fmla="*/ 1798986 h 1798986"/>
              <a:gd name="connsiteX17" fmla="*/ 1476574 w 3555337"/>
              <a:gd name="connsiteY17" fmla="*/ 1798986 h 1798986"/>
              <a:gd name="connsiteX18" fmla="*/ 1281993 w 3555337"/>
              <a:gd name="connsiteY18" fmla="*/ 1798986 h 1798986"/>
              <a:gd name="connsiteX19" fmla="*/ 1198692 w 3555337"/>
              <a:gd name="connsiteY19" fmla="*/ 1798986 h 1798986"/>
              <a:gd name="connsiteX20" fmla="*/ 918879 w 3555337"/>
              <a:gd name="connsiteY20" fmla="*/ 1798986 h 1798986"/>
              <a:gd name="connsiteX21" fmla="*/ 640997 w 3555337"/>
              <a:gd name="connsiteY21" fmla="*/ 1798986 h 1798986"/>
              <a:gd name="connsiteX22" fmla="*/ 557695 w 3555337"/>
              <a:gd name="connsiteY22" fmla="*/ 1798986 h 1798986"/>
              <a:gd name="connsiteX23" fmla="*/ 0 w 3555337"/>
              <a:gd name="connsiteY23" fmla="*/ 1798986 h 17989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5337" h="1798986">
                <a:moveTo>
                  <a:pt x="796771" y="0"/>
                </a:moveTo>
                <a:lnTo>
                  <a:pt x="1354466" y="0"/>
                </a:lnTo>
                <a:lnTo>
                  <a:pt x="1437767" y="0"/>
                </a:lnTo>
                <a:lnTo>
                  <a:pt x="1715650" y="0"/>
                </a:lnTo>
                <a:lnTo>
                  <a:pt x="1995462" y="0"/>
                </a:lnTo>
                <a:lnTo>
                  <a:pt x="2078763" y="0"/>
                </a:lnTo>
                <a:lnTo>
                  <a:pt x="2273345" y="0"/>
                </a:lnTo>
                <a:lnTo>
                  <a:pt x="2356646" y="0"/>
                </a:lnTo>
                <a:lnTo>
                  <a:pt x="2636458" y="0"/>
                </a:lnTo>
                <a:lnTo>
                  <a:pt x="2914341" y="0"/>
                </a:lnTo>
                <a:lnTo>
                  <a:pt x="2997642" y="0"/>
                </a:lnTo>
                <a:lnTo>
                  <a:pt x="3555337" y="0"/>
                </a:lnTo>
                <a:lnTo>
                  <a:pt x="2758566" y="1798986"/>
                </a:lnTo>
                <a:lnTo>
                  <a:pt x="2200871" y="1798986"/>
                </a:lnTo>
                <a:lnTo>
                  <a:pt x="2117571" y="1798986"/>
                </a:lnTo>
                <a:lnTo>
                  <a:pt x="1839688" y="1798986"/>
                </a:lnTo>
                <a:lnTo>
                  <a:pt x="1559876" y="1798986"/>
                </a:lnTo>
                <a:lnTo>
                  <a:pt x="1476574" y="1798986"/>
                </a:lnTo>
                <a:lnTo>
                  <a:pt x="1281993" y="1798986"/>
                </a:lnTo>
                <a:lnTo>
                  <a:pt x="1198692" y="1798986"/>
                </a:lnTo>
                <a:lnTo>
                  <a:pt x="918879" y="1798986"/>
                </a:lnTo>
                <a:lnTo>
                  <a:pt x="640997" y="1798986"/>
                </a:lnTo>
                <a:lnTo>
                  <a:pt x="557695" y="1798986"/>
                </a:lnTo>
                <a:lnTo>
                  <a:pt x="0" y="1798986"/>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2" name="Oval 17"/>
          <p:cNvSpPr/>
          <p:nvPr/>
        </p:nvSpPr>
        <p:spPr>
          <a:xfrm>
            <a:off x="1777825" y="3587006"/>
            <a:ext cx="209550" cy="209453"/>
          </a:xfrm>
          <a:custGeom>
            <a:gdLst>
              <a:gd name="T0" fmla="*/ 3311 w 6101"/>
              <a:gd name="T1" fmla="*/ 5345 h 6107"/>
              <a:gd name="T2" fmla="*/ 3311 w 6101"/>
              <a:gd name="T3" fmla="*/ 5942 h 6107"/>
              <a:gd name="T4" fmla="*/ 2714 w 6101"/>
              <a:gd name="T5" fmla="*/ 5942 h 6107"/>
              <a:gd name="T6" fmla="*/ 123 w 6101"/>
              <a:gd name="T7" fmla="*/ 3351 h 6107"/>
              <a:gd name="T8" fmla="*/ 0 w 6101"/>
              <a:gd name="T9" fmla="*/ 3053 h 6107"/>
              <a:gd name="T10" fmla="*/ 123 w 6101"/>
              <a:gd name="T11" fmla="*/ 2755 h 6107"/>
              <a:gd name="T12" fmla="*/ 2714 w 6101"/>
              <a:gd name="T13" fmla="*/ 164 h 6107"/>
              <a:gd name="T14" fmla="*/ 3311 w 6101"/>
              <a:gd name="T15" fmla="*/ 164 h 6107"/>
              <a:gd name="T16" fmla="*/ 3311 w 6101"/>
              <a:gd name="T17" fmla="*/ 761 h 6107"/>
              <a:gd name="T18" fmla="*/ 1019 w 6101"/>
              <a:gd name="T19" fmla="*/ 3053 h 6107"/>
              <a:gd name="T20" fmla="*/ 3311 w 6101"/>
              <a:gd name="T21" fmla="*/ 5345 h 6107"/>
              <a:gd name="T22" fmla="*/ 3645 w 6101"/>
              <a:gd name="T23" fmla="*/ 3053 h 6107"/>
              <a:gd name="T24" fmla="*/ 5937 w 6101"/>
              <a:gd name="T25" fmla="*/ 761 h 6107"/>
              <a:gd name="T26" fmla="*/ 5937 w 6101"/>
              <a:gd name="T27" fmla="*/ 164 h 6107"/>
              <a:gd name="T28" fmla="*/ 5340 w 6101"/>
              <a:gd name="T29" fmla="*/ 164 h 6107"/>
              <a:gd name="T30" fmla="*/ 2750 w 6101"/>
              <a:gd name="T31" fmla="*/ 2755 h 6107"/>
              <a:gd name="T32" fmla="*/ 2626 w 6101"/>
              <a:gd name="T33" fmla="*/ 3053 h 6107"/>
              <a:gd name="T34" fmla="*/ 2750 w 6101"/>
              <a:gd name="T35" fmla="*/ 3351 h 6107"/>
              <a:gd name="T36" fmla="*/ 5340 w 6101"/>
              <a:gd name="T37" fmla="*/ 5942 h 6107"/>
              <a:gd name="T38" fmla="*/ 5937 w 6101"/>
              <a:gd name="T39" fmla="*/ 5942 h 6107"/>
              <a:gd name="T40" fmla="*/ 5937 w 6101"/>
              <a:gd name="T41" fmla="*/ 5345 h 6107"/>
              <a:gd name="T42" fmla="*/ 3645 w 6101"/>
              <a:gd name="T43" fmla="*/ 3053 h 6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3311" y="5345"/>
                </a:moveTo>
                <a:cubicBezTo>
                  <a:pt x="3475" y="5510"/>
                  <a:pt x="3475" y="5777"/>
                  <a:pt x="3311" y="5942"/>
                </a:cubicBezTo>
                <a:cubicBezTo>
                  <a:pt x="3146" y="6107"/>
                  <a:pt x="2879" y="6107"/>
                  <a:pt x="2714" y="5942"/>
                </a:cubicBezTo>
                <a:lnTo>
                  <a:pt x="123" y="3351"/>
                </a:lnTo>
                <a:cubicBezTo>
                  <a:pt x="41" y="3269"/>
                  <a:pt x="0" y="3161"/>
                  <a:pt x="0" y="3053"/>
                </a:cubicBezTo>
                <a:cubicBezTo>
                  <a:pt x="0" y="2945"/>
                  <a:pt x="41" y="2837"/>
                  <a:pt x="123" y="2755"/>
                </a:cubicBezTo>
                <a:lnTo>
                  <a:pt x="2714" y="164"/>
                </a:lnTo>
                <a:cubicBezTo>
                  <a:pt x="2879" y="0"/>
                  <a:pt x="3146" y="0"/>
                  <a:pt x="3311" y="164"/>
                </a:cubicBezTo>
                <a:cubicBezTo>
                  <a:pt x="3475" y="329"/>
                  <a:pt x="3475" y="596"/>
                  <a:pt x="3311" y="761"/>
                </a:cubicBezTo>
                <a:lnTo>
                  <a:pt x="1019" y="3053"/>
                </a:lnTo>
                <a:lnTo>
                  <a:pt x="3311" y="5345"/>
                </a:lnTo>
                <a:close/>
                <a:moveTo>
                  <a:pt x="3645" y="3053"/>
                </a:moveTo>
                <a:lnTo>
                  <a:pt x="5937" y="761"/>
                </a:lnTo>
                <a:cubicBezTo>
                  <a:pt x="6101" y="596"/>
                  <a:pt x="6101" y="329"/>
                  <a:pt x="5937" y="164"/>
                </a:cubicBezTo>
                <a:cubicBezTo>
                  <a:pt x="5772" y="0"/>
                  <a:pt x="5505" y="0"/>
                  <a:pt x="5340" y="164"/>
                </a:cubicBezTo>
                <a:lnTo>
                  <a:pt x="2750" y="2755"/>
                </a:lnTo>
                <a:cubicBezTo>
                  <a:pt x="2667" y="2837"/>
                  <a:pt x="2626" y="2945"/>
                  <a:pt x="2626" y="3053"/>
                </a:cubicBezTo>
                <a:cubicBezTo>
                  <a:pt x="2626" y="3161"/>
                  <a:pt x="2667" y="3269"/>
                  <a:pt x="2750" y="3351"/>
                </a:cubicBezTo>
                <a:lnTo>
                  <a:pt x="5340" y="5942"/>
                </a:lnTo>
                <a:cubicBezTo>
                  <a:pt x="5505" y="6107"/>
                  <a:pt x="5772" y="6107"/>
                  <a:pt x="5937" y="5942"/>
                </a:cubicBezTo>
                <a:cubicBezTo>
                  <a:pt x="6101" y="5777"/>
                  <a:pt x="6101" y="5510"/>
                  <a:pt x="5937" y="5345"/>
                </a:cubicBezTo>
                <a:lnTo>
                  <a:pt x="3645" y="30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5" name="任意多边形: 形状 20"/>
          <p:cNvSpPr/>
          <p:nvPr/>
        </p:nvSpPr>
        <p:spPr>
          <a:xfrm>
            <a:off x="9815717" y="3489644"/>
            <a:ext cx="798780" cy="404178"/>
          </a:xfrm>
          <a:custGeom>
            <a:gdLst>
              <a:gd name="connsiteX0" fmla="*/ 796771 w 3555337"/>
              <a:gd name="connsiteY0" fmla="*/ 0 h 1798986"/>
              <a:gd name="connsiteX1" fmla="*/ 1354466 w 3555337"/>
              <a:gd name="connsiteY1" fmla="*/ 0 h 1798986"/>
              <a:gd name="connsiteX2" fmla="*/ 1437767 w 3555337"/>
              <a:gd name="connsiteY2" fmla="*/ 0 h 1798986"/>
              <a:gd name="connsiteX3" fmla="*/ 1715650 w 3555337"/>
              <a:gd name="connsiteY3" fmla="*/ 0 h 1798986"/>
              <a:gd name="connsiteX4" fmla="*/ 1995462 w 3555337"/>
              <a:gd name="connsiteY4" fmla="*/ 0 h 1798986"/>
              <a:gd name="connsiteX5" fmla="*/ 2078763 w 3555337"/>
              <a:gd name="connsiteY5" fmla="*/ 0 h 1798986"/>
              <a:gd name="connsiteX6" fmla="*/ 2273345 w 3555337"/>
              <a:gd name="connsiteY6" fmla="*/ 0 h 1798986"/>
              <a:gd name="connsiteX7" fmla="*/ 2356646 w 3555337"/>
              <a:gd name="connsiteY7" fmla="*/ 0 h 1798986"/>
              <a:gd name="connsiteX8" fmla="*/ 2636458 w 3555337"/>
              <a:gd name="connsiteY8" fmla="*/ 0 h 1798986"/>
              <a:gd name="connsiteX9" fmla="*/ 2914341 w 3555337"/>
              <a:gd name="connsiteY9" fmla="*/ 0 h 1798986"/>
              <a:gd name="connsiteX10" fmla="*/ 2997642 w 3555337"/>
              <a:gd name="connsiteY10" fmla="*/ 0 h 1798986"/>
              <a:gd name="connsiteX11" fmla="*/ 3555337 w 3555337"/>
              <a:gd name="connsiteY11" fmla="*/ 0 h 1798986"/>
              <a:gd name="connsiteX12" fmla="*/ 2758566 w 3555337"/>
              <a:gd name="connsiteY12" fmla="*/ 1798986 h 1798986"/>
              <a:gd name="connsiteX13" fmla="*/ 2200871 w 3555337"/>
              <a:gd name="connsiteY13" fmla="*/ 1798986 h 1798986"/>
              <a:gd name="connsiteX14" fmla="*/ 2117571 w 3555337"/>
              <a:gd name="connsiteY14" fmla="*/ 1798986 h 1798986"/>
              <a:gd name="connsiteX15" fmla="*/ 1839688 w 3555337"/>
              <a:gd name="connsiteY15" fmla="*/ 1798986 h 1798986"/>
              <a:gd name="connsiteX16" fmla="*/ 1559876 w 3555337"/>
              <a:gd name="connsiteY16" fmla="*/ 1798986 h 1798986"/>
              <a:gd name="connsiteX17" fmla="*/ 1476574 w 3555337"/>
              <a:gd name="connsiteY17" fmla="*/ 1798986 h 1798986"/>
              <a:gd name="connsiteX18" fmla="*/ 1281993 w 3555337"/>
              <a:gd name="connsiteY18" fmla="*/ 1798986 h 1798986"/>
              <a:gd name="connsiteX19" fmla="*/ 1198692 w 3555337"/>
              <a:gd name="connsiteY19" fmla="*/ 1798986 h 1798986"/>
              <a:gd name="connsiteX20" fmla="*/ 918879 w 3555337"/>
              <a:gd name="connsiteY20" fmla="*/ 1798986 h 1798986"/>
              <a:gd name="connsiteX21" fmla="*/ 640997 w 3555337"/>
              <a:gd name="connsiteY21" fmla="*/ 1798986 h 1798986"/>
              <a:gd name="connsiteX22" fmla="*/ 557695 w 3555337"/>
              <a:gd name="connsiteY22" fmla="*/ 1798986 h 1798986"/>
              <a:gd name="connsiteX23" fmla="*/ 0 w 3555337"/>
              <a:gd name="connsiteY23" fmla="*/ 1798986 h 17989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5337" h="1798986">
                <a:moveTo>
                  <a:pt x="796771" y="0"/>
                </a:moveTo>
                <a:lnTo>
                  <a:pt x="1354466" y="0"/>
                </a:lnTo>
                <a:lnTo>
                  <a:pt x="1437767" y="0"/>
                </a:lnTo>
                <a:lnTo>
                  <a:pt x="1715650" y="0"/>
                </a:lnTo>
                <a:lnTo>
                  <a:pt x="1995462" y="0"/>
                </a:lnTo>
                <a:lnTo>
                  <a:pt x="2078763" y="0"/>
                </a:lnTo>
                <a:lnTo>
                  <a:pt x="2273345" y="0"/>
                </a:lnTo>
                <a:lnTo>
                  <a:pt x="2356646" y="0"/>
                </a:lnTo>
                <a:lnTo>
                  <a:pt x="2636458" y="0"/>
                </a:lnTo>
                <a:lnTo>
                  <a:pt x="2914341" y="0"/>
                </a:lnTo>
                <a:lnTo>
                  <a:pt x="2997642" y="0"/>
                </a:lnTo>
                <a:lnTo>
                  <a:pt x="3555337" y="0"/>
                </a:lnTo>
                <a:lnTo>
                  <a:pt x="2758566" y="1798986"/>
                </a:lnTo>
                <a:lnTo>
                  <a:pt x="2200871" y="1798986"/>
                </a:lnTo>
                <a:lnTo>
                  <a:pt x="2117571" y="1798986"/>
                </a:lnTo>
                <a:lnTo>
                  <a:pt x="1839688" y="1798986"/>
                </a:lnTo>
                <a:lnTo>
                  <a:pt x="1559876" y="1798986"/>
                </a:lnTo>
                <a:lnTo>
                  <a:pt x="1476574" y="1798986"/>
                </a:lnTo>
                <a:lnTo>
                  <a:pt x="1281993" y="1798986"/>
                </a:lnTo>
                <a:lnTo>
                  <a:pt x="1198692" y="1798986"/>
                </a:lnTo>
                <a:lnTo>
                  <a:pt x="918879" y="1798986"/>
                </a:lnTo>
                <a:lnTo>
                  <a:pt x="640997" y="1798986"/>
                </a:lnTo>
                <a:lnTo>
                  <a:pt x="557695" y="1798986"/>
                </a:lnTo>
                <a:lnTo>
                  <a:pt x="0" y="1798986"/>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9" name="Oval 21"/>
          <p:cNvSpPr/>
          <p:nvPr/>
        </p:nvSpPr>
        <p:spPr>
          <a:xfrm flipH="1">
            <a:off x="10110331" y="3587006"/>
            <a:ext cx="209550" cy="209453"/>
          </a:xfrm>
          <a:custGeom>
            <a:gdLst>
              <a:gd name="T0" fmla="*/ 3311 w 6101"/>
              <a:gd name="T1" fmla="*/ 5345 h 6107"/>
              <a:gd name="T2" fmla="*/ 3311 w 6101"/>
              <a:gd name="T3" fmla="*/ 5942 h 6107"/>
              <a:gd name="T4" fmla="*/ 2714 w 6101"/>
              <a:gd name="T5" fmla="*/ 5942 h 6107"/>
              <a:gd name="T6" fmla="*/ 123 w 6101"/>
              <a:gd name="T7" fmla="*/ 3351 h 6107"/>
              <a:gd name="T8" fmla="*/ 0 w 6101"/>
              <a:gd name="T9" fmla="*/ 3053 h 6107"/>
              <a:gd name="T10" fmla="*/ 123 w 6101"/>
              <a:gd name="T11" fmla="*/ 2755 h 6107"/>
              <a:gd name="T12" fmla="*/ 2714 w 6101"/>
              <a:gd name="T13" fmla="*/ 164 h 6107"/>
              <a:gd name="T14" fmla="*/ 3311 w 6101"/>
              <a:gd name="T15" fmla="*/ 164 h 6107"/>
              <a:gd name="T16" fmla="*/ 3311 w 6101"/>
              <a:gd name="T17" fmla="*/ 761 h 6107"/>
              <a:gd name="T18" fmla="*/ 1019 w 6101"/>
              <a:gd name="T19" fmla="*/ 3053 h 6107"/>
              <a:gd name="T20" fmla="*/ 3311 w 6101"/>
              <a:gd name="T21" fmla="*/ 5345 h 6107"/>
              <a:gd name="T22" fmla="*/ 3645 w 6101"/>
              <a:gd name="T23" fmla="*/ 3053 h 6107"/>
              <a:gd name="T24" fmla="*/ 5937 w 6101"/>
              <a:gd name="T25" fmla="*/ 761 h 6107"/>
              <a:gd name="T26" fmla="*/ 5937 w 6101"/>
              <a:gd name="T27" fmla="*/ 164 h 6107"/>
              <a:gd name="T28" fmla="*/ 5340 w 6101"/>
              <a:gd name="T29" fmla="*/ 164 h 6107"/>
              <a:gd name="T30" fmla="*/ 2750 w 6101"/>
              <a:gd name="T31" fmla="*/ 2755 h 6107"/>
              <a:gd name="T32" fmla="*/ 2626 w 6101"/>
              <a:gd name="T33" fmla="*/ 3053 h 6107"/>
              <a:gd name="T34" fmla="*/ 2750 w 6101"/>
              <a:gd name="T35" fmla="*/ 3351 h 6107"/>
              <a:gd name="T36" fmla="*/ 5340 w 6101"/>
              <a:gd name="T37" fmla="*/ 5942 h 6107"/>
              <a:gd name="T38" fmla="*/ 5937 w 6101"/>
              <a:gd name="T39" fmla="*/ 5942 h 6107"/>
              <a:gd name="T40" fmla="*/ 5937 w 6101"/>
              <a:gd name="T41" fmla="*/ 5345 h 6107"/>
              <a:gd name="T42" fmla="*/ 3645 w 6101"/>
              <a:gd name="T43" fmla="*/ 3053 h 6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3311" y="5345"/>
                </a:moveTo>
                <a:cubicBezTo>
                  <a:pt x="3475" y="5510"/>
                  <a:pt x="3475" y="5777"/>
                  <a:pt x="3311" y="5942"/>
                </a:cubicBezTo>
                <a:cubicBezTo>
                  <a:pt x="3146" y="6107"/>
                  <a:pt x="2879" y="6107"/>
                  <a:pt x="2714" y="5942"/>
                </a:cubicBezTo>
                <a:lnTo>
                  <a:pt x="123" y="3351"/>
                </a:lnTo>
                <a:cubicBezTo>
                  <a:pt x="41" y="3269"/>
                  <a:pt x="0" y="3161"/>
                  <a:pt x="0" y="3053"/>
                </a:cubicBezTo>
                <a:cubicBezTo>
                  <a:pt x="0" y="2945"/>
                  <a:pt x="41" y="2837"/>
                  <a:pt x="123" y="2755"/>
                </a:cubicBezTo>
                <a:lnTo>
                  <a:pt x="2714" y="164"/>
                </a:lnTo>
                <a:cubicBezTo>
                  <a:pt x="2879" y="0"/>
                  <a:pt x="3146" y="0"/>
                  <a:pt x="3311" y="164"/>
                </a:cubicBezTo>
                <a:cubicBezTo>
                  <a:pt x="3475" y="329"/>
                  <a:pt x="3475" y="596"/>
                  <a:pt x="3311" y="761"/>
                </a:cubicBezTo>
                <a:lnTo>
                  <a:pt x="1019" y="3053"/>
                </a:lnTo>
                <a:lnTo>
                  <a:pt x="3311" y="5345"/>
                </a:lnTo>
                <a:close/>
                <a:moveTo>
                  <a:pt x="3645" y="3053"/>
                </a:moveTo>
                <a:lnTo>
                  <a:pt x="5937" y="761"/>
                </a:lnTo>
                <a:cubicBezTo>
                  <a:pt x="6101" y="596"/>
                  <a:pt x="6101" y="329"/>
                  <a:pt x="5937" y="164"/>
                </a:cubicBezTo>
                <a:cubicBezTo>
                  <a:pt x="5772" y="0"/>
                  <a:pt x="5505" y="0"/>
                  <a:pt x="5340" y="164"/>
                </a:cubicBezTo>
                <a:lnTo>
                  <a:pt x="2750" y="2755"/>
                </a:lnTo>
                <a:cubicBezTo>
                  <a:pt x="2667" y="2837"/>
                  <a:pt x="2626" y="2945"/>
                  <a:pt x="2626" y="3053"/>
                </a:cubicBezTo>
                <a:cubicBezTo>
                  <a:pt x="2626" y="3161"/>
                  <a:pt x="2667" y="3269"/>
                  <a:pt x="2750" y="3351"/>
                </a:cubicBezTo>
                <a:lnTo>
                  <a:pt x="5340" y="5942"/>
                </a:lnTo>
                <a:cubicBezTo>
                  <a:pt x="5505" y="6107"/>
                  <a:pt x="5772" y="6107"/>
                  <a:pt x="5937" y="5942"/>
                </a:cubicBezTo>
                <a:cubicBezTo>
                  <a:pt x="6101" y="5777"/>
                  <a:pt x="6101" y="5510"/>
                  <a:pt x="5937" y="5345"/>
                </a:cubicBezTo>
                <a:lnTo>
                  <a:pt x="3645" y="30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4" name="平行四边形 3"/>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平行四边形 4"/>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fltVal val="0"/>
                                          </p:val>
                                        </p:tav>
                                        <p:tav tm="100000">
                                          <p:val>
                                            <p:strVal val="#ppt_w"/>
                                          </p:val>
                                        </p:tav>
                                      </p:tavLst>
                                    </p:anim>
                                    <p:anim calcmode="lin" valueType="num">
                                      <p:cBhvr>
                                        <p:cTn id="17" dur="1000" fill="hold"/>
                                        <p:tgtEl>
                                          <p:spTgt spid="12"/>
                                        </p:tgtEl>
                                        <p:attrNameLst>
                                          <p:attrName>ppt_h</p:attrName>
                                        </p:attrNameLst>
                                      </p:cBhvr>
                                      <p:tavLst>
                                        <p:tav tm="0">
                                          <p:val>
                                            <p:fltVal val="0"/>
                                          </p:val>
                                        </p:tav>
                                        <p:tav tm="100000">
                                          <p:val>
                                            <p:strVal val="#ppt_h"/>
                                          </p:val>
                                        </p:tav>
                                      </p:tavLst>
                                    </p:anim>
                                    <p:anim calcmode="lin" valueType="num">
                                      <p:cBhvr>
                                        <p:cTn id="18" dur="1000" fill="hold"/>
                                        <p:tgtEl>
                                          <p:spTgt spid="12"/>
                                        </p:tgtEl>
                                        <p:attrNameLst>
                                          <p:attrName>style.rotation</p:attrName>
                                        </p:attrNameLst>
                                      </p:cBhvr>
                                      <p:tavLst>
                                        <p:tav tm="0">
                                          <p:val>
                                            <p:fltVal val="90"/>
                                          </p:val>
                                        </p:tav>
                                        <p:tav tm="100000">
                                          <p:val>
                                            <p:fltVal val="0"/>
                                          </p:val>
                                        </p:tav>
                                      </p:tavLst>
                                    </p:anim>
                                    <p:animEffect transition="in" filter="fade">
                                      <p:cBhvr>
                                        <p:cTn id="19" dur="1000"/>
                                        <p:tgtEl>
                                          <p:spTgt spid="12"/>
                                        </p:tgtEl>
                                      </p:cBhvr>
                                    </p:animEffect>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nodeType="afterGroup">
                            <p:stCondLst>
                              <p:cond delay="2000"/>
                            </p:stCondLst>
                            <p:childTnLst>
                              <p:par>
                                <p:cTn id="42" presetID="10"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6" grpId="0" animBg="1"/>
      <p:bldP spid="12" grpId="0" animBg="1"/>
      <p:bldP spid="31" grpId="0" animBg="1"/>
      <p:bldP spid="22" grpId="0" animBg="1"/>
      <p:bldP spid="35" grpId="0" animBg="1"/>
      <p:bldP spid="39"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53726" y="0"/>
            <a:ext cx="10287000" cy="68580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rot="7199596">
            <a:off x="-1824994" y="2402980"/>
            <a:ext cx="12192000" cy="1221043"/>
          </a:xfrm>
          <a:prstGeom prst="rect">
            <a:avLst/>
          </a:prstGeom>
        </p:spPr>
      </p:pic>
      <p:sp>
        <p:nvSpPr>
          <p:cNvPr id="4" name="平行四边形 3"/>
          <p:cNvSpPr/>
          <p:nvPr/>
        </p:nvSpPr>
        <p:spPr>
          <a:xfrm>
            <a:off x="2705100" y="0"/>
            <a:ext cx="15568526" cy="6858000"/>
          </a:xfrm>
          <a:prstGeom prst="parallelogram">
            <a:avLst>
              <a:gd name="adj" fmla="val 580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3145222" y="2645297"/>
            <a:ext cx="2950778" cy="1587204"/>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506735" y="2777179"/>
            <a:ext cx="1527983" cy="1323439"/>
          </a:xfrm>
          <a:prstGeom prst="rect">
            <a:avLst/>
          </a:prstGeom>
          <a:noFill/>
        </p:spPr>
        <p:txBody>
          <a:bodyPr wrap="none" rtlCol="0">
            <a:spAutoFit/>
          </a:bodyPr>
          <a:lstStyle/>
          <a:p>
            <a:pPr algn="ctr"/>
            <a:r>
              <a:rPr lang="en-US" altLang="zh-CN" sz="8000">
                <a:solidFill>
                  <a:schemeClr val="bg1"/>
                </a:solidFill>
                <a:cs typeface="+mn-ea"/>
                <a:sym typeface="+mn-lt"/>
              </a:rPr>
              <a:t>02</a:t>
            </a:r>
            <a:endParaRPr lang="zh-CN" altLang="en-US" sz="8000">
              <a:solidFill>
                <a:schemeClr val="bg1"/>
              </a:solidFill>
              <a:cs typeface="+mn-ea"/>
              <a:sym typeface="+mn-lt"/>
            </a:endParaRPr>
          </a:p>
        </p:txBody>
      </p:sp>
      <p:sp>
        <p:nvSpPr>
          <p:cNvPr id="8" name="平行四边形 7"/>
          <p:cNvSpPr/>
          <p:nvPr/>
        </p:nvSpPr>
        <p:spPr>
          <a:xfrm>
            <a:off x="-1989059" y="5377504"/>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60924" y="-2304368"/>
            <a:ext cx="3797143" cy="3784864"/>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ïşḻïďê-TextBox 20"/>
          <p:cNvSpPr txBox="1"/>
          <p:nvPr/>
        </p:nvSpPr>
        <p:spPr>
          <a:xfrm>
            <a:off x="6409055" y="2742565"/>
            <a:ext cx="2907665" cy="542290"/>
          </a:xfrm>
          <a:prstGeom prst="rect">
            <a:avLst/>
          </a:prstGeom>
        </p:spPr>
        <p:txBody>
          <a:bodyPr wrap="none" lIns="0" tIns="0" rIns="0" bIns="0" anchor="b" anchorCtr="0">
            <a:noAutofit/>
          </a:bodyPr>
          <a:lstStyle/>
          <a:p>
            <a:pPr algn="ctr" defTabSz="1289685">
              <a:defRPr/>
            </a:pPr>
            <a:r>
              <a:rPr lang="zh-CN" altLang="en-US" sz="3600" kern="0">
                <a:solidFill>
                  <a:schemeClr val="tx1">
                    <a:lumMod val="90000"/>
                    <a:lumOff val="10000"/>
                  </a:schemeClr>
                </a:solidFill>
                <a:cs typeface="+mn-ea"/>
                <a:sym typeface="+mn-lt"/>
              </a:rPr>
              <a:t>输入标题内容</a:t>
            </a:r>
          </a:p>
        </p:txBody>
      </p:sp>
      <p:sp>
        <p:nvSpPr>
          <p:cNvPr id="69" name="ïşḻïďê-TextBox 21"/>
          <p:cNvSpPr txBox="1"/>
          <p:nvPr/>
        </p:nvSpPr>
        <p:spPr>
          <a:xfrm>
            <a:off x="6500495" y="3314065"/>
            <a:ext cx="3266440" cy="448310"/>
          </a:xfrm>
          <a:prstGeom prst="rect">
            <a:avLst/>
          </a:prstGeom>
        </p:spPr>
        <p:txBody>
          <a:bodyPr wrap="square" lIns="0" tIns="0" rIns="0" bIns="0" anchor="t" anchorCtr="0">
            <a:noAutofit/>
          </a:bodyPr>
          <a:lstStyle/>
          <a:p>
            <a:pPr algn="l">
              <a:lnSpc>
                <a:spcPct val="150000"/>
              </a:lnSpc>
            </a:pPr>
            <a:r>
              <a:rPr lang="en-US" altLang="zh-CN" sz="1200">
                <a:solidFill>
                  <a:schemeClr val="tx1">
                    <a:lumMod val="90000"/>
                    <a:lumOff val="10000"/>
                  </a:schemeClr>
                </a:solidFill>
                <a:cs typeface="+mn-ea"/>
                <a:sym typeface="+mn-lt"/>
              </a:rPr>
              <a:t>Be always as merry as ever you can, for no-one delights in an sorrowful man. for no-one delights in an sorrowful man. </a:t>
            </a:r>
            <a:endParaRPr lang="en-US" altLang="zh-CN" sz="1200" kern="0">
              <a:solidFill>
                <a:schemeClr val="tx1">
                  <a:lumMod val="90000"/>
                  <a:lumOff val="10000"/>
                </a:schemeClr>
              </a:solidFill>
              <a:cs typeface="+mn-ea"/>
              <a:sym typeface="+mn-lt"/>
            </a:endParaRPr>
          </a:p>
        </p:txBody>
      </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5" name="稻壳儿春秋广告/盗版必究        原创来源：http://chn.docer.com/works?userid=199329941#!/work_time"/>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a:xfrm>
            <a:off x="695325" y="2070503"/>
            <a:ext cx="5400675" cy="3600116"/>
          </a:xfrm>
          <a:custGeom>
            <a:gdLst>
              <a:gd name="connsiteX0" fmla="*/ 0 w 5400675"/>
              <a:gd name="connsiteY0" fmla="*/ 0 h 3925677"/>
              <a:gd name="connsiteX1" fmla="*/ 5400675 w 5400675"/>
              <a:gd name="connsiteY1" fmla="*/ 0 h 3925677"/>
              <a:gd name="connsiteX2" fmla="*/ 5400675 w 5400675"/>
              <a:gd name="connsiteY2" fmla="*/ 3925677 h 3925677"/>
              <a:gd name="connsiteX3" fmla="*/ 0 w 5400675"/>
              <a:gd name="connsiteY3" fmla="*/ 3925677 h 3925677"/>
            </a:gdLst>
            <a:cxnLst>
              <a:cxn ang="0">
                <a:pos x="connsiteX0" y="connsiteY0"/>
              </a:cxn>
              <a:cxn ang="0">
                <a:pos x="connsiteX1" y="connsiteY1"/>
              </a:cxn>
              <a:cxn ang="0">
                <a:pos x="connsiteX2" y="connsiteY2"/>
              </a:cxn>
              <a:cxn ang="0">
                <a:pos x="connsiteX3" y="connsiteY3"/>
              </a:cxn>
            </a:cxnLst>
            <a:rect l="l" t="t" r="r" b="b"/>
            <a:pathLst>
              <a:path w="5400675" h="3925677">
                <a:moveTo>
                  <a:pt x="0" y="0"/>
                </a:moveTo>
                <a:lnTo>
                  <a:pt x="5400675" y="0"/>
                </a:lnTo>
                <a:lnTo>
                  <a:pt x="5400675" y="3925677"/>
                </a:lnTo>
                <a:lnTo>
                  <a:pt x="0" y="3925677"/>
                </a:lnTo>
                <a:close/>
              </a:path>
            </a:pathLst>
          </a:custGeom>
        </p:spPr>
      </p:pic>
      <p:sp>
        <p:nvSpPr>
          <p:cNvPr id="19" name="稻壳儿春秋广告/盗版必究        原创来源：http://chn.docer.com/works?userid=199329941#!/work_time"/>
          <p:cNvSpPr/>
          <p:nvPr/>
        </p:nvSpPr>
        <p:spPr bwMode="auto">
          <a:xfrm>
            <a:off x="5080336" y="2381674"/>
            <a:ext cx="7111663" cy="2977774"/>
          </a:xfrm>
          <a:prstGeom prst="rect">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20" name="稻壳儿春秋广告/盗版必究        原创来源：http://chn.docer.com/works?userid=199329941#!/work_time"/>
          <p:cNvSpPr txBox="1"/>
          <p:nvPr/>
        </p:nvSpPr>
        <p:spPr>
          <a:xfrm>
            <a:off x="7118384" y="2763098"/>
            <a:ext cx="1474780" cy="369332"/>
          </a:xfrm>
          <a:prstGeom prst="rect">
            <a:avLst/>
          </a:prstGeom>
          <a:noFill/>
        </p:spPr>
        <p:txBody>
          <a:bodyPr wrap="square" rtlCol="0">
            <a:spAutoFit/>
          </a:bodyPr>
          <a:lstStyle/>
          <a:p>
            <a:pPr marL="285750" indent="-285750">
              <a:buFont typeface="Wingdings" panose="05000000000000000000" pitchFamily="2" charset="2"/>
              <a:buChar char="ü"/>
            </a:pPr>
            <a:r>
              <a:rPr lang="zh-CN" altLang="en-US">
                <a:solidFill>
                  <a:schemeClr val="bg1"/>
                </a:solidFill>
                <a:cs typeface="+mn-ea"/>
                <a:sym typeface="+mn-lt"/>
              </a:rPr>
              <a:t>添加标题</a:t>
            </a:r>
          </a:p>
        </p:txBody>
      </p:sp>
      <p:sp>
        <p:nvSpPr>
          <p:cNvPr id="21" name="稻壳儿春秋广告/盗版必究        原创来源：http://chn.docer.com/works?userid=199329941#!/work_time"/>
          <p:cNvSpPr txBox="1"/>
          <p:nvPr/>
        </p:nvSpPr>
        <p:spPr>
          <a:xfrm>
            <a:off x="7118384" y="3132430"/>
            <a:ext cx="4387816" cy="720197"/>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200">
                <a:solidFill>
                  <a:srgbClr val="FFFFFF"/>
                </a:solidFill>
                <a:cs typeface="+mn-ea"/>
                <a:sym typeface="+mn-lt"/>
              </a:rPr>
              <a:t>点击添加相关标题文字，点击添加相点击添加相关标题文字点击添加相关标题文字</a:t>
            </a:r>
            <a:endParaRPr lang="en-US" altLang="zh-CN" sz="1200">
              <a:solidFill>
                <a:schemeClr val="bg1"/>
              </a:solidFill>
              <a:cs typeface="+mn-ea"/>
              <a:sym typeface="+mn-lt"/>
            </a:endParaRPr>
          </a:p>
        </p:txBody>
      </p:sp>
      <p:sp>
        <p:nvSpPr>
          <p:cNvPr id="26" name="稻壳儿春秋广告/盗版必究        原创来源：http://chn.docer.com/works?userid=199329941#!/work_time"/>
          <p:cNvSpPr/>
          <p:nvPr/>
        </p:nvSpPr>
        <p:spPr>
          <a:xfrm>
            <a:off x="5776278" y="2768600"/>
            <a:ext cx="972024" cy="972022"/>
          </a:xfrm>
          <a:prstGeom prst="ellipse">
            <a:avLst/>
          </a:prstGeom>
          <a:solidFill>
            <a:srgbClr val="404040"/>
          </a:solidFill>
          <a:ln w="635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稻壳儿春秋广告/盗版必究        原创来源：http://chn.docer.com/works?userid=199329941#!/work_time"/>
          <p:cNvSpPr txBox="1"/>
          <p:nvPr/>
        </p:nvSpPr>
        <p:spPr>
          <a:xfrm>
            <a:off x="7118384" y="3994998"/>
            <a:ext cx="1474780" cy="369332"/>
          </a:xfrm>
          <a:prstGeom prst="rect">
            <a:avLst/>
          </a:prstGeom>
          <a:noFill/>
        </p:spPr>
        <p:txBody>
          <a:bodyPr wrap="square" rtlCol="0">
            <a:spAutoFit/>
          </a:bodyPr>
          <a:lstStyle/>
          <a:p>
            <a:pPr marL="285750" indent="-285750">
              <a:buFont typeface="Wingdings" panose="05000000000000000000" pitchFamily="2" charset="2"/>
              <a:buChar char="ü"/>
            </a:pPr>
            <a:r>
              <a:rPr lang="zh-CN" altLang="en-US">
                <a:solidFill>
                  <a:schemeClr val="bg1"/>
                </a:solidFill>
                <a:cs typeface="+mn-ea"/>
                <a:sym typeface="+mn-lt"/>
              </a:rPr>
              <a:t>添加标题</a:t>
            </a:r>
          </a:p>
        </p:txBody>
      </p:sp>
      <p:sp>
        <p:nvSpPr>
          <p:cNvPr id="5" name="稻壳儿春秋广告/盗版必究        原创来源：http://chn.docer.com/works?userid=199329941#!/work_time"/>
          <p:cNvSpPr txBox="1"/>
          <p:nvPr/>
        </p:nvSpPr>
        <p:spPr>
          <a:xfrm>
            <a:off x="7118384" y="4364330"/>
            <a:ext cx="4387816" cy="720197"/>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200">
                <a:solidFill>
                  <a:srgbClr val="FFFFFF"/>
                </a:solidFill>
                <a:cs typeface="+mn-ea"/>
                <a:sym typeface="+mn-lt"/>
              </a:rPr>
              <a:t>点击添加相关标题文字，点击添加相点击添加相关标题文字点击添加相关标题文字</a:t>
            </a:r>
          </a:p>
        </p:txBody>
      </p:sp>
      <p:sp>
        <p:nvSpPr>
          <p:cNvPr id="30" name="稻壳儿春秋广告/盗版必究        原创来源：http://chn.docer.com/works?userid=199329941#!/work_time"/>
          <p:cNvSpPr/>
          <p:nvPr/>
        </p:nvSpPr>
        <p:spPr>
          <a:xfrm>
            <a:off x="5776278" y="4000500"/>
            <a:ext cx="972024" cy="972022"/>
          </a:xfrm>
          <a:prstGeom prst="ellipse">
            <a:avLst/>
          </a:prstGeom>
          <a:solidFill>
            <a:srgbClr val="404040"/>
          </a:solidFill>
          <a:ln w="635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稻壳儿春秋广告/盗版必究        原创来源：http://chn.docer.com/works?userid=199329941#!/work_time"/>
          <p:cNvSpPr/>
          <p:nvPr/>
        </p:nvSpPr>
        <p:spPr>
          <a:xfrm>
            <a:off x="6104730" y="3126691"/>
            <a:ext cx="315120" cy="255840"/>
          </a:xfrm>
          <a:custGeom>
            <a:cxnLst>
              <a:cxn ang="0">
                <a:pos x="wd2" y="hd2"/>
              </a:cxn>
              <a:cxn ang="5400000">
                <a:pos x="wd2" y="hd2"/>
              </a:cxn>
              <a:cxn ang="10800000">
                <a:pos x="wd2" y="hd2"/>
              </a:cxn>
              <a:cxn ang="16200000">
                <a:pos x="wd2" y="hd2"/>
              </a:cxn>
            </a:cxnLst>
            <a:rect l="0" t="0" r="r" b="b"/>
            <a:pathLst>
              <a:path w="21600" h="21600" extrusionOk="0">
                <a:moveTo>
                  <a:pt x="19575" y="21600"/>
                </a:moveTo>
                <a:cubicBezTo>
                  <a:pt x="2025" y="21600"/>
                  <a:pt x="2025" y="21600"/>
                  <a:pt x="2025" y="21600"/>
                </a:cubicBezTo>
                <a:cubicBezTo>
                  <a:pt x="844" y="21600"/>
                  <a:pt x="0" y="20562"/>
                  <a:pt x="0" y="19108"/>
                </a:cubicBezTo>
                <a:cubicBezTo>
                  <a:pt x="0" y="5815"/>
                  <a:pt x="0" y="5815"/>
                  <a:pt x="0" y="5815"/>
                </a:cubicBezTo>
                <a:cubicBezTo>
                  <a:pt x="0" y="4362"/>
                  <a:pt x="844" y="3323"/>
                  <a:pt x="2025" y="3323"/>
                </a:cubicBezTo>
                <a:cubicBezTo>
                  <a:pt x="2025" y="3323"/>
                  <a:pt x="2363" y="3323"/>
                  <a:pt x="4725" y="3323"/>
                </a:cubicBezTo>
                <a:cubicBezTo>
                  <a:pt x="5400" y="3323"/>
                  <a:pt x="6750" y="0"/>
                  <a:pt x="7425" y="0"/>
                </a:cubicBezTo>
                <a:cubicBezTo>
                  <a:pt x="9113" y="0"/>
                  <a:pt x="12488" y="0"/>
                  <a:pt x="14175" y="0"/>
                </a:cubicBezTo>
                <a:cubicBezTo>
                  <a:pt x="14850" y="0"/>
                  <a:pt x="16200" y="3323"/>
                  <a:pt x="16875" y="3323"/>
                </a:cubicBezTo>
                <a:cubicBezTo>
                  <a:pt x="19238" y="3323"/>
                  <a:pt x="19575" y="3323"/>
                  <a:pt x="19575" y="3323"/>
                </a:cubicBezTo>
                <a:cubicBezTo>
                  <a:pt x="20756" y="3323"/>
                  <a:pt x="21600" y="4362"/>
                  <a:pt x="21600" y="5815"/>
                </a:cubicBezTo>
                <a:cubicBezTo>
                  <a:pt x="21600" y="19108"/>
                  <a:pt x="21600" y="19108"/>
                  <a:pt x="21600" y="19108"/>
                </a:cubicBezTo>
                <a:cubicBezTo>
                  <a:pt x="21600" y="20562"/>
                  <a:pt x="20756" y="21600"/>
                  <a:pt x="19575" y="21600"/>
                </a:cubicBezTo>
                <a:close/>
                <a:moveTo>
                  <a:pt x="20250" y="6646"/>
                </a:moveTo>
                <a:cubicBezTo>
                  <a:pt x="20250" y="5815"/>
                  <a:pt x="19575" y="4985"/>
                  <a:pt x="18900" y="4985"/>
                </a:cubicBezTo>
                <a:cubicBezTo>
                  <a:pt x="18900" y="4985"/>
                  <a:pt x="18225" y="4985"/>
                  <a:pt x="16200" y="4985"/>
                </a:cubicBezTo>
                <a:cubicBezTo>
                  <a:pt x="15525" y="4985"/>
                  <a:pt x="14175" y="1662"/>
                  <a:pt x="13500" y="1662"/>
                </a:cubicBezTo>
                <a:cubicBezTo>
                  <a:pt x="11813" y="1662"/>
                  <a:pt x="9788" y="1662"/>
                  <a:pt x="8100" y="1662"/>
                </a:cubicBezTo>
                <a:cubicBezTo>
                  <a:pt x="7425" y="1662"/>
                  <a:pt x="6075" y="4985"/>
                  <a:pt x="5400" y="4985"/>
                </a:cubicBezTo>
                <a:cubicBezTo>
                  <a:pt x="3375" y="4985"/>
                  <a:pt x="2700" y="4985"/>
                  <a:pt x="2700" y="4985"/>
                </a:cubicBezTo>
                <a:cubicBezTo>
                  <a:pt x="2025" y="4985"/>
                  <a:pt x="1350" y="5815"/>
                  <a:pt x="1350" y="6646"/>
                </a:cubicBezTo>
                <a:cubicBezTo>
                  <a:pt x="1350" y="18277"/>
                  <a:pt x="1350" y="18277"/>
                  <a:pt x="1350" y="18277"/>
                </a:cubicBezTo>
                <a:cubicBezTo>
                  <a:pt x="1350" y="19315"/>
                  <a:pt x="2025" y="19938"/>
                  <a:pt x="2700" y="19938"/>
                </a:cubicBezTo>
                <a:cubicBezTo>
                  <a:pt x="18900" y="19938"/>
                  <a:pt x="18900" y="19938"/>
                  <a:pt x="18900" y="19938"/>
                </a:cubicBezTo>
                <a:cubicBezTo>
                  <a:pt x="19575" y="19938"/>
                  <a:pt x="20250" y="19315"/>
                  <a:pt x="20250" y="18277"/>
                </a:cubicBezTo>
                <a:cubicBezTo>
                  <a:pt x="20250" y="6646"/>
                  <a:pt x="20250" y="6646"/>
                  <a:pt x="20250" y="6646"/>
                </a:cubicBezTo>
                <a:close/>
                <a:moveTo>
                  <a:pt x="10800" y="17446"/>
                </a:moveTo>
                <a:cubicBezTo>
                  <a:pt x="8269" y="17446"/>
                  <a:pt x="6075" y="14954"/>
                  <a:pt x="6075" y="11631"/>
                </a:cubicBezTo>
                <a:cubicBezTo>
                  <a:pt x="6075" y="8515"/>
                  <a:pt x="8269" y="5815"/>
                  <a:pt x="10800" y="5815"/>
                </a:cubicBezTo>
                <a:cubicBezTo>
                  <a:pt x="13331" y="5815"/>
                  <a:pt x="15525" y="8515"/>
                  <a:pt x="15525" y="11631"/>
                </a:cubicBezTo>
                <a:cubicBezTo>
                  <a:pt x="15525" y="14954"/>
                  <a:pt x="13331" y="17446"/>
                  <a:pt x="10800" y="17446"/>
                </a:cubicBezTo>
                <a:close/>
                <a:moveTo>
                  <a:pt x="10800" y="7477"/>
                </a:moveTo>
                <a:cubicBezTo>
                  <a:pt x="8944" y="7477"/>
                  <a:pt x="7425" y="9346"/>
                  <a:pt x="7425" y="11631"/>
                </a:cubicBezTo>
                <a:cubicBezTo>
                  <a:pt x="7425" y="13915"/>
                  <a:pt x="8944" y="15785"/>
                  <a:pt x="10800" y="15785"/>
                </a:cubicBezTo>
                <a:cubicBezTo>
                  <a:pt x="12656" y="15785"/>
                  <a:pt x="14175" y="13915"/>
                  <a:pt x="14175" y="11631"/>
                </a:cubicBezTo>
                <a:cubicBezTo>
                  <a:pt x="14175" y="9346"/>
                  <a:pt x="12656" y="7477"/>
                  <a:pt x="10800" y="7477"/>
                </a:cubicBezTo>
                <a:close/>
              </a:path>
            </a:pathLst>
          </a:custGeom>
          <a:solidFill>
            <a:srgbClr val="FFFFFF"/>
          </a:solidFill>
          <a:ln w="12700">
            <a:miter lim="400000"/>
          </a:ln>
        </p:spPr>
        <p:txBody>
          <a:bodyPr lIns="22860" rIns="22860"/>
          <a:lstStyle/>
          <a:p>
            <a:pPr defTabSz="1219200">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a:cs typeface="+mn-ea"/>
              <a:sym typeface="+mn-lt"/>
            </a:endParaRPr>
          </a:p>
        </p:txBody>
      </p:sp>
      <p:sp>
        <p:nvSpPr>
          <p:cNvPr id="35" name="稻壳儿春秋广告/盗版必究        原创来源：http://chn.docer.com/works?userid=199329941#!/work_time"/>
          <p:cNvSpPr/>
          <p:nvPr/>
        </p:nvSpPr>
        <p:spPr>
          <a:xfrm>
            <a:off x="6104731" y="4338833"/>
            <a:ext cx="315120" cy="295358"/>
          </a:xfrm>
          <a:custGeom>
            <a:cxnLst>
              <a:cxn ang="0">
                <a:pos x="wd2" y="hd2"/>
              </a:cxn>
              <a:cxn ang="5400000">
                <a:pos x="wd2" y="hd2"/>
              </a:cxn>
              <a:cxn ang="10800000">
                <a:pos x="wd2" y="hd2"/>
              </a:cxn>
              <a:cxn ang="16200000">
                <a:pos x="wd2" y="hd2"/>
              </a:cxn>
            </a:cxnLst>
            <a:rect l="0" t="0" r="r" b="b"/>
            <a:pathLst>
              <a:path w="21600" h="21600" extrusionOk="0">
                <a:moveTo>
                  <a:pt x="20250" y="13140"/>
                </a:moveTo>
                <a:cubicBezTo>
                  <a:pt x="20250" y="10080"/>
                  <a:pt x="20250" y="10080"/>
                  <a:pt x="20250" y="10080"/>
                </a:cubicBezTo>
                <a:cubicBezTo>
                  <a:pt x="20250" y="4500"/>
                  <a:pt x="16031" y="0"/>
                  <a:pt x="10800" y="0"/>
                </a:cubicBezTo>
                <a:cubicBezTo>
                  <a:pt x="5569" y="0"/>
                  <a:pt x="1350" y="4500"/>
                  <a:pt x="1350" y="10080"/>
                </a:cubicBezTo>
                <a:cubicBezTo>
                  <a:pt x="1350" y="13140"/>
                  <a:pt x="1350" y="13140"/>
                  <a:pt x="1350" y="13140"/>
                </a:cubicBezTo>
                <a:cubicBezTo>
                  <a:pt x="506" y="13860"/>
                  <a:pt x="0" y="14940"/>
                  <a:pt x="0" y="16200"/>
                </a:cubicBezTo>
                <a:cubicBezTo>
                  <a:pt x="0" y="18360"/>
                  <a:pt x="1519" y="20160"/>
                  <a:pt x="3544" y="20160"/>
                </a:cubicBezTo>
                <a:cubicBezTo>
                  <a:pt x="3713" y="21060"/>
                  <a:pt x="4556" y="21600"/>
                  <a:pt x="5400" y="21600"/>
                </a:cubicBezTo>
                <a:cubicBezTo>
                  <a:pt x="6581" y="21600"/>
                  <a:pt x="7425" y="20700"/>
                  <a:pt x="7425" y="19440"/>
                </a:cubicBezTo>
                <a:cubicBezTo>
                  <a:pt x="7425" y="12960"/>
                  <a:pt x="7425" y="12960"/>
                  <a:pt x="7425" y="12960"/>
                </a:cubicBezTo>
                <a:cubicBezTo>
                  <a:pt x="7425" y="11700"/>
                  <a:pt x="6581" y="10800"/>
                  <a:pt x="5400" y="10800"/>
                </a:cubicBezTo>
                <a:cubicBezTo>
                  <a:pt x="4556" y="10800"/>
                  <a:pt x="3713" y="11340"/>
                  <a:pt x="3544" y="12240"/>
                </a:cubicBezTo>
                <a:cubicBezTo>
                  <a:pt x="3206" y="12240"/>
                  <a:pt x="3038" y="12240"/>
                  <a:pt x="2700" y="12420"/>
                </a:cubicBezTo>
                <a:cubicBezTo>
                  <a:pt x="2700" y="10080"/>
                  <a:pt x="2700" y="10080"/>
                  <a:pt x="2700" y="10080"/>
                </a:cubicBezTo>
                <a:cubicBezTo>
                  <a:pt x="2700" y="5400"/>
                  <a:pt x="6244" y="1440"/>
                  <a:pt x="10800" y="1440"/>
                </a:cubicBezTo>
                <a:cubicBezTo>
                  <a:pt x="15356" y="1440"/>
                  <a:pt x="18900" y="5400"/>
                  <a:pt x="18900" y="10080"/>
                </a:cubicBezTo>
                <a:cubicBezTo>
                  <a:pt x="18900" y="12420"/>
                  <a:pt x="18900" y="12420"/>
                  <a:pt x="18900" y="12420"/>
                </a:cubicBezTo>
                <a:cubicBezTo>
                  <a:pt x="18562" y="12240"/>
                  <a:pt x="18394" y="12240"/>
                  <a:pt x="18056" y="12240"/>
                </a:cubicBezTo>
                <a:cubicBezTo>
                  <a:pt x="17888" y="11340"/>
                  <a:pt x="17044" y="10800"/>
                  <a:pt x="16200" y="10800"/>
                </a:cubicBezTo>
                <a:cubicBezTo>
                  <a:pt x="15019" y="10800"/>
                  <a:pt x="14175" y="11700"/>
                  <a:pt x="14175" y="12960"/>
                </a:cubicBezTo>
                <a:cubicBezTo>
                  <a:pt x="14175" y="19440"/>
                  <a:pt x="14175" y="19440"/>
                  <a:pt x="14175" y="19440"/>
                </a:cubicBezTo>
                <a:cubicBezTo>
                  <a:pt x="14175" y="20700"/>
                  <a:pt x="15019" y="21600"/>
                  <a:pt x="16200" y="21600"/>
                </a:cubicBezTo>
                <a:cubicBezTo>
                  <a:pt x="17044" y="21600"/>
                  <a:pt x="17888" y="21060"/>
                  <a:pt x="18056" y="20160"/>
                </a:cubicBezTo>
                <a:cubicBezTo>
                  <a:pt x="20081" y="20160"/>
                  <a:pt x="21600" y="18360"/>
                  <a:pt x="21600" y="16200"/>
                </a:cubicBezTo>
                <a:cubicBezTo>
                  <a:pt x="21600" y="14940"/>
                  <a:pt x="21094" y="13860"/>
                  <a:pt x="20250" y="13140"/>
                </a:cubicBezTo>
                <a:close/>
                <a:moveTo>
                  <a:pt x="4725" y="12960"/>
                </a:moveTo>
                <a:cubicBezTo>
                  <a:pt x="4725" y="12600"/>
                  <a:pt x="5062" y="12240"/>
                  <a:pt x="5400" y="12240"/>
                </a:cubicBezTo>
                <a:cubicBezTo>
                  <a:pt x="5738" y="12240"/>
                  <a:pt x="6075" y="12600"/>
                  <a:pt x="6075" y="12960"/>
                </a:cubicBezTo>
                <a:cubicBezTo>
                  <a:pt x="6075" y="19440"/>
                  <a:pt x="6075" y="19440"/>
                  <a:pt x="6075" y="19440"/>
                </a:cubicBezTo>
                <a:cubicBezTo>
                  <a:pt x="6075" y="19800"/>
                  <a:pt x="5738" y="20160"/>
                  <a:pt x="5400" y="20160"/>
                </a:cubicBezTo>
                <a:cubicBezTo>
                  <a:pt x="5062" y="20160"/>
                  <a:pt x="4725" y="19800"/>
                  <a:pt x="4725" y="19440"/>
                </a:cubicBezTo>
                <a:cubicBezTo>
                  <a:pt x="4725" y="12960"/>
                  <a:pt x="4725" y="12960"/>
                  <a:pt x="4725" y="12960"/>
                </a:cubicBezTo>
                <a:close/>
                <a:moveTo>
                  <a:pt x="3375" y="13680"/>
                </a:moveTo>
                <a:cubicBezTo>
                  <a:pt x="3375" y="18720"/>
                  <a:pt x="3375" y="18720"/>
                  <a:pt x="3375" y="18720"/>
                </a:cubicBezTo>
                <a:cubicBezTo>
                  <a:pt x="2194" y="18540"/>
                  <a:pt x="1350" y="17460"/>
                  <a:pt x="1350" y="16200"/>
                </a:cubicBezTo>
                <a:cubicBezTo>
                  <a:pt x="1350" y="14940"/>
                  <a:pt x="2194" y="14040"/>
                  <a:pt x="3375" y="13680"/>
                </a:cubicBezTo>
                <a:close/>
                <a:moveTo>
                  <a:pt x="16875" y="19440"/>
                </a:moveTo>
                <a:cubicBezTo>
                  <a:pt x="16875" y="19800"/>
                  <a:pt x="16538" y="20160"/>
                  <a:pt x="16200" y="20160"/>
                </a:cubicBezTo>
                <a:cubicBezTo>
                  <a:pt x="15862" y="20160"/>
                  <a:pt x="15525" y="19800"/>
                  <a:pt x="15525" y="19440"/>
                </a:cubicBezTo>
                <a:cubicBezTo>
                  <a:pt x="15525" y="12960"/>
                  <a:pt x="15525" y="12960"/>
                  <a:pt x="15525" y="12960"/>
                </a:cubicBezTo>
                <a:cubicBezTo>
                  <a:pt x="15525" y="12600"/>
                  <a:pt x="15862" y="12240"/>
                  <a:pt x="16200" y="12240"/>
                </a:cubicBezTo>
                <a:cubicBezTo>
                  <a:pt x="16538" y="12240"/>
                  <a:pt x="16875" y="12600"/>
                  <a:pt x="16875" y="12960"/>
                </a:cubicBezTo>
                <a:cubicBezTo>
                  <a:pt x="16875" y="19440"/>
                  <a:pt x="16875" y="19440"/>
                  <a:pt x="16875" y="19440"/>
                </a:cubicBezTo>
                <a:close/>
                <a:moveTo>
                  <a:pt x="18225" y="18720"/>
                </a:moveTo>
                <a:cubicBezTo>
                  <a:pt x="18225" y="13680"/>
                  <a:pt x="18225" y="13680"/>
                  <a:pt x="18225" y="13680"/>
                </a:cubicBezTo>
                <a:cubicBezTo>
                  <a:pt x="19406" y="14040"/>
                  <a:pt x="20250" y="14940"/>
                  <a:pt x="20250" y="16200"/>
                </a:cubicBezTo>
                <a:cubicBezTo>
                  <a:pt x="20250" y="17460"/>
                  <a:pt x="19406" y="18540"/>
                  <a:pt x="18225" y="18720"/>
                </a:cubicBezTo>
                <a:close/>
              </a:path>
            </a:pathLst>
          </a:custGeom>
          <a:solidFill>
            <a:srgbClr val="FFFFFF"/>
          </a:solidFill>
          <a:ln w="12700">
            <a:miter lim="400000"/>
          </a:ln>
        </p:spPr>
        <p:txBody>
          <a:bodyPr lIns="22860" rIns="22860"/>
          <a:lstStyle/>
          <a:p>
            <a:pPr defTabSz="1219200">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a:cs typeface="+mn-ea"/>
              <a:sym typeface="+mn-lt"/>
            </a:endParaRPr>
          </a:p>
        </p:txBody>
      </p:sp>
      <p:grpSp>
        <p:nvGrpSpPr>
          <p:cNvPr id="3" name="组合 2"/>
          <p:cNvGrpSpPr/>
          <p:nvPr/>
        </p:nvGrpSpPr>
        <p:grpSpPr>
          <a:xfrm>
            <a:off x="-666750" y="0"/>
            <a:ext cx="13460730" cy="656590"/>
            <a:chOff x="-1050" y="0"/>
            <a:chExt cx="21198" cy="1034"/>
          </a:xfrm>
        </p:grpSpPr>
        <p:grpSp>
          <p:nvGrpSpPr>
            <p:cNvPr id="2" name="组合 1"/>
            <p:cNvGrpSpPr/>
            <p:nvPr/>
          </p:nvGrpSpPr>
          <p:grpSpPr>
            <a:xfrm>
              <a:off x="-1050" y="0"/>
              <a:ext cx="21199" cy="1035"/>
              <a:chOff x="-826704" y="-1"/>
              <a:chExt cx="13461391" cy="551544"/>
            </a:xfrm>
          </p:grpSpPr>
          <p:sp>
            <p:nvSpPr>
              <p:cNvPr id="6" name="平行四边形 5"/>
              <p:cNvSpPr/>
              <p:nvPr/>
            </p:nvSpPr>
            <p:spPr>
              <a:xfrm>
                <a:off x="-826704" y="0"/>
                <a:ext cx="6922704" cy="551543"/>
              </a:xfrm>
              <a:prstGeom prst="parallelogram">
                <a:avLst>
                  <a:gd name="adj" fmla="val 58056"/>
                </a:avLst>
              </a:prstGeom>
              <a:gradFill>
                <a:gsLst>
                  <a:gs pos="75000">
                    <a:srgbClr val="D26668"/>
                  </a:gs>
                  <a:gs pos="0">
                    <a:srgbClr val="BD1F23"/>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5711983" y="-1"/>
                <a:ext cx="6922704" cy="551543"/>
              </a:xfrm>
              <a:prstGeom prst="parallelogram">
                <a:avLst>
                  <a:gd name="adj" fmla="val 58056"/>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6901" y="131"/>
              <a:ext cx="5397" cy="774"/>
            </a:xfrm>
            <a:prstGeom prst="rect">
              <a:avLst/>
            </a:prstGeom>
            <a:noFill/>
          </p:spPr>
          <p:txBody>
            <a:bodyPr wrap="square">
              <a:spAutoFit/>
            </a:bodyPr>
            <a:lstStyle/>
            <a:p>
              <a:pPr marL="0" lvl="1" algn="ctr"/>
              <a:r>
                <a:rPr lang="zh-CN" altLang="en-US" sz="2600" spc="150" noProof="0">
                  <a:ln>
                    <a:noFill/>
                  </a:ln>
                  <a:solidFill>
                    <a:schemeClr val="bg1"/>
                  </a:solidFill>
                  <a:effectLst/>
                  <a:uLnTx/>
                  <a:uFillTx/>
                  <a:cs typeface="+mn-ea"/>
                  <a:sym typeface="+mn-lt"/>
                </a:rPr>
                <a:t>输入标题内容</a:t>
              </a:r>
            </a:p>
          </p:txBody>
        </p:sp>
      </p:grpSp>
    </p:spTree>
  </p:cSld>
  <p:clrMapOvr>
    <a:masterClrMapping/>
  </p:clrMapOvr>
  <mc:AlternateContent>
    <mc:Choice xmlns:p14="http://schemas.microsoft.com/office/powerpoint/2010/main" Requires="p14">
      <p:transition spd="slow" advClick="0" advTm="2000" p14:dur="1600">
        <p14:gallery dir="l"/>
      </p:transition>
    </mc:Choice>
    <mc:Fallback>
      <p:transition spd="slow" advClick="0" advTm="2000">
        <p:fade/>
      </p:transition>
    </mc:Fallback>
  </mc:AlternateConten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ISLIDE.DIAGRAM" val="210877"/>
</p:tagLst>
</file>

<file path=ppt/tags/tag3.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10"/>
</p:tagLst>
</file>

<file path=ppt/theme/theme1.xml><?xml version="1.0" encoding="utf-8"?>
<a:theme xmlns:r="http://schemas.openxmlformats.org/officeDocument/2006/relationships" xmlns:a="http://schemas.openxmlformats.org/drawingml/2006/main" name="Office 主题​​">
  <a:themeElements>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fontScheme name="e20nxuv0">
      <a:majorFont>
        <a:latin typeface="字魂70号-灵悦黑体"/>
        <a:ea typeface="字魂70号-灵悦黑体"/>
        <a:cs typeface="Arial"/>
      </a:majorFont>
      <a:minorFont>
        <a:latin typeface="字魂70号-灵悦黑体"/>
        <a:ea typeface="字魂70号-灵悦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0.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1.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2.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3.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4.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5.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6.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7.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8.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19.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0.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1.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2.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3.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24.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3.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4.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5.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6.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7.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8.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ppt/theme/themeOverride9.xml><?xml version="1.0" encoding="utf-8"?>
<a:themeOverride xmlns:r="http://schemas.openxmlformats.org/officeDocument/2006/relationships" xmlns:a="http://schemas.openxmlformats.org/drawingml/2006/main">
  <a:clrScheme name="自定义 785">
    <a:dk1>
      <a:srgbClr val="000000"/>
    </a:dk1>
    <a:lt1>
      <a:srgbClr val="FFFFFF"/>
    </a:lt1>
    <a:dk2>
      <a:srgbClr val="768395"/>
    </a:dk2>
    <a:lt2>
      <a:srgbClr val="F0F0F0"/>
    </a:lt2>
    <a:accent1>
      <a:srgbClr val="2EE4E4"/>
    </a:accent1>
    <a:accent2>
      <a:srgbClr val="18CAC6"/>
    </a:accent2>
    <a:accent3>
      <a:srgbClr val="646464"/>
    </a:accent3>
    <a:accent4>
      <a:srgbClr val="818181"/>
    </a:accent4>
    <a:accent5>
      <a:srgbClr val="A5A5A5"/>
    </a:accent5>
    <a:accent6>
      <a:srgbClr val="C9C9C9"/>
    </a:accent6>
    <a:hlink>
      <a:srgbClr val="2EE4E4"/>
    </a:hlink>
    <a:folHlink>
      <a:srgbClr val="BFBFBF"/>
    </a:folHlink>
  </a:clrScheme>
</a:themeOverride>
</file>

<file path=docProps/app.xml><?xml version="1.0" encoding="utf-8"?>
<Properties xmlns:vt="http://schemas.openxmlformats.org/officeDocument/2006/docPropsVTypes" xmlns="http://schemas.openxmlformats.org/officeDocument/2006/extended-properties">
  <Company/>
  <PresentationFormat>宽屏</PresentationFormat>
  <Paragraphs>190</Paragraphs>
  <Slides>24</Slides>
  <Notes>0</Notes>
  <TotalTime>32</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字魂70号-灵悦黑体</vt:lpstr>
      <vt:lpstr>字魂59号-创粗黑</vt:lpstr>
      <vt:lpstr>等线 Light</vt:lpstr>
      <vt:lpstr>等线</vt:lpstr>
      <vt:lpstr>微软雅黑</vt:lpstr>
      <vt:lpstr>Wingdings</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10</dc:title>
  <dc:creator>Administrator</dc:creator>
  <cp:lastModifiedBy>Administrator</cp:lastModifiedBy>
  <cp:revision>49</cp:revision>
  <dcterms:created xsi:type="dcterms:W3CDTF">2019-06-13T02:21:00Z</dcterms:created>
  <dcterms:modified xsi:type="dcterms:W3CDTF">2023-10-16T16:06:31Z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2052-11.1.0.8806</vt:lpwstr>
  </property>
</Properties>
</file>