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56" r:id="rId4"/>
    <p:sldId id="258" r:id="rId5"/>
    <p:sldId id="260" r:id="rId6"/>
    <p:sldId id="274" r:id="rId7"/>
    <p:sldId id="261" r:id="rId8"/>
    <p:sldId id="266" r:id="rId9"/>
    <p:sldId id="262" r:id="rId10"/>
    <p:sldId id="264" r:id="rId11"/>
    <p:sldId id="273" r:id="rId12"/>
    <p:sldId id="276" r:id="rId13"/>
    <p:sldId id="267" r:id="rId14"/>
    <p:sldId id="270" r:id="rId15"/>
    <p:sldId id="268" r:id="rId16"/>
    <p:sldId id="269" r:id="rId17"/>
    <p:sldId id="265" r:id="rId18"/>
    <p:sldId id="271" r:id="rId19"/>
    <p:sldId id="272" r:id="rId20"/>
    <p:sldId id="275" r:id="rId21"/>
    <p:sldId id="26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9D2503"/>
    <a:srgbClr val="FC9174"/>
    <a:srgbClr val="DF8543"/>
    <a:srgbClr val="7FA998"/>
    <a:srgbClr val="679985"/>
    <a:srgbClr val="7F7F7F"/>
    <a:srgbClr val="F1F1B0"/>
    <a:srgbClr val="96B8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4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106" y="782"/>
      </p:cViewPr>
      <p:guideLst>
        <p:guide pos="3840"/>
        <p:guide orient="horz" pos="2160"/>
        <p:guide pos="50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2" d="100"/>
        <a:sy n="8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DF854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0.92</c:v>
                </c:pt>
                <c:pt idx="1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84"/>
        <c:holeSize val="3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9D250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0.48</c:v>
                </c:pt>
                <c:pt idx="1">
                  <c:v>0.52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34"/>
        <c:holeSize val="3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43414655"/>
        <c:axId val="1243421311"/>
      </c:barChart>
      <c:catAx>
        <c:axId val="12434146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243421311"/>
        <c:crosses val="autoZero"/>
        <c:auto val="1"/>
        <c:lblAlgn val="ctr"/>
        <c:lblOffset val="100"/>
        <c:noMultiLvlLbl val="0"/>
      </c:catAx>
      <c:valAx>
        <c:axId val="124342131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243414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BB7A2-6C97-49D3-99D5-F99552B710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05BE3-EDD4-44AE-B02B-8CD05E2766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jpeg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226" name="xian"/>
          <p:cNvGrpSpPr/>
          <p:nvPr/>
        </p:nvGrpSpPr>
        <p:grpSpPr>
          <a:xfrm>
            <a:off x="49146" y="119453"/>
            <a:ext cx="12059950" cy="6672901"/>
            <a:chOff x="49146" y="119453"/>
            <a:chExt cx="12059950" cy="6672901"/>
          </a:xfrm>
        </p:grpSpPr>
        <p:grpSp>
          <p:nvGrpSpPr>
            <p:cNvPr id="55" name="组合 54"/>
            <p:cNvGrpSpPr/>
            <p:nvPr/>
          </p:nvGrpSpPr>
          <p:grpSpPr>
            <a:xfrm rot="192711">
              <a:off x="8902374" y="129169"/>
              <a:ext cx="3097750" cy="3120444"/>
              <a:chOff x="8902374" y="129169"/>
              <a:chExt cx="3097750" cy="3120444"/>
            </a:xfrm>
          </p:grpSpPr>
          <p:cxnSp>
            <p:nvCxnSpPr>
              <p:cNvPr id="6" name="直接连接符 5"/>
              <p:cNvCxnSpPr/>
              <p:nvPr/>
            </p:nvCxnSpPr>
            <p:spPr>
              <a:xfrm flipH="1">
                <a:off x="10856256" y="1186114"/>
                <a:ext cx="1093492" cy="839459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8902374" y="1622204"/>
                <a:ext cx="866377" cy="71701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9690410" y="484479"/>
                <a:ext cx="2309714" cy="1854739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9946888" y="1750741"/>
                <a:ext cx="2051825" cy="1498872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10300214" y="129169"/>
                <a:ext cx="585206" cy="49427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10026174" y="167267"/>
                <a:ext cx="1571096" cy="1271309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10320967" y="2202721"/>
                <a:ext cx="259152" cy="20662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9075834" y="769058"/>
                <a:ext cx="1018505" cy="783112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/>
            <p:cNvGrpSpPr/>
            <p:nvPr/>
          </p:nvGrpSpPr>
          <p:grpSpPr>
            <a:xfrm rot="466846">
              <a:off x="151402" y="4095457"/>
              <a:ext cx="3619053" cy="2696897"/>
              <a:chOff x="9195156" y="-109371"/>
              <a:chExt cx="3619053" cy="2696897"/>
            </a:xfrm>
          </p:grpSpPr>
          <p:cxnSp>
            <p:nvCxnSpPr>
              <p:cNvPr id="71" name="直接连接符 70"/>
              <p:cNvCxnSpPr/>
              <p:nvPr/>
            </p:nvCxnSpPr>
            <p:spPr>
              <a:xfrm rot="21133154" flipH="1">
                <a:off x="10778634" y="884143"/>
                <a:ext cx="1661242" cy="1033737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rot="21133154" flipH="1">
                <a:off x="9255497" y="1657107"/>
                <a:ext cx="538284" cy="333139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rot="21133154" flipH="1">
                <a:off x="9198534" y="223689"/>
                <a:ext cx="3615675" cy="215692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rot="21133154" flipH="1">
                <a:off x="10977876" y="1508153"/>
                <a:ext cx="1492106" cy="920036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rot="21133154" flipH="1">
                <a:off x="10435145" y="-109371"/>
                <a:ext cx="881928" cy="56302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 rot="21133154" flipH="1">
                <a:off x="9946034" y="260099"/>
                <a:ext cx="1771689" cy="106344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rot="21133154" flipH="1">
                <a:off x="10064567" y="2261225"/>
                <a:ext cx="571614" cy="326301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rot="21133154" flipH="1">
                <a:off x="9195156" y="830206"/>
                <a:ext cx="939719" cy="53487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组合 93"/>
            <p:cNvGrpSpPr/>
            <p:nvPr/>
          </p:nvGrpSpPr>
          <p:grpSpPr>
            <a:xfrm rot="466846">
              <a:off x="49146" y="2521953"/>
              <a:ext cx="1707360" cy="2343887"/>
              <a:chOff x="10749022" y="85227"/>
              <a:chExt cx="1707360" cy="2343887"/>
            </a:xfrm>
          </p:grpSpPr>
          <p:cxnSp>
            <p:nvCxnSpPr>
              <p:cNvPr id="95" name="直接连接符 94"/>
              <p:cNvCxnSpPr/>
              <p:nvPr/>
            </p:nvCxnSpPr>
            <p:spPr>
              <a:xfrm rot="21133154" flipH="1">
                <a:off x="10916551" y="1387333"/>
                <a:ext cx="921344" cy="526625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 rot="21133154" flipH="1">
                <a:off x="10846584" y="1136408"/>
                <a:ext cx="506874" cy="317068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rot="21133154" flipH="1">
                <a:off x="10980669" y="1549222"/>
                <a:ext cx="1475713" cy="879892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rot="21133154" flipH="1">
                <a:off x="11549551" y="749695"/>
                <a:ext cx="266358" cy="161925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rot="21133154" flipH="1">
                <a:off x="10749022" y="250787"/>
                <a:ext cx="1077894" cy="621467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rot="21133154" flipH="1">
                <a:off x="10755172" y="85227"/>
                <a:ext cx="518926" cy="298650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组合 102"/>
            <p:cNvGrpSpPr/>
            <p:nvPr/>
          </p:nvGrpSpPr>
          <p:grpSpPr>
            <a:xfrm rot="317897">
              <a:off x="2993190" y="5546728"/>
              <a:ext cx="3688089" cy="1234698"/>
              <a:chOff x="9195156" y="149277"/>
              <a:chExt cx="3688089" cy="1234698"/>
            </a:xfrm>
          </p:grpSpPr>
          <p:cxnSp>
            <p:nvCxnSpPr>
              <p:cNvPr id="104" name="直接连接符 103"/>
              <p:cNvCxnSpPr/>
              <p:nvPr/>
            </p:nvCxnSpPr>
            <p:spPr>
              <a:xfrm rot="21282103" flipH="1">
                <a:off x="11818739" y="801460"/>
                <a:ext cx="638834" cy="393461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 rot="21133154" flipH="1">
                <a:off x="10043277" y="1050836"/>
                <a:ext cx="538284" cy="333139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 rot="21282103" flipH="1">
                <a:off x="10866883" y="712270"/>
                <a:ext cx="911346" cy="588819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rot="21282103" flipH="1">
                <a:off x="10278275" y="149277"/>
                <a:ext cx="670157" cy="44417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rot="21282103" flipH="1">
                <a:off x="10857862" y="191145"/>
                <a:ext cx="728305" cy="530528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rot="21282103" flipH="1">
                <a:off x="12501149" y="917267"/>
                <a:ext cx="382096" cy="235483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rot="21133154" flipH="1">
                <a:off x="9195156" y="830206"/>
                <a:ext cx="939719" cy="53487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0" name="组合 149"/>
            <p:cNvGrpSpPr/>
            <p:nvPr/>
          </p:nvGrpSpPr>
          <p:grpSpPr>
            <a:xfrm rot="192711">
              <a:off x="6886674" y="119453"/>
              <a:ext cx="3108467" cy="1498872"/>
              <a:chOff x="8890246" y="1750741"/>
              <a:chExt cx="3108467" cy="1498872"/>
            </a:xfrm>
          </p:grpSpPr>
          <p:cxnSp>
            <p:nvCxnSpPr>
              <p:cNvPr id="151" name="直接连接符 150"/>
              <p:cNvCxnSpPr/>
              <p:nvPr/>
            </p:nvCxnSpPr>
            <p:spPr>
              <a:xfrm rot="21407289" flipH="1">
                <a:off x="10850173" y="1808586"/>
                <a:ext cx="291794" cy="208977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/>
              <p:nvPr/>
            </p:nvCxnSpPr>
            <p:spPr>
              <a:xfrm rot="21407289" flipH="1">
                <a:off x="8890246" y="1906573"/>
                <a:ext cx="725054" cy="412657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 rot="21407289" flipH="1">
                <a:off x="9675750" y="1816338"/>
                <a:ext cx="760799" cy="501961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/>
              <p:nvPr/>
            </p:nvCxnSpPr>
            <p:spPr>
              <a:xfrm flipH="1">
                <a:off x="9946888" y="1750741"/>
                <a:ext cx="2051825" cy="1498872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/>
              <p:nvPr/>
            </p:nvCxnSpPr>
            <p:spPr>
              <a:xfrm flipH="1">
                <a:off x="10320967" y="2202721"/>
                <a:ext cx="259152" cy="20662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9" name="组合 158"/>
            <p:cNvGrpSpPr/>
            <p:nvPr/>
          </p:nvGrpSpPr>
          <p:grpSpPr>
            <a:xfrm rot="192711">
              <a:off x="10166677" y="2452024"/>
              <a:ext cx="1942419" cy="2807217"/>
              <a:chOff x="8902374" y="301816"/>
              <a:chExt cx="1942419" cy="2807217"/>
            </a:xfrm>
          </p:grpSpPr>
          <p:cxnSp>
            <p:nvCxnSpPr>
              <p:cNvPr id="161" name="直接连接符 160"/>
              <p:cNvCxnSpPr/>
              <p:nvPr/>
            </p:nvCxnSpPr>
            <p:spPr>
              <a:xfrm flipH="1">
                <a:off x="8902374" y="1622204"/>
                <a:ext cx="866377" cy="71701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/>
              <p:cNvCxnSpPr/>
              <p:nvPr/>
            </p:nvCxnSpPr>
            <p:spPr>
              <a:xfrm rot="21407289" flipH="1">
                <a:off x="9666712" y="1493943"/>
                <a:ext cx="1107030" cy="814903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/>
            </p:nvCxnSpPr>
            <p:spPr>
              <a:xfrm rot="21407289" flipH="1">
                <a:off x="10026600" y="2530639"/>
                <a:ext cx="818193" cy="57839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/>
              <p:cNvCxnSpPr/>
              <p:nvPr/>
            </p:nvCxnSpPr>
            <p:spPr>
              <a:xfrm rot="21407289" flipH="1">
                <a:off x="10291197" y="301816"/>
                <a:ext cx="440733" cy="309523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/>
              <p:cNvCxnSpPr/>
              <p:nvPr/>
            </p:nvCxnSpPr>
            <p:spPr>
              <a:xfrm rot="21407289" flipH="1">
                <a:off x="10010967" y="896162"/>
                <a:ext cx="760012" cy="521533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/>
              <p:cNvCxnSpPr/>
              <p:nvPr/>
            </p:nvCxnSpPr>
            <p:spPr>
              <a:xfrm flipH="1">
                <a:off x="10320967" y="2202721"/>
                <a:ext cx="259152" cy="206624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/>
              <p:nvPr/>
            </p:nvCxnSpPr>
            <p:spPr>
              <a:xfrm flipH="1">
                <a:off x="9075834" y="769058"/>
                <a:ext cx="1018505" cy="783112"/>
              </a:xfrm>
              <a:prstGeom prst="line">
                <a:avLst/>
              </a:prstGeom>
              <a:ln w="190500" cap="rnd">
                <a:solidFill>
                  <a:srgbClr val="7FA998">
                    <a:alpha val="88000"/>
                  </a:srgb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图文框 4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522"/>
            </a:avLst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30" name="组合 229"/>
          <p:cNvGrpSpPr/>
          <p:nvPr/>
        </p:nvGrpSpPr>
        <p:grpSpPr>
          <a:xfrm>
            <a:off x="3649955" y="1949485"/>
            <a:ext cx="4892091" cy="1756565"/>
            <a:chOff x="3430587" y="1949485"/>
            <a:chExt cx="4892091" cy="1756565"/>
          </a:xfrm>
        </p:grpSpPr>
        <p:grpSp>
          <p:nvGrpSpPr>
            <p:cNvPr id="229" name="组合 228"/>
            <p:cNvGrpSpPr/>
            <p:nvPr/>
          </p:nvGrpSpPr>
          <p:grpSpPr>
            <a:xfrm>
              <a:off x="3430587" y="2528125"/>
              <a:ext cx="4892091" cy="1177925"/>
              <a:chOff x="3430587" y="2528125"/>
              <a:chExt cx="4892091" cy="1177925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3430587" y="2528125"/>
                <a:ext cx="4892091" cy="1177925"/>
                <a:chOff x="3216275" y="1530866"/>
                <a:chExt cx="5285440" cy="1346200"/>
              </a:xfrm>
            </p:grpSpPr>
            <p:cxnSp>
              <p:nvCxnSpPr>
                <p:cNvPr id="8" name="直接连接符 7"/>
                <p:cNvCxnSpPr/>
                <p:nvPr/>
              </p:nvCxnSpPr>
              <p:spPr>
                <a:xfrm flipV="1">
                  <a:off x="3216275" y="2828169"/>
                  <a:ext cx="5285440" cy="48897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3216275" y="1530866"/>
                  <a:ext cx="5285440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7" name="标题 1"/>
              <p:cNvSpPr txBox="1"/>
              <p:nvPr/>
            </p:nvSpPr>
            <p:spPr>
              <a:xfrm>
                <a:off x="3464308" y="3077289"/>
                <a:ext cx="4303538" cy="427429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lang="en-US" altLang="zh-CN" b="1" dirty="0">
                    <a:solidFill>
                      <a:srgbClr val="DF8543"/>
                    </a:solidFill>
                    <a:latin typeface="+mn-lt"/>
                  </a:rPr>
                  <a:t>WORK REPORT</a:t>
                </a:r>
                <a:endParaRPr lang="zh-CN" altLang="en-US" b="1" dirty="0">
                  <a:solidFill>
                    <a:srgbClr val="DF8543"/>
                  </a:solidFill>
                  <a:latin typeface="+mn-lt"/>
                </a:endParaRPr>
              </a:p>
            </p:txBody>
          </p:sp>
        </p:grpSp>
        <p:sp>
          <p:nvSpPr>
            <p:cNvPr id="228" name="矩形 227"/>
            <p:cNvSpPr/>
            <p:nvPr/>
          </p:nvSpPr>
          <p:spPr>
            <a:xfrm>
              <a:off x="3464309" y="2727587"/>
              <a:ext cx="1947755" cy="295150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ANNUAL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5" name="矩形 234"/>
            <p:cNvSpPr/>
            <p:nvPr/>
          </p:nvSpPr>
          <p:spPr>
            <a:xfrm>
              <a:off x="3464308" y="1949485"/>
              <a:ext cx="2412323" cy="36554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r>
                <a:rPr lang="en-US" altLang="zh-CN" sz="3600" dirty="0">
                  <a:solidFill>
                    <a:srgbClr val="9D2503"/>
                  </a:solidFill>
                </a:rPr>
                <a:t>SUBTITLE</a:t>
              </a:r>
              <a:endParaRPr lang="zh-CN" altLang="en-US" sz="3600" dirty="0">
                <a:solidFill>
                  <a:srgbClr val="9D2503"/>
                </a:solidFill>
              </a:endParaRPr>
            </a:p>
          </p:txBody>
        </p:sp>
      </p:grpSp>
      <p:sp>
        <p:nvSpPr>
          <p:cNvPr id="231" name="文本占位符 8"/>
          <p:cNvSpPr txBox="1"/>
          <p:nvPr/>
        </p:nvSpPr>
        <p:spPr>
          <a:xfrm>
            <a:off x="6733275" y="4052234"/>
            <a:ext cx="3384376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Speaker name and title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2" name="文本占位符 8"/>
          <p:cNvSpPr txBox="1"/>
          <p:nvPr/>
        </p:nvSpPr>
        <p:spPr>
          <a:xfrm>
            <a:off x="6817417" y="4494422"/>
            <a:ext cx="3384376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time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梯形 43"/>
          <p:cNvSpPr/>
          <p:nvPr/>
        </p:nvSpPr>
        <p:spPr>
          <a:xfrm rot="16200000" flipV="1">
            <a:off x="1408024" y="1494505"/>
            <a:ext cx="1976120" cy="2301371"/>
          </a:xfrm>
          <a:prstGeom prst="trapezoid">
            <a:avLst>
              <a:gd name="adj" fmla="val 17868"/>
            </a:avLst>
          </a:prstGeom>
          <a:solidFill>
            <a:srgbClr val="679985"/>
          </a:solidFill>
          <a:ln>
            <a:noFill/>
          </a:ln>
          <a:effectLst>
            <a:outerShdw blurRad="762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3" rIns="91427" bIns="45713" rtlCol="0" anchor="ctr"/>
          <a:lstStyle/>
          <a:p>
            <a:pPr algn="ctr" defTabSz="914400"/>
            <a:endParaRPr lang="zh-CN" altLang="en-US" sz="1865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梯形 44"/>
          <p:cNvSpPr/>
          <p:nvPr/>
        </p:nvSpPr>
        <p:spPr>
          <a:xfrm rot="16200000" flipV="1">
            <a:off x="6373388" y="1494505"/>
            <a:ext cx="1976122" cy="2301373"/>
          </a:xfrm>
          <a:prstGeom prst="trapezoid">
            <a:avLst>
              <a:gd name="adj" fmla="val 17868"/>
            </a:avLst>
          </a:prstGeom>
          <a:solidFill>
            <a:srgbClr val="FC9174"/>
          </a:solidFill>
          <a:ln>
            <a:noFill/>
          </a:ln>
          <a:effectLst>
            <a:outerShdw blurRad="762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3" rIns="91427" bIns="45713" rtlCol="0" anchor="ctr"/>
          <a:lstStyle/>
          <a:p>
            <a:pPr algn="ctr" defTabSz="914400"/>
            <a:endParaRPr lang="zh-CN" altLang="en-US" sz="1865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梯形 45"/>
          <p:cNvSpPr/>
          <p:nvPr/>
        </p:nvSpPr>
        <p:spPr>
          <a:xfrm rot="16200000" flipV="1">
            <a:off x="3833562" y="1427958"/>
            <a:ext cx="2090407" cy="2434468"/>
          </a:xfrm>
          <a:prstGeom prst="trapezoid">
            <a:avLst>
              <a:gd name="adj" fmla="val 17868"/>
            </a:avLst>
          </a:prstGeom>
          <a:solidFill>
            <a:srgbClr val="DF8543"/>
          </a:solidFill>
          <a:ln>
            <a:noFill/>
          </a:ln>
          <a:effectLst>
            <a:outerShdw blurRad="762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3" rIns="91427" bIns="45713" rtlCol="0" anchor="ctr"/>
          <a:lstStyle/>
          <a:p>
            <a:pPr algn="ctr" defTabSz="914400"/>
            <a:endParaRPr lang="zh-CN" altLang="en-US" sz="1865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梯形 46"/>
          <p:cNvSpPr/>
          <p:nvPr/>
        </p:nvSpPr>
        <p:spPr>
          <a:xfrm rot="16200000" flipV="1">
            <a:off x="8796123" y="1447825"/>
            <a:ext cx="2056285" cy="2394731"/>
          </a:xfrm>
          <a:prstGeom prst="trapezoid">
            <a:avLst>
              <a:gd name="adj" fmla="val 17868"/>
            </a:avLst>
          </a:prstGeom>
          <a:solidFill>
            <a:srgbClr val="9D2503"/>
          </a:solidFill>
          <a:ln>
            <a:noFill/>
          </a:ln>
          <a:effectLst>
            <a:outerShdw blurRad="762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3" rIns="91427" bIns="45713" rtlCol="0" anchor="ctr"/>
          <a:lstStyle/>
          <a:p>
            <a:pPr algn="ctr" defTabSz="914400"/>
            <a:endParaRPr lang="zh-CN" altLang="en-US" sz="1865" kern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49" name="直接连接符 63"/>
          <p:cNvCxnSpPr/>
          <p:nvPr/>
        </p:nvCxnSpPr>
        <p:spPr>
          <a:xfrm>
            <a:off x="3527967" y="4303598"/>
            <a:ext cx="0" cy="1871756"/>
          </a:xfrm>
          <a:prstGeom prst="line">
            <a:avLst/>
          </a:prstGeom>
          <a:ln w="22225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4"/>
          <p:cNvCxnSpPr/>
          <p:nvPr/>
        </p:nvCxnSpPr>
        <p:spPr>
          <a:xfrm>
            <a:off x="6134136" y="4303598"/>
            <a:ext cx="0" cy="1871756"/>
          </a:xfrm>
          <a:prstGeom prst="line">
            <a:avLst/>
          </a:prstGeom>
          <a:ln w="22225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5"/>
          <p:cNvCxnSpPr/>
          <p:nvPr/>
        </p:nvCxnSpPr>
        <p:spPr>
          <a:xfrm>
            <a:off x="8740305" y="4303598"/>
            <a:ext cx="0" cy="1871756"/>
          </a:xfrm>
          <a:prstGeom prst="line">
            <a:avLst/>
          </a:prstGeom>
          <a:ln w="22225">
            <a:solidFill>
              <a:schemeClr val="bg2">
                <a:lumMod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3835010" y="4035837"/>
            <a:ext cx="20056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400">
              <a:defRPr sz="28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TITLE</a:t>
            </a:r>
            <a:r>
              <a:rPr lang="zh-CN" altLang="en-US" dirty="0">
                <a:sym typeface="+mn-lt"/>
              </a:rPr>
              <a:t> </a:t>
            </a:r>
            <a:r>
              <a:rPr lang="en-US" altLang="zh-CN" dirty="0">
                <a:sym typeface="+mn-lt"/>
              </a:rPr>
              <a:t>HERE</a:t>
            </a:r>
            <a:endParaRPr lang="zh-CN" altLang="en-US" dirty="0"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691451" y="4614062"/>
            <a:ext cx="2292792" cy="169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335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914400">
              <a:lnSpc>
                <a:spcPct val="130000"/>
              </a:lnSpc>
            </a:pPr>
            <a:endParaRPr lang="zh-CN" altLang="en-US" sz="1335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220124" y="4035837"/>
            <a:ext cx="20056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/>
            <a:r>
              <a:rPr lang="en-US" altLang="zh-CN" sz="28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TITLE</a:t>
            </a:r>
            <a:r>
              <a:rPr lang="zh-CN" altLang="en-US" sz="28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28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</a:t>
            </a:r>
            <a:endParaRPr lang="zh-CN" altLang="en-US" sz="2800" b="1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076563" y="4614062"/>
            <a:ext cx="2292792" cy="169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335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914400">
              <a:lnSpc>
                <a:spcPct val="130000"/>
              </a:lnSpc>
            </a:pPr>
            <a:endParaRPr lang="zh-CN" altLang="en-US" sz="1335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449897" y="4035837"/>
            <a:ext cx="20056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400">
              <a:defRPr sz="28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TITLE</a:t>
            </a:r>
            <a:r>
              <a:rPr lang="zh-CN" altLang="en-US" dirty="0">
                <a:sym typeface="+mn-lt"/>
              </a:rPr>
              <a:t> </a:t>
            </a:r>
            <a:r>
              <a:rPr lang="en-US" altLang="zh-CN" dirty="0">
                <a:sym typeface="+mn-lt"/>
              </a:rPr>
              <a:t>HERE</a:t>
            </a:r>
            <a:endParaRPr lang="zh-CN" altLang="en-US" dirty="0"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306338" y="4614062"/>
            <a:ext cx="2292792" cy="169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335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914400">
              <a:lnSpc>
                <a:spcPct val="130000"/>
              </a:lnSpc>
            </a:pPr>
            <a:endParaRPr lang="zh-CN" altLang="en-US" sz="1335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064785" y="4035837"/>
            <a:ext cx="20056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400">
              <a:defRPr sz="28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TITLE</a:t>
            </a:r>
            <a:r>
              <a:rPr lang="zh-CN" altLang="en-US" dirty="0">
                <a:sym typeface="+mn-lt"/>
              </a:rPr>
              <a:t> </a:t>
            </a:r>
            <a:r>
              <a:rPr lang="en-US" altLang="zh-CN" dirty="0">
                <a:sym typeface="+mn-lt"/>
              </a:rPr>
              <a:t>HERE</a:t>
            </a:r>
            <a:endParaRPr lang="zh-CN" altLang="en-US" dirty="0"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921226" y="4614062"/>
            <a:ext cx="2292792" cy="169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335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defTabSz="914400">
              <a:lnSpc>
                <a:spcPct val="130000"/>
              </a:lnSpc>
            </a:pPr>
            <a:endParaRPr lang="zh-CN" altLang="en-US" sz="1335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 rot="10800000" flipV="1">
            <a:off x="2112189" y="2183525"/>
            <a:ext cx="567784" cy="923330"/>
          </a:xfrm>
          <a:prstGeom prst="rect">
            <a:avLst/>
          </a:prstGeom>
          <a:noFill/>
          <a:effectLst>
            <a:outerShdw blurRad="76200" algn="ctr" rotWithShape="0">
              <a:prstClr val="black">
                <a:alpha val="31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</a:rPr>
              <a:t>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 rot="10800000" flipV="1">
            <a:off x="4553955" y="2183525"/>
            <a:ext cx="572593" cy="923330"/>
          </a:xfrm>
          <a:prstGeom prst="rect">
            <a:avLst/>
          </a:prstGeom>
          <a:noFill/>
          <a:effectLst>
            <a:outerShdw blurRad="76200" algn="ctr" rotWithShape="0">
              <a:prstClr val="black">
                <a:alpha val="31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 rot="10800000" flipV="1">
            <a:off x="7077557" y="2183525"/>
            <a:ext cx="572593" cy="923330"/>
          </a:xfrm>
          <a:prstGeom prst="rect">
            <a:avLst/>
          </a:prstGeom>
          <a:noFill/>
          <a:effectLst>
            <a:outerShdw blurRad="76200" algn="ctr" rotWithShape="0">
              <a:prstClr val="black">
                <a:alpha val="31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</a:rPr>
              <a:t>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 rot="10800000" flipV="1">
            <a:off x="9556538" y="2183525"/>
            <a:ext cx="572593" cy="923330"/>
          </a:xfrm>
          <a:prstGeom prst="rect">
            <a:avLst/>
          </a:prstGeom>
          <a:noFill/>
          <a:effectLst>
            <a:outerShdw blurRad="76200" algn="ctr" rotWithShape="0">
              <a:prstClr val="black">
                <a:alpha val="31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</a:rPr>
              <a:t>4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2680" y="1274214"/>
            <a:ext cx="11666641" cy="5132533"/>
            <a:chOff x="731838" y="1510458"/>
            <a:chExt cx="10765555" cy="4736116"/>
          </a:xfrm>
        </p:grpSpPr>
        <p:sp>
          <p:nvSpPr>
            <p:cNvPr id="24" name="右箭头 3"/>
            <p:cNvSpPr/>
            <p:nvPr/>
          </p:nvSpPr>
          <p:spPr>
            <a:xfrm>
              <a:off x="731838" y="2998067"/>
              <a:ext cx="10765555" cy="2160761"/>
            </a:xfrm>
            <a:prstGeom prst="rightArrow">
              <a:avLst>
                <a:gd name="adj1" fmla="val 64159"/>
                <a:gd name="adj2" fmla="val 7477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764411" y="3686453"/>
              <a:ext cx="1453254" cy="783992"/>
            </a:xfrm>
            <a:prstGeom prst="rect">
              <a:avLst/>
            </a:prstGeom>
            <a:solidFill>
              <a:srgbClr val="DF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20XX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714832" y="3686453"/>
              <a:ext cx="1453254" cy="783992"/>
            </a:xfrm>
            <a:prstGeom prst="rect">
              <a:avLst/>
            </a:prstGeom>
            <a:solidFill>
              <a:srgbClr val="DF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20XX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665252" y="3686453"/>
              <a:ext cx="1453254" cy="783992"/>
            </a:xfrm>
            <a:prstGeom prst="rect">
              <a:avLst/>
            </a:prstGeom>
            <a:solidFill>
              <a:srgbClr val="9D2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20XX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615673" y="3686453"/>
              <a:ext cx="1453254" cy="783992"/>
            </a:xfrm>
            <a:prstGeom prst="rect">
              <a:avLst/>
            </a:prstGeom>
            <a:solidFill>
              <a:srgbClr val="9D2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20XX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9" name="直接连接符 13"/>
            <p:cNvCxnSpPr/>
            <p:nvPr/>
          </p:nvCxnSpPr>
          <p:spPr>
            <a:xfrm>
              <a:off x="1764411" y="1910318"/>
              <a:ext cx="0" cy="177613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4"/>
            <p:cNvCxnSpPr/>
            <p:nvPr/>
          </p:nvCxnSpPr>
          <p:spPr>
            <a:xfrm>
              <a:off x="3714832" y="4470440"/>
              <a:ext cx="0" cy="177613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5"/>
            <p:cNvCxnSpPr/>
            <p:nvPr/>
          </p:nvCxnSpPr>
          <p:spPr>
            <a:xfrm>
              <a:off x="5665252" y="2024707"/>
              <a:ext cx="0" cy="1776134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6"/>
            <p:cNvCxnSpPr/>
            <p:nvPr/>
          </p:nvCxnSpPr>
          <p:spPr>
            <a:xfrm>
              <a:off x="7607418" y="4456896"/>
              <a:ext cx="0" cy="1776134"/>
            </a:xfrm>
            <a:prstGeom prst="line">
              <a:avLst/>
            </a:prstGeom>
            <a:ln>
              <a:solidFill>
                <a:srgbClr val="103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 22"/>
            <p:cNvGrpSpPr/>
            <p:nvPr/>
          </p:nvGrpSpPr>
          <p:grpSpPr>
            <a:xfrm>
              <a:off x="1896847" y="1510458"/>
              <a:ext cx="3141569" cy="999064"/>
              <a:chOff x="1613445" y="644488"/>
              <a:chExt cx="2209255" cy="702574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35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kumimoji="0" lang="en-US" altLang="zh-CN" sz="1335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65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en-US" altLang="zh-CN" sz="1865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 26"/>
            <p:cNvGrpSpPr/>
            <p:nvPr/>
          </p:nvGrpSpPr>
          <p:grpSpPr>
            <a:xfrm>
              <a:off x="5804415" y="1510458"/>
              <a:ext cx="3141569" cy="999064"/>
              <a:chOff x="1613445" y="644488"/>
              <a:chExt cx="2209255" cy="702574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35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kumimoji="0" lang="en-US" altLang="zh-CN" sz="1335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65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en-US" altLang="zh-CN" sz="1865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 32"/>
            <p:cNvGrpSpPr/>
            <p:nvPr/>
          </p:nvGrpSpPr>
          <p:grpSpPr>
            <a:xfrm>
              <a:off x="3714833" y="5164689"/>
              <a:ext cx="3141569" cy="999064"/>
              <a:chOff x="1613445" y="644488"/>
              <a:chExt cx="2209255" cy="702574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35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kumimoji="0" lang="en-US" altLang="zh-CN" sz="1335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65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en-US" altLang="zh-CN" sz="1865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 35"/>
            <p:cNvGrpSpPr/>
            <p:nvPr/>
          </p:nvGrpSpPr>
          <p:grpSpPr>
            <a:xfrm>
              <a:off x="7622401" y="5164689"/>
              <a:ext cx="3141569" cy="999064"/>
              <a:chOff x="1613445" y="644488"/>
              <a:chExt cx="2209255" cy="70257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613445" y="925683"/>
                <a:ext cx="2209255" cy="421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35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顶部“开始”面板中可以对字体、字号、颜色、行距等进行修改。</a:t>
                </a:r>
                <a:endParaRPr kumimoji="0" lang="en-US" altLang="zh-CN" sz="1335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621276" y="644488"/>
                <a:ext cx="911071" cy="298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65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TEXT HERE</a:t>
                </a:r>
                <a:endParaRPr kumimoji="0" lang="en-US" altLang="zh-CN" sz="1865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244" name="组合 243"/>
          <p:cNvGrpSpPr/>
          <p:nvPr/>
        </p:nvGrpSpPr>
        <p:grpSpPr>
          <a:xfrm>
            <a:off x="1836999" y="-830001"/>
            <a:ext cx="8518003" cy="8518003"/>
            <a:chOff x="1836999" y="-830001"/>
            <a:chExt cx="8518003" cy="8518003"/>
          </a:xfrm>
          <a:effectLst/>
        </p:grpSpPr>
        <p:sp>
          <p:nvSpPr>
            <p:cNvPr id="236" name="椭圆 235"/>
            <p:cNvSpPr/>
            <p:nvPr/>
          </p:nvSpPr>
          <p:spPr>
            <a:xfrm>
              <a:off x="3291469" y="624469"/>
              <a:ext cx="5609063" cy="5609063"/>
            </a:xfrm>
            <a:prstGeom prst="ellipse">
              <a:avLst/>
            </a:prstGeom>
            <a:noFill/>
            <a:ln w="22225">
              <a:solidFill>
                <a:srgbClr val="7FA9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2806646" y="139646"/>
              <a:ext cx="6578710" cy="6578710"/>
            </a:xfrm>
            <a:prstGeom prst="ellipse">
              <a:avLst/>
            </a:prstGeom>
            <a:noFill/>
            <a:ln w="17992" cap="flat" cmpd="sng" algn="ctr">
              <a:solidFill>
                <a:srgbClr val="7FA998">
                  <a:alpha val="85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2321822" y="-345178"/>
              <a:ext cx="7548356" cy="7548356"/>
            </a:xfrm>
            <a:prstGeom prst="ellipse">
              <a:avLst/>
            </a:prstGeom>
            <a:noFill/>
            <a:ln w="16933" cap="flat" cmpd="sng" algn="ctr">
              <a:solidFill>
                <a:srgbClr val="7FA998">
                  <a:alpha val="70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1836999" y="-830001"/>
              <a:ext cx="8518003" cy="8518003"/>
            </a:xfrm>
            <a:prstGeom prst="ellipse">
              <a:avLst/>
            </a:prstGeom>
            <a:noFill/>
            <a:ln w="15875">
              <a:solidFill>
                <a:srgbClr val="7FA998">
                  <a:alpha val="5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5" name="椭圆 244"/>
          <p:cNvSpPr/>
          <p:nvPr/>
        </p:nvSpPr>
        <p:spPr>
          <a:xfrm>
            <a:off x="3291469" y="624469"/>
            <a:ext cx="5609063" cy="5609063"/>
          </a:xfrm>
          <a:prstGeom prst="ellipse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1" name="组合 250"/>
          <p:cNvGrpSpPr/>
          <p:nvPr/>
        </p:nvGrpSpPr>
        <p:grpSpPr>
          <a:xfrm>
            <a:off x="3596502" y="1581267"/>
            <a:ext cx="4998996" cy="3070923"/>
            <a:chOff x="3596502" y="1430594"/>
            <a:chExt cx="4998996" cy="3070923"/>
          </a:xfrm>
          <a:effectLst>
            <a:outerShdw blurRad="127000" dist="63500" dir="5400000" sx="97000" sy="97000" algn="t" rotWithShape="0">
              <a:prstClr val="black">
                <a:alpha val="30000"/>
              </a:prstClr>
            </a:outerShdw>
          </a:effectLst>
        </p:grpSpPr>
        <p:sp>
          <p:nvSpPr>
            <p:cNvPr id="246" name="文本框 245"/>
            <p:cNvSpPr txBox="1"/>
            <p:nvPr/>
          </p:nvSpPr>
          <p:spPr>
            <a:xfrm>
              <a:off x="5192547" y="1430594"/>
              <a:ext cx="180690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/>
                  </a:solidFill>
                  <a:effectLst>
                    <a:glow rad="88900">
                      <a:srgbClr val="7FA998">
                        <a:alpha val="13000"/>
                      </a:srgbClr>
                    </a:glo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03</a:t>
              </a:r>
              <a:endParaRPr lang="zh-CN" altLang="en-US" sz="7200" b="1" spc="600" dirty="0">
                <a:solidFill>
                  <a:schemeClr val="bg1"/>
                </a:solidFill>
                <a:effectLst>
                  <a:glow rad="88900">
                    <a:srgbClr val="7FA998">
                      <a:alpha val="13000"/>
                    </a:srgbClr>
                  </a:glo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248" name="直接连接符 247"/>
            <p:cNvCxnSpPr/>
            <p:nvPr/>
          </p:nvCxnSpPr>
          <p:spPr>
            <a:xfrm>
              <a:off x="3784748" y="3039065"/>
              <a:ext cx="4622504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0" name="文本框 249"/>
            <p:cNvSpPr txBox="1"/>
            <p:nvPr/>
          </p:nvSpPr>
          <p:spPr>
            <a:xfrm>
              <a:off x="3596502" y="3301188"/>
              <a:ext cx="4998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effectLst>
                    <a:glow rad="88900">
                      <a:srgbClr val="7FA998">
                        <a:alpha val="13000"/>
                      </a:srgbClr>
                    </a:glo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TXET HERE</a:t>
              </a:r>
              <a:endParaRPr lang="en-US" altLang="zh-CN" sz="7200" dirty="0">
                <a:solidFill>
                  <a:schemeClr val="bg1"/>
                </a:solidFill>
                <a:effectLst>
                  <a:glow rad="88900">
                    <a:srgbClr val="7FA998">
                      <a:alpha val="13000"/>
                    </a:srgbClr>
                  </a:glo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36999" y="-830002"/>
            <a:ext cx="8518003" cy="8518003"/>
            <a:chOff x="1836999" y="-830001"/>
            <a:chExt cx="8518003" cy="8518003"/>
          </a:xfrm>
          <a:effectLst/>
        </p:grpSpPr>
        <p:sp>
          <p:nvSpPr>
            <p:cNvPr id="14" name="椭圆 13"/>
            <p:cNvSpPr/>
            <p:nvPr/>
          </p:nvSpPr>
          <p:spPr>
            <a:xfrm>
              <a:off x="3291469" y="624469"/>
              <a:ext cx="5609063" cy="5609063"/>
            </a:xfrm>
            <a:prstGeom prst="ellipse">
              <a:avLst/>
            </a:prstGeom>
            <a:noFill/>
            <a:ln w="22225">
              <a:solidFill>
                <a:srgbClr val="7FA9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2806646" y="139646"/>
              <a:ext cx="6578710" cy="6578710"/>
            </a:xfrm>
            <a:prstGeom prst="ellipse">
              <a:avLst/>
            </a:prstGeom>
            <a:noFill/>
            <a:ln w="17992" cap="flat" cmpd="sng" algn="ctr">
              <a:solidFill>
                <a:srgbClr val="7FA998">
                  <a:alpha val="85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321822" y="-345178"/>
              <a:ext cx="7548356" cy="7548356"/>
            </a:xfrm>
            <a:prstGeom prst="ellipse">
              <a:avLst/>
            </a:prstGeom>
            <a:noFill/>
            <a:ln w="16933" cap="flat" cmpd="sng" algn="ctr">
              <a:solidFill>
                <a:srgbClr val="7FA998">
                  <a:alpha val="70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36999" y="-830001"/>
              <a:ext cx="8518003" cy="8518003"/>
            </a:xfrm>
            <a:prstGeom prst="ellipse">
              <a:avLst/>
            </a:prstGeom>
            <a:noFill/>
            <a:ln w="15875">
              <a:solidFill>
                <a:srgbClr val="7FA998">
                  <a:alpha val="5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8" name="直接连接符 26"/>
          <p:cNvCxnSpPr/>
          <p:nvPr/>
        </p:nvCxnSpPr>
        <p:spPr>
          <a:xfrm>
            <a:off x="794" y="3577310"/>
            <a:ext cx="12190413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38100" sx="102000" sy="102000" algn="ctr" rotWithShape="0">
              <a:schemeClr val="tx1">
                <a:lumMod val="85000"/>
                <a:lumOff val="15000"/>
                <a:alpha val="31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1"/>
          <p:cNvSpPr/>
          <p:nvPr/>
        </p:nvSpPr>
        <p:spPr>
          <a:xfrm>
            <a:off x="1200094" y="3049321"/>
            <a:ext cx="1055980" cy="1055980"/>
          </a:xfrm>
          <a:prstGeom prst="ellipse">
            <a:avLst/>
          </a:prstGeom>
          <a:solidFill>
            <a:schemeClr val="bg1"/>
          </a:solidFill>
          <a:ln w="28575">
            <a:solidFill>
              <a:srgbClr val="A5A5A5"/>
            </a:solidFill>
          </a:ln>
          <a:effectLst>
            <a:outerShdw blurRad="381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31"/>
          <p:cNvSpPr/>
          <p:nvPr/>
        </p:nvSpPr>
        <p:spPr>
          <a:xfrm>
            <a:off x="5568011" y="3049321"/>
            <a:ext cx="1055980" cy="1055980"/>
          </a:xfrm>
          <a:prstGeom prst="ellipse">
            <a:avLst/>
          </a:prstGeom>
          <a:solidFill>
            <a:schemeClr val="bg1"/>
          </a:solidFill>
          <a:ln w="28575">
            <a:solidFill>
              <a:srgbClr val="A5A5A5"/>
            </a:solidFill>
          </a:ln>
          <a:effectLst>
            <a:outerShdw blurRad="381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31"/>
          <p:cNvSpPr/>
          <p:nvPr/>
        </p:nvSpPr>
        <p:spPr>
          <a:xfrm>
            <a:off x="9935927" y="3049321"/>
            <a:ext cx="1055980" cy="1055980"/>
          </a:xfrm>
          <a:prstGeom prst="ellipse">
            <a:avLst/>
          </a:prstGeom>
          <a:solidFill>
            <a:schemeClr val="bg1"/>
          </a:solidFill>
          <a:ln w="28575">
            <a:solidFill>
              <a:srgbClr val="A5A5A5"/>
            </a:solidFill>
          </a:ln>
          <a:effectLst>
            <a:outerShdw blurRad="381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31"/>
          <p:cNvSpPr/>
          <p:nvPr/>
        </p:nvSpPr>
        <p:spPr>
          <a:xfrm>
            <a:off x="3581636" y="3246905"/>
            <a:ext cx="660810" cy="660810"/>
          </a:xfrm>
          <a:prstGeom prst="ellipse">
            <a:avLst/>
          </a:prstGeom>
          <a:solidFill>
            <a:srgbClr val="DF8543"/>
          </a:solidFill>
          <a:ln w="28575">
            <a:noFill/>
          </a:ln>
          <a:effectLst>
            <a:outerShdw blurRad="381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31"/>
          <p:cNvSpPr/>
          <p:nvPr/>
        </p:nvSpPr>
        <p:spPr>
          <a:xfrm>
            <a:off x="7949554" y="3246905"/>
            <a:ext cx="660810" cy="660810"/>
          </a:xfrm>
          <a:prstGeom prst="ellipse">
            <a:avLst/>
          </a:prstGeom>
          <a:solidFill>
            <a:srgbClr val="DF8543"/>
          </a:solidFill>
          <a:ln w="28575">
            <a:noFill/>
          </a:ln>
          <a:effectLst>
            <a:outerShdw blurRad="381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65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8107" y="5007574"/>
            <a:ext cx="2406396" cy="676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8107" y="4565344"/>
            <a:ext cx="2406396" cy="338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96024" y="5007574"/>
            <a:ext cx="2406396" cy="676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96024" y="4565344"/>
            <a:ext cx="2406396" cy="338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263940" y="5007574"/>
            <a:ext cx="2406396" cy="676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263940" y="4565344"/>
            <a:ext cx="2406396" cy="338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15503" y="1951267"/>
            <a:ext cx="2593079" cy="676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615503" y="1509037"/>
            <a:ext cx="2593079" cy="338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59985" y="1951267"/>
            <a:ext cx="2593079" cy="676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59985" y="1509037"/>
            <a:ext cx="2593079" cy="338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2898939"/>
            <a:ext cx="12191996" cy="175073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9" name="图表 18"/>
          <p:cNvGraphicFramePr/>
          <p:nvPr/>
        </p:nvGraphicFramePr>
        <p:xfrm>
          <a:off x="1147924" y="1776576"/>
          <a:ext cx="3526704" cy="240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0" name="图表 19"/>
          <p:cNvGraphicFramePr/>
          <p:nvPr/>
        </p:nvGraphicFramePr>
        <p:xfrm>
          <a:off x="7572988" y="1776576"/>
          <a:ext cx="3526704" cy="240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椭圆 20"/>
          <p:cNvSpPr/>
          <p:nvPr/>
        </p:nvSpPr>
        <p:spPr>
          <a:xfrm>
            <a:off x="8572051" y="2240222"/>
            <a:ext cx="1492509" cy="149250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18177" y="2491927"/>
            <a:ext cx="1881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48%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18177" y="3149738"/>
            <a:ext cx="1250663" cy="296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960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rPr>
              <a:t>YOUR TITLE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10315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209120" y="2240222"/>
            <a:ext cx="1492509" cy="149250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54821" y="2466089"/>
            <a:ext cx="1881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92%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04568" y="3093171"/>
            <a:ext cx="1250663" cy="2966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960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Tx/>
              <a:buFontTx/>
              <a:buNone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rPr>
              <a:t>YOUR TITLE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10315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77200" y="1867676"/>
            <a:ext cx="2237605" cy="223760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60968" y="2271357"/>
            <a:ext cx="2009448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65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76%</a:t>
            </a:r>
            <a:endParaRPr kumimoji="0" lang="zh-CN" altLang="en-US" sz="6665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62166" y="3222941"/>
            <a:ext cx="1710725" cy="314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09600" eaLnBrk="1" fontAlgn="auto" latinLnBrk="0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cs typeface="+mn-ea"/>
                <a:sym typeface="+mn-lt"/>
              </a:rPr>
              <a:t>YOUR TITLE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10315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555231" y="4794794"/>
            <a:ext cx="5350137" cy="114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pc="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466948" y="6089896"/>
            <a:ext cx="3526703" cy="66190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建筑的摆设布局&#10;&#10;描述已自动生成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"/>
                    </a14:imgEffect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367" y="1280445"/>
            <a:ext cx="1609783" cy="1565241"/>
          </a:xfrm>
          <a:prstGeom prst="ellipse">
            <a:avLst/>
          </a:prstGeom>
          <a:effectLst>
            <a:outerShdw blurRad="76200" sx="102000" sy="102000" algn="ctr" rotWithShape="0">
              <a:prstClr val="black">
                <a:alpha val="24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1083938" y="3188511"/>
            <a:ext cx="2834640" cy="3379930"/>
            <a:chOff x="1629786" y="3767631"/>
            <a:chExt cx="2834640" cy="2666222"/>
          </a:xfrm>
        </p:grpSpPr>
        <p:sp>
          <p:nvSpPr>
            <p:cNvPr id="4" name="矩形 3"/>
            <p:cNvSpPr/>
            <p:nvPr/>
          </p:nvSpPr>
          <p:spPr>
            <a:xfrm>
              <a:off x="1629786" y="3767632"/>
              <a:ext cx="2834640" cy="26662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762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10800000">
              <a:off x="1629786" y="3767631"/>
              <a:ext cx="2834640" cy="155935"/>
            </a:xfrm>
            <a:prstGeom prst="rect">
              <a:avLst/>
            </a:prstGeom>
            <a:solidFill>
              <a:srgbClr val="9D2503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73422" y="3188511"/>
            <a:ext cx="2834640" cy="3379930"/>
            <a:chOff x="1629786" y="3767631"/>
            <a:chExt cx="2834640" cy="2666222"/>
          </a:xfrm>
        </p:grpSpPr>
        <p:sp>
          <p:nvSpPr>
            <p:cNvPr id="36" name="矩形 35"/>
            <p:cNvSpPr/>
            <p:nvPr/>
          </p:nvSpPr>
          <p:spPr>
            <a:xfrm>
              <a:off x="1629786" y="3767632"/>
              <a:ext cx="2834640" cy="26662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762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10800000">
              <a:off x="1629786" y="3767631"/>
              <a:ext cx="2834640" cy="155935"/>
            </a:xfrm>
            <a:prstGeom prst="rect">
              <a:avLst/>
            </a:prstGeom>
            <a:solidFill>
              <a:srgbClr val="9D2503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66270" y="3188511"/>
            <a:ext cx="2834640" cy="3379930"/>
            <a:chOff x="1629786" y="3767631"/>
            <a:chExt cx="2834640" cy="2666222"/>
          </a:xfrm>
        </p:grpSpPr>
        <p:sp>
          <p:nvSpPr>
            <p:cNvPr id="39" name="矩形 38"/>
            <p:cNvSpPr/>
            <p:nvPr/>
          </p:nvSpPr>
          <p:spPr>
            <a:xfrm>
              <a:off x="1629786" y="3767632"/>
              <a:ext cx="2834640" cy="26662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762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 rot="10800000">
              <a:off x="1629786" y="3767631"/>
              <a:ext cx="2834640" cy="155935"/>
            </a:xfrm>
            <a:prstGeom prst="rect">
              <a:avLst/>
            </a:prstGeom>
            <a:solidFill>
              <a:srgbClr val="9D2503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83938" y="3188510"/>
            <a:ext cx="2834640" cy="3379930"/>
            <a:chOff x="1629786" y="3767631"/>
            <a:chExt cx="2834640" cy="2666222"/>
          </a:xfrm>
        </p:grpSpPr>
        <p:sp>
          <p:nvSpPr>
            <p:cNvPr id="42" name="矩形 41"/>
            <p:cNvSpPr/>
            <p:nvPr/>
          </p:nvSpPr>
          <p:spPr>
            <a:xfrm>
              <a:off x="1629786" y="3767632"/>
              <a:ext cx="2834640" cy="26662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762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10800000">
              <a:off x="1629786" y="3767631"/>
              <a:ext cx="2834640" cy="155935"/>
            </a:xfrm>
            <a:prstGeom prst="rect">
              <a:avLst/>
            </a:prstGeom>
            <a:solidFill>
              <a:srgbClr val="9D2503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78680" y="3188510"/>
            <a:ext cx="2834640" cy="3379930"/>
            <a:chOff x="1629786" y="3767631"/>
            <a:chExt cx="2834640" cy="2666222"/>
          </a:xfrm>
        </p:grpSpPr>
        <p:sp>
          <p:nvSpPr>
            <p:cNvPr id="45" name="矩形 44"/>
            <p:cNvSpPr/>
            <p:nvPr/>
          </p:nvSpPr>
          <p:spPr>
            <a:xfrm>
              <a:off x="1629786" y="3767632"/>
              <a:ext cx="2834640" cy="26662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76200" sx="102000" sy="102000" algn="ctr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10800000">
              <a:off x="1629786" y="3767631"/>
              <a:ext cx="2834640" cy="155935"/>
            </a:xfrm>
            <a:prstGeom prst="rect">
              <a:avLst/>
            </a:prstGeom>
            <a:solidFill>
              <a:srgbClr val="9D2503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78697" y="1280445"/>
            <a:ext cx="1609783" cy="1565241"/>
          </a:xfrm>
          <a:prstGeom prst="ellipse">
            <a:avLst/>
          </a:prstGeom>
          <a:effectLst>
            <a:outerShdw blurRad="76200" sx="102000" sy="102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61027" y="1280445"/>
            <a:ext cx="1609783" cy="1565241"/>
          </a:xfrm>
          <a:prstGeom prst="ellipse">
            <a:avLst/>
          </a:prstGeom>
          <a:effectLst>
            <a:outerShdw blurRad="76200" sx="102000" sy="102000" algn="ctr" rotWithShape="0">
              <a:prstClr val="black">
                <a:alpha val="24000"/>
              </a:prstClr>
            </a:outerShdw>
          </a:effectLst>
        </p:spPr>
      </p:pic>
      <p:sp>
        <p:nvSpPr>
          <p:cNvPr id="50" name="文本框 49"/>
          <p:cNvSpPr txBox="1"/>
          <p:nvPr/>
        </p:nvSpPr>
        <p:spPr>
          <a:xfrm>
            <a:off x="1536889" y="3677528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ADD YOUR TEXT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155985" y="3677528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ADD YOUR TEXT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775081" y="3677528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ADD YOUR TEXT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57635" y="4378263"/>
            <a:ext cx="2687240" cy="1470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776731" y="4378263"/>
            <a:ext cx="2687240" cy="1470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395827" y="4378263"/>
            <a:ext cx="2687240" cy="1470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z="1400" spc="3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244" name="组合 243"/>
          <p:cNvGrpSpPr/>
          <p:nvPr/>
        </p:nvGrpSpPr>
        <p:grpSpPr>
          <a:xfrm>
            <a:off x="1836999" y="-830001"/>
            <a:ext cx="8518003" cy="8518003"/>
            <a:chOff x="1836999" y="-830001"/>
            <a:chExt cx="8518003" cy="8518003"/>
          </a:xfrm>
          <a:effectLst/>
        </p:grpSpPr>
        <p:sp>
          <p:nvSpPr>
            <p:cNvPr id="236" name="椭圆 235"/>
            <p:cNvSpPr/>
            <p:nvPr/>
          </p:nvSpPr>
          <p:spPr>
            <a:xfrm>
              <a:off x="3291469" y="624469"/>
              <a:ext cx="5609063" cy="5609063"/>
            </a:xfrm>
            <a:prstGeom prst="ellipse">
              <a:avLst/>
            </a:prstGeom>
            <a:noFill/>
            <a:ln w="22225">
              <a:solidFill>
                <a:srgbClr val="7FA9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2806646" y="139646"/>
              <a:ext cx="6578710" cy="6578710"/>
            </a:xfrm>
            <a:prstGeom prst="ellipse">
              <a:avLst/>
            </a:prstGeom>
            <a:noFill/>
            <a:ln w="17992" cap="flat" cmpd="sng" algn="ctr">
              <a:solidFill>
                <a:srgbClr val="7FA998">
                  <a:alpha val="85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2321822" y="-345178"/>
              <a:ext cx="7548356" cy="7548356"/>
            </a:xfrm>
            <a:prstGeom prst="ellipse">
              <a:avLst/>
            </a:prstGeom>
            <a:noFill/>
            <a:ln w="16933" cap="flat" cmpd="sng" algn="ctr">
              <a:solidFill>
                <a:srgbClr val="7FA998">
                  <a:alpha val="70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1836999" y="-830001"/>
              <a:ext cx="8518003" cy="8518003"/>
            </a:xfrm>
            <a:prstGeom prst="ellipse">
              <a:avLst/>
            </a:prstGeom>
            <a:noFill/>
            <a:ln w="15875">
              <a:solidFill>
                <a:srgbClr val="7FA998">
                  <a:alpha val="5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5" name="椭圆 244"/>
          <p:cNvSpPr/>
          <p:nvPr/>
        </p:nvSpPr>
        <p:spPr>
          <a:xfrm>
            <a:off x="3291469" y="624469"/>
            <a:ext cx="5609063" cy="5609063"/>
          </a:xfrm>
          <a:prstGeom prst="ellipse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1" name="组合 250"/>
          <p:cNvGrpSpPr/>
          <p:nvPr/>
        </p:nvGrpSpPr>
        <p:grpSpPr>
          <a:xfrm>
            <a:off x="3596502" y="1581267"/>
            <a:ext cx="4998996" cy="3070923"/>
            <a:chOff x="3596502" y="1430594"/>
            <a:chExt cx="4998996" cy="3070923"/>
          </a:xfrm>
          <a:effectLst>
            <a:outerShdw blurRad="127000" dist="63500" dir="5400000" sx="97000" sy="97000" algn="t" rotWithShape="0">
              <a:prstClr val="black">
                <a:alpha val="30000"/>
              </a:prstClr>
            </a:outerShdw>
          </a:effectLst>
        </p:grpSpPr>
        <p:sp>
          <p:nvSpPr>
            <p:cNvPr id="246" name="文本框 245"/>
            <p:cNvSpPr txBox="1"/>
            <p:nvPr/>
          </p:nvSpPr>
          <p:spPr>
            <a:xfrm>
              <a:off x="5192547" y="1430594"/>
              <a:ext cx="180690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/>
                  </a:solidFill>
                  <a:effectLst>
                    <a:glow rad="88900">
                      <a:srgbClr val="7FA998">
                        <a:alpha val="13000"/>
                      </a:srgbClr>
                    </a:glo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04</a:t>
              </a:r>
              <a:endParaRPr lang="zh-CN" altLang="en-US" sz="7200" b="1" spc="600" dirty="0">
                <a:solidFill>
                  <a:schemeClr val="bg1"/>
                </a:solidFill>
                <a:effectLst>
                  <a:glow rad="88900">
                    <a:srgbClr val="7FA998">
                      <a:alpha val="13000"/>
                    </a:srgbClr>
                  </a:glo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248" name="直接连接符 247"/>
            <p:cNvCxnSpPr/>
            <p:nvPr/>
          </p:nvCxnSpPr>
          <p:spPr>
            <a:xfrm>
              <a:off x="3784748" y="3039065"/>
              <a:ext cx="4622504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0" name="文本框 249"/>
            <p:cNvSpPr txBox="1"/>
            <p:nvPr/>
          </p:nvSpPr>
          <p:spPr>
            <a:xfrm>
              <a:off x="3596502" y="3301188"/>
              <a:ext cx="4998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effectLst>
                    <a:glow rad="88900">
                      <a:srgbClr val="7FA998">
                        <a:alpha val="13000"/>
                      </a:srgbClr>
                    </a:glo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TXET HERE</a:t>
              </a:r>
              <a:endParaRPr lang="en-US" altLang="zh-CN" sz="7200" dirty="0">
                <a:solidFill>
                  <a:schemeClr val="bg1"/>
                </a:solidFill>
                <a:effectLst>
                  <a:glow rad="88900">
                    <a:srgbClr val="7FA998">
                      <a:alpha val="13000"/>
                    </a:srgbClr>
                  </a:glo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36999" y="-830002"/>
            <a:ext cx="8518003" cy="8518003"/>
            <a:chOff x="1836999" y="-830001"/>
            <a:chExt cx="8518003" cy="8518003"/>
          </a:xfrm>
          <a:effectLst/>
        </p:grpSpPr>
        <p:sp>
          <p:nvSpPr>
            <p:cNvPr id="14" name="椭圆 13"/>
            <p:cNvSpPr/>
            <p:nvPr/>
          </p:nvSpPr>
          <p:spPr>
            <a:xfrm>
              <a:off x="3291469" y="624469"/>
              <a:ext cx="5609063" cy="5609063"/>
            </a:xfrm>
            <a:prstGeom prst="ellipse">
              <a:avLst/>
            </a:prstGeom>
            <a:noFill/>
            <a:ln w="22225">
              <a:solidFill>
                <a:srgbClr val="7FA9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2806646" y="139646"/>
              <a:ext cx="6578710" cy="6578710"/>
            </a:xfrm>
            <a:prstGeom prst="ellipse">
              <a:avLst/>
            </a:prstGeom>
            <a:noFill/>
            <a:ln w="17992" cap="flat" cmpd="sng" algn="ctr">
              <a:solidFill>
                <a:srgbClr val="7FA998">
                  <a:alpha val="85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321822" y="-345178"/>
              <a:ext cx="7548356" cy="7548356"/>
            </a:xfrm>
            <a:prstGeom prst="ellipse">
              <a:avLst/>
            </a:prstGeom>
            <a:noFill/>
            <a:ln w="16933" cap="flat" cmpd="sng" algn="ctr">
              <a:solidFill>
                <a:srgbClr val="7FA998">
                  <a:alpha val="70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36999" y="-830001"/>
              <a:ext cx="8518003" cy="8518003"/>
            </a:xfrm>
            <a:prstGeom prst="ellipse">
              <a:avLst/>
            </a:prstGeom>
            <a:noFill/>
            <a:ln w="15875">
              <a:solidFill>
                <a:srgbClr val="7FA998">
                  <a:alpha val="5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2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420931" y="1553311"/>
            <a:ext cx="5350137" cy="114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pc="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08521" y="3218626"/>
            <a:ext cx="5350137" cy="114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pc="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08520" y="4883938"/>
            <a:ext cx="5350137" cy="114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pc="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1673352" y="1590983"/>
            <a:ext cx="1298448" cy="987552"/>
          </a:xfrm>
          <a:prstGeom prst="triangle">
            <a:avLst/>
          </a:prstGeom>
          <a:solidFill>
            <a:srgbClr val="DF8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等腰三角形 31"/>
          <p:cNvSpPr/>
          <p:nvPr/>
        </p:nvSpPr>
        <p:spPr>
          <a:xfrm rot="16200000">
            <a:off x="2123581" y="1975173"/>
            <a:ext cx="785428" cy="597368"/>
          </a:xfrm>
          <a:prstGeom prst="triangl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5400000">
            <a:off x="1673352" y="4774244"/>
            <a:ext cx="1298448" cy="987552"/>
          </a:xfrm>
          <a:prstGeom prst="triangle">
            <a:avLst/>
          </a:prstGeom>
          <a:solidFill>
            <a:srgbClr val="DF8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等腰三角形 33"/>
          <p:cNvSpPr/>
          <p:nvPr/>
        </p:nvSpPr>
        <p:spPr>
          <a:xfrm rot="16200000">
            <a:off x="2123581" y="5158434"/>
            <a:ext cx="785428" cy="597368"/>
          </a:xfrm>
          <a:prstGeom prst="triangl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10800000">
            <a:off x="9277232" y="3218626"/>
            <a:ext cx="987552" cy="1298448"/>
            <a:chOff x="9188742" y="1497937"/>
            <a:chExt cx="987552" cy="1298448"/>
          </a:xfrm>
        </p:grpSpPr>
        <p:sp>
          <p:nvSpPr>
            <p:cNvPr id="35" name="等腰三角形 34"/>
            <p:cNvSpPr/>
            <p:nvPr/>
          </p:nvSpPr>
          <p:spPr>
            <a:xfrm rot="5400000">
              <a:off x="9033294" y="1653385"/>
              <a:ext cx="1298448" cy="987552"/>
            </a:xfrm>
            <a:prstGeom prst="triangle">
              <a:avLst/>
            </a:prstGeom>
            <a:solidFill>
              <a:srgbClr val="DF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等腰三角形 35"/>
            <p:cNvSpPr/>
            <p:nvPr/>
          </p:nvSpPr>
          <p:spPr>
            <a:xfrm rot="16200000">
              <a:off x="9483523" y="2037575"/>
              <a:ext cx="785428" cy="597368"/>
            </a:xfrm>
            <a:prstGeom prst="triangle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2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66445" y="5541496"/>
            <a:ext cx="6383794" cy="625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335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37" name="图表 36"/>
          <p:cNvGraphicFramePr/>
          <p:nvPr/>
        </p:nvGraphicFramePr>
        <p:xfrm>
          <a:off x="566445" y="968521"/>
          <a:ext cx="6371138" cy="4592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1" name="箭头: 五边形 40"/>
          <p:cNvSpPr/>
          <p:nvPr/>
        </p:nvSpPr>
        <p:spPr>
          <a:xfrm flipH="1" flipV="1">
            <a:off x="6951941" y="0"/>
            <a:ext cx="5504468" cy="6858000"/>
          </a:xfrm>
          <a:prstGeom prst="homePlate">
            <a:avLst/>
          </a:prstGeom>
          <a:solidFill>
            <a:srgbClr val="DF8543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五边形 16"/>
          <p:cNvSpPr/>
          <p:nvPr/>
        </p:nvSpPr>
        <p:spPr>
          <a:xfrm flipH="1" flipV="1">
            <a:off x="7757651" y="0"/>
            <a:ext cx="5504468" cy="6858000"/>
          </a:xfrm>
          <a:prstGeom prst="homePlate">
            <a:avLst/>
          </a:prstGeom>
          <a:solidFill>
            <a:srgbClr val="A5A5A5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9451997" y="1946111"/>
            <a:ext cx="2512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659303" y="2699731"/>
            <a:ext cx="3304921" cy="1864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pc="3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10509885" y="2577484"/>
            <a:ext cx="116477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2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956310" y="487680"/>
            <a:ext cx="14104620" cy="1249680"/>
            <a:chOff x="-1307466" y="472440"/>
            <a:chExt cx="15023464" cy="2072640"/>
          </a:xfrm>
        </p:grpSpPr>
        <p:sp>
          <p:nvSpPr>
            <p:cNvPr id="2" name="平行四边形 1"/>
            <p:cNvSpPr/>
            <p:nvPr/>
          </p:nvSpPr>
          <p:spPr>
            <a:xfrm>
              <a:off x="-1307466" y="838200"/>
              <a:ext cx="10969625" cy="1706880"/>
            </a:xfrm>
            <a:prstGeom prst="parallelogram">
              <a:avLst>
                <a:gd name="adj" fmla="val 80789"/>
              </a:avLst>
            </a:prstGeom>
            <a:solidFill>
              <a:srgbClr val="A5A5A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2746373" y="472440"/>
              <a:ext cx="10969625" cy="1706880"/>
            </a:xfrm>
            <a:prstGeom prst="parallelogram">
              <a:avLst>
                <a:gd name="adj" fmla="val 80789"/>
              </a:avLst>
            </a:prstGeom>
            <a:solidFill>
              <a:srgbClr val="DF8543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743706" y="778462"/>
            <a:ext cx="2704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+mn-ea"/>
              </a:rPr>
              <a:t>TEXT HERE</a:t>
            </a:r>
            <a:endParaRPr lang="zh-CN" altLang="en-US" sz="4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6" name="íšḷïde"/>
          <p:cNvSpPr txBox="1"/>
          <p:nvPr/>
        </p:nvSpPr>
        <p:spPr>
          <a:xfrm>
            <a:off x="3637162" y="2430509"/>
            <a:ext cx="2213088" cy="338554"/>
          </a:xfrm>
          <a:prstGeom prst="rect">
            <a:avLst/>
          </a:prstGeom>
          <a:noFill/>
        </p:spPr>
        <p:txBody>
          <a:bodyPr wrap="none" lIns="91440" tIns="45720" rIns="91440" bIns="45720">
            <a:normAutofit/>
          </a:bodyPr>
          <a:lstStyle/>
          <a:p>
            <a:r>
              <a:rPr lang="en-US" altLang="zh-CN" sz="1600" b="1" dirty="0"/>
              <a:t>Text here</a:t>
            </a:r>
            <a:endParaRPr lang="en-US" altLang="zh-CN" sz="1600" b="1" dirty="0"/>
          </a:p>
        </p:txBody>
      </p:sp>
      <p:sp>
        <p:nvSpPr>
          <p:cNvPr id="88" name="íšḷïde"/>
          <p:cNvSpPr txBox="1"/>
          <p:nvPr/>
        </p:nvSpPr>
        <p:spPr>
          <a:xfrm>
            <a:off x="3637162" y="3968662"/>
            <a:ext cx="2213088" cy="338554"/>
          </a:xfrm>
          <a:prstGeom prst="rect">
            <a:avLst/>
          </a:prstGeom>
          <a:noFill/>
        </p:spPr>
        <p:txBody>
          <a:bodyPr wrap="none" lIns="91440" tIns="45720" rIns="91440" bIns="45720">
            <a:normAutofit/>
          </a:bodyPr>
          <a:lstStyle/>
          <a:p>
            <a:r>
              <a:rPr lang="en-US" altLang="zh-CN" sz="1600" b="1" dirty="0"/>
              <a:t>Text here</a:t>
            </a:r>
            <a:endParaRPr lang="en-US" altLang="zh-CN" sz="1600" b="1" dirty="0"/>
          </a:p>
        </p:txBody>
      </p:sp>
      <p:sp>
        <p:nvSpPr>
          <p:cNvPr id="90" name="íšḷïde"/>
          <p:cNvSpPr txBox="1"/>
          <p:nvPr/>
        </p:nvSpPr>
        <p:spPr>
          <a:xfrm>
            <a:off x="3637162" y="5517655"/>
            <a:ext cx="2213088" cy="338554"/>
          </a:xfrm>
          <a:prstGeom prst="rect">
            <a:avLst/>
          </a:prstGeom>
          <a:noFill/>
        </p:spPr>
        <p:txBody>
          <a:bodyPr wrap="none" lIns="91440" tIns="45720" rIns="91440" bIns="45720">
            <a:normAutofit/>
          </a:bodyPr>
          <a:lstStyle/>
          <a:p>
            <a:r>
              <a:rPr lang="en-US" altLang="zh-CN" sz="1600" b="1" dirty="0"/>
              <a:t>Text here</a:t>
            </a:r>
            <a:endParaRPr lang="en-US" altLang="zh-CN" sz="1600" b="1" dirty="0"/>
          </a:p>
        </p:txBody>
      </p:sp>
      <p:grpSp>
        <p:nvGrpSpPr>
          <p:cNvPr id="5" name="组合 4"/>
          <p:cNvGrpSpPr/>
          <p:nvPr/>
        </p:nvGrpSpPr>
        <p:grpSpPr>
          <a:xfrm>
            <a:off x="2536504" y="2303358"/>
            <a:ext cx="622800" cy="622458"/>
            <a:chOff x="2536504" y="2303358"/>
            <a:chExt cx="622800" cy="622458"/>
          </a:xfrm>
        </p:grpSpPr>
        <p:sp>
          <p:nvSpPr>
            <p:cNvPr id="82" name="椭圆 52"/>
            <p:cNvSpPr/>
            <p:nvPr/>
          </p:nvSpPr>
          <p:spPr bwMode="auto">
            <a:xfrm>
              <a:off x="2536504" y="2303358"/>
              <a:ext cx="622800" cy="622458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91" name="椭圆 52"/>
            <p:cNvSpPr/>
            <p:nvPr/>
          </p:nvSpPr>
          <p:spPr bwMode="auto">
            <a:xfrm>
              <a:off x="2693589" y="2455916"/>
              <a:ext cx="308630" cy="317342"/>
            </a:xfrm>
            <a:custGeom>
              <a:avLst/>
              <a:gdLst>
                <a:gd name="connsiteX0" fmla="*/ 275280 w 590140"/>
                <a:gd name="connsiteY0" fmla="*/ 496336 h 606798"/>
                <a:gd name="connsiteX1" fmla="*/ 314935 w 590140"/>
                <a:gd name="connsiteY1" fmla="*/ 496336 h 606798"/>
                <a:gd name="connsiteX2" fmla="*/ 314935 w 590140"/>
                <a:gd name="connsiteY2" fmla="*/ 542822 h 606798"/>
                <a:gd name="connsiteX3" fmla="*/ 347213 w 590140"/>
                <a:gd name="connsiteY3" fmla="*/ 542822 h 606798"/>
                <a:gd name="connsiteX4" fmla="*/ 347213 w 590140"/>
                <a:gd name="connsiteY4" fmla="*/ 554789 h 606798"/>
                <a:gd name="connsiteX5" fmla="*/ 458801 w 590140"/>
                <a:gd name="connsiteY5" fmla="*/ 554789 h 606798"/>
                <a:gd name="connsiteX6" fmla="*/ 458801 w 590140"/>
                <a:gd name="connsiteY6" fmla="*/ 594831 h 606798"/>
                <a:gd name="connsiteX7" fmla="*/ 347213 w 590140"/>
                <a:gd name="connsiteY7" fmla="*/ 594831 h 606798"/>
                <a:gd name="connsiteX8" fmla="*/ 347213 w 590140"/>
                <a:gd name="connsiteY8" fmla="*/ 606798 h 606798"/>
                <a:gd name="connsiteX9" fmla="*/ 243463 w 590140"/>
                <a:gd name="connsiteY9" fmla="*/ 606798 h 606798"/>
                <a:gd name="connsiteX10" fmla="*/ 243463 w 590140"/>
                <a:gd name="connsiteY10" fmla="*/ 594831 h 606798"/>
                <a:gd name="connsiteX11" fmla="*/ 131414 w 590140"/>
                <a:gd name="connsiteY11" fmla="*/ 594831 h 606798"/>
                <a:gd name="connsiteX12" fmla="*/ 131414 w 590140"/>
                <a:gd name="connsiteY12" fmla="*/ 554789 h 606798"/>
                <a:gd name="connsiteX13" fmla="*/ 243463 w 590140"/>
                <a:gd name="connsiteY13" fmla="*/ 554789 h 606798"/>
                <a:gd name="connsiteX14" fmla="*/ 243463 w 590140"/>
                <a:gd name="connsiteY14" fmla="*/ 542822 h 606798"/>
                <a:gd name="connsiteX15" fmla="*/ 275280 w 590140"/>
                <a:gd name="connsiteY15" fmla="*/ 542822 h 606798"/>
                <a:gd name="connsiteX16" fmla="*/ 341174 w 590140"/>
                <a:gd name="connsiteY16" fmla="*/ 439218 h 606798"/>
                <a:gd name="connsiteX17" fmla="*/ 341174 w 590140"/>
                <a:gd name="connsiteY17" fmla="*/ 464548 h 606798"/>
                <a:gd name="connsiteX18" fmla="*/ 416785 w 590140"/>
                <a:gd name="connsiteY18" fmla="*/ 464548 h 606798"/>
                <a:gd name="connsiteX19" fmla="*/ 416785 w 590140"/>
                <a:gd name="connsiteY19" fmla="*/ 439218 h 606798"/>
                <a:gd name="connsiteX20" fmla="*/ 159063 w 590140"/>
                <a:gd name="connsiteY20" fmla="*/ 412046 h 606798"/>
                <a:gd name="connsiteX21" fmla="*/ 148459 w 590140"/>
                <a:gd name="connsiteY21" fmla="*/ 422638 h 606798"/>
                <a:gd name="connsiteX22" fmla="*/ 159063 w 590140"/>
                <a:gd name="connsiteY22" fmla="*/ 433692 h 606798"/>
                <a:gd name="connsiteX23" fmla="*/ 169667 w 590140"/>
                <a:gd name="connsiteY23" fmla="*/ 422638 h 606798"/>
                <a:gd name="connsiteX24" fmla="*/ 159063 w 590140"/>
                <a:gd name="connsiteY24" fmla="*/ 412046 h 606798"/>
                <a:gd name="connsiteX25" fmla="*/ 145232 w 590140"/>
                <a:gd name="connsiteY25" fmla="*/ 392242 h 606798"/>
                <a:gd name="connsiteX26" fmla="*/ 445369 w 590140"/>
                <a:gd name="connsiteY26" fmla="*/ 392242 h 606798"/>
                <a:gd name="connsiteX27" fmla="*/ 462428 w 590140"/>
                <a:gd name="connsiteY27" fmla="*/ 409743 h 606798"/>
                <a:gd name="connsiteX28" fmla="*/ 462428 w 590140"/>
                <a:gd name="connsiteY28" fmla="*/ 468693 h 606798"/>
                <a:gd name="connsiteX29" fmla="*/ 445369 w 590140"/>
                <a:gd name="connsiteY29" fmla="*/ 486194 h 606798"/>
                <a:gd name="connsiteX30" fmla="*/ 145232 w 590140"/>
                <a:gd name="connsiteY30" fmla="*/ 486194 h 606798"/>
                <a:gd name="connsiteX31" fmla="*/ 127712 w 590140"/>
                <a:gd name="connsiteY31" fmla="*/ 468693 h 606798"/>
                <a:gd name="connsiteX32" fmla="*/ 127712 w 590140"/>
                <a:gd name="connsiteY32" fmla="*/ 409743 h 606798"/>
                <a:gd name="connsiteX33" fmla="*/ 145232 w 590140"/>
                <a:gd name="connsiteY33" fmla="*/ 392242 h 606798"/>
                <a:gd name="connsiteX34" fmla="*/ 341174 w 590140"/>
                <a:gd name="connsiteY34" fmla="*/ 336094 h 606798"/>
                <a:gd name="connsiteX35" fmla="*/ 341174 w 590140"/>
                <a:gd name="connsiteY35" fmla="*/ 360968 h 606798"/>
                <a:gd name="connsiteX36" fmla="*/ 416785 w 590140"/>
                <a:gd name="connsiteY36" fmla="*/ 360968 h 606798"/>
                <a:gd name="connsiteX37" fmla="*/ 416785 w 590140"/>
                <a:gd name="connsiteY37" fmla="*/ 336094 h 606798"/>
                <a:gd name="connsiteX38" fmla="*/ 159063 w 590140"/>
                <a:gd name="connsiteY38" fmla="*/ 308917 h 606798"/>
                <a:gd name="connsiteX39" fmla="*/ 148459 w 590140"/>
                <a:gd name="connsiteY39" fmla="*/ 319511 h 606798"/>
                <a:gd name="connsiteX40" fmla="*/ 159063 w 590140"/>
                <a:gd name="connsiteY40" fmla="*/ 330106 h 606798"/>
                <a:gd name="connsiteX41" fmla="*/ 169667 w 590140"/>
                <a:gd name="connsiteY41" fmla="*/ 319511 h 606798"/>
                <a:gd name="connsiteX42" fmla="*/ 159063 w 590140"/>
                <a:gd name="connsiteY42" fmla="*/ 308917 h 606798"/>
                <a:gd name="connsiteX43" fmla="*/ 145232 w 590140"/>
                <a:gd name="connsiteY43" fmla="*/ 289110 h 606798"/>
                <a:gd name="connsiteX44" fmla="*/ 445369 w 590140"/>
                <a:gd name="connsiteY44" fmla="*/ 289110 h 606798"/>
                <a:gd name="connsiteX45" fmla="*/ 462428 w 590140"/>
                <a:gd name="connsiteY45" fmla="*/ 306153 h 606798"/>
                <a:gd name="connsiteX46" fmla="*/ 462428 w 590140"/>
                <a:gd name="connsiteY46" fmla="*/ 365574 h 606798"/>
                <a:gd name="connsiteX47" fmla="*/ 445369 w 590140"/>
                <a:gd name="connsiteY47" fmla="*/ 382617 h 606798"/>
                <a:gd name="connsiteX48" fmla="*/ 145232 w 590140"/>
                <a:gd name="connsiteY48" fmla="*/ 382617 h 606798"/>
                <a:gd name="connsiteX49" fmla="*/ 127712 w 590140"/>
                <a:gd name="connsiteY49" fmla="*/ 365574 h 606798"/>
                <a:gd name="connsiteX50" fmla="*/ 127712 w 590140"/>
                <a:gd name="connsiteY50" fmla="*/ 306153 h 606798"/>
                <a:gd name="connsiteX51" fmla="*/ 145232 w 590140"/>
                <a:gd name="connsiteY51" fmla="*/ 289110 h 606798"/>
                <a:gd name="connsiteX52" fmla="*/ 341174 w 590140"/>
                <a:gd name="connsiteY52" fmla="*/ 232510 h 606798"/>
                <a:gd name="connsiteX53" fmla="*/ 341174 w 590140"/>
                <a:gd name="connsiteY53" fmla="*/ 257840 h 606798"/>
                <a:gd name="connsiteX54" fmla="*/ 416785 w 590140"/>
                <a:gd name="connsiteY54" fmla="*/ 257840 h 606798"/>
                <a:gd name="connsiteX55" fmla="*/ 416785 w 590140"/>
                <a:gd name="connsiteY55" fmla="*/ 232510 h 606798"/>
                <a:gd name="connsiteX56" fmla="*/ 159063 w 590140"/>
                <a:gd name="connsiteY56" fmla="*/ 205338 h 606798"/>
                <a:gd name="connsiteX57" fmla="*/ 148459 w 590140"/>
                <a:gd name="connsiteY57" fmla="*/ 215930 h 606798"/>
                <a:gd name="connsiteX58" fmla="*/ 159063 w 590140"/>
                <a:gd name="connsiteY58" fmla="*/ 226984 h 606798"/>
                <a:gd name="connsiteX59" fmla="*/ 169667 w 590140"/>
                <a:gd name="connsiteY59" fmla="*/ 215930 h 606798"/>
                <a:gd name="connsiteX60" fmla="*/ 159063 w 590140"/>
                <a:gd name="connsiteY60" fmla="*/ 205338 h 606798"/>
                <a:gd name="connsiteX61" fmla="*/ 145232 w 590140"/>
                <a:gd name="connsiteY61" fmla="*/ 185534 h 606798"/>
                <a:gd name="connsiteX62" fmla="*/ 445369 w 590140"/>
                <a:gd name="connsiteY62" fmla="*/ 185534 h 606798"/>
                <a:gd name="connsiteX63" fmla="*/ 462428 w 590140"/>
                <a:gd name="connsiteY63" fmla="*/ 203035 h 606798"/>
                <a:gd name="connsiteX64" fmla="*/ 462428 w 590140"/>
                <a:gd name="connsiteY64" fmla="*/ 261985 h 606798"/>
                <a:gd name="connsiteX65" fmla="*/ 445369 w 590140"/>
                <a:gd name="connsiteY65" fmla="*/ 279486 h 606798"/>
                <a:gd name="connsiteX66" fmla="*/ 145232 w 590140"/>
                <a:gd name="connsiteY66" fmla="*/ 279486 h 606798"/>
                <a:gd name="connsiteX67" fmla="*/ 127712 w 590140"/>
                <a:gd name="connsiteY67" fmla="*/ 261985 h 606798"/>
                <a:gd name="connsiteX68" fmla="*/ 127712 w 590140"/>
                <a:gd name="connsiteY68" fmla="*/ 203035 h 606798"/>
                <a:gd name="connsiteX69" fmla="*/ 145232 w 590140"/>
                <a:gd name="connsiteY69" fmla="*/ 185534 h 606798"/>
                <a:gd name="connsiteX70" fmla="*/ 253115 w 590140"/>
                <a:gd name="connsiteY70" fmla="*/ 0 h 606798"/>
                <a:gd name="connsiteX71" fmla="*/ 340253 w 590140"/>
                <a:gd name="connsiteY71" fmla="*/ 29007 h 606798"/>
                <a:gd name="connsiteX72" fmla="*/ 349935 w 590140"/>
                <a:gd name="connsiteY72" fmla="*/ 32230 h 606798"/>
                <a:gd name="connsiteX73" fmla="*/ 357772 w 590140"/>
                <a:gd name="connsiteY73" fmla="*/ 31770 h 606798"/>
                <a:gd name="connsiteX74" fmla="*/ 461508 w 590140"/>
                <a:gd name="connsiteY74" fmla="*/ 84258 h 606798"/>
                <a:gd name="connsiteX75" fmla="*/ 472112 w 590140"/>
                <a:gd name="connsiteY75" fmla="*/ 90244 h 606798"/>
                <a:gd name="connsiteX76" fmla="*/ 590140 w 590140"/>
                <a:gd name="connsiteY76" fmla="*/ 218702 h 606798"/>
                <a:gd name="connsiteX77" fmla="*/ 487788 w 590140"/>
                <a:gd name="connsiteY77" fmla="*/ 344399 h 606798"/>
                <a:gd name="connsiteX78" fmla="*/ 487788 w 590140"/>
                <a:gd name="connsiteY78" fmla="*/ 306183 h 606798"/>
                <a:gd name="connsiteX79" fmla="*/ 485482 w 590140"/>
                <a:gd name="connsiteY79" fmla="*/ 292831 h 606798"/>
                <a:gd name="connsiteX80" fmla="*/ 539425 w 590140"/>
                <a:gd name="connsiteY80" fmla="*/ 218702 h 606798"/>
                <a:gd name="connsiteX81" fmla="*/ 461508 w 590140"/>
                <a:gd name="connsiteY81" fmla="*/ 140430 h 606798"/>
                <a:gd name="connsiteX82" fmla="*/ 453670 w 590140"/>
                <a:gd name="connsiteY82" fmla="*/ 140890 h 606798"/>
                <a:gd name="connsiteX83" fmla="*/ 428313 w 590140"/>
                <a:gd name="connsiteY83" fmla="*/ 126617 h 606798"/>
                <a:gd name="connsiteX84" fmla="*/ 357772 w 590140"/>
                <a:gd name="connsiteY84" fmla="*/ 82416 h 606798"/>
                <a:gd name="connsiteX85" fmla="*/ 341636 w 590140"/>
                <a:gd name="connsiteY85" fmla="*/ 84258 h 606798"/>
                <a:gd name="connsiteX86" fmla="*/ 318583 w 590140"/>
                <a:gd name="connsiteY86" fmla="*/ 77352 h 606798"/>
                <a:gd name="connsiteX87" fmla="*/ 253115 w 590140"/>
                <a:gd name="connsiteY87" fmla="*/ 50647 h 606798"/>
                <a:gd name="connsiteX88" fmla="*/ 161827 w 590140"/>
                <a:gd name="connsiteY88" fmla="*/ 122013 h 606798"/>
                <a:gd name="connsiteX89" fmla="*/ 135087 w 590140"/>
                <a:gd name="connsiteY89" fmla="*/ 140890 h 606798"/>
                <a:gd name="connsiteX90" fmla="*/ 129093 w 590140"/>
                <a:gd name="connsiteY90" fmla="*/ 140430 h 606798"/>
                <a:gd name="connsiteX91" fmla="*/ 50715 w 590140"/>
                <a:gd name="connsiteY91" fmla="*/ 218702 h 606798"/>
                <a:gd name="connsiteX92" fmla="*/ 104658 w 590140"/>
                <a:gd name="connsiteY92" fmla="*/ 292831 h 606798"/>
                <a:gd name="connsiteX93" fmla="*/ 102352 w 590140"/>
                <a:gd name="connsiteY93" fmla="*/ 306183 h 606798"/>
                <a:gd name="connsiteX94" fmla="*/ 102352 w 590140"/>
                <a:gd name="connsiteY94" fmla="*/ 344859 h 606798"/>
                <a:gd name="connsiteX95" fmla="*/ 0 w 590140"/>
                <a:gd name="connsiteY95" fmla="*/ 218702 h 606798"/>
                <a:gd name="connsiteX96" fmla="*/ 110651 w 590140"/>
                <a:gd name="connsiteY96" fmla="*/ 91164 h 606798"/>
                <a:gd name="connsiteX97" fmla="*/ 122177 w 590140"/>
                <a:gd name="connsiteY97" fmla="*/ 82416 h 606798"/>
                <a:gd name="connsiteX98" fmla="*/ 253115 w 590140"/>
                <a:gd name="connsiteY98" fmla="*/ 0 h 606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590140" h="606798">
                  <a:moveTo>
                    <a:pt x="275280" y="496336"/>
                  </a:moveTo>
                  <a:lnTo>
                    <a:pt x="314935" y="496336"/>
                  </a:lnTo>
                  <a:lnTo>
                    <a:pt x="314935" y="542822"/>
                  </a:lnTo>
                  <a:lnTo>
                    <a:pt x="347213" y="542822"/>
                  </a:lnTo>
                  <a:lnTo>
                    <a:pt x="347213" y="554789"/>
                  </a:lnTo>
                  <a:lnTo>
                    <a:pt x="458801" y="554789"/>
                  </a:lnTo>
                  <a:lnTo>
                    <a:pt x="458801" y="594831"/>
                  </a:lnTo>
                  <a:lnTo>
                    <a:pt x="347213" y="594831"/>
                  </a:lnTo>
                  <a:lnTo>
                    <a:pt x="347213" y="606798"/>
                  </a:lnTo>
                  <a:lnTo>
                    <a:pt x="243463" y="606798"/>
                  </a:lnTo>
                  <a:lnTo>
                    <a:pt x="243463" y="594831"/>
                  </a:lnTo>
                  <a:lnTo>
                    <a:pt x="131414" y="594831"/>
                  </a:lnTo>
                  <a:lnTo>
                    <a:pt x="131414" y="554789"/>
                  </a:lnTo>
                  <a:lnTo>
                    <a:pt x="243463" y="554789"/>
                  </a:lnTo>
                  <a:lnTo>
                    <a:pt x="243463" y="542822"/>
                  </a:lnTo>
                  <a:lnTo>
                    <a:pt x="275280" y="542822"/>
                  </a:lnTo>
                  <a:close/>
                  <a:moveTo>
                    <a:pt x="341174" y="439218"/>
                  </a:moveTo>
                  <a:lnTo>
                    <a:pt x="341174" y="464548"/>
                  </a:lnTo>
                  <a:lnTo>
                    <a:pt x="416785" y="464548"/>
                  </a:lnTo>
                  <a:lnTo>
                    <a:pt x="416785" y="439218"/>
                  </a:lnTo>
                  <a:close/>
                  <a:moveTo>
                    <a:pt x="159063" y="412046"/>
                  </a:moveTo>
                  <a:cubicBezTo>
                    <a:pt x="153069" y="412046"/>
                    <a:pt x="148459" y="416651"/>
                    <a:pt x="148459" y="422638"/>
                  </a:cubicBezTo>
                  <a:cubicBezTo>
                    <a:pt x="148459" y="428625"/>
                    <a:pt x="153069" y="433692"/>
                    <a:pt x="159063" y="433692"/>
                  </a:cubicBezTo>
                  <a:cubicBezTo>
                    <a:pt x="165056" y="433692"/>
                    <a:pt x="169667" y="428625"/>
                    <a:pt x="169667" y="422638"/>
                  </a:cubicBezTo>
                  <a:cubicBezTo>
                    <a:pt x="169667" y="416651"/>
                    <a:pt x="165056" y="412046"/>
                    <a:pt x="159063" y="412046"/>
                  </a:cubicBezTo>
                  <a:close/>
                  <a:moveTo>
                    <a:pt x="145232" y="392242"/>
                  </a:moveTo>
                  <a:lnTo>
                    <a:pt x="445369" y="392242"/>
                  </a:lnTo>
                  <a:cubicBezTo>
                    <a:pt x="454590" y="392242"/>
                    <a:pt x="462428" y="400071"/>
                    <a:pt x="462428" y="409743"/>
                  </a:cubicBezTo>
                  <a:lnTo>
                    <a:pt x="462428" y="468693"/>
                  </a:lnTo>
                  <a:cubicBezTo>
                    <a:pt x="462428" y="478365"/>
                    <a:pt x="454590" y="486194"/>
                    <a:pt x="445369" y="486194"/>
                  </a:cubicBezTo>
                  <a:lnTo>
                    <a:pt x="145232" y="486194"/>
                  </a:lnTo>
                  <a:cubicBezTo>
                    <a:pt x="135550" y="486194"/>
                    <a:pt x="127712" y="478365"/>
                    <a:pt x="127712" y="468693"/>
                  </a:cubicBezTo>
                  <a:lnTo>
                    <a:pt x="127712" y="409743"/>
                  </a:lnTo>
                  <a:cubicBezTo>
                    <a:pt x="127712" y="400071"/>
                    <a:pt x="135550" y="392242"/>
                    <a:pt x="145232" y="392242"/>
                  </a:cubicBezTo>
                  <a:close/>
                  <a:moveTo>
                    <a:pt x="341174" y="336094"/>
                  </a:moveTo>
                  <a:lnTo>
                    <a:pt x="341174" y="360968"/>
                  </a:lnTo>
                  <a:lnTo>
                    <a:pt x="416785" y="360968"/>
                  </a:lnTo>
                  <a:lnTo>
                    <a:pt x="416785" y="336094"/>
                  </a:lnTo>
                  <a:close/>
                  <a:moveTo>
                    <a:pt x="159063" y="308917"/>
                  </a:moveTo>
                  <a:cubicBezTo>
                    <a:pt x="153069" y="308917"/>
                    <a:pt x="148459" y="313523"/>
                    <a:pt x="148459" y="319511"/>
                  </a:cubicBezTo>
                  <a:cubicBezTo>
                    <a:pt x="148459" y="325500"/>
                    <a:pt x="153069" y="330106"/>
                    <a:pt x="159063" y="330106"/>
                  </a:cubicBezTo>
                  <a:cubicBezTo>
                    <a:pt x="165056" y="330106"/>
                    <a:pt x="169667" y="325500"/>
                    <a:pt x="169667" y="319511"/>
                  </a:cubicBezTo>
                  <a:cubicBezTo>
                    <a:pt x="169667" y="313523"/>
                    <a:pt x="165056" y="308917"/>
                    <a:pt x="159063" y="308917"/>
                  </a:cubicBezTo>
                  <a:close/>
                  <a:moveTo>
                    <a:pt x="145232" y="289110"/>
                  </a:moveTo>
                  <a:lnTo>
                    <a:pt x="445369" y="289110"/>
                  </a:lnTo>
                  <a:cubicBezTo>
                    <a:pt x="454590" y="289110"/>
                    <a:pt x="462428" y="296941"/>
                    <a:pt x="462428" y="306153"/>
                  </a:cubicBezTo>
                  <a:lnTo>
                    <a:pt x="462428" y="365574"/>
                  </a:lnTo>
                  <a:cubicBezTo>
                    <a:pt x="462428" y="375247"/>
                    <a:pt x="454590" y="382617"/>
                    <a:pt x="445369" y="382617"/>
                  </a:cubicBezTo>
                  <a:lnTo>
                    <a:pt x="145232" y="382617"/>
                  </a:lnTo>
                  <a:cubicBezTo>
                    <a:pt x="135550" y="382617"/>
                    <a:pt x="127712" y="375247"/>
                    <a:pt x="127712" y="365574"/>
                  </a:cubicBezTo>
                  <a:lnTo>
                    <a:pt x="127712" y="306153"/>
                  </a:lnTo>
                  <a:cubicBezTo>
                    <a:pt x="127712" y="296941"/>
                    <a:pt x="135550" y="289110"/>
                    <a:pt x="145232" y="289110"/>
                  </a:cubicBezTo>
                  <a:close/>
                  <a:moveTo>
                    <a:pt x="341174" y="232510"/>
                  </a:moveTo>
                  <a:lnTo>
                    <a:pt x="341174" y="257840"/>
                  </a:lnTo>
                  <a:lnTo>
                    <a:pt x="416785" y="257840"/>
                  </a:lnTo>
                  <a:lnTo>
                    <a:pt x="416785" y="232510"/>
                  </a:lnTo>
                  <a:close/>
                  <a:moveTo>
                    <a:pt x="159063" y="205338"/>
                  </a:moveTo>
                  <a:cubicBezTo>
                    <a:pt x="153069" y="205338"/>
                    <a:pt x="148459" y="209943"/>
                    <a:pt x="148459" y="215930"/>
                  </a:cubicBezTo>
                  <a:cubicBezTo>
                    <a:pt x="148459" y="221917"/>
                    <a:pt x="153069" y="226984"/>
                    <a:pt x="159063" y="226984"/>
                  </a:cubicBezTo>
                  <a:cubicBezTo>
                    <a:pt x="165056" y="226984"/>
                    <a:pt x="169667" y="221917"/>
                    <a:pt x="169667" y="215930"/>
                  </a:cubicBezTo>
                  <a:cubicBezTo>
                    <a:pt x="169667" y="209943"/>
                    <a:pt x="165056" y="205338"/>
                    <a:pt x="159063" y="205338"/>
                  </a:cubicBezTo>
                  <a:close/>
                  <a:moveTo>
                    <a:pt x="145232" y="185534"/>
                  </a:moveTo>
                  <a:lnTo>
                    <a:pt x="445369" y="185534"/>
                  </a:lnTo>
                  <a:cubicBezTo>
                    <a:pt x="454590" y="185534"/>
                    <a:pt x="462428" y="193363"/>
                    <a:pt x="462428" y="203035"/>
                  </a:cubicBezTo>
                  <a:lnTo>
                    <a:pt x="462428" y="261985"/>
                  </a:lnTo>
                  <a:cubicBezTo>
                    <a:pt x="462428" y="271657"/>
                    <a:pt x="454590" y="279486"/>
                    <a:pt x="445369" y="279486"/>
                  </a:cubicBezTo>
                  <a:lnTo>
                    <a:pt x="145232" y="279486"/>
                  </a:lnTo>
                  <a:cubicBezTo>
                    <a:pt x="135550" y="279486"/>
                    <a:pt x="127712" y="271657"/>
                    <a:pt x="127712" y="261985"/>
                  </a:cubicBezTo>
                  <a:lnTo>
                    <a:pt x="127712" y="203035"/>
                  </a:lnTo>
                  <a:cubicBezTo>
                    <a:pt x="127712" y="193363"/>
                    <a:pt x="135550" y="185534"/>
                    <a:pt x="145232" y="185534"/>
                  </a:cubicBezTo>
                  <a:close/>
                  <a:moveTo>
                    <a:pt x="253115" y="0"/>
                  </a:moveTo>
                  <a:cubicBezTo>
                    <a:pt x="284927" y="0"/>
                    <a:pt x="315356" y="10129"/>
                    <a:pt x="340253" y="29007"/>
                  </a:cubicBezTo>
                  <a:cubicBezTo>
                    <a:pt x="343019" y="31309"/>
                    <a:pt x="346707" y="32230"/>
                    <a:pt x="349935" y="32230"/>
                  </a:cubicBezTo>
                  <a:cubicBezTo>
                    <a:pt x="352701" y="31770"/>
                    <a:pt x="355006" y="31770"/>
                    <a:pt x="357772" y="31770"/>
                  </a:cubicBezTo>
                  <a:cubicBezTo>
                    <a:pt x="398806" y="31770"/>
                    <a:pt x="437533" y="52028"/>
                    <a:pt x="461508" y="84258"/>
                  </a:cubicBezTo>
                  <a:cubicBezTo>
                    <a:pt x="463813" y="87941"/>
                    <a:pt x="467963" y="89783"/>
                    <a:pt x="472112" y="90244"/>
                  </a:cubicBezTo>
                  <a:cubicBezTo>
                    <a:pt x="538503" y="95769"/>
                    <a:pt x="590140" y="151480"/>
                    <a:pt x="590140" y="218702"/>
                  </a:cubicBezTo>
                  <a:cubicBezTo>
                    <a:pt x="590140" y="280400"/>
                    <a:pt x="546341" y="332428"/>
                    <a:pt x="487788" y="344399"/>
                  </a:cubicBezTo>
                  <a:lnTo>
                    <a:pt x="487788" y="306183"/>
                  </a:lnTo>
                  <a:cubicBezTo>
                    <a:pt x="487788" y="301579"/>
                    <a:pt x="487327" y="296975"/>
                    <a:pt x="485482" y="292831"/>
                  </a:cubicBezTo>
                  <a:cubicBezTo>
                    <a:pt x="516834" y="282702"/>
                    <a:pt x="539425" y="253234"/>
                    <a:pt x="539425" y="218702"/>
                  </a:cubicBezTo>
                  <a:cubicBezTo>
                    <a:pt x="539425" y="175422"/>
                    <a:pt x="504385" y="140430"/>
                    <a:pt x="461508" y="140430"/>
                  </a:cubicBezTo>
                  <a:cubicBezTo>
                    <a:pt x="458742" y="140430"/>
                    <a:pt x="455975" y="140890"/>
                    <a:pt x="453670" y="140890"/>
                  </a:cubicBezTo>
                  <a:cubicBezTo>
                    <a:pt x="443066" y="142272"/>
                    <a:pt x="432923" y="136286"/>
                    <a:pt x="428313" y="126617"/>
                  </a:cubicBezTo>
                  <a:cubicBezTo>
                    <a:pt x="414942" y="99452"/>
                    <a:pt x="387740" y="82416"/>
                    <a:pt x="357772" y="82416"/>
                  </a:cubicBezTo>
                  <a:cubicBezTo>
                    <a:pt x="352240" y="82416"/>
                    <a:pt x="347168" y="82877"/>
                    <a:pt x="341636" y="84258"/>
                  </a:cubicBezTo>
                  <a:cubicBezTo>
                    <a:pt x="333337" y="86100"/>
                    <a:pt x="325038" y="83337"/>
                    <a:pt x="318583" y="77352"/>
                  </a:cubicBezTo>
                  <a:cubicBezTo>
                    <a:pt x="301064" y="60316"/>
                    <a:pt x="277550" y="50647"/>
                    <a:pt x="253115" y="50647"/>
                  </a:cubicBezTo>
                  <a:cubicBezTo>
                    <a:pt x="209776" y="50647"/>
                    <a:pt x="172432" y="80114"/>
                    <a:pt x="161827" y="122013"/>
                  </a:cubicBezTo>
                  <a:cubicBezTo>
                    <a:pt x="159061" y="133984"/>
                    <a:pt x="147535" y="141811"/>
                    <a:pt x="135087" y="140890"/>
                  </a:cubicBezTo>
                  <a:cubicBezTo>
                    <a:pt x="133243" y="140890"/>
                    <a:pt x="130937" y="140430"/>
                    <a:pt x="129093" y="140430"/>
                  </a:cubicBezTo>
                  <a:cubicBezTo>
                    <a:pt x="85755" y="140430"/>
                    <a:pt x="50715" y="175422"/>
                    <a:pt x="50715" y="218702"/>
                  </a:cubicBezTo>
                  <a:cubicBezTo>
                    <a:pt x="50715" y="253234"/>
                    <a:pt x="73306" y="282702"/>
                    <a:pt x="104658" y="292831"/>
                  </a:cubicBezTo>
                  <a:cubicBezTo>
                    <a:pt x="103275" y="296975"/>
                    <a:pt x="102352" y="301579"/>
                    <a:pt x="102352" y="306183"/>
                  </a:cubicBezTo>
                  <a:lnTo>
                    <a:pt x="102352" y="344859"/>
                  </a:lnTo>
                  <a:cubicBezTo>
                    <a:pt x="43799" y="332428"/>
                    <a:pt x="0" y="280400"/>
                    <a:pt x="0" y="218702"/>
                  </a:cubicBezTo>
                  <a:cubicBezTo>
                    <a:pt x="0" y="153782"/>
                    <a:pt x="48410" y="99913"/>
                    <a:pt x="110651" y="91164"/>
                  </a:cubicBezTo>
                  <a:cubicBezTo>
                    <a:pt x="115723" y="90244"/>
                    <a:pt x="120333" y="87021"/>
                    <a:pt x="122177" y="82416"/>
                  </a:cubicBezTo>
                  <a:cubicBezTo>
                    <a:pt x="145691" y="32690"/>
                    <a:pt x="196406" y="0"/>
                    <a:pt x="25311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38194" y="3830695"/>
            <a:ext cx="622800" cy="622458"/>
            <a:chOff x="2538194" y="3830695"/>
            <a:chExt cx="622800" cy="622458"/>
          </a:xfrm>
        </p:grpSpPr>
        <p:sp>
          <p:nvSpPr>
            <p:cNvPr id="83" name="椭圆 53"/>
            <p:cNvSpPr/>
            <p:nvPr/>
          </p:nvSpPr>
          <p:spPr bwMode="auto">
            <a:xfrm>
              <a:off x="2538194" y="3830695"/>
              <a:ext cx="622800" cy="622458"/>
            </a:xfrm>
            <a:prstGeom prst="ellipse">
              <a:avLst/>
            </a:prstGeom>
            <a:noFill/>
            <a:ln w="38100">
              <a:solidFill>
                <a:srgbClr val="7FA998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92" name="椭圆 53"/>
            <p:cNvSpPr/>
            <p:nvPr/>
          </p:nvSpPr>
          <p:spPr bwMode="auto">
            <a:xfrm>
              <a:off x="2696141" y="3983253"/>
              <a:ext cx="306906" cy="317342"/>
            </a:xfrm>
            <a:custGeom>
              <a:avLst/>
              <a:gdLst>
                <a:gd name="T0" fmla="*/ 417 w 902"/>
                <a:gd name="T1" fmla="*/ 446 h 934"/>
                <a:gd name="T2" fmla="*/ 648 w 902"/>
                <a:gd name="T3" fmla="*/ 643 h 934"/>
                <a:gd name="T4" fmla="*/ 590 w 902"/>
                <a:gd name="T5" fmla="*/ 643 h 934"/>
                <a:gd name="T6" fmla="*/ 417 w 902"/>
                <a:gd name="T7" fmla="*/ 503 h 934"/>
                <a:gd name="T8" fmla="*/ 590 w 902"/>
                <a:gd name="T9" fmla="*/ 643 h 934"/>
                <a:gd name="T10" fmla="*/ 417 w 902"/>
                <a:gd name="T11" fmla="*/ 529 h 934"/>
                <a:gd name="T12" fmla="*/ 497 w 902"/>
                <a:gd name="T13" fmla="*/ 643 h 934"/>
                <a:gd name="T14" fmla="*/ 417 w 902"/>
                <a:gd name="T15" fmla="*/ 529 h 934"/>
                <a:gd name="T16" fmla="*/ 759 w 902"/>
                <a:gd name="T17" fmla="*/ 429 h 934"/>
                <a:gd name="T18" fmla="*/ 697 w 902"/>
                <a:gd name="T19" fmla="*/ 479 h 934"/>
                <a:gd name="T20" fmla="*/ 746 w 902"/>
                <a:gd name="T21" fmla="*/ 535 h 934"/>
                <a:gd name="T22" fmla="*/ 852 w 902"/>
                <a:gd name="T23" fmla="*/ 535 h 934"/>
                <a:gd name="T24" fmla="*/ 902 w 902"/>
                <a:gd name="T25" fmla="*/ 479 h 934"/>
                <a:gd name="T26" fmla="*/ 902 w 902"/>
                <a:gd name="T27" fmla="*/ 355 h 934"/>
                <a:gd name="T28" fmla="*/ 852 w 902"/>
                <a:gd name="T29" fmla="*/ 410 h 934"/>
                <a:gd name="T30" fmla="*/ 759 w 902"/>
                <a:gd name="T31" fmla="*/ 410 h 934"/>
                <a:gd name="T32" fmla="*/ 697 w 902"/>
                <a:gd name="T33" fmla="*/ 360 h 934"/>
                <a:gd name="T34" fmla="*/ 746 w 902"/>
                <a:gd name="T35" fmla="*/ 305 h 934"/>
                <a:gd name="T36" fmla="*/ 759 w 902"/>
                <a:gd name="T37" fmla="*/ 305 h 934"/>
                <a:gd name="T38" fmla="*/ 786 w 902"/>
                <a:gd name="T39" fmla="*/ 100 h 934"/>
                <a:gd name="T40" fmla="*/ 331 w 902"/>
                <a:gd name="T41" fmla="*/ 212 h 934"/>
                <a:gd name="T42" fmla="*/ 514 w 902"/>
                <a:gd name="T43" fmla="*/ 207 h 934"/>
                <a:gd name="T44" fmla="*/ 331 w 902"/>
                <a:gd name="T45" fmla="*/ 364 h 934"/>
                <a:gd name="T46" fmla="*/ 786 w 902"/>
                <a:gd name="T47" fmla="*/ 817 h 934"/>
                <a:gd name="T48" fmla="*/ 746 w 902"/>
                <a:gd name="T49" fmla="*/ 784 h 934"/>
                <a:gd name="T50" fmla="*/ 697 w 902"/>
                <a:gd name="T51" fmla="*/ 728 h 934"/>
                <a:gd name="T52" fmla="*/ 759 w 902"/>
                <a:gd name="T53" fmla="*/ 678 h 934"/>
                <a:gd name="T54" fmla="*/ 852 w 902"/>
                <a:gd name="T55" fmla="*/ 678 h 934"/>
                <a:gd name="T56" fmla="*/ 902 w 902"/>
                <a:gd name="T57" fmla="*/ 734 h 934"/>
                <a:gd name="T58" fmla="*/ 840 w 902"/>
                <a:gd name="T59" fmla="*/ 784 h 934"/>
                <a:gd name="T60" fmla="*/ 830 w 902"/>
                <a:gd name="T61" fmla="*/ 784 h 934"/>
                <a:gd name="T62" fmla="*/ 767 w 902"/>
                <a:gd name="T63" fmla="*/ 934 h 934"/>
                <a:gd name="T64" fmla="*/ 287 w 902"/>
                <a:gd name="T65" fmla="*/ 871 h 934"/>
                <a:gd name="T66" fmla="*/ 211 w 902"/>
                <a:gd name="T67" fmla="*/ 799 h 934"/>
                <a:gd name="T68" fmla="*/ 37 w 902"/>
                <a:gd name="T69" fmla="*/ 704 h 934"/>
                <a:gd name="T70" fmla="*/ 24 w 902"/>
                <a:gd name="T71" fmla="*/ 680 h 934"/>
                <a:gd name="T72" fmla="*/ 10 w 902"/>
                <a:gd name="T73" fmla="*/ 643 h 934"/>
                <a:gd name="T74" fmla="*/ 4 w 902"/>
                <a:gd name="T75" fmla="*/ 610 h 934"/>
                <a:gd name="T76" fmla="*/ 0 w 902"/>
                <a:gd name="T77" fmla="*/ 563 h 934"/>
                <a:gd name="T78" fmla="*/ 287 w 902"/>
                <a:gd name="T79" fmla="*/ 236 h 934"/>
                <a:gd name="T80" fmla="*/ 350 w 902"/>
                <a:gd name="T81" fmla="*/ 0 h 934"/>
                <a:gd name="T82" fmla="*/ 830 w 902"/>
                <a:gd name="T83" fmla="*/ 63 h 934"/>
                <a:gd name="T84" fmla="*/ 852 w 902"/>
                <a:gd name="T85" fmla="*/ 305 h 934"/>
                <a:gd name="T86" fmla="*/ 527 w 902"/>
                <a:gd name="T87" fmla="*/ 871 h 934"/>
                <a:gd name="T88" fmla="*/ 590 w 902"/>
                <a:gd name="T89" fmla="*/ 871 h 934"/>
                <a:gd name="T90" fmla="*/ 527 w 902"/>
                <a:gd name="T91" fmla="*/ 871 h 934"/>
                <a:gd name="T92" fmla="*/ 625 w 902"/>
                <a:gd name="T93" fmla="*/ 45 h 934"/>
                <a:gd name="T94" fmla="*/ 484 w 902"/>
                <a:gd name="T95" fmla="*/ 53 h 934"/>
                <a:gd name="T96" fmla="*/ 625 w 902"/>
                <a:gd name="T97" fmla="*/ 61 h 934"/>
                <a:gd name="T98" fmla="*/ 852 w 902"/>
                <a:gd name="T99" fmla="*/ 554 h 934"/>
                <a:gd name="T100" fmla="*/ 746 w 902"/>
                <a:gd name="T101" fmla="*/ 554 h 934"/>
                <a:gd name="T102" fmla="*/ 697 w 902"/>
                <a:gd name="T103" fmla="*/ 609 h 934"/>
                <a:gd name="T104" fmla="*/ 759 w 902"/>
                <a:gd name="T105" fmla="*/ 659 h 934"/>
                <a:gd name="T106" fmla="*/ 852 w 902"/>
                <a:gd name="T107" fmla="*/ 659 h 934"/>
                <a:gd name="T108" fmla="*/ 902 w 902"/>
                <a:gd name="T109" fmla="*/ 604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2" h="934">
                  <a:moveTo>
                    <a:pt x="615" y="643"/>
                  </a:moveTo>
                  <a:cubicBezTo>
                    <a:pt x="615" y="534"/>
                    <a:pt x="526" y="446"/>
                    <a:pt x="417" y="446"/>
                  </a:cubicBezTo>
                  <a:lnTo>
                    <a:pt x="417" y="412"/>
                  </a:lnTo>
                  <a:cubicBezTo>
                    <a:pt x="544" y="412"/>
                    <a:pt x="648" y="516"/>
                    <a:pt x="648" y="643"/>
                  </a:cubicBezTo>
                  <a:lnTo>
                    <a:pt x="615" y="643"/>
                  </a:lnTo>
                  <a:close/>
                  <a:moveTo>
                    <a:pt x="590" y="643"/>
                  </a:moveTo>
                  <a:cubicBezTo>
                    <a:pt x="590" y="547"/>
                    <a:pt x="513" y="470"/>
                    <a:pt x="417" y="470"/>
                  </a:cubicBezTo>
                  <a:lnTo>
                    <a:pt x="417" y="503"/>
                  </a:lnTo>
                  <a:cubicBezTo>
                    <a:pt x="494" y="503"/>
                    <a:pt x="557" y="566"/>
                    <a:pt x="557" y="643"/>
                  </a:cubicBezTo>
                  <a:lnTo>
                    <a:pt x="590" y="643"/>
                  </a:lnTo>
                  <a:lnTo>
                    <a:pt x="590" y="643"/>
                  </a:lnTo>
                  <a:close/>
                  <a:moveTo>
                    <a:pt x="417" y="529"/>
                  </a:moveTo>
                  <a:lnTo>
                    <a:pt x="417" y="563"/>
                  </a:lnTo>
                  <a:cubicBezTo>
                    <a:pt x="461" y="562"/>
                    <a:pt x="497" y="599"/>
                    <a:pt x="497" y="643"/>
                  </a:cubicBezTo>
                  <a:lnTo>
                    <a:pt x="531" y="643"/>
                  </a:lnTo>
                  <a:cubicBezTo>
                    <a:pt x="531" y="580"/>
                    <a:pt x="480" y="529"/>
                    <a:pt x="417" y="529"/>
                  </a:cubicBezTo>
                  <a:close/>
                  <a:moveTo>
                    <a:pt x="852" y="429"/>
                  </a:moveTo>
                  <a:lnTo>
                    <a:pt x="759" y="429"/>
                  </a:lnTo>
                  <a:lnTo>
                    <a:pt x="746" y="429"/>
                  </a:lnTo>
                  <a:cubicBezTo>
                    <a:pt x="719" y="429"/>
                    <a:pt x="697" y="452"/>
                    <a:pt x="697" y="479"/>
                  </a:cubicBezTo>
                  <a:lnTo>
                    <a:pt x="697" y="485"/>
                  </a:lnTo>
                  <a:cubicBezTo>
                    <a:pt x="697" y="512"/>
                    <a:pt x="719" y="535"/>
                    <a:pt x="746" y="535"/>
                  </a:cubicBezTo>
                  <a:lnTo>
                    <a:pt x="840" y="535"/>
                  </a:lnTo>
                  <a:lnTo>
                    <a:pt x="852" y="535"/>
                  </a:lnTo>
                  <a:cubicBezTo>
                    <a:pt x="880" y="535"/>
                    <a:pt x="902" y="512"/>
                    <a:pt x="902" y="485"/>
                  </a:cubicBezTo>
                  <a:lnTo>
                    <a:pt x="902" y="479"/>
                  </a:lnTo>
                  <a:cubicBezTo>
                    <a:pt x="902" y="452"/>
                    <a:pt x="880" y="429"/>
                    <a:pt x="852" y="429"/>
                  </a:cubicBezTo>
                  <a:close/>
                  <a:moveTo>
                    <a:pt x="902" y="355"/>
                  </a:moveTo>
                  <a:lnTo>
                    <a:pt x="902" y="360"/>
                  </a:lnTo>
                  <a:cubicBezTo>
                    <a:pt x="902" y="388"/>
                    <a:pt x="880" y="410"/>
                    <a:pt x="852" y="410"/>
                  </a:cubicBezTo>
                  <a:lnTo>
                    <a:pt x="840" y="410"/>
                  </a:lnTo>
                  <a:lnTo>
                    <a:pt x="759" y="410"/>
                  </a:lnTo>
                  <a:lnTo>
                    <a:pt x="746" y="410"/>
                  </a:lnTo>
                  <a:cubicBezTo>
                    <a:pt x="719" y="410"/>
                    <a:pt x="697" y="388"/>
                    <a:pt x="697" y="360"/>
                  </a:cubicBezTo>
                  <a:lnTo>
                    <a:pt x="697" y="355"/>
                  </a:lnTo>
                  <a:cubicBezTo>
                    <a:pt x="697" y="327"/>
                    <a:pt x="719" y="305"/>
                    <a:pt x="746" y="305"/>
                  </a:cubicBezTo>
                  <a:lnTo>
                    <a:pt x="759" y="305"/>
                  </a:lnTo>
                  <a:lnTo>
                    <a:pt x="759" y="305"/>
                  </a:lnTo>
                  <a:lnTo>
                    <a:pt x="786" y="305"/>
                  </a:lnTo>
                  <a:lnTo>
                    <a:pt x="786" y="100"/>
                  </a:lnTo>
                  <a:lnTo>
                    <a:pt x="331" y="100"/>
                  </a:lnTo>
                  <a:lnTo>
                    <a:pt x="331" y="212"/>
                  </a:lnTo>
                  <a:cubicBezTo>
                    <a:pt x="375" y="187"/>
                    <a:pt x="413" y="166"/>
                    <a:pt x="431" y="156"/>
                  </a:cubicBezTo>
                  <a:cubicBezTo>
                    <a:pt x="491" y="126"/>
                    <a:pt x="524" y="163"/>
                    <a:pt x="514" y="207"/>
                  </a:cubicBezTo>
                  <a:cubicBezTo>
                    <a:pt x="506" y="242"/>
                    <a:pt x="448" y="279"/>
                    <a:pt x="387" y="326"/>
                  </a:cubicBezTo>
                  <a:cubicBezTo>
                    <a:pt x="375" y="336"/>
                    <a:pt x="354" y="350"/>
                    <a:pt x="331" y="364"/>
                  </a:cubicBezTo>
                  <a:lnTo>
                    <a:pt x="331" y="817"/>
                  </a:lnTo>
                  <a:lnTo>
                    <a:pt x="786" y="817"/>
                  </a:lnTo>
                  <a:lnTo>
                    <a:pt x="786" y="784"/>
                  </a:lnTo>
                  <a:lnTo>
                    <a:pt x="746" y="784"/>
                  </a:lnTo>
                  <a:cubicBezTo>
                    <a:pt x="719" y="784"/>
                    <a:pt x="697" y="761"/>
                    <a:pt x="697" y="734"/>
                  </a:cubicBezTo>
                  <a:lnTo>
                    <a:pt x="697" y="728"/>
                  </a:lnTo>
                  <a:cubicBezTo>
                    <a:pt x="697" y="701"/>
                    <a:pt x="719" y="678"/>
                    <a:pt x="746" y="678"/>
                  </a:cubicBezTo>
                  <a:lnTo>
                    <a:pt x="759" y="678"/>
                  </a:lnTo>
                  <a:lnTo>
                    <a:pt x="840" y="678"/>
                  </a:lnTo>
                  <a:lnTo>
                    <a:pt x="852" y="678"/>
                  </a:lnTo>
                  <a:cubicBezTo>
                    <a:pt x="880" y="678"/>
                    <a:pt x="902" y="701"/>
                    <a:pt x="902" y="728"/>
                  </a:cubicBezTo>
                  <a:lnTo>
                    <a:pt x="902" y="734"/>
                  </a:lnTo>
                  <a:cubicBezTo>
                    <a:pt x="902" y="761"/>
                    <a:pt x="880" y="784"/>
                    <a:pt x="852" y="784"/>
                  </a:cubicBezTo>
                  <a:lnTo>
                    <a:pt x="840" y="784"/>
                  </a:lnTo>
                  <a:lnTo>
                    <a:pt x="840" y="784"/>
                  </a:lnTo>
                  <a:lnTo>
                    <a:pt x="830" y="784"/>
                  </a:lnTo>
                  <a:lnTo>
                    <a:pt x="830" y="871"/>
                  </a:lnTo>
                  <a:cubicBezTo>
                    <a:pt x="830" y="906"/>
                    <a:pt x="802" y="934"/>
                    <a:pt x="767" y="934"/>
                  </a:cubicBezTo>
                  <a:lnTo>
                    <a:pt x="350" y="934"/>
                  </a:lnTo>
                  <a:cubicBezTo>
                    <a:pt x="316" y="934"/>
                    <a:pt x="287" y="906"/>
                    <a:pt x="287" y="871"/>
                  </a:cubicBezTo>
                  <a:lnTo>
                    <a:pt x="287" y="799"/>
                  </a:lnTo>
                  <a:lnTo>
                    <a:pt x="211" y="799"/>
                  </a:lnTo>
                  <a:cubicBezTo>
                    <a:pt x="211" y="799"/>
                    <a:pt x="99" y="799"/>
                    <a:pt x="39" y="707"/>
                  </a:cubicBezTo>
                  <a:cubicBezTo>
                    <a:pt x="38" y="706"/>
                    <a:pt x="37" y="705"/>
                    <a:pt x="37" y="704"/>
                  </a:cubicBezTo>
                  <a:cubicBezTo>
                    <a:pt x="34" y="700"/>
                    <a:pt x="32" y="696"/>
                    <a:pt x="29" y="692"/>
                  </a:cubicBezTo>
                  <a:cubicBezTo>
                    <a:pt x="27" y="688"/>
                    <a:pt x="26" y="684"/>
                    <a:pt x="24" y="680"/>
                  </a:cubicBezTo>
                  <a:cubicBezTo>
                    <a:pt x="22" y="677"/>
                    <a:pt x="20" y="673"/>
                    <a:pt x="19" y="669"/>
                  </a:cubicBezTo>
                  <a:cubicBezTo>
                    <a:pt x="15" y="661"/>
                    <a:pt x="13" y="652"/>
                    <a:pt x="10" y="643"/>
                  </a:cubicBezTo>
                  <a:cubicBezTo>
                    <a:pt x="9" y="641"/>
                    <a:pt x="9" y="638"/>
                    <a:pt x="8" y="635"/>
                  </a:cubicBezTo>
                  <a:cubicBezTo>
                    <a:pt x="6" y="627"/>
                    <a:pt x="5" y="619"/>
                    <a:pt x="4" y="610"/>
                  </a:cubicBezTo>
                  <a:cubicBezTo>
                    <a:pt x="3" y="607"/>
                    <a:pt x="3" y="604"/>
                    <a:pt x="2" y="600"/>
                  </a:cubicBezTo>
                  <a:cubicBezTo>
                    <a:pt x="1" y="588"/>
                    <a:pt x="0" y="576"/>
                    <a:pt x="0" y="563"/>
                  </a:cubicBezTo>
                  <a:cubicBezTo>
                    <a:pt x="0" y="416"/>
                    <a:pt x="69" y="353"/>
                    <a:pt x="116" y="334"/>
                  </a:cubicBezTo>
                  <a:cubicBezTo>
                    <a:pt x="117" y="334"/>
                    <a:pt x="203" y="284"/>
                    <a:pt x="287" y="236"/>
                  </a:cubicBezTo>
                  <a:lnTo>
                    <a:pt x="287" y="63"/>
                  </a:lnTo>
                  <a:cubicBezTo>
                    <a:pt x="287" y="28"/>
                    <a:pt x="316" y="0"/>
                    <a:pt x="350" y="0"/>
                  </a:cubicBezTo>
                  <a:lnTo>
                    <a:pt x="767" y="0"/>
                  </a:lnTo>
                  <a:cubicBezTo>
                    <a:pt x="802" y="0"/>
                    <a:pt x="830" y="28"/>
                    <a:pt x="830" y="63"/>
                  </a:cubicBezTo>
                  <a:lnTo>
                    <a:pt x="830" y="305"/>
                  </a:lnTo>
                  <a:lnTo>
                    <a:pt x="852" y="305"/>
                  </a:lnTo>
                  <a:cubicBezTo>
                    <a:pt x="880" y="305"/>
                    <a:pt x="902" y="327"/>
                    <a:pt x="902" y="355"/>
                  </a:cubicBezTo>
                  <a:close/>
                  <a:moveTo>
                    <a:pt x="527" y="871"/>
                  </a:moveTo>
                  <a:cubicBezTo>
                    <a:pt x="527" y="889"/>
                    <a:pt x="541" y="903"/>
                    <a:pt x="559" y="903"/>
                  </a:cubicBezTo>
                  <a:cubicBezTo>
                    <a:pt x="576" y="903"/>
                    <a:pt x="590" y="889"/>
                    <a:pt x="590" y="871"/>
                  </a:cubicBezTo>
                  <a:cubicBezTo>
                    <a:pt x="590" y="854"/>
                    <a:pt x="576" y="840"/>
                    <a:pt x="559" y="840"/>
                  </a:cubicBezTo>
                  <a:cubicBezTo>
                    <a:pt x="541" y="840"/>
                    <a:pt x="527" y="854"/>
                    <a:pt x="527" y="871"/>
                  </a:cubicBezTo>
                  <a:close/>
                  <a:moveTo>
                    <a:pt x="633" y="53"/>
                  </a:moveTo>
                  <a:cubicBezTo>
                    <a:pt x="633" y="49"/>
                    <a:pt x="629" y="45"/>
                    <a:pt x="625" y="45"/>
                  </a:cubicBezTo>
                  <a:lnTo>
                    <a:pt x="492" y="45"/>
                  </a:lnTo>
                  <a:cubicBezTo>
                    <a:pt x="488" y="45"/>
                    <a:pt x="484" y="49"/>
                    <a:pt x="484" y="53"/>
                  </a:cubicBezTo>
                  <a:cubicBezTo>
                    <a:pt x="484" y="57"/>
                    <a:pt x="488" y="61"/>
                    <a:pt x="492" y="61"/>
                  </a:cubicBezTo>
                  <a:lnTo>
                    <a:pt x="625" y="61"/>
                  </a:lnTo>
                  <a:cubicBezTo>
                    <a:pt x="629" y="61"/>
                    <a:pt x="633" y="57"/>
                    <a:pt x="633" y="53"/>
                  </a:cubicBezTo>
                  <a:close/>
                  <a:moveTo>
                    <a:pt x="852" y="554"/>
                  </a:moveTo>
                  <a:lnTo>
                    <a:pt x="840" y="554"/>
                  </a:lnTo>
                  <a:lnTo>
                    <a:pt x="746" y="554"/>
                  </a:lnTo>
                  <a:cubicBezTo>
                    <a:pt x="719" y="554"/>
                    <a:pt x="697" y="576"/>
                    <a:pt x="697" y="604"/>
                  </a:cubicBezTo>
                  <a:lnTo>
                    <a:pt x="697" y="609"/>
                  </a:lnTo>
                  <a:cubicBezTo>
                    <a:pt x="697" y="637"/>
                    <a:pt x="719" y="659"/>
                    <a:pt x="746" y="659"/>
                  </a:cubicBezTo>
                  <a:lnTo>
                    <a:pt x="759" y="659"/>
                  </a:lnTo>
                  <a:lnTo>
                    <a:pt x="840" y="659"/>
                  </a:lnTo>
                  <a:lnTo>
                    <a:pt x="852" y="659"/>
                  </a:lnTo>
                  <a:cubicBezTo>
                    <a:pt x="880" y="659"/>
                    <a:pt x="902" y="637"/>
                    <a:pt x="902" y="609"/>
                  </a:cubicBezTo>
                  <a:lnTo>
                    <a:pt x="902" y="604"/>
                  </a:lnTo>
                  <a:cubicBezTo>
                    <a:pt x="902" y="576"/>
                    <a:pt x="880" y="554"/>
                    <a:pt x="852" y="554"/>
                  </a:cubicBezTo>
                  <a:close/>
                </a:path>
              </a:pathLst>
            </a:custGeom>
            <a:solidFill>
              <a:srgbClr val="7FA998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27960" y="5386799"/>
            <a:ext cx="622458" cy="622800"/>
            <a:chOff x="2527960" y="5386799"/>
            <a:chExt cx="622458" cy="622800"/>
          </a:xfrm>
        </p:grpSpPr>
        <p:sp>
          <p:nvSpPr>
            <p:cNvPr id="84" name="椭圆 54"/>
            <p:cNvSpPr/>
            <p:nvPr/>
          </p:nvSpPr>
          <p:spPr bwMode="auto">
            <a:xfrm>
              <a:off x="2527960" y="5386799"/>
              <a:ext cx="622458" cy="622800"/>
            </a:xfrm>
            <a:prstGeom prst="ellipse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  <p:sp>
          <p:nvSpPr>
            <p:cNvPr id="93" name="椭圆 54"/>
            <p:cNvSpPr/>
            <p:nvPr/>
          </p:nvSpPr>
          <p:spPr bwMode="auto">
            <a:xfrm>
              <a:off x="2680518" y="5554194"/>
              <a:ext cx="317342" cy="288010"/>
            </a:xfrm>
            <a:custGeom>
              <a:avLst/>
              <a:gdLst>
                <a:gd name="connsiteX0" fmla="*/ 610004 w 610004"/>
                <a:gd name="connsiteY0" fmla="*/ 450415 h 553622"/>
                <a:gd name="connsiteX1" fmla="*/ 610004 w 610004"/>
                <a:gd name="connsiteY1" fmla="*/ 498049 h 553622"/>
                <a:gd name="connsiteX2" fmla="*/ 553375 w 610004"/>
                <a:gd name="connsiteY2" fmla="*/ 553622 h 553622"/>
                <a:gd name="connsiteX3" fmla="*/ 55636 w 610004"/>
                <a:gd name="connsiteY3" fmla="*/ 553622 h 553622"/>
                <a:gd name="connsiteX4" fmla="*/ 19870 w 610004"/>
                <a:gd name="connsiteY4" fmla="*/ 540721 h 553622"/>
                <a:gd name="connsiteX5" fmla="*/ 0 w 610004"/>
                <a:gd name="connsiteY5" fmla="*/ 498049 h 553622"/>
                <a:gd name="connsiteX6" fmla="*/ 0 w 610004"/>
                <a:gd name="connsiteY6" fmla="*/ 459347 h 553622"/>
                <a:gd name="connsiteX7" fmla="*/ 11922 w 610004"/>
                <a:gd name="connsiteY7" fmla="*/ 459347 h 553622"/>
                <a:gd name="connsiteX8" fmla="*/ 55636 w 610004"/>
                <a:gd name="connsiteY8" fmla="*/ 471255 h 553622"/>
                <a:gd name="connsiteX9" fmla="*/ 92395 w 610004"/>
                <a:gd name="connsiteY9" fmla="*/ 471255 h 553622"/>
                <a:gd name="connsiteX10" fmla="*/ 117232 w 610004"/>
                <a:gd name="connsiteY10" fmla="*/ 511942 h 553622"/>
                <a:gd name="connsiteX11" fmla="*/ 491779 w 610004"/>
                <a:gd name="connsiteY11" fmla="*/ 511942 h 553622"/>
                <a:gd name="connsiteX12" fmla="*/ 515623 w 610004"/>
                <a:gd name="connsiteY12" fmla="*/ 471255 h 553622"/>
                <a:gd name="connsiteX13" fmla="*/ 553375 w 610004"/>
                <a:gd name="connsiteY13" fmla="*/ 471255 h 553622"/>
                <a:gd name="connsiteX14" fmla="*/ 610004 w 610004"/>
                <a:gd name="connsiteY14" fmla="*/ 450415 h 553622"/>
                <a:gd name="connsiteX15" fmla="*/ 610004 w 610004"/>
                <a:gd name="connsiteY15" fmla="*/ 340360 h 553622"/>
                <a:gd name="connsiteX16" fmla="*/ 610004 w 610004"/>
                <a:gd name="connsiteY16" fmla="*/ 387920 h 553622"/>
                <a:gd name="connsiteX17" fmla="*/ 553375 w 610004"/>
                <a:gd name="connsiteY17" fmla="*/ 443408 h 553622"/>
                <a:gd name="connsiteX18" fmla="*/ 55636 w 610004"/>
                <a:gd name="connsiteY18" fmla="*/ 443408 h 553622"/>
                <a:gd name="connsiteX19" fmla="*/ 19870 w 610004"/>
                <a:gd name="connsiteY19" fmla="*/ 431518 h 553622"/>
                <a:gd name="connsiteX20" fmla="*/ 0 w 610004"/>
                <a:gd name="connsiteY20" fmla="*/ 387920 h 553622"/>
                <a:gd name="connsiteX21" fmla="*/ 0 w 610004"/>
                <a:gd name="connsiteY21" fmla="*/ 349277 h 553622"/>
                <a:gd name="connsiteX22" fmla="*/ 11922 w 610004"/>
                <a:gd name="connsiteY22" fmla="*/ 349277 h 553622"/>
                <a:gd name="connsiteX23" fmla="*/ 55636 w 610004"/>
                <a:gd name="connsiteY23" fmla="*/ 362158 h 553622"/>
                <a:gd name="connsiteX24" fmla="*/ 92395 w 610004"/>
                <a:gd name="connsiteY24" fmla="*/ 362158 h 553622"/>
                <a:gd name="connsiteX25" fmla="*/ 117232 w 610004"/>
                <a:gd name="connsiteY25" fmla="*/ 401792 h 553622"/>
                <a:gd name="connsiteX26" fmla="*/ 491779 w 610004"/>
                <a:gd name="connsiteY26" fmla="*/ 401792 h 553622"/>
                <a:gd name="connsiteX27" fmla="*/ 515623 w 610004"/>
                <a:gd name="connsiteY27" fmla="*/ 362158 h 553622"/>
                <a:gd name="connsiteX28" fmla="*/ 553375 w 610004"/>
                <a:gd name="connsiteY28" fmla="*/ 362158 h 553622"/>
                <a:gd name="connsiteX29" fmla="*/ 610004 w 610004"/>
                <a:gd name="connsiteY29" fmla="*/ 340360 h 553622"/>
                <a:gd name="connsiteX30" fmla="*/ 296003 w 610004"/>
                <a:gd name="connsiteY30" fmla="*/ 93312 h 553622"/>
                <a:gd name="connsiteX31" fmla="*/ 296003 w 610004"/>
                <a:gd name="connsiteY31" fmla="*/ 110170 h 553622"/>
                <a:gd name="connsiteX32" fmla="*/ 265212 w 610004"/>
                <a:gd name="connsiteY32" fmla="*/ 142894 h 553622"/>
                <a:gd name="connsiteX33" fmla="*/ 297989 w 610004"/>
                <a:gd name="connsiteY33" fmla="*/ 175618 h 553622"/>
                <a:gd name="connsiteX34" fmla="*/ 316861 w 610004"/>
                <a:gd name="connsiteY34" fmla="*/ 191484 h 553622"/>
                <a:gd name="connsiteX35" fmla="*/ 298982 w 610004"/>
                <a:gd name="connsiteY35" fmla="*/ 203384 h 553622"/>
                <a:gd name="connsiteX36" fmla="*/ 269185 w 610004"/>
                <a:gd name="connsiteY36" fmla="*/ 195450 h 553622"/>
                <a:gd name="connsiteX37" fmla="*/ 264219 w 610004"/>
                <a:gd name="connsiteY37" fmla="*/ 216275 h 553622"/>
                <a:gd name="connsiteX38" fmla="*/ 295010 w 610004"/>
                <a:gd name="connsiteY38" fmla="*/ 224208 h 553622"/>
                <a:gd name="connsiteX39" fmla="*/ 295010 w 610004"/>
                <a:gd name="connsiteY39" fmla="*/ 241066 h 553622"/>
                <a:gd name="connsiteX40" fmla="*/ 311895 w 610004"/>
                <a:gd name="connsiteY40" fmla="*/ 241066 h 553622"/>
                <a:gd name="connsiteX41" fmla="*/ 311895 w 610004"/>
                <a:gd name="connsiteY41" fmla="*/ 223216 h 553622"/>
                <a:gd name="connsiteX42" fmla="*/ 344671 w 610004"/>
                <a:gd name="connsiteY42" fmla="*/ 189501 h 553622"/>
                <a:gd name="connsiteX43" fmla="*/ 314874 w 610004"/>
                <a:gd name="connsiteY43" fmla="*/ 154793 h 553622"/>
                <a:gd name="connsiteX44" fmla="*/ 293023 w 610004"/>
                <a:gd name="connsiteY44" fmla="*/ 139919 h 553622"/>
                <a:gd name="connsiteX45" fmla="*/ 307922 w 610004"/>
                <a:gd name="connsiteY45" fmla="*/ 129011 h 553622"/>
                <a:gd name="connsiteX46" fmla="*/ 334739 w 610004"/>
                <a:gd name="connsiteY46" fmla="*/ 135952 h 553622"/>
                <a:gd name="connsiteX47" fmla="*/ 339705 w 610004"/>
                <a:gd name="connsiteY47" fmla="*/ 115128 h 553622"/>
                <a:gd name="connsiteX48" fmla="*/ 313881 w 610004"/>
                <a:gd name="connsiteY48" fmla="*/ 109178 h 553622"/>
                <a:gd name="connsiteX49" fmla="*/ 313881 w 610004"/>
                <a:gd name="connsiteY49" fmla="*/ 93312 h 553622"/>
                <a:gd name="connsiteX50" fmla="*/ 303949 w 610004"/>
                <a:gd name="connsiteY50" fmla="*/ 67530 h 553622"/>
                <a:gd name="connsiteX51" fmla="*/ 403272 w 610004"/>
                <a:gd name="connsiteY51" fmla="*/ 166693 h 553622"/>
                <a:gd name="connsiteX52" fmla="*/ 303949 w 610004"/>
                <a:gd name="connsiteY52" fmla="*/ 264865 h 553622"/>
                <a:gd name="connsiteX53" fmla="*/ 205618 w 610004"/>
                <a:gd name="connsiteY53" fmla="*/ 166693 h 553622"/>
                <a:gd name="connsiteX54" fmla="*/ 303949 w 610004"/>
                <a:gd name="connsiteY54" fmla="*/ 67530 h 553622"/>
                <a:gd name="connsiteX55" fmla="*/ 116239 w 610004"/>
                <a:gd name="connsiteY55" fmla="*/ 40672 h 553622"/>
                <a:gd name="connsiteX56" fmla="*/ 41727 w 610004"/>
                <a:gd name="connsiteY56" fmla="*/ 117057 h 553622"/>
                <a:gd name="connsiteX57" fmla="*/ 41727 w 610004"/>
                <a:gd name="connsiteY57" fmla="*/ 216258 h 553622"/>
                <a:gd name="connsiteX58" fmla="*/ 117232 w 610004"/>
                <a:gd name="connsiteY58" fmla="*/ 292642 h 553622"/>
                <a:gd name="connsiteX59" fmla="*/ 491779 w 610004"/>
                <a:gd name="connsiteY59" fmla="*/ 292642 h 553622"/>
                <a:gd name="connsiteX60" fmla="*/ 568278 w 610004"/>
                <a:gd name="connsiteY60" fmla="*/ 215266 h 553622"/>
                <a:gd name="connsiteX61" fmla="*/ 568278 w 610004"/>
                <a:gd name="connsiteY61" fmla="*/ 118049 h 553622"/>
                <a:gd name="connsiteX62" fmla="*/ 492772 w 610004"/>
                <a:gd name="connsiteY62" fmla="*/ 40672 h 553622"/>
                <a:gd name="connsiteX63" fmla="*/ 55636 w 610004"/>
                <a:gd name="connsiteY63" fmla="*/ 0 h 553622"/>
                <a:gd name="connsiteX64" fmla="*/ 553375 w 610004"/>
                <a:gd name="connsiteY64" fmla="*/ 0 h 553622"/>
                <a:gd name="connsiteX65" fmla="*/ 610004 w 610004"/>
                <a:gd name="connsiteY65" fmla="*/ 54560 h 553622"/>
                <a:gd name="connsiteX66" fmla="*/ 610004 w 610004"/>
                <a:gd name="connsiteY66" fmla="*/ 277762 h 553622"/>
                <a:gd name="connsiteX67" fmla="*/ 553375 w 610004"/>
                <a:gd name="connsiteY67" fmla="*/ 334307 h 553622"/>
                <a:gd name="connsiteX68" fmla="*/ 55636 w 610004"/>
                <a:gd name="connsiteY68" fmla="*/ 334307 h 553622"/>
                <a:gd name="connsiteX69" fmla="*/ 19870 w 610004"/>
                <a:gd name="connsiteY69" fmla="*/ 321411 h 553622"/>
                <a:gd name="connsiteX70" fmla="*/ 0 w 610004"/>
                <a:gd name="connsiteY70" fmla="*/ 277762 h 553622"/>
                <a:gd name="connsiteX71" fmla="*/ 0 w 610004"/>
                <a:gd name="connsiteY71" fmla="*/ 54560 h 553622"/>
                <a:gd name="connsiteX72" fmla="*/ 55636 w 610004"/>
                <a:gd name="connsiteY72" fmla="*/ 0 h 553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10004" h="553622">
                  <a:moveTo>
                    <a:pt x="610004" y="450415"/>
                  </a:moveTo>
                  <a:lnTo>
                    <a:pt x="610004" y="498049"/>
                  </a:lnTo>
                  <a:cubicBezTo>
                    <a:pt x="610004" y="528813"/>
                    <a:pt x="584173" y="553622"/>
                    <a:pt x="553375" y="553622"/>
                  </a:cubicBezTo>
                  <a:lnTo>
                    <a:pt x="55636" y="553622"/>
                  </a:lnTo>
                  <a:cubicBezTo>
                    <a:pt x="42720" y="553622"/>
                    <a:pt x="27818" y="547668"/>
                    <a:pt x="19870" y="540721"/>
                  </a:cubicBezTo>
                  <a:cubicBezTo>
                    <a:pt x="10929" y="532782"/>
                    <a:pt x="0" y="514920"/>
                    <a:pt x="0" y="498049"/>
                  </a:cubicBezTo>
                  <a:lnTo>
                    <a:pt x="0" y="459347"/>
                  </a:lnTo>
                  <a:lnTo>
                    <a:pt x="11922" y="459347"/>
                  </a:lnTo>
                  <a:cubicBezTo>
                    <a:pt x="24838" y="467286"/>
                    <a:pt x="40733" y="471255"/>
                    <a:pt x="55636" y="471255"/>
                  </a:cubicBezTo>
                  <a:lnTo>
                    <a:pt x="92395" y="471255"/>
                  </a:lnTo>
                  <a:cubicBezTo>
                    <a:pt x="102330" y="483164"/>
                    <a:pt x="111271" y="496064"/>
                    <a:pt x="117232" y="511942"/>
                  </a:cubicBezTo>
                  <a:lnTo>
                    <a:pt x="491779" y="511942"/>
                  </a:lnTo>
                  <a:cubicBezTo>
                    <a:pt x="497740" y="496064"/>
                    <a:pt x="505688" y="483164"/>
                    <a:pt x="515623" y="471255"/>
                  </a:cubicBezTo>
                  <a:lnTo>
                    <a:pt x="553375" y="471255"/>
                  </a:lnTo>
                  <a:cubicBezTo>
                    <a:pt x="575232" y="471255"/>
                    <a:pt x="595102" y="463316"/>
                    <a:pt x="610004" y="450415"/>
                  </a:cubicBezTo>
                  <a:close/>
                  <a:moveTo>
                    <a:pt x="610004" y="340360"/>
                  </a:moveTo>
                  <a:lnTo>
                    <a:pt x="610004" y="387920"/>
                  </a:lnTo>
                  <a:cubicBezTo>
                    <a:pt x="610004" y="418637"/>
                    <a:pt x="584173" y="443408"/>
                    <a:pt x="553375" y="443408"/>
                  </a:cubicBezTo>
                  <a:lnTo>
                    <a:pt x="55636" y="443408"/>
                  </a:lnTo>
                  <a:cubicBezTo>
                    <a:pt x="42720" y="443408"/>
                    <a:pt x="27818" y="437463"/>
                    <a:pt x="19870" y="431518"/>
                  </a:cubicBezTo>
                  <a:cubicBezTo>
                    <a:pt x="10929" y="423591"/>
                    <a:pt x="0" y="404765"/>
                    <a:pt x="0" y="387920"/>
                  </a:cubicBezTo>
                  <a:lnTo>
                    <a:pt x="0" y="349277"/>
                  </a:lnTo>
                  <a:lnTo>
                    <a:pt x="11922" y="349277"/>
                  </a:lnTo>
                  <a:cubicBezTo>
                    <a:pt x="24838" y="357204"/>
                    <a:pt x="40733" y="362158"/>
                    <a:pt x="55636" y="362158"/>
                  </a:cubicBezTo>
                  <a:lnTo>
                    <a:pt x="92395" y="362158"/>
                  </a:lnTo>
                  <a:cubicBezTo>
                    <a:pt x="102330" y="373058"/>
                    <a:pt x="111271" y="386930"/>
                    <a:pt x="117232" y="401792"/>
                  </a:cubicBezTo>
                  <a:lnTo>
                    <a:pt x="491779" y="401792"/>
                  </a:lnTo>
                  <a:cubicBezTo>
                    <a:pt x="497740" y="386930"/>
                    <a:pt x="505688" y="373058"/>
                    <a:pt x="515623" y="362158"/>
                  </a:cubicBezTo>
                  <a:lnTo>
                    <a:pt x="553375" y="362158"/>
                  </a:lnTo>
                  <a:cubicBezTo>
                    <a:pt x="575232" y="362158"/>
                    <a:pt x="595102" y="353241"/>
                    <a:pt x="610004" y="340360"/>
                  </a:cubicBezTo>
                  <a:close/>
                  <a:moveTo>
                    <a:pt x="296003" y="93312"/>
                  </a:moveTo>
                  <a:lnTo>
                    <a:pt x="296003" y="110170"/>
                  </a:lnTo>
                  <a:cubicBezTo>
                    <a:pt x="276138" y="114137"/>
                    <a:pt x="265212" y="127028"/>
                    <a:pt x="265212" y="142894"/>
                  </a:cubicBezTo>
                  <a:cubicBezTo>
                    <a:pt x="265212" y="160743"/>
                    <a:pt x="278124" y="169668"/>
                    <a:pt x="297989" y="175618"/>
                  </a:cubicBezTo>
                  <a:cubicBezTo>
                    <a:pt x="310901" y="180576"/>
                    <a:pt x="316861" y="184542"/>
                    <a:pt x="316861" y="191484"/>
                  </a:cubicBezTo>
                  <a:cubicBezTo>
                    <a:pt x="316861" y="199417"/>
                    <a:pt x="309908" y="203384"/>
                    <a:pt x="298982" y="203384"/>
                  </a:cubicBezTo>
                  <a:cubicBezTo>
                    <a:pt x="288057" y="203384"/>
                    <a:pt x="277131" y="199417"/>
                    <a:pt x="269185" y="195450"/>
                  </a:cubicBezTo>
                  <a:lnTo>
                    <a:pt x="264219" y="216275"/>
                  </a:lnTo>
                  <a:cubicBezTo>
                    <a:pt x="271172" y="220241"/>
                    <a:pt x="282097" y="224208"/>
                    <a:pt x="295010" y="224208"/>
                  </a:cubicBezTo>
                  <a:lnTo>
                    <a:pt x="295010" y="241066"/>
                  </a:lnTo>
                  <a:lnTo>
                    <a:pt x="311895" y="241066"/>
                  </a:lnTo>
                  <a:lnTo>
                    <a:pt x="311895" y="223216"/>
                  </a:lnTo>
                  <a:cubicBezTo>
                    <a:pt x="332752" y="219250"/>
                    <a:pt x="344671" y="205367"/>
                    <a:pt x="344671" y="189501"/>
                  </a:cubicBezTo>
                  <a:cubicBezTo>
                    <a:pt x="344671" y="172643"/>
                    <a:pt x="336725" y="162727"/>
                    <a:pt x="314874" y="154793"/>
                  </a:cubicBezTo>
                  <a:cubicBezTo>
                    <a:pt x="298982" y="149835"/>
                    <a:pt x="293023" y="145869"/>
                    <a:pt x="293023" y="139919"/>
                  </a:cubicBezTo>
                  <a:cubicBezTo>
                    <a:pt x="293023" y="133969"/>
                    <a:pt x="296996" y="129011"/>
                    <a:pt x="307922" y="129011"/>
                  </a:cubicBezTo>
                  <a:cubicBezTo>
                    <a:pt x="321827" y="129011"/>
                    <a:pt x="329773" y="133969"/>
                    <a:pt x="334739" y="135952"/>
                  </a:cubicBezTo>
                  <a:lnTo>
                    <a:pt x="339705" y="115128"/>
                  </a:lnTo>
                  <a:cubicBezTo>
                    <a:pt x="333746" y="112153"/>
                    <a:pt x="325800" y="109178"/>
                    <a:pt x="313881" y="109178"/>
                  </a:cubicBezTo>
                  <a:lnTo>
                    <a:pt x="313881" y="93312"/>
                  </a:lnTo>
                  <a:close/>
                  <a:moveTo>
                    <a:pt x="303949" y="67530"/>
                  </a:moveTo>
                  <a:cubicBezTo>
                    <a:pt x="358577" y="67530"/>
                    <a:pt x="403272" y="112153"/>
                    <a:pt x="403272" y="166693"/>
                  </a:cubicBezTo>
                  <a:cubicBezTo>
                    <a:pt x="403272" y="221233"/>
                    <a:pt x="358577" y="264865"/>
                    <a:pt x="303949" y="264865"/>
                  </a:cubicBezTo>
                  <a:cubicBezTo>
                    <a:pt x="249321" y="264865"/>
                    <a:pt x="205618" y="221233"/>
                    <a:pt x="205618" y="166693"/>
                  </a:cubicBezTo>
                  <a:cubicBezTo>
                    <a:pt x="205618" y="112153"/>
                    <a:pt x="249321" y="67530"/>
                    <a:pt x="303949" y="67530"/>
                  </a:cubicBezTo>
                  <a:close/>
                  <a:moveTo>
                    <a:pt x="116239" y="40672"/>
                  </a:moveTo>
                  <a:cubicBezTo>
                    <a:pt x="103323" y="79360"/>
                    <a:pt x="73519" y="105153"/>
                    <a:pt x="41727" y="117057"/>
                  </a:cubicBezTo>
                  <a:lnTo>
                    <a:pt x="41727" y="216258"/>
                  </a:lnTo>
                  <a:cubicBezTo>
                    <a:pt x="73519" y="228162"/>
                    <a:pt x="103323" y="254946"/>
                    <a:pt x="117232" y="292642"/>
                  </a:cubicBezTo>
                  <a:lnTo>
                    <a:pt x="491779" y="292642"/>
                  </a:lnTo>
                  <a:cubicBezTo>
                    <a:pt x="505688" y="253954"/>
                    <a:pt x="535492" y="227170"/>
                    <a:pt x="568278" y="215266"/>
                  </a:cubicBezTo>
                  <a:lnTo>
                    <a:pt x="568278" y="118049"/>
                  </a:lnTo>
                  <a:cubicBezTo>
                    <a:pt x="534499" y="106145"/>
                    <a:pt x="505688" y="81344"/>
                    <a:pt x="492772" y="40672"/>
                  </a:cubicBezTo>
                  <a:close/>
                  <a:moveTo>
                    <a:pt x="55636" y="0"/>
                  </a:moveTo>
                  <a:lnTo>
                    <a:pt x="553375" y="0"/>
                  </a:lnTo>
                  <a:cubicBezTo>
                    <a:pt x="584173" y="0"/>
                    <a:pt x="610004" y="23808"/>
                    <a:pt x="610004" y="54560"/>
                  </a:cubicBezTo>
                  <a:lnTo>
                    <a:pt x="610004" y="277762"/>
                  </a:lnTo>
                  <a:cubicBezTo>
                    <a:pt x="610004" y="308515"/>
                    <a:pt x="584173" y="334307"/>
                    <a:pt x="553375" y="334307"/>
                  </a:cubicBezTo>
                  <a:lnTo>
                    <a:pt x="55636" y="334307"/>
                  </a:lnTo>
                  <a:cubicBezTo>
                    <a:pt x="42720" y="334307"/>
                    <a:pt x="27818" y="327363"/>
                    <a:pt x="19870" y="321411"/>
                  </a:cubicBezTo>
                  <a:cubicBezTo>
                    <a:pt x="10929" y="313475"/>
                    <a:pt x="0" y="294626"/>
                    <a:pt x="0" y="277762"/>
                  </a:cubicBezTo>
                  <a:lnTo>
                    <a:pt x="0" y="54560"/>
                  </a:lnTo>
                  <a:cubicBezTo>
                    <a:pt x="0" y="23808"/>
                    <a:pt x="24838" y="0"/>
                    <a:pt x="5563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dk1"/>
                </a:solidFill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5648432" y="2261520"/>
            <a:ext cx="4803507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648432" y="3768794"/>
            <a:ext cx="4803507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5648432" y="5322368"/>
            <a:ext cx="4803507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点击此处添加文本信息。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077317" y="1357704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rgbClr val="7F7F7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  <a:endParaRPr lang="zh-CN" altLang="en-US" sz="4000" spc="600" dirty="0">
              <a:solidFill>
                <a:srgbClr val="7F7F7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80947" y="2302511"/>
            <a:ext cx="2631687" cy="0"/>
          </a:xfrm>
          <a:prstGeom prst="line">
            <a:avLst/>
          </a:prstGeom>
          <a:ln w="571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80947" y="1733799"/>
            <a:ext cx="1100253" cy="0"/>
          </a:xfrm>
          <a:prstGeom prst="line">
            <a:avLst/>
          </a:prstGeom>
          <a:ln w="571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4474148" y="319020"/>
            <a:ext cx="5898372" cy="5642686"/>
            <a:chOff x="4602480" y="934122"/>
            <a:chExt cx="5898372" cy="5642686"/>
          </a:xfrm>
        </p:grpSpPr>
        <p:sp>
          <p:nvSpPr>
            <p:cNvPr id="14" name="矩形 13"/>
            <p:cNvSpPr/>
            <p:nvPr/>
          </p:nvSpPr>
          <p:spPr>
            <a:xfrm>
              <a:off x="4602480" y="1264920"/>
              <a:ext cx="731520" cy="707886"/>
            </a:xfrm>
            <a:prstGeom prst="rect">
              <a:avLst/>
            </a:prstGeom>
            <a:gradFill>
              <a:gsLst>
                <a:gs pos="64000">
                  <a:srgbClr val="7FA998">
                    <a:alpha val="92000"/>
                  </a:srgbClr>
                </a:gs>
                <a:gs pos="0">
                  <a:srgbClr val="7FA998"/>
                </a:gs>
                <a:gs pos="100000">
                  <a:srgbClr val="7FA998">
                    <a:alpha val="56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368300" dist="50800" dir="5400000" sx="97000" sy="97000" algn="ctr" rotWithShape="0">
                <a:srgbClr val="7FA998">
                  <a:alpha val="80000"/>
                </a:srgbClr>
              </a:outerShdw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just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751544" y="934122"/>
              <a:ext cx="1040626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5500" dirty="0">
                  <a:solidFill>
                    <a:srgbClr val="7F7F7F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01</a:t>
              </a:r>
              <a:endParaRPr lang="zh-CN" altLang="en-US" sz="5500" dirty="0">
                <a:solidFill>
                  <a:srgbClr val="7F7F7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920789" y="2064246"/>
              <a:ext cx="4580063" cy="0"/>
            </a:xfrm>
            <a:prstGeom prst="line">
              <a:avLst/>
            </a:prstGeom>
            <a:ln w="53975">
              <a:solidFill>
                <a:srgbClr val="7FA9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132507" y="1403481"/>
              <a:ext cx="2368345" cy="0"/>
            </a:xfrm>
            <a:prstGeom prst="line">
              <a:avLst/>
            </a:prstGeom>
            <a:ln w="53975">
              <a:solidFill>
                <a:srgbClr val="7FA99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6125692" y="1191736"/>
              <a:ext cx="13513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125692" y="2860162"/>
              <a:ext cx="13513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125692" y="4534126"/>
              <a:ext cx="13513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125692" y="6207476"/>
              <a:ext cx="13513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TEXT HERE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474148" y="2014226"/>
            <a:ext cx="5893526" cy="1137232"/>
            <a:chOff x="4617720" y="2174771"/>
            <a:chExt cx="5718315" cy="1137232"/>
          </a:xfrm>
        </p:grpSpPr>
        <p:sp>
          <p:nvSpPr>
            <p:cNvPr id="15" name="矩形 14"/>
            <p:cNvSpPr/>
            <p:nvPr/>
          </p:nvSpPr>
          <p:spPr>
            <a:xfrm>
              <a:off x="4617720" y="2509629"/>
              <a:ext cx="731520" cy="707886"/>
            </a:xfrm>
            <a:prstGeom prst="rect">
              <a:avLst/>
            </a:prstGeom>
            <a:gradFill>
              <a:gsLst>
                <a:gs pos="64000">
                  <a:srgbClr val="DF8543"/>
                </a:gs>
                <a:gs pos="0">
                  <a:srgbClr val="DF8543"/>
                </a:gs>
                <a:gs pos="100000">
                  <a:srgbClr val="DF8543"/>
                </a:gs>
              </a:gsLst>
              <a:lin ang="5400000" scaled="1"/>
            </a:gradFill>
            <a:ln>
              <a:noFill/>
            </a:ln>
            <a:effectLst>
              <a:outerShdw blurRad="368300" dist="50800" dir="5400000" sx="97000" sy="97000" algn="ctr" rotWithShape="0">
                <a:srgbClr val="DF8543">
                  <a:alpha val="80000"/>
                </a:srgbClr>
              </a:outerShdw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750926" y="2174771"/>
              <a:ext cx="1041862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500" dirty="0">
                  <a:solidFill>
                    <a:srgbClr val="7F7F7F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02</a:t>
              </a:r>
              <a:endParaRPr lang="zh-CN" altLang="en-US" sz="5500" dirty="0">
                <a:solidFill>
                  <a:srgbClr val="7F7F7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755972" y="3312003"/>
              <a:ext cx="4580063" cy="0"/>
            </a:xfrm>
            <a:prstGeom prst="line">
              <a:avLst/>
            </a:prstGeom>
            <a:ln w="53975">
              <a:solidFill>
                <a:srgbClr val="DF85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8042801" y="2644130"/>
              <a:ext cx="2293234" cy="7108"/>
            </a:xfrm>
            <a:prstGeom prst="line">
              <a:avLst/>
            </a:prstGeom>
            <a:ln w="53975">
              <a:solidFill>
                <a:srgbClr val="DF85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4474148" y="3716540"/>
            <a:ext cx="5875808" cy="1118125"/>
            <a:chOff x="4617720" y="3534023"/>
            <a:chExt cx="5875808" cy="1118125"/>
          </a:xfrm>
        </p:grpSpPr>
        <p:sp>
          <p:nvSpPr>
            <p:cNvPr id="16" name="矩形 15"/>
            <p:cNvSpPr/>
            <p:nvPr/>
          </p:nvSpPr>
          <p:spPr>
            <a:xfrm>
              <a:off x="4617720" y="3828663"/>
              <a:ext cx="731520" cy="707886"/>
            </a:xfrm>
            <a:prstGeom prst="rect">
              <a:avLst/>
            </a:prstGeom>
            <a:gradFill>
              <a:gsLst>
                <a:gs pos="64000">
                  <a:srgbClr val="F1F1B0"/>
                </a:gs>
                <a:gs pos="0">
                  <a:srgbClr val="F1F1B0"/>
                </a:gs>
                <a:gs pos="100000">
                  <a:srgbClr val="F1F1B0"/>
                </a:gs>
              </a:gsLst>
              <a:lin ang="5400000" scaled="1"/>
            </a:gradFill>
            <a:ln>
              <a:noFill/>
            </a:ln>
            <a:effectLst>
              <a:outerShdw blurRad="368300" dist="50800" dir="5400000" sx="97000" sy="97000" algn="ctr" rotWithShape="0">
                <a:srgbClr val="F1F1B0">
                  <a:alpha val="80000"/>
                </a:srgbClr>
              </a:outerShdw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787669" y="3534023"/>
              <a:ext cx="1041862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500" dirty="0">
                  <a:solidFill>
                    <a:srgbClr val="7F7F7F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03</a:t>
              </a:r>
              <a:endParaRPr lang="zh-CN" altLang="en-US" sz="5500" dirty="0">
                <a:solidFill>
                  <a:srgbClr val="7F7F7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5913465" y="4652148"/>
              <a:ext cx="4580063" cy="0"/>
            </a:xfrm>
            <a:prstGeom prst="line">
              <a:avLst/>
            </a:prstGeom>
            <a:ln w="53975">
              <a:solidFill>
                <a:srgbClr val="F1F1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147747" y="3991383"/>
              <a:ext cx="2345781" cy="0"/>
            </a:xfrm>
            <a:prstGeom prst="line">
              <a:avLst/>
            </a:prstGeom>
            <a:ln w="53975">
              <a:solidFill>
                <a:srgbClr val="F1F1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4474148" y="5399746"/>
            <a:ext cx="5893526" cy="1080450"/>
            <a:chOff x="4617720" y="4789250"/>
            <a:chExt cx="5893526" cy="1080450"/>
          </a:xfrm>
        </p:grpSpPr>
        <p:sp>
          <p:nvSpPr>
            <p:cNvPr id="17" name="矩形 16"/>
            <p:cNvSpPr/>
            <p:nvPr/>
          </p:nvSpPr>
          <p:spPr>
            <a:xfrm>
              <a:off x="4617720" y="5073372"/>
              <a:ext cx="731520" cy="707886"/>
            </a:xfrm>
            <a:prstGeom prst="rect">
              <a:avLst/>
            </a:prstGeom>
            <a:gradFill>
              <a:gsLst>
                <a:gs pos="64000">
                  <a:srgbClr val="FC9174"/>
                </a:gs>
                <a:gs pos="0">
                  <a:srgbClr val="FC9174"/>
                </a:gs>
                <a:gs pos="100000">
                  <a:srgbClr val="FC9174"/>
                </a:gs>
              </a:gsLst>
              <a:lin ang="5400000" scaled="1"/>
            </a:gradFill>
            <a:ln>
              <a:noFill/>
            </a:ln>
            <a:effectLst>
              <a:outerShdw blurRad="368300" dist="50800" dir="5400000" sx="97000" sy="97000" algn="ctr" rotWithShape="0">
                <a:srgbClr val="FC9174">
                  <a:alpha val="80000"/>
                </a:srgbClr>
              </a:outerShdw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750926" y="4789250"/>
              <a:ext cx="1041862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500" dirty="0">
                  <a:solidFill>
                    <a:srgbClr val="7F7F7F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04</a:t>
              </a:r>
              <a:endParaRPr lang="zh-CN" altLang="en-US" sz="5500" dirty="0">
                <a:solidFill>
                  <a:srgbClr val="7F7F7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5931183" y="5869700"/>
              <a:ext cx="4580063" cy="0"/>
            </a:xfrm>
            <a:prstGeom prst="line">
              <a:avLst/>
            </a:prstGeom>
            <a:ln w="53975">
              <a:solidFill>
                <a:srgbClr val="FC91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8147747" y="5208935"/>
              <a:ext cx="2363499" cy="0"/>
            </a:xfrm>
            <a:prstGeom prst="line">
              <a:avLst/>
            </a:prstGeom>
            <a:ln w="53975">
              <a:solidFill>
                <a:srgbClr val="FC91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5960876" y="1029124"/>
            <a:ext cx="3467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34710" y="2713648"/>
            <a:ext cx="3467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908544" y="4398172"/>
            <a:ext cx="3467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60876" y="6034383"/>
            <a:ext cx="3467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244476" y="2521751"/>
            <a:ext cx="2341562" cy="5164932"/>
          </a:xfrm>
          <a:prstGeom prst="parallelogram">
            <a:avLst>
              <a:gd name="adj" fmla="val 42857"/>
            </a:avLst>
          </a:prstGeom>
          <a:solidFill>
            <a:srgbClr val="A5A5A5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887413" y="828683"/>
            <a:ext cx="2341562" cy="5164932"/>
          </a:xfrm>
          <a:prstGeom prst="parallelogram">
            <a:avLst>
              <a:gd name="adj" fmla="val 42857"/>
            </a:avLst>
          </a:prstGeom>
          <a:solidFill>
            <a:srgbClr val="DF8543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9605962" y="-828696"/>
            <a:ext cx="2341562" cy="5164932"/>
          </a:xfrm>
          <a:prstGeom prst="parallelogram">
            <a:avLst>
              <a:gd name="adj" fmla="val 42857"/>
            </a:avLst>
          </a:prstGeom>
          <a:solidFill>
            <a:srgbClr val="A5A5A5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8963025" y="864372"/>
            <a:ext cx="2341562" cy="5164932"/>
          </a:xfrm>
          <a:prstGeom prst="parallelogram">
            <a:avLst>
              <a:gd name="adj" fmla="val 42857"/>
            </a:avLst>
          </a:prstGeom>
          <a:solidFill>
            <a:srgbClr val="DF854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649955" y="2528125"/>
            <a:ext cx="4892091" cy="1177925"/>
            <a:chOff x="3430587" y="2528125"/>
            <a:chExt cx="4892091" cy="1177925"/>
          </a:xfrm>
        </p:grpSpPr>
        <p:grpSp>
          <p:nvGrpSpPr>
            <p:cNvPr id="33" name="组合 32"/>
            <p:cNvGrpSpPr/>
            <p:nvPr/>
          </p:nvGrpSpPr>
          <p:grpSpPr>
            <a:xfrm>
              <a:off x="3430587" y="2528125"/>
              <a:ext cx="4892091" cy="1177925"/>
              <a:chOff x="3216275" y="1530866"/>
              <a:chExt cx="5285440" cy="1346200"/>
            </a:xfrm>
          </p:grpSpPr>
          <p:cxnSp>
            <p:nvCxnSpPr>
              <p:cNvPr id="35" name="直接连接符 34"/>
              <p:cNvCxnSpPr/>
              <p:nvPr/>
            </p:nvCxnSpPr>
            <p:spPr>
              <a:xfrm flipV="1">
                <a:off x="3216275" y="2828169"/>
                <a:ext cx="5285440" cy="48897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3216275" y="1530866"/>
                <a:ext cx="5285440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标题 1"/>
            <p:cNvSpPr txBox="1"/>
            <p:nvPr/>
          </p:nvSpPr>
          <p:spPr>
            <a:xfrm>
              <a:off x="3712453" y="2929393"/>
              <a:ext cx="4303538" cy="427429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b="1" dirty="0">
                  <a:solidFill>
                    <a:srgbClr val="9D2503"/>
                  </a:solidFill>
                  <a:latin typeface="+mn-lt"/>
                </a:rPr>
                <a:t>THANK YOU</a:t>
              </a:r>
              <a:endParaRPr lang="zh-CN" altLang="en-US" b="1" dirty="0">
                <a:solidFill>
                  <a:srgbClr val="9D2503"/>
                </a:solidFill>
                <a:latin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891984" y="4261128"/>
            <a:ext cx="2408032" cy="46166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TEXT</a:t>
            </a:r>
            <a:endParaRPr lang="zh-CN" altLang="en-US" sz="24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244" name="组合 243"/>
          <p:cNvGrpSpPr/>
          <p:nvPr/>
        </p:nvGrpSpPr>
        <p:grpSpPr>
          <a:xfrm>
            <a:off x="1836999" y="-830001"/>
            <a:ext cx="8518003" cy="8518003"/>
            <a:chOff x="1836999" y="-830001"/>
            <a:chExt cx="8518003" cy="8518003"/>
          </a:xfrm>
          <a:effectLst/>
        </p:grpSpPr>
        <p:sp>
          <p:nvSpPr>
            <p:cNvPr id="236" name="椭圆 235"/>
            <p:cNvSpPr/>
            <p:nvPr/>
          </p:nvSpPr>
          <p:spPr>
            <a:xfrm>
              <a:off x="3291469" y="624469"/>
              <a:ext cx="5609063" cy="5609063"/>
            </a:xfrm>
            <a:prstGeom prst="ellipse">
              <a:avLst/>
            </a:prstGeom>
            <a:noFill/>
            <a:ln w="22225">
              <a:solidFill>
                <a:srgbClr val="7FA9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2806646" y="139646"/>
              <a:ext cx="6578710" cy="6578710"/>
            </a:xfrm>
            <a:prstGeom prst="ellipse">
              <a:avLst/>
            </a:prstGeom>
            <a:noFill/>
            <a:ln w="17992" cap="flat" cmpd="sng" algn="ctr">
              <a:solidFill>
                <a:srgbClr val="7FA998">
                  <a:alpha val="85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2321822" y="-345178"/>
              <a:ext cx="7548356" cy="7548356"/>
            </a:xfrm>
            <a:prstGeom prst="ellipse">
              <a:avLst/>
            </a:prstGeom>
            <a:noFill/>
            <a:ln w="16933" cap="flat" cmpd="sng" algn="ctr">
              <a:solidFill>
                <a:srgbClr val="7FA998">
                  <a:alpha val="70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1836999" y="-830001"/>
              <a:ext cx="8518003" cy="8518003"/>
            </a:xfrm>
            <a:prstGeom prst="ellipse">
              <a:avLst/>
            </a:prstGeom>
            <a:noFill/>
            <a:ln w="15875">
              <a:solidFill>
                <a:srgbClr val="7FA998">
                  <a:alpha val="5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5" name="椭圆 244"/>
          <p:cNvSpPr/>
          <p:nvPr/>
        </p:nvSpPr>
        <p:spPr>
          <a:xfrm>
            <a:off x="3291469" y="624469"/>
            <a:ext cx="5609063" cy="5609063"/>
          </a:xfrm>
          <a:prstGeom prst="ellipse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1" name="组合 250"/>
          <p:cNvGrpSpPr/>
          <p:nvPr/>
        </p:nvGrpSpPr>
        <p:grpSpPr>
          <a:xfrm>
            <a:off x="3596502" y="1581267"/>
            <a:ext cx="4998996" cy="3070923"/>
            <a:chOff x="3596502" y="1430594"/>
            <a:chExt cx="4998996" cy="3070923"/>
          </a:xfrm>
          <a:effectLst>
            <a:outerShdw blurRad="127000" dist="63500" dir="5400000" sx="97000" sy="97000" algn="t" rotWithShape="0">
              <a:prstClr val="black">
                <a:alpha val="30000"/>
              </a:prstClr>
            </a:outerShdw>
          </a:effectLst>
        </p:grpSpPr>
        <p:sp>
          <p:nvSpPr>
            <p:cNvPr id="246" name="文本框 245"/>
            <p:cNvSpPr txBox="1"/>
            <p:nvPr/>
          </p:nvSpPr>
          <p:spPr>
            <a:xfrm>
              <a:off x="5192547" y="1430594"/>
              <a:ext cx="180690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/>
                  </a:solidFill>
                  <a:effectLst>
                    <a:glow rad="88900">
                      <a:srgbClr val="7FA998">
                        <a:alpha val="13000"/>
                      </a:srgbClr>
                    </a:glo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01</a:t>
              </a:r>
              <a:endParaRPr lang="zh-CN" altLang="en-US" sz="7200" b="1" spc="600" dirty="0">
                <a:solidFill>
                  <a:schemeClr val="bg1"/>
                </a:solidFill>
                <a:effectLst>
                  <a:glow rad="88900">
                    <a:srgbClr val="7FA998">
                      <a:alpha val="13000"/>
                    </a:srgbClr>
                  </a:glo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248" name="直接连接符 247"/>
            <p:cNvCxnSpPr/>
            <p:nvPr/>
          </p:nvCxnSpPr>
          <p:spPr>
            <a:xfrm>
              <a:off x="3784748" y="3039065"/>
              <a:ext cx="4622504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0" name="文本框 249"/>
            <p:cNvSpPr txBox="1"/>
            <p:nvPr/>
          </p:nvSpPr>
          <p:spPr>
            <a:xfrm>
              <a:off x="3596502" y="3301188"/>
              <a:ext cx="4998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effectLst>
                    <a:glow rad="88900">
                      <a:srgbClr val="7FA998">
                        <a:alpha val="13000"/>
                      </a:srgbClr>
                    </a:glo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TXET HERE</a:t>
              </a:r>
              <a:endParaRPr lang="en-US" altLang="zh-CN" sz="7200" dirty="0">
                <a:solidFill>
                  <a:schemeClr val="bg1"/>
                </a:solidFill>
                <a:effectLst>
                  <a:glow rad="88900">
                    <a:srgbClr val="7FA998">
                      <a:alpha val="13000"/>
                    </a:srgbClr>
                  </a:glo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36999" y="-830002"/>
            <a:ext cx="8518003" cy="8518003"/>
            <a:chOff x="1836999" y="-830001"/>
            <a:chExt cx="8518003" cy="8518003"/>
          </a:xfrm>
          <a:effectLst/>
        </p:grpSpPr>
        <p:sp>
          <p:nvSpPr>
            <p:cNvPr id="14" name="椭圆 13"/>
            <p:cNvSpPr/>
            <p:nvPr/>
          </p:nvSpPr>
          <p:spPr>
            <a:xfrm>
              <a:off x="3291469" y="624469"/>
              <a:ext cx="5609063" cy="5609063"/>
            </a:xfrm>
            <a:prstGeom prst="ellipse">
              <a:avLst/>
            </a:prstGeom>
            <a:noFill/>
            <a:ln w="22225">
              <a:solidFill>
                <a:srgbClr val="7FA9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2806646" y="139646"/>
              <a:ext cx="6578710" cy="6578710"/>
            </a:xfrm>
            <a:prstGeom prst="ellipse">
              <a:avLst/>
            </a:prstGeom>
            <a:noFill/>
            <a:ln w="17992" cap="flat" cmpd="sng" algn="ctr">
              <a:solidFill>
                <a:srgbClr val="7FA998">
                  <a:alpha val="85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321822" y="-345178"/>
              <a:ext cx="7548356" cy="7548356"/>
            </a:xfrm>
            <a:prstGeom prst="ellipse">
              <a:avLst/>
            </a:prstGeom>
            <a:noFill/>
            <a:ln w="16933" cap="flat" cmpd="sng" algn="ctr">
              <a:solidFill>
                <a:srgbClr val="7FA998">
                  <a:alpha val="70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36999" y="-830001"/>
              <a:ext cx="8518003" cy="8518003"/>
            </a:xfrm>
            <a:prstGeom prst="ellipse">
              <a:avLst/>
            </a:prstGeom>
            <a:noFill/>
            <a:ln w="15875">
              <a:solidFill>
                <a:srgbClr val="7FA998">
                  <a:alpha val="5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-22062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49606" y="1221082"/>
            <a:ext cx="10587946" cy="5239934"/>
            <a:chOff x="442912" y="1432605"/>
            <a:chExt cx="10587946" cy="5239934"/>
          </a:xfrm>
          <a:effectLst>
            <a:outerShdw blurRad="190500" dist="38100" dir="18900000" algn="bl" rotWithShape="0">
              <a:prstClr val="black">
                <a:alpha val="21000"/>
              </a:prstClr>
            </a:outerShdw>
          </a:effectLst>
        </p:grpSpPr>
        <p:grpSp>
          <p:nvGrpSpPr>
            <p:cNvPr id="7" name="组合 6"/>
            <p:cNvGrpSpPr/>
            <p:nvPr/>
          </p:nvGrpSpPr>
          <p:grpSpPr>
            <a:xfrm>
              <a:off x="796413" y="1432605"/>
              <a:ext cx="8999438" cy="1558942"/>
              <a:chOff x="796413" y="1737405"/>
              <a:chExt cx="8999438" cy="155894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96413" y="1737405"/>
                <a:ext cx="3451122" cy="894035"/>
              </a:xfrm>
              <a:prstGeom prst="rect">
                <a:avLst/>
              </a:prstGeom>
              <a:solidFill>
                <a:srgbClr val="7FA9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445077" y="2556103"/>
                <a:ext cx="4350774" cy="715419"/>
              </a:xfrm>
              <a:prstGeom prst="rect">
                <a:avLst/>
              </a:prstGeom>
              <a:solidFill>
                <a:srgbClr val="96B8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梯形 4"/>
              <p:cNvSpPr/>
              <p:nvPr/>
            </p:nvSpPr>
            <p:spPr>
              <a:xfrm rot="5400000">
                <a:off x="4083040" y="1901900"/>
                <a:ext cx="1534117" cy="1205127"/>
              </a:xfrm>
              <a:custGeom>
                <a:avLst/>
                <a:gdLst>
                  <a:gd name="connsiteX0" fmla="*/ 0 w 737421"/>
                  <a:gd name="connsiteY0" fmla="*/ 1768679 h 1768679"/>
                  <a:gd name="connsiteX1" fmla="*/ 184355 w 737421"/>
                  <a:gd name="connsiteY1" fmla="*/ 0 h 1768679"/>
                  <a:gd name="connsiteX2" fmla="*/ 553066 w 737421"/>
                  <a:gd name="connsiteY2" fmla="*/ 0 h 1768679"/>
                  <a:gd name="connsiteX3" fmla="*/ 737421 w 737421"/>
                  <a:gd name="connsiteY3" fmla="*/ 1768679 h 1768679"/>
                  <a:gd name="connsiteX4" fmla="*/ 0 w 737421"/>
                  <a:gd name="connsiteY4" fmla="*/ 1768679 h 1768679"/>
                  <a:gd name="connsiteX0-1" fmla="*/ 0 w 1600200"/>
                  <a:gd name="connsiteY0-2" fmla="*/ 1768679 h 1768679"/>
                  <a:gd name="connsiteX1-3" fmla="*/ 1600200 w 1600200"/>
                  <a:gd name="connsiteY1-4" fmla="*/ 44245 h 1768679"/>
                  <a:gd name="connsiteX2-5" fmla="*/ 553066 w 1600200"/>
                  <a:gd name="connsiteY2-6" fmla="*/ 0 h 1768679"/>
                  <a:gd name="connsiteX3-7" fmla="*/ 737421 w 1600200"/>
                  <a:gd name="connsiteY3-8" fmla="*/ 1768679 h 1768679"/>
                  <a:gd name="connsiteX4-9" fmla="*/ 0 w 1600200"/>
                  <a:gd name="connsiteY4-10" fmla="*/ 1768679 h 1768679"/>
                  <a:gd name="connsiteX0-11" fmla="*/ 0 w 1954166"/>
                  <a:gd name="connsiteY0-12" fmla="*/ 1812925 h 1812925"/>
                  <a:gd name="connsiteX1-13" fmla="*/ 1600200 w 1954166"/>
                  <a:gd name="connsiteY1-14" fmla="*/ 88491 h 1812925"/>
                  <a:gd name="connsiteX2-15" fmla="*/ 1954166 w 1954166"/>
                  <a:gd name="connsiteY2-16" fmla="*/ 0 h 1812925"/>
                  <a:gd name="connsiteX3-17" fmla="*/ 737421 w 1954166"/>
                  <a:gd name="connsiteY3-18" fmla="*/ 1812925 h 1812925"/>
                  <a:gd name="connsiteX4-19" fmla="*/ 0 w 1954166"/>
                  <a:gd name="connsiteY4-20" fmla="*/ 1812925 h 1812925"/>
                  <a:gd name="connsiteX0-21" fmla="*/ 0 w 1954166"/>
                  <a:gd name="connsiteY0-22" fmla="*/ 1812925 h 1812925"/>
                  <a:gd name="connsiteX1-23" fmla="*/ 700552 w 1954166"/>
                  <a:gd name="connsiteY1-24" fmla="*/ 663678 h 1812925"/>
                  <a:gd name="connsiteX2-25" fmla="*/ 1954166 w 1954166"/>
                  <a:gd name="connsiteY2-26" fmla="*/ 0 h 1812925"/>
                  <a:gd name="connsiteX3-27" fmla="*/ 737421 w 1954166"/>
                  <a:gd name="connsiteY3-28" fmla="*/ 1812925 h 1812925"/>
                  <a:gd name="connsiteX4-29" fmla="*/ 0 w 1954166"/>
                  <a:gd name="connsiteY4-30" fmla="*/ 1812925 h 1812925"/>
                  <a:gd name="connsiteX0-31" fmla="*/ 0 w 1187253"/>
                  <a:gd name="connsiteY0-32" fmla="*/ 1149247 h 1149247"/>
                  <a:gd name="connsiteX1-33" fmla="*/ 700552 w 1187253"/>
                  <a:gd name="connsiteY1-34" fmla="*/ 0 h 1149247"/>
                  <a:gd name="connsiteX2-35" fmla="*/ 1187253 w 1187253"/>
                  <a:gd name="connsiteY2-36" fmla="*/ 44244 h 1149247"/>
                  <a:gd name="connsiteX3-37" fmla="*/ 737421 w 1187253"/>
                  <a:gd name="connsiteY3-38" fmla="*/ 1149247 h 1149247"/>
                  <a:gd name="connsiteX4-39" fmla="*/ 0 w 1187253"/>
                  <a:gd name="connsiteY4-40" fmla="*/ 1149247 h 1149247"/>
                  <a:gd name="connsiteX0-41" fmla="*/ 0 w 1393731"/>
                  <a:gd name="connsiteY0-42" fmla="*/ 1163996 h 1163996"/>
                  <a:gd name="connsiteX1-43" fmla="*/ 700552 w 1393731"/>
                  <a:gd name="connsiteY1-44" fmla="*/ 14749 h 1163996"/>
                  <a:gd name="connsiteX2-45" fmla="*/ 1393731 w 1393731"/>
                  <a:gd name="connsiteY2-46" fmla="*/ 0 h 1163996"/>
                  <a:gd name="connsiteX3-47" fmla="*/ 737421 w 1393731"/>
                  <a:gd name="connsiteY3-48" fmla="*/ 1163996 h 1163996"/>
                  <a:gd name="connsiteX4-49" fmla="*/ 0 w 1393731"/>
                  <a:gd name="connsiteY4-50" fmla="*/ 1163996 h 1163996"/>
                  <a:gd name="connsiteX0-51" fmla="*/ 0 w 1393731"/>
                  <a:gd name="connsiteY0-52" fmla="*/ 1184807 h 1184807"/>
                  <a:gd name="connsiteX1-53" fmla="*/ 713108 w 1393731"/>
                  <a:gd name="connsiteY1-54" fmla="*/ 0 h 1184807"/>
                  <a:gd name="connsiteX2-55" fmla="*/ 1393731 w 1393731"/>
                  <a:gd name="connsiteY2-56" fmla="*/ 20811 h 1184807"/>
                  <a:gd name="connsiteX3-57" fmla="*/ 737421 w 1393731"/>
                  <a:gd name="connsiteY3-58" fmla="*/ 1184807 h 1184807"/>
                  <a:gd name="connsiteX4-59" fmla="*/ 0 w 1393731"/>
                  <a:gd name="connsiteY4-60" fmla="*/ 1184807 h 1184807"/>
                  <a:gd name="connsiteX0-61" fmla="*/ 0 w 1263983"/>
                  <a:gd name="connsiteY0-62" fmla="*/ 1184807 h 1184807"/>
                  <a:gd name="connsiteX1-63" fmla="*/ 713108 w 1263983"/>
                  <a:gd name="connsiteY1-64" fmla="*/ 0 h 1184807"/>
                  <a:gd name="connsiteX2-65" fmla="*/ 1263983 w 1263983"/>
                  <a:gd name="connsiteY2-66" fmla="*/ 20811 h 1184807"/>
                  <a:gd name="connsiteX3-67" fmla="*/ 737421 w 1263983"/>
                  <a:gd name="connsiteY3-68" fmla="*/ 1184807 h 1184807"/>
                  <a:gd name="connsiteX4-69" fmla="*/ 0 w 1263983"/>
                  <a:gd name="connsiteY4-70" fmla="*/ 1184807 h 1184807"/>
                  <a:gd name="connsiteX0-71" fmla="*/ 0 w 1263983"/>
                  <a:gd name="connsiteY0-72" fmla="*/ 1205127 h 1205127"/>
                  <a:gd name="connsiteX1-73" fmla="*/ 675439 w 1263983"/>
                  <a:gd name="connsiteY1-74" fmla="*/ 0 h 1205127"/>
                  <a:gd name="connsiteX2-75" fmla="*/ 1263983 w 1263983"/>
                  <a:gd name="connsiteY2-76" fmla="*/ 41131 h 1205127"/>
                  <a:gd name="connsiteX3-77" fmla="*/ 737421 w 1263983"/>
                  <a:gd name="connsiteY3-78" fmla="*/ 1205127 h 1205127"/>
                  <a:gd name="connsiteX4-79" fmla="*/ 0 w 1263983"/>
                  <a:gd name="connsiteY4-80" fmla="*/ 1205127 h 1205127"/>
                  <a:gd name="connsiteX0-81" fmla="*/ 0 w 1263983"/>
                  <a:gd name="connsiteY0-82" fmla="*/ 1205127 h 1205127"/>
                  <a:gd name="connsiteX1-83" fmla="*/ 675439 w 1263983"/>
                  <a:gd name="connsiteY1-84" fmla="*/ 0 h 1205127"/>
                  <a:gd name="connsiteX2-85" fmla="*/ 1263983 w 1263983"/>
                  <a:gd name="connsiteY2-86" fmla="*/ 491 h 1205127"/>
                  <a:gd name="connsiteX3-87" fmla="*/ 737421 w 1263983"/>
                  <a:gd name="connsiteY3-88" fmla="*/ 1205127 h 1205127"/>
                  <a:gd name="connsiteX4-89" fmla="*/ 0 w 1263983"/>
                  <a:gd name="connsiteY4-90" fmla="*/ 1205127 h 12051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63983" h="1205127">
                    <a:moveTo>
                      <a:pt x="0" y="1205127"/>
                    </a:moveTo>
                    <a:lnTo>
                      <a:pt x="675439" y="0"/>
                    </a:lnTo>
                    <a:lnTo>
                      <a:pt x="1263983" y="491"/>
                    </a:lnTo>
                    <a:lnTo>
                      <a:pt x="737421" y="1205127"/>
                    </a:lnTo>
                    <a:lnTo>
                      <a:pt x="0" y="1205127"/>
                    </a:lnTo>
                    <a:close/>
                  </a:path>
                </a:pathLst>
              </a:custGeom>
              <a:solidFill>
                <a:srgbClr val="7FA9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梯形 4"/>
              <p:cNvSpPr/>
              <p:nvPr/>
            </p:nvSpPr>
            <p:spPr>
              <a:xfrm rot="5400000">
                <a:off x="4090625" y="1926725"/>
                <a:ext cx="1534117" cy="1205127"/>
              </a:xfrm>
              <a:custGeom>
                <a:avLst/>
                <a:gdLst>
                  <a:gd name="connsiteX0" fmla="*/ 0 w 737421"/>
                  <a:gd name="connsiteY0" fmla="*/ 1768679 h 1768679"/>
                  <a:gd name="connsiteX1" fmla="*/ 184355 w 737421"/>
                  <a:gd name="connsiteY1" fmla="*/ 0 h 1768679"/>
                  <a:gd name="connsiteX2" fmla="*/ 553066 w 737421"/>
                  <a:gd name="connsiteY2" fmla="*/ 0 h 1768679"/>
                  <a:gd name="connsiteX3" fmla="*/ 737421 w 737421"/>
                  <a:gd name="connsiteY3" fmla="*/ 1768679 h 1768679"/>
                  <a:gd name="connsiteX4" fmla="*/ 0 w 737421"/>
                  <a:gd name="connsiteY4" fmla="*/ 1768679 h 1768679"/>
                  <a:gd name="connsiteX0-1" fmla="*/ 0 w 1600200"/>
                  <a:gd name="connsiteY0-2" fmla="*/ 1768679 h 1768679"/>
                  <a:gd name="connsiteX1-3" fmla="*/ 1600200 w 1600200"/>
                  <a:gd name="connsiteY1-4" fmla="*/ 44245 h 1768679"/>
                  <a:gd name="connsiteX2-5" fmla="*/ 553066 w 1600200"/>
                  <a:gd name="connsiteY2-6" fmla="*/ 0 h 1768679"/>
                  <a:gd name="connsiteX3-7" fmla="*/ 737421 w 1600200"/>
                  <a:gd name="connsiteY3-8" fmla="*/ 1768679 h 1768679"/>
                  <a:gd name="connsiteX4-9" fmla="*/ 0 w 1600200"/>
                  <a:gd name="connsiteY4-10" fmla="*/ 1768679 h 1768679"/>
                  <a:gd name="connsiteX0-11" fmla="*/ 0 w 1954166"/>
                  <a:gd name="connsiteY0-12" fmla="*/ 1812925 h 1812925"/>
                  <a:gd name="connsiteX1-13" fmla="*/ 1600200 w 1954166"/>
                  <a:gd name="connsiteY1-14" fmla="*/ 88491 h 1812925"/>
                  <a:gd name="connsiteX2-15" fmla="*/ 1954166 w 1954166"/>
                  <a:gd name="connsiteY2-16" fmla="*/ 0 h 1812925"/>
                  <a:gd name="connsiteX3-17" fmla="*/ 737421 w 1954166"/>
                  <a:gd name="connsiteY3-18" fmla="*/ 1812925 h 1812925"/>
                  <a:gd name="connsiteX4-19" fmla="*/ 0 w 1954166"/>
                  <a:gd name="connsiteY4-20" fmla="*/ 1812925 h 1812925"/>
                  <a:gd name="connsiteX0-21" fmla="*/ 0 w 1954166"/>
                  <a:gd name="connsiteY0-22" fmla="*/ 1812925 h 1812925"/>
                  <a:gd name="connsiteX1-23" fmla="*/ 700552 w 1954166"/>
                  <a:gd name="connsiteY1-24" fmla="*/ 663678 h 1812925"/>
                  <a:gd name="connsiteX2-25" fmla="*/ 1954166 w 1954166"/>
                  <a:gd name="connsiteY2-26" fmla="*/ 0 h 1812925"/>
                  <a:gd name="connsiteX3-27" fmla="*/ 737421 w 1954166"/>
                  <a:gd name="connsiteY3-28" fmla="*/ 1812925 h 1812925"/>
                  <a:gd name="connsiteX4-29" fmla="*/ 0 w 1954166"/>
                  <a:gd name="connsiteY4-30" fmla="*/ 1812925 h 1812925"/>
                  <a:gd name="connsiteX0-31" fmla="*/ 0 w 1187253"/>
                  <a:gd name="connsiteY0-32" fmla="*/ 1149247 h 1149247"/>
                  <a:gd name="connsiteX1-33" fmla="*/ 700552 w 1187253"/>
                  <a:gd name="connsiteY1-34" fmla="*/ 0 h 1149247"/>
                  <a:gd name="connsiteX2-35" fmla="*/ 1187253 w 1187253"/>
                  <a:gd name="connsiteY2-36" fmla="*/ 44244 h 1149247"/>
                  <a:gd name="connsiteX3-37" fmla="*/ 737421 w 1187253"/>
                  <a:gd name="connsiteY3-38" fmla="*/ 1149247 h 1149247"/>
                  <a:gd name="connsiteX4-39" fmla="*/ 0 w 1187253"/>
                  <a:gd name="connsiteY4-40" fmla="*/ 1149247 h 1149247"/>
                  <a:gd name="connsiteX0-41" fmla="*/ 0 w 1393731"/>
                  <a:gd name="connsiteY0-42" fmla="*/ 1163996 h 1163996"/>
                  <a:gd name="connsiteX1-43" fmla="*/ 700552 w 1393731"/>
                  <a:gd name="connsiteY1-44" fmla="*/ 14749 h 1163996"/>
                  <a:gd name="connsiteX2-45" fmla="*/ 1393731 w 1393731"/>
                  <a:gd name="connsiteY2-46" fmla="*/ 0 h 1163996"/>
                  <a:gd name="connsiteX3-47" fmla="*/ 737421 w 1393731"/>
                  <a:gd name="connsiteY3-48" fmla="*/ 1163996 h 1163996"/>
                  <a:gd name="connsiteX4-49" fmla="*/ 0 w 1393731"/>
                  <a:gd name="connsiteY4-50" fmla="*/ 1163996 h 1163996"/>
                  <a:gd name="connsiteX0-51" fmla="*/ 0 w 1393731"/>
                  <a:gd name="connsiteY0-52" fmla="*/ 1184807 h 1184807"/>
                  <a:gd name="connsiteX1-53" fmla="*/ 713108 w 1393731"/>
                  <a:gd name="connsiteY1-54" fmla="*/ 0 h 1184807"/>
                  <a:gd name="connsiteX2-55" fmla="*/ 1393731 w 1393731"/>
                  <a:gd name="connsiteY2-56" fmla="*/ 20811 h 1184807"/>
                  <a:gd name="connsiteX3-57" fmla="*/ 737421 w 1393731"/>
                  <a:gd name="connsiteY3-58" fmla="*/ 1184807 h 1184807"/>
                  <a:gd name="connsiteX4-59" fmla="*/ 0 w 1393731"/>
                  <a:gd name="connsiteY4-60" fmla="*/ 1184807 h 1184807"/>
                  <a:gd name="connsiteX0-61" fmla="*/ 0 w 1263983"/>
                  <a:gd name="connsiteY0-62" fmla="*/ 1184807 h 1184807"/>
                  <a:gd name="connsiteX1-63" fmla="*/ 713108 w 1263983"/>
                  <a:gd name="connsiteY1-64" fmla="*/ 0 h 1184807"/>
                  <a:gd name="connsiteX2-65" fmla="*/ 1263983 w 1263983"/>
                  <a:gd name="connsiteY2-66" fmla="*/ 20811 h 1184807"/>
                  <a:gd name="connsiteX3-67" fmla="*/ 737421 w 1263983"/>
                  <a:gd name="connsiteY3-68" fmla="*/ 1184807 h 1184807"/>
                  <a:gd name="connsiteX4-69" fmla="*/ 0 w 1263983"/>
                  <a:gd name="connsiteY4-70" fmla="*/ 1184807 h 1184807"/>
                  <a:gd name="connsiteX0-71" fmla="*/ 0 w 1263983"/>
                  <a:gd name="connsiteY0-72" fmla="*/ 1205127 h 1205127"/>
                  <a:gd name="connsiteX1-73" fmla="*/ 675439 w 1263983"/>
                  <a:gd name="connsiteY1-74" fmla="*/ 0 h 1205127"/>
                  <a:gd name="connsiteX2-75" fmla="*/ 1263983 w 1263983"/>
                  <a:gd name="connsiteY2-76" fmla="*/ 41131 h 1205127"/>
                  <a:gd name="connsiteX3-77" fmla="*/ 737421 w 1263983"/>
                  <a:gd name="connsiteY3-78" fmla="*/ 1205127 h 1205127"/>
                  <a:gd name="connsiteX4-79" fmla="*/ 0 w 1263983"/>
                  <a:gd name="connsiteY4-80" fmla="*/ 1205127 h 1205127"/>
                  <a:gd name="connsiteX0-81" fmla="*/ 0 w 1263983"/>
                  <a:gd name="connsiteY0-82" fmla="*/ 1205127 h 1205127"/>
                  <a:gd name="connsiteX1-83" fmla="*/ 675439 w 1263983"/>
                  <a:gd name="connsiteY1-84" fmla="*/ 0 h 1205127"/>
                  <a:gd name="connsiteX2-85" fmla="*/ 1263983 w 1263983"/>
                  <a:gd name="connsiteY2-86" fmla="*/ 491 h 1205127"/>
                  <a:gd name="connsiteX3-87" fmla="*/ 737421 w 1263983"/>
                  <a:gd name="connsiteY3-88" fmla="*/ 1205127 h 1205127"/>
                  <a:gd name="connsiteX4-89" fmla="*/ 0 w 1263983"/>
                  <a:gd name="connsiteY4-90" fmla="*/ 1205127 h 12051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263983" h="1205127">
                    <a:moveTo>
                      <a:pt x="0" y="1205127"/>
                    </a:moveTo>
                    <a:lnTo>
                      <a:pt x="675439" y="0"/>
                    </a:lnTo>
                    <a:lnTo>
                      <a:pt x="1263983" y="491"/>
                    </a:lnTo>
                    <a:lnTo>
                      <a:pt x="737421" y="1205127"/>
                    </a:lnTo>
                    <a:lnTo>
                      <a:pt x="0" y="1205127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1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836145" y="2728461"/>
              <a:ext cx="9194713" cy="1377647"/>
              <a:chOff x="1851385" y="3094677"/>
              <a:chExt cx="9194713" cy="1377647"/>
            </a:xfrm>
          </p:grpSpPr>
          <p:sp>
            <p:nvSpPr>
              <p:cNvPr id="21" name="梯形 4"/>
              <p:cNvSpPr/>
              <p:nvPr/>
            </p:nvSpPr>
            <p:spPr>
              <a:xfrm rot="5400000">
                <a:off x="4159028" y="3175598"/>
                <a:ext cx="1368384" cy="1206542"/>
              </a:xfrm>
              <a:custGeom>
                <a:avLst/>
                <a:gdLst>
                  <a:gd name="connsiteX0" fmla="*/ 0 w 737421"/>
                  <a:gd name="connsiteY0" fmla="*/ 1768679 h 1768679"/>
                  <a:gd name="connsiteX1" fmla="*/ 184355 w 737421"/>
                  <a:gd name="connsiteY1" fmla="*/ 0 h 1768679"/>
                  <a:gd name="connsiteX2" fmla="*/ 553066 w 737421"/>
                  <a:gd name="connsiteY2" fmla="*/ 0 h 1768679"/>
                  <a:gd name="connsiteX3" fmla="*/ 737421 w 737421"/>
                  <a:gd name="connsiteY3" fmla="*/ 1768679 h 1768679"/>
                  <a:gd name="connsiteX4" fmla="*/ 0 w 737421"/>
                  <a:gd name="connsiteY4" fmla="*/ 1768679 h 1768679"/>
                  <a:gd name="connsiteX0-1" fmla="*/ 0 w 1600200"/>
                  <a:gd name="connsiteY0-2" fmla="*/ 1768679 h 1768679"/>
                  <a:gd name="connsiteX1-3" fmla="*/ 1600200 w 1600200"/>
                  <a:gd name="connsiteY1-4" fmla="*/ 44245 h 1768679"/>
                  <a:gd name="connsiteX2-5" fmla="*/ 553066 w 1600200"/>
                  <a:gd name="connsiteY2-6" fmla="*/ 0 h 1768679"/>
                  <a:gd name="connsiteX3-7" fmla="*/ 737421 w 1600200"/>
                  <a:gd name="connsiteY3-8" fmla="*/ 1768679 h 1768679"/>
                  <a:gd name="connsiteX4-9" fmla="*/ 0 w 1600200"/>
                  <a:gd name="connsiteY4-10" fmla="*/ 1768679 h 1768679"/>
                  <a:gd name="connsiteX0-11" fmla="*/ 0 w 1954166"/>
                  <a:gd name="connsiteY0-12" fmla="*/ 1812925 h 1812925"/>
                  <a:gd name="connsiteX1-13" fmla="*/ 1600200 w 1954166"/>
                  <a:gd name="connsiteY1-14" fmla="*/ 88491 h 1812925"/>
                  <a:gd name="connsiteX2-15" fmla="*/ 1954166 w 1954166"/>
                  <a:gd name="connsiteY2-16" fmla="*/ 0 h 1812925"/>
                  <a:gd name="connsiteX3-17" fmla="*/ 737421 w 1954166"/>
                  <a:gd name="connsiteY3-18" fmla="*/ 1812925 h 1812925"/>
                  <a:gd name="connsiteX4-19" fmla="*/ 0 w 1954166"/>
                  <a:gd name="connsiteY4-20" fmla="*/ 1812925 h 1812925"/>
                  <a:gd name="connsiteX0-21" fmla="*/ 0 w 1954166"/>
                  <a:gd name="connsiteY0-22" fmla="*/ 1812925 h 1812925"/>
                  <a:gd name="connsiteX1-23" fmla="*/ 700552 w 1954166"/>
                  <a:gd name="connsiteY1-24" fmla="*/ 663678 h 1812925"/>
                  <a:gd name="connsiteX2-25" fmla="*/ 1954166 w 1954166"/>
                  <a:gd name="connsiteY2-26" fmla="*/ 0 h 1812925"/>
                  <a:gd name="connsiteX3-27" fmla="*/ 737421 w 1954166"/>
                  <a:gd name="connsiteY3-28" fmla="*/ 1812925 h 1812925"/>
                  <a:gd name="connsiteX4-29" fmla="*/ 0 w 1954166"/>
                  <a:gd name="connsiteY4-30" fmla="*/ 1812925 h 1812925"/>
                  <a:gd name="connsiteX0-31" fmla="*/ 0 w 1187253"/>
                  <a:gd name="connsiteY0-32" fmla="*/ 1149247 h 1149247"/>
                  <a:gd name="connsiteX1-33" fmla="*/ 700552 w 1187253"/>
                  <a:gd name="connsiteY1-34" fmla="*/ 0 h 1149247"/>
                  <a:gd name="connsiteX2-35" fmla="*/ 1187253 w 1187253"/>
                  <a:gd name="connsiteY2-36" fmla="*/ 44244 h 1149247"/>
                  <a:gd name="connsiteX3-37" fmla="*/ 737421 w 1187253"/>
                  <a:gd name="connsiteY3-38" fmla="*/ 1149247 h 1149247"/>
                  <a:gd name="connsiteX4-39" fmla="*/ 0 w 1187253"/>
                  <a:gd name="connsiteY4-40" fmla="*/ 1149247 h 1149247"/>
                  <a:gd name="connsiteX0-41" fmla="*/ 0 w 1393731"/>
                  <a:gd name="connsiteY0-42" fmla="*/ 1163996 h 1163996"/>
                  <a:gd name="connsiteX1-43" fmla="*/ 700552 w 1393731"/>
                  <a:gd name="connsiteY1-44" fmla="*/ 14749 h 1163996"/>
                  <a:gd name="connsiteX2-45" fmla="*/ 1393731 w 1393731"/>
                  <a:gd name="connsiteY2-46" fmla="*/ 0 h 1163996"/>
                  <a:gd name="connsiteX3-47" fmla="*/ 737421 w 1393731"/>
                  <a:gd name="connsiteY3-48" fmla="*/ 1163996 h 1163996"/>
                  <a:gd name="connsiteX4-49" fmla="*/ 0 w 1393731"/>
                  <a:gd name="connsiteY4-50" fmla="*/ 1163996 h 1163996"/>
                  <a:gd name="connsiteX0-51" fmla="*/ 0 w 1393731"/>
                  <a:gd name="connsiteY0-52" fmla="*/ 1184807 h 1184807"/>
                  <a:gd name="connsiteX1-53" fmla="*/ 713108 w 1393731"/>
                  <a:gd name="connsiteY1-54" fmla="*/ 0 h 1184807"/>
                  <a:gd name="connsiteX2-55" fmla="*/ 1393731 w 1393731"/>
                  <a:gd name="connsiteY2-56" fmla="*/ 20811 h 1184807"/>
                  <a:gd name="connsiteX3-57" fmla="*/ 737421 w 1393731"/>
                  <a:gd name="connsiteY3-58" fmla="*/ 1184807 h 1184807"/>
                  <a:gd name="connsiteX4-59" fmla="*/ 0 w 1393731"/>
                  <a:gd name="connsiteY4-60" fmla="*/ 1184807 h 1184807"/>
                  <a:gd name="connsiteX0-61" fmla="*/ 0 w 1263983"/>
                  <a:gd name="connsiteY0-62" fmla="*/ 1184807 h 1184807"/>
                  <a:gd name="connsiteX1-63" fmla="*/ 713108 w 1263983"/>
                  <a:gd name="connsiteY1-64" fmla="*/ 0 h 1184807"/>
                  <a:gd name="connsiteX2-65" fmla="*/ 1263983 w 1263983"/>
                  <a:gd name="connsiteY2-66" fmla="*/ 20811 h 1184807"/>
                  <a:gd name="connsiteX3-67" fmla="*/ 737421 w 1263983"/>
                  <a:gd name="connsiteY3-68" fmla="*/ 1184807 h 1184807"/>
                  <a:gd name="connsiteX4-69" fmla="*/ 0 w 1263983"/>
                  <a:gd name="connsiteY4-70" fmla="*/ 1184807 h 1184807"/>
                  <a:gd name="connsiteX0-71" fmla="*/ 0 w 1263983"/>
                  <a:gd name="connsiteY0-72" fmla="*/ 1205127 h 1205127"/>
                  <a:gd name="connsiteX1-73" fmla="*/ 675439 w 1263983"/>
                  <a:gd name="connsiteY1-74" fmla="*/ 0 h 1205127"/>
                  <a:gd name="connsiteX2-75" fmla="*/ 1263983 w 1263983"/>
                  <a:gd name="connsiteY2-76" fmla="*/ 41131 h 1205127"/>
                  <a:gd name="connsiteX3-77" fmla="*/ 737421 w 1263983"/>
                  <a:gd name="connsiteY3-78" fmla="*/ 1205127 h 1205127"/>
                  <a:gd name="connsiteX4-79" fmla="*/ 0 w 1263983"/>
                  <a:gd name="connsiteY4-80" fmla="*/ 1205127 h 1205127"/>
                  <a:gd name="connsiteX0-81" fmla="*/ 0 w 1263983"/>
                  <a:gd name="connsiteY0-82" fmla="*/ 1205127 h 1205127"/>
                  <a:gd name="connsiteX1-83" fmla="*/ 675439 w 1263983"/>
                  <a:gd name="connsiteY1-84" fmla="*/ 0 h 1205127"/>
                  <a:gd name="connsiteX2-85" fmla="*/ 1263983 w 1263983"/>
                  <a:gd name="connsiteY2-86" fmla="*/ 491 h 1205127"/>
                  <a:gd name="connsiteX3-87" fmla="*/ 737421 w 1263983"/>
                  <a:gd name="connsiteY3-88" fmla="*/ 1205127 h 1205127"/>
                  <a:gd name="connsiteX4-89" fmla="*/ 0 w 1263983"/>
                  <a:gd name="connsiteY4-90" fmla="*/ 1205127 h 1205127"/>
                  <a:gd name="connsiteX0-91" fmla="*/ 0 w 1263983"/>
                  <a:gd name="connsiteY0-92" fmla="*/ 1205127 h 1205127"/>
                  <a:gd name="connsiteX1-93" fmla="*/ 675439 w 1263983"/>
                  <a:gd name="connsiteY1-94" fmla="*/ 0 h 1205127"/>
                  <a:gd name="connsiteX2-95" fmla="*/ 1263983 w 1263983"/>
                  <a:gd name="connsiteY2-96" fmla="*/ 491 h 1205127"/>
                  <a:gd name="connsiteX3-97" fmla="*/ 825316 w 1263983"/>
                  <a:gd name="connsiteY3-98" fmla="*/ 1194967 h 1205127"/>
                  <a:gd name="connsiteX4-99" fmla="*/ 0 w 1263983"/>
                  <a:gd name="connsiteY4-100" fmla="*/ 1205127 h 1205127"/>
                  <a:gd name="connsiteX0-101" fmla="*/ 0 w 1263983"/>
                  <a:gd name="connsiteY0-102" fmla="*/ 1205127 h 1205127"/>
                  <a:gd name="connsiteX1-103" fmla="*/ 675439 w 1263983"/>
                  <a:gd name="connsiteY1-104" fmla="*/ 0 h 1205127"/>
                  <a:gd name="connsiteX2-105" fmla="*/ 1263983 w 1263983"/>
                  <a:gd name="connsiteY2-106" fmla="*/ 491 h 1205127"/>
                  <a:gd name="connsiteX3-107" fmla="*/ 821131 w 1263983"/>
                  <a:gd name="connsiteY3-108" fmla="*/ 1189887 h 1205127"/>
                  <a:gd name="connsiteX4-109" fmla="*/ 0 w 1263983"/>
                  <a:gd name="connsiteY4-110" fmla="*/ 1205127 h 1205127"/>
                  <a:gd name="connsiteX0-111" fmla="*/ 0 w 1263983"/>
                  <a:gd name="connsiteY0-112" fmla="*/ 1205127 h 1205127"/>
                  <a:gd name="connsiteX1-113" fmla="*/ 675439 w 1263983"/>
                  <a:gd name="connsiteY1-114" fmla="*/ 0 h 1205127"/>
                  <a:gd name="connsiteX2-115" fmla="*/ 1263983 w 1263983"/>
                  <a:gd name="connsiteY2-116" fmla="*/ 491 h 1205127"/>
                  <a:gd name="connsiteX3-117" fmla="*/ 821131 w 1263983"/>
                  <a:gd name="connsiteY3-118" fmla="*/ 1200047 h 1205127"/>
                  <a:gd name="connsiteX4-119" fmla="*/ 0 w 1263983"/>
                  <a:gd name="connsiteY4-120" fmla="*/ 1205127 h 1205127"/>
                  <a:gd name="connsiteX0-121" fmla="*/ 0 w 1263983"/>
                  <a:gd name="connsiteY0-122" fmla="*/ 1205127 h 1205127"/>
                  <a:gd name="connsiteX1-123" fmla="*/ 675439 w 1263983"/>
                  <a:gd name="connsiteY1-124" fmla="*/ 0 h 1205127"/>
                  <a:gd name="connsiteX2-125" fmla="*/ 1263983 w 1263983"/>
                  <a:gd name="connsiteY2-126" fmla="*/ 491 h 1205127"/>
                  <a:gd name="connsiteX3-127" fmla="*/ 842058 w 1263983"/>
                  <a:gd name="connsiteY3-128" fmla="*/ 1184807 h 1205127"/>
                  <a:gd name="connsiteX4-129" fmla="*/ 0 w 1263983"/>
                  <a:gd name="connsiteY4-130" fmla="*/ 1205127 h 1205127"/>
                  <a:gd name="connsiteX0-131" fmla="*/ 0 w 1263983"/>
                  <a:gd name="connsiteY0-132" fmla="*/ 1205127 h 1205127"/>
                  <a:gd name="connsiteX1-133" fmla="*/ 675439 w 1263983"/>
                  <a:gd name="connsiteY1-134" fmla="*/ 0 h 1205127"/>
                  <a:gd name="connsiteX2-135" fmla="*/ 1263983 w 1263983"/>
                  <a:gd name="connsiteY2-136" fmla="*/ 491 h 1205127"/>
                  <a:gd name="connsiteX3-137" fmla="*/ 833687 w 1263983"/>
                  <a:gd name="connsiteY3-138" fmla="*/ 1194967 h 1205127"/>
                  <a:gd name="connsiteX4-139" fmla="*/ 0 w 1263983"/>
                  <a:gd name="connsiteY4-140" fmla="*/ 1205127 h 1205127"/>
                  <a:gd name="connsiteX0-141" fmla="*/ 0 w 1263983"/>
                  <a:gd name="connsiteY0-142" fmla="*/ 1205127 h 1205127"/>
                  <a:gd name="connsiteX1-143" fmla="*/ 675439 w 1263983"/>
                  <a:gd name="connsiteY1-144" fmla="*/ 0 h 1205127"/>
                  <a:gd name="connsiteX2-145" fmla="*/ 1263983 w 1263983"/>
                  <a:gd name="connsiteY2-146" fmla="*/ 491 h 1205127"/>
                  <a:gd name="connsiteX3-147" fmla="*/ 842058 w 1263983"/>
                  <a:gd name="connsiteY3-148" fmla="*/ 1205127 h 1205127"/>
                  <a:gd name="connsiteX4-149" fmla="*/ 0 w 1263983"/>
                  <a:gd name="connsiteY4-150" fmla="*/ 1205127 h 1205127"/>
                  <a:gd name="connsiteX0-151" fmla="*/ 0 w 1263983"/>
                  <a:gd name="connsiteY0-152" fmla="*/ 1204636 h 1204636"/>
                  <a:gd name="connsiteX1-153" fmla="*/ 633061 w 1263983"/>
                  <a:gd name="connsiteY1-154" fmla="*/ 1414 h 1204636"/>
                  <a:gd name="connsiteX2-155" fmla="*/ 1263983 w 1263983"/>
                  <a:gd name="connsiteY2-156" fmla="*/ 0 h 1204636"/>
                  <a:gd name="connsiteX3-157" fmla="*/ 842058 w 1263983"/>
                  <a:gd name="connsiteY3-158" fmla="*/ 1204636 h 1204636"/>
                  <a:gd name="connsiteX4-159" fmla="*/ 0 w 1263983"/>
                  <a:gd name="connsiteY4-160" fmla="*/ 1204636 h 1204636"/>
                  <a:gd name="connsiteX0-161" fmla="*/ 0 w 1127433"/>
                  <a:gd name="connsiteY0-162" fmla="*/ 1206542 h 1206542"/>
                  <a:gd name="connsiteX1-163" fmla="*/ 633061 w 1127433"/>
                  <a:gd name="connsiteY1-164" fmla="*/ 3320 h 1206542"/>
                  <a:gd name="connsiteX2-165" fmla="*/ 1127433 w 1127433"/>
                  <a:gd name="connsiteY2-166" fmla="*/ 0 h 1206542"/>
                  <a:gd name="connsiteX3-167" fmla="*/ 842058 w 1127433"/>
                  <a:gd name="connsiteY3-168" fmla="*/ 1206542 h 1206542"/>
                  <a:gd name="connsiteX4-169" fmla="*/ 0 w 1127433"/>
                  <a:gd name="connsiteY4-170" fmla="*/ 1206542 h 12065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127433" h="1206542">
                    <a:moveTo>
                      <a:pt x="0" y="1206542"/>
                    </a:moveTo>
                    <a:lnTo>
                      <a:pt x="633061" y="3320"/>
                    </a:lnTo>
                    <a:lnTo>
                      <a:pt x="1127433" y="0"/>
                    </a:lnTo>
                    <a:lnTo>
                      <a:pt x="842058" y="1206542"/>
                    </a:lnTo>
                    <a:lnTo>
                      <a:pt x="0" y="1206542"/>
                    </a:lnTo>
                    <a:close/>
                  </a:path>
                </a:pathLst>
              </a:custGeom>
              <a:solidFill>
                <a:srgbClr val="DF85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851385" y="3094677"/>
                <a:ext cx="9194713" cy="1377647"/>
                <a:chOff x="1851385" y="3094677"/>
                <a:chExt cx="9194713" cy="1377647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1851385" y="3094677"/>
                  <a:ext cx="2396149" cy="1020123"/>
                </a:xfrm>
                <a:prstGeom prst="rect">
                  <a:avLst/>
                </a:prstGeom>
                <a:solidFill>
                  <a:srgbClr val="DF854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3" name="梯形 4"/>
                <p:cNvSpPr/>
                <p:nvPr/>
              </p:nvSpPr>
              <p:spPr>
                <a:xfrm rot="5400000">
                  <a:off x="4152857" y="3184861"/>
                  <a:ext cx="1368384" cy="1206542"/>
                </a:xfrm>
                <a:custGeom>
                  <a:avLst/>
                  <a:gdLst>
                    <a:gd name="connsiteX0" fmla="*/ 0 w 737421"/>
                    <a:gd name="connsiteY0" fmla="*/ 1768679 h 1768679"/>
                    <a:gd name="connsiteX1" fmla="*/ 184355 w 737421"/>
                    <a:gd name="connsiteY1" fmla="*/ 0 h 1768679"/>
                    <a:gd name="connsiteX2" fmla="*/ 553066 w 737421"/>
                    <a:gd name="connsiteY2" fmla="*/ 0 h 1768679"/>
                    <a:gd name="connsiteX3" fmla="*/ 737421 w 737421"/>
                    <a:gd name="connsiteY3" fmla="*/ 1768679 h 1768679"/>
                    <a:gd name="connsiteX4" fmla="*/ 0 w 737421"/>
                    <a:gd name="connsiteY4" fmla="*/ 1768679 h 1768679"/>
                    <a:gd name="connsiteX0-1" fmla="*/ 0 w 1600200"/>
                    <a:gd name="connsiteY0-2" fmla="*/ 1768679 h 1768679"/>
                    <a:gd name="connsiteX1-3" fmla="*/ 1600200 w 1600200"/>
                    <a:gd name="connsiteY1-4" fmla="*/ 44245 h 1768679"/>
                    <a:gd name="connsiteX2-5" fmla="*/ 553066 w 1600200"/>
                    <a:gd name="connsiteY2-6" fmla="*/ 0 h 1768679"/>
                    <a:gd name="connsiteX3-7" fmla="*/ 737421 w 1600200"/>
                    <a:gd name="connsiteY3-8" fmla="*/ 1768679 h 1768679"/>
                    <a:gd name="connsiteX4-9" fmla="*/ 0 w 1600200"/>
                    <a:gd name="connsiteY4-10" fmla="*/ 1768679 h 1768679"/>
                    <a:gd name="connsiteX0-11" fmla="*/ 0 w 1954166"/>
                    <a:gd name="connsiteY0-12" fmla="*/ 1812925 h 1812925"/>
                    <a:gd name="connsiteX1-13" fmla="*/ 1600200 w 1954166"/>
                    <a:gd name="connsiteY1-14" fmla="*/ 88491 h 1812925"/>
                    <a:gd name="connsiteX2-15" fmla="*/ 1954166 w 1954166"/>
                    <a:gd name="connsiteY2-16" fmla="*/ 0 h 1812925"/>
                    <a:gd name="connsiteX3-17" fmla="*/ 737421 w 1954166"/>
                    <a:gd name="connsiteY3-18" fmla="*/ 1812925 h 1812925"/>
                    <a:gd name="connsiteX4-19" fmla="*/ 0 w 1954166"/>
                    <a:gd name="connsiteY4-20" fmla="*/ 1812925 h 1812925"/>
                    <a:gd name="connsiteX0-21" fmla="*/ 0 w 1954166"/>
                    <a:gd name="connsiteY0-22" fmla="*/ 1812925 h 1812925"/>
                    <a:gd name="connsiteX1-23" fmla="*/ 700552 w 1954166"/>
                    <a:gd name="connsiteY1-24" fmla="*/ 663678 h 1812925"/>
                    <a:gd name="connsiteX2-25" fmla="*/ 1954166 w 1954166"/>
                    <a:gd name="connsiteY2-26" fmla="*/ 0 h 1812925"/>
                    <a:gd name="connsiteX3-27" fmla="*/ 737421 w 1954166"/>
                    <a:gd name="connsiteY3-28" fmla="*/ 1812925 h 1812925"/>
                    <a:gd name="connsiteX4-29" fmla="*/ 0 w 1954166"/>
                    <a:gd name="connsiteY4-30" fmla="*/ 1812925 h 1812925"/>
                    <a:gd name="connsiteX0-31" fmla="*/ 0 w 1187253"/>
                    <a:gd name="connsiteY0-32" fmla="*/ 1149247 h 1149247"/>
                    <a:gd name="connsiteX1-33" fmla="*/ 700552 w 1187253"/>
                    <a:gd name="connsiteY1-34" fmla="*/ 0 h 1149247"/>
                    <a:gd name="connsiteX2-35" fmla="*/ 1187253 w 1187253"/>
                    <a:gd name="connsiteY2-36" fmla="*/ 44244 h 1149247"/>
                    <a:gd name="connsiteX3-37" fmla="*/ 737421 w 1187253"/>
                    <a:gd name="connsiteY3-38" fmla="*/ 1149247 h 1149247"/>
                    <a:gd name="connsiteX4-39" fmla="*/ 0 w 1187253"/>
                    <a:gd name="connsiteY4-40" fmla="*/ 1149247 h 1149247"/>
                    <a:gd name="connsiteX0-41" fmla="*/ 0 w 1393731"/>
                    <a:gd name="connsiteY0-42" fmla="*/ 1163996 h 1163996"/>
                    <a:gd name="connsiteX1-43" fmla="*/ 700552 w 1393731"/>
                    <a:gd name="connsiteY1-44" fmla="*/ 14749 h 1163996"/>
                    <a:gd name="connsiteX2-45" fmla="*/ 1393731 w 1393731"/>
                    <a:gd name="connsiteY2-46" fmla="*/ 0 h 1163996"/>
                    <a:gd name="connsiteX3-47" fmla="*/ 737421 w 1393731"/>
                    <a:gd name="connsiteY3-48" fmla="*/ 1163996 h 1163996"/>
                    <a:gd name="connsiteX4-49" fmla="*/ 0 w 1393731"/>
                    <a:gd name="connsiteY4-50" fmla="*/ 1163996 h 1163996"/>
                    <a:gd name="connsiteX0-51" fmla="*/ 0 w 1393731"/>
                    <a:gd name="connsiteY0-52" fmla="*/ 1184807 h 1184807"/>
                    <a:gd name="connsiteX1-53" fmla="*/ 713108 w 1393731"/>
                    <a:gd name="connsiteY1-54" fmla="*/ 0 h 1184807"/>
                    <a:gd name="connsiteX2-55" fmla="*/ 1393731 w 1393731"/>
                    <a:gd name="connsiteY2-56" fmla="*/ 20811 h 1184807"/>
                    <a:gd name="connsiteX3-57" fmla="*/ 737421 w 1393731"/>
                    <a:gd name="connsiteY3-58" fmla="*/ 1184807 h 1184807"/>
                    <a:gd name="connsiteX4-59" fmla="*/ 0 w 1393731"/>
                    <a:gd name="connsiteY4-60" fmla="*/ 1184807 h 1184807"/>
                    <a:gd name="connsiteX0-61" fmla="*/ 0 w 1263983"/>
                    <a:gd name="connsiteY0-62" fmla="*/ 1184807 h 1184807"/>
                    <a:gd name="connsiteX1-63" fmla="*/ 713108 w 1263983"/>
                    <a:gd name="connsiteY1-64" fmla="*/ 0 h 1184807"/>
                    <a:gd name="connsiteX2-65" fmla="*/ 1263983 w 1263983"/>
                    <a:gd name="connsiteY2-66" fmla="*/ 20811 h 1184807"/>
                    <a:gd name="connsiteX3-67" fmla="*/ 737421 w 1263983"/>
                    <a:gd name="connsiteY3-68" fmla="*/ 1184807 h 1184807"/>
                    <a:gd name="connsiteX4-69" fmla="*/ 0 w 1263983"/>
                    <a:gd name="connsiteY4-70" fmla="*/ 1184807 h 1184807"/>
                    <a:gd name="connsiteX0-71" fmla="*/ 0 w 1263983"/>
                    <a:gd name="connsiteY0-72" fmla="*/ 1205127 h 1205127"/>
                    <a:gd name="connsiteX1-73" fmla="*/ 675439 w 1263983"/>
                    <a:gd name="connsiteY1-74" fmla="*/ 0 h 1205127"/>
                    <a:gd name="connsiteX2-75" fmla="*/ 1263983 w 1263983"/>
                    <a:gd name="connsiteY2-76" fmla="*/ 41131 h 1205127"/>
                    <a:gd name="connsiteX3-77" fmla="*/ 737421 w 1263983"/>
                    <a:gd name="connsiteY3-78" fmla="*/ 1205127 h 1205127"/>
                    <a:gd name="connsiteX4-79" fmla="*/ 0 w 1263983"/>
                    <a:gd name="connsiteY4-80" fmla="*/ 1205127 h 1205127"/>
                    <a:gd name="connsiteX0-81" fmla="*/ 0 w 1263983"/>
                    <a:gd name="connsiteY0-82" fmla="*/ 1205127 h 1205127"/>
                    <a:gd name="connsiteX1-83" fmla="*/ 675439 w 1263983"/>
                    <a:gd name="connsiteY1-84" fmla="*/ 0 h 1205127"/>
                    <a:gd name="connsiteX2-85" fmla="*/ 1263983 w 1263983"/>
                    <a:gd name="connsiteY2-86" fmla="*/ 491 h 1205127"/>
                    <a:gd name="connsiteX3-87" fmla="*/ 737421 w 1263983"/>
                    <a:gd name="connsiteY3-88" fmla="*/ 1205127 h 1205127"/>
                    <a:gd name="connsiteX4-89" fmla="*/ 0 w 1263983"/>
                    <a:gd name="connsiteY4-90" fmla="*/ 1205127 h 1205127"/>
                    <a:gd name="connsiteX0-91" fmla="*/ 0 w 1263983"/>
                    <a:gd name="connsiteY0-92" fmla="*/ 1205127 h 1205127"/>
                    <a:gd name="connsiteX1-93" fmla="*/ 675439 w 1263983"/>
                    <a:gd name="connsiteY1-94" fmla="*/ 0 h 1205127"/>
                    <a:gd name="connsiteX2-95" fmla="*/ 1263983 w 1263983"/>
                    <a:gd name="connsiteY2-96" fmla="*/ 491 h 1205127"/>
                    <a:gd name="connsiteX3-97" fmla="*/ 825316 w 1263983"/>
                    <a:gd name="connsiteY3-98" fmla="*/ 1194967 h 1205127"/>
                    <a:gd name="connsiteX4-99" fmla="*/ 0 w 1263983"/>
                    <a:gd name="connsiteY4-100" fmla="*/ 1205127 h 1205127"/>
                    <a:gd name="connsiteX0-101" fmla="*/ 0 w 1263983"/>
                    <a:gd name="connsiteY0-102" fmla="*/ 1205127 h 1205127"/>
                    <a:gd name="connsiteX1-103" fmla="*/ 675439 w 1263983"/>
                    <a:gd name="connsiteY1-104" fmla="*/ 0 h 1205127"/>
                    <a:gd name="connsiteX2-105" fmla="*/ 1263983 w 1263983"/>
                    <a:gd name="connsiteY2-106" fmla="*/ 491 h 1205127"/>
                    <a:gd name="connsiteX3-107" fmla="*/ 821131 w 1263983"/>
                    <a:gd name="connsiteY3-108" fmla="*/ 1189887 h 1205127"/>
                    <a:gd name="connsiteX4-109" fmla="*/ 0 w 1263983"/>
                    <a:gd name="connsiteY4-110" fmla="*/ 1205127 h 1205127"/>
                    <a:gd name="connsiteX0-111" fmla="*/ 0 w 1263983"/>
                    <a:gd name="connsiteY0-112" fmla="*/ 1205127 h 1205127"/>
                    <a:gd name="connsiteX1-113" fmla="*/ 675439 w 1263983"/>
                    <a:gd name="connsiteY1-114" fmla="*/ 0 h 1205127"/>
                    <a:gd name="connsiteX2-115" fmla="*/ 1263983 w 1263983"/>
                    <a:gd name="connsiteY2-116" fmla="*/ 491 h 1205127"/>
                    <a:gd name="connsiteX3-117" fmla="*/ 821131 w 1263983"/>
                    <a:gd name="connsiteY3-118" fmla="*/ 1200047 h 1205127"/>
                    <a:gd name="connsiteX4-119" fmla="*/ 0 w 1263983"/>
                    <a:gd name="connsiteY4-120" fmla="*/ 1205127 h 1205127"/>
                    <a:gd name="connsiteX0-121" fmla="*/ 0 w 1263983"/>
                    <a:gd name="connsiteY0-122" fmla="*/ 1205127 h 1205127"/>
                    <a:gd name="connsiteX1-123" fmla="*/ 675439 w 1263983"/>
                    <a:gd name="connsiteY1-124" fmla="*/ 0 h 1205127"/>
                    <a:gd name="connsiteX2-125" fmla="*/ 1263983 w 1263983"/>
                    <a:gd name="connsiteY2-126" fmla="*/ 491 h 1205127"/>
                    <a:gd name="connsiteX3-127" fmla="*/ 842058 w 1263983"/>
                    <a:gd name="connsiteY3-128" fmla="*/ 1184807 h 1205127"/>
                    <a:gd name="connsiteX4-129" fmla="*/ 0 w 1263983"/>
                    <a:gd name="connsiteY4-130" fmla="*/ 1205127 h 1205127"/>
                    <a:gd name="connsiteX0-131" fmla="*/ 0 w 1263983"/>
                    <a:gd name="connsiteY0-132" fmla="*/ 1205127 h 1205127"/>
                    <a:gd name="connsiteX1-133" fmla="*/ 675439 w 1263983"/>
                    <a:gd name="connsiteY1-134" fmla="*/ 0 h 1205127"/>
                    <a:gd name="connsiteX2-135" fmla="*/ 1263983 w 1263983"/>
                    <a:gd name="connsiteY2-136" fmla="*/ 491 h 1205127"/>
                    <a:gd name="connsiteX3-137" fmla="*/ 833687 w 1263983"/>
                    <a:gd name="connsiteY3-138" fmla="*/ 1194967 h 1205127"/>
                    <a:gd name="connsiteX4-139" fmla="*/ 0 w 1263983"/>
                    <a:gd name="connsiteY4-140" fmla="*/ 1205127 h 1205127"/>
                    <a:gd name="connsiteX0-141" fmla="*/ 0 w 1263983"/>
                    <a:gd name="connsiteY0-142" fmla="*/ 1205127 h 1205127"/>
                    <a:gd name="connsiteX1-143" fmla="*/ 675439 w 1263983"/>
                    <a:gd name="connsiteY1-144" fmla="*/ 0 h 1205127"/>
                    <a:gd name="connsiteX2-145" fmla="*/ 1263983 w 1263983"/>
                    <a:gd name="connsiteY2-146" fmla="*/ 491 h 1205127"/>
                    <a:gd name="connsiteX3-147" fmla="*/ 842058 w 1263983"/>
                    <a:gd name="connsiteY3-148" fmla="*/ 1205127 h 1205127"/>
                    <a:gd name="connsiteX4-149" fmla="*/ 0 w 1263983"/>
                    <a:gd name="connsiteY4-150" fmla="*/ 1205127 h 1205127"/>
                    <a:gd name="connsiteX0-151" fmla="*/ 0 w 1263983"/>
                    <a:gd name="connsiteY0-152" fmla="*/ 1204636 h 1204636"/>
                    <a:gd name="connsiteX1-153" fmla="*/ 633061 w 1263983"/>
                    <a:gd name="connsiteY1-154" fmla="*/ 1414 h 1204636"/>
                    <a:gd name="connsiteX2-155" fmla="*/ 1263983 w 1263983"/>
                    <a:gd name="connsiteY2-156" fmla="*/ 0 h 1204636"/>
                    <a:gd name="connsiteX3-157" fmla="*/ 842058 w 1263983"/>
                    <a:gd name="connsiteY3-158" fmla="*/ 1204636 h 1204636"/>
                    <a:gd name="connsiteX4-159" fmla="*/ 0 w 1263983"/>
                    <a:gd name="connsiteY4-160" fmla="*/ 1204636 h 1204636"/>
                    <a:gd name="connsiteX0-161" fmla="*/ 0 w 1127433"/>
                    <a:gd name="connsiteY0-162" fmla="*/ 1206542 h 1206542"/>
                    <a:gd name="connsiteX1-163" fmla="*/ 633061 w 1127433"/>
                    <a:gd name="connsiteY1-164" fmla="*/ 3320 h 1206542"/>
                    <a:gd name="connsiteX2-165" fmla="*/ 1127433 w 1127433"/>
                    <a:gd name="connsiteY2-166" fmla="*/ 0 h 1206542"/>
                    <a:gd name="connsiteX3-167" fmla="*/ 842058 w 1127433"/>
                    <a:gd name="connsiteY3-168" fmla="*/ 1206542 h 1206542"/>
                    <a:gd name="connsiteX4-169" fmla="*/ 0 w 1127433"/>
                    <a:gd name="connsiteY4-170" fmla="*/ 1206542 h 120654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127433" h="1206542">
                      <a:moveTo>
                        <a:pt x="0" y="1206542"/>
                      </a:moveTo>
                      <a:lnTo>
                        <a:pt x="633061" y="3320"/>
                      </a:lnTo>
                      <a:lnTo>
                        <a:pt x="1127433" y="0"/>
                      </a:lnTo>
                      <a:lnTo>
                        <a:pt x="842058" y="1206542"/>
                      </a:lnTo>
                      <a:lnTo>
                        <a:pt x="0" y="1206542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  <a:alpha val="1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6" name="组合 5"/>
                <p:cNvGrpSpPr/>
                <p:nvPr/>
              </p:nvGrpSpPr>
              <p:grpSpPr>
                <a:xfrm>
                  <a:off x="5434735" y="3856427"/>
                  <a:ext cx="5611363" cy="606634"/>
                  <a:chOff x="5435989" y="3856427"/>
                  <a:chExt cx="4351228" cy="606634"/>
                </a:xfrm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5436443" y="3856428"/>
                    <a:ext cx="4350774" cy="606633"/>
                  </a:xfrm>
                  <a:prstGeom prst="rect">
                    <a:avLst/>
                  </a:prstGeom>
                  <a:solidFill>
                    <a:srgbClr val="DF854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>
                    <a:off x="5435989" y="3856427"/>
                    <a:ext cx="4350774" cy="606633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  <a:alpha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42" name="矩形 41"/>
            <p:cNvSpPr/>
            <p:nvPr/>
          </p:nvSpPr>
          <p:spPr>
            <a:xfrm>
              <a:off x="1249680" y="4530401"/>
              <a:ext cx="3028335" cy="944845"/>
            </a:xfrm>
            <a:prstGeom prst="rect">
              <a:avLst/>
            </a:prstGeom>
            <a:solidFill>
              <a:srgbClr val="F1F1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5407176" y="4428238"/>
              <a:ext cx="4942270" cy="651216"/>
            </a:xfrm>
            <a:prstGeom prst="rect">
              <a:avLst/>
            </a:prstGeom>
            <a:solidFill>
              <a:srgbClr val="F1F1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梯形 4"/>
            <p:cNvSpPr/>
            <p:nvPr/>
          </p:nvSpPr>
          <p:spPr>
            <a:xfrm rot="5400000">
              <a:off x="4320792" y="4380039"/>
              <a:ext cx="1046783" cy="1147575"/>
            </a:xfrm>
            <a:custGeom>
              <a:avLst/>
              <a:gdLst>
                <a:gd name="connsiteX0" fmla="*/ 0 w 737421"/>
                <a:gd name="connsiteY0" fmla="*/ 1768679 h 1768679"/>
                <a:gd name="connsiteX1" fmla="*/ 184355 w 737421"/>
                <a:gd name="connsiteY1" fmla="*/ 0 h 1768679"/>
                <a:gd name="connsiteX2" fmla="*/ 553066 w 737421"/>
                <a:gd name="connsiteY2" fmla="*/ 0 h 1768679"/>
                <a:gd name="connsiteX3" fmla="*/ 737421 w 737421"/>
                <a:gd name="connsiteY3" fmla="*/ 1768679 h 1768679"/>
                <a:gd name="connsiteX4" fmla="*/ 0 w 737421"/>
                <a:gd name="connsiteY4" fmla="*/ 1768679 h 1768679"/>
                <a:gd name="connsiteX0-1" fmla="*/ 0 w 1600200"/>
                <a:gd name="connsiteY0-2" fmla="*/ 1768679 h 1768679"/>
                <a:gd name="connsiteX1-3" fmla="*/ 1600200 w 1600200"/>
                <a:gd name="connsiteY1-4" fmla="*/ 44245 h 1768679"/>
                <a:gd name="connsiteX2-5" fmla="*/ 553066 w 1600200"/>
                <a:gd name="connsiteY2-6" fmla="*/ 0 h 1768679"/>
                <a:gd name="connsiteX3-7" fmla="*/ 737421 w 1600200"/>
                <a:gd name="connsiteY3-8" fmla="*/ 1768679 h 1768679"/>
                <a:gd name="connsiteX4-9" fmla="*/ 0 w 1600200"/>
                <a:gd name="connsiteY4-10" fmla="*/ 1768679 h 1768679"/>
                <a:gd name="connsiteX0-11" fmla="*/ 0 w 1954166"/>
                <a:gd name="connsiteY0-12" fmla="*/ 1812925 h 1812925"/>
                <a:gd name="connsiteX1-13" fmla="*/ 1600200 w 1954166"/>
                <a:gd name="connsiteY1-14" fmla="*/ 88491 h 1812925"/>
                <a:gd name="connsiteX2-15" fmla="*/ 1954166 w 1954166"/>
                <a:gd name="connsiteY2-16" fmla="*/ 0 h 1812925"/>
                <a:gd name="connsiteX3-17" fmla="*/ 737421 w 1954166"/>
                <a:gd name="connsiteY3-18" fmla="*/ 1812925 h 1812925"/>
                <a:gd name="connsiteX4-19" fmla="*/ 0 w 1954166"/>
                <a:gd name="connsiteY4-20" fmla="*/ 1812925 h 1812925"/>
                <a:gd name="connsiteX0-21" fmla="*/ 0 w 1954166"/>
                <a:gd name="connsiteY0-22" fmla="*/ 1812925 h 1812925"/>
                <a:gd name="connsiteX1-23" fmla="*/ 700552 w 1954166"/>
                <a:gd name="connsiteY1-24" fmla="*/ 663678 h 1812925"/>
                <a:gd name="connsiteX2-25" fmla="*/ 1954166 w 1954166"/>
                <a:gd name="connsiteY2-26" fmla="*/ 0 h 1812925"/>
                <a:gd name="connsiteX3-27" fmla="*/ 737421 w 1954166"/>
                <a:gd name="connsiteY3-28" fmla="*/ 1812925 h 1812925"/>
                <a:gd name="connsiteX4-29" fmla="*/ 0 w 1954166"/>
                <a:gd name="connsiteY4-30" fmla="*/ 1812925 h 1812925"/>
                <a:gd name="connsiteX0-31" fmla="*/ 0 w 1187253"/>
                <a:gd name="connsiteY0-32" fmla="*/ 1149247 h 1149247"/>
                <a:gd name="connsiteX1-33" fmla="*/ 700552 w 1187253"/>
                <a:gd name="connsiteY1-34" fmla="*/ 0 h 1149247"/>
                <a:gd name="connsiteX2-35" fmla="*/ 1187253 w 1187253"/>
                <a:gd name="connsiteY2-36" fmla="*/ 44244 h 1149247"/>
                <a:gd name="connsiteX3-37" fmla="*/ 737421 w 1187253"/>
                <a:gd name="connsiteY3-38" fmla="*/ 1149247 h 1149247"/>
                <a:gd name="connsiteX4-39" fmla="*/ 0 w 1187253"/>
                <a:gd name="connsiteY4-40" fmla="*/ 1149247 h 1149247"/>
                <a:gd name="connsiteX0-41" fmla="*/ 0 w 1393731"/>
                <a:gd name="connsiteY0-42" fmla="*/ 1163996 h 1163996"/>
                <a:gd name="connsiteX1-43" fmla="*/ 700552 w 1393731"/>
                <a:gd name="connsiteY1-44" fmla="*/ 14749 h 1163996"/>
                <a:gd name="connsiteX2-45" fmla="*/ 1393731 w 1393731"/>
                <a:gd name="connsiteY2-46" fmla="*/ 0 h 1163996"/>
                <a:gd name="connsiteX3-47" fmla="*/ 737421 w 1393731"/>
                <a:gd name="connsiteY3-48" fmla="*/ 1163996 h 1163996"/>
                <a:gd name="connsiteX4-49" fmla="*/ 0 w 1393731"/>
                <a:gd name="connsiteY4-50" fmla="*/ 1163996 h 1163996"/>
                <a:gd name="connsiteX0-51" fmla="*/ 0 w 1393731"/>
                <a:gd name="connsiteY0-52" fmla="*/ 1184807 h 1184807"/>
                <a:gd name="connsiteX1-53" fmla="*/ 713108 w 1393731"/>
                <a:gd name="connsiteY1-54" fmla="*/ 0 h 1184807"/>
                <a:gd name="connsiteX2-55" fmla="*/ 1393731 w 1393731"/>
                <a:gd name="connsiteY2-56" fmla="*/ 20811 h 1184807"/>
                <a:gd name="connsiteX3-57" fmla="*/ 737421 w 1393731"/>
                <a:gd name="connsiteY3-58" fmla="*/ 1184807 h 1184807"/>
                <a:gd name="connsiteX4-59" fmla="*/ 0 w 1393731"/>
                <a:gd name="connsiteY4-60" fmla="*/ 1184807 h 1184807"/>
                <a:gd name="connsiteX0-61" fmla="*/ 0 w 1263983"/>
                <a:gd name="connsiteY0-62" fmla="*/ 1184807 h 1184807"/>
                <a:gd name="connsiteX1-63" fmla="*/ 713108 w 1263983"/>
                <a:gd name="connsiteY1-64" fmla="*/ 0 h 1184807"/>
                <a:gd name="connsiteX2-65" fmla="*/ 1263983 w 1263983"/>
                <a:gd name="connsiteY2-66" fmla="*/ 20811 h 1184807"/>
                <a:gd name="connsiteX3-67" fmla="*/ 737421 w 1263983"/>
                <a:gd name="connsiteY3-68" fmla="*/ 1184807 h 1184807"/>
                <a:gd name="connsiteX4-69" fmla="*/ 0 w 1263983"/>
                <a:gd name="connsiteY4-70" fmla="*/ 1184807 h 1184807"/>
                <a:gd name="connsiteX0-71" fmla="*/ 0 w 1263983"/>
                <a:gd name="connsiteY0-72" fmla="*/ 1205127 h 1205127"/>
                <a:gd name="connsiteX1-73" fmla="*/ 675439 w 1263983"/>
                <a:gd name="connsiteY1-74" fmla="*/ 0 h 1205127"/>
                <a:gd name="connsiteX2-75" fmla="*/ 1263983 w 1263983"/>
                <a:gd name="connsiteY2-76" fmla="*/ 41131 h 1205127"/>
                <a:gd name="connsiteX3-77" fmla="*/ 737421 w 1263983"/>
                <a:gd name="connsiteY3-78" fmla="*/ 1205127 h 1205127"/>
                <a:gd name="connsiteX4-79" fmla="*/ 0 w 1263983"/>
                <a:gd name="connsiteY4-80" fmla="*/ 1205127 h 1205127"/>
                <a:gd name="connsiteX0-81" fmla="*/ 0 w 1263983"/>
                <a:gd name="connsiteY0-82" fmla="*/ 1205127 h 1205127"/>
                <a:gd name="connsiteX1-83" fmla="*/ 675439 w 1263983"/>
                <a:gd name="connsiteY1-84" fmla="*/ 0 h 1205127"/>
                <a:gd name="connsiteX2-85" fmla="*/ 1263983 w 1263983"/>
                <a:gd name="connsiteY2-86" fmla="*/ 491 h 1205127"/>
                <a:gd name="connsiteX3-87" fmla="*/ 737421 w 1263983"/>
                <a:gd name="connsiteY3-88" fmla="*/ 1205127 h 1205127"/>
                <a:gd name="connsiteX4-89" fmla="*/ 0 w 1263983"/>
                <a:gd name="connsiteY4-90" fmla="*/ 1205127 h 1205127"/>
                <a:gd name="connsiteX0-91" fmla="*/ 0 w 1263983"/>
                <a:gd name="connsiteY0-92" fmla="*/ 1205127 h 1205127"/>
                <a:gd name="connsiteX1-93" fmla="*/ 675439 w 1263983"/>
                <a:gd name="connsiteY1-94" fmla="*/ 0 h 1205127"/>
                <a:gd name="connsiteX2-95" fmla="*/ 1263983 w 1263983"/>
                <a:gd name="connsiteY2-96" fmla="*/ 491 h 1205127"/>
                <a:gd name="connsiteX3-97" fmla="*/ 955067 w 1263983"/>
                <a:gd name="connsiteY3-98" fmla="*/ 1205127 h 1205127"/>
                <a:gd name="connsiteX4-99" fmla="*/ 0 w 1263983"/>
                <a:gd name="connsiteY4-100" fmla="*/ 1205127 h 1205127"/>
                <a:gd name="connsiteX0-101" fmla="*/ 82135 w 1346118"/>
                <a:gd name="connsiteY0-102" fmla="*/ 1207667 h 1207667"/>
                <a:gd name="connsiteX1-103" fmla="*/ 0 w 1346118"/>
                <a:gd name="connsiteY1-104" fmla="*/ 0 h 1207667"/>
                <a:gd name="connsiteX2-105" fmla="*/ 1346118 w 1346118"/>
                <a:gd name="connsiteY2-106" fmla="*/ 3031 h 1207667"/>
                <a:gd name="connsiteX3-107" fmla="*/ 1037202 w 1346118"/>
                <a:gd name="connsiteY3-108" fmla="*/ 1207667 h 1207667"/>
                <a:gd name="connsiteX4-109" fmla="*/ 82135 w 1346118"/>
                <a:gd name="connsiteY4-110" fmla="*/ 1207667 h 1207667"/>
                <a:gd name="connsiteX0-111" fmla="*/ 82135 w 1037202"/>
                <a:gd name="connsiteY0-112" fmla="*/ 1209717 h 1209717"/>
                <a:gd name="connsiteX1-113" fmla="*/ 0 w 1037202"/>
                <a:gd name="connsiteY1-114" fmla="*/ 2050 h 1209717"/>
                <a:gd name="connsiteX2-115" fmla="*/ 670163 w 1037202"/>
                <a:gd name="connsiteY2-116" fmla="*/ 0 h 1209717"/>
                <a:gd name="connsiteX3-117" fmla="*/ 1037202 w 1037202"/>
                <a:gd name="connsiteY3-118" fmla="*/ 1209717 h 1209717"/>
                <a:gd name="connsiteX4-119" fmla="*/ 82135 w 1037202"/>
                <a:gd name="connsiteY4-120" fmla="*/ 1209717 h 1209717"/>
                <a:gd name="connsiteX0-121" fmla="*/ 82135 w 1037202"/>
                <a:gd name="connsiteY0-122" fmla="*/ 1207667 h 1207667"/>
                <a:gd name="connsiteX1-123" fmla="*/ 0 w 1037202"/>
                <a:gd name="connsiteY1-124" fmla="*/ 0 h 1207667"/>
                <a:gd name="connsiteX2-125" fmla="*/ 603195 w 1037202"/>
                <a:gd name="connsiteY2-126" fmla="*/ 5570 h 1207667"/>
                <a:gd name="connsiteX3-127" fmla="*/ 1037202 w 1037202"/>
                <a:gd name="connsiteY3-128" fmla="*/ 1207667 h 1207667"/>
                <a:gd name="connsiteX4-129" fmla="*/ 82135 w 1037202"/>
                <a:gd name="connsiteY4-130" fmla="*/ 1207667 h 1207667"/>
                <a:gd name="connsiteX0-131" fmla="*/ 82135 w 1037202"/>
                <a:gd name="connsiteY0-132" fmla="*/ 1207667 h 1207667"/>
                <a:gd name="connsiteX1-133" fmla="*/ 0 w 1037202"/>
                <a:gd name="connsiteY1-134" fmla="*/ 0 h 1207667"/>
                <a:gd name="connsiteX2-135" fmla="*/ 588546 w 1037202"/>
                <a:gd name="connsiteY2-136" fmla="*/ 3030 h 1207667"/>
                <a:gd name="connsiteX3-137" fmla="*/ 1037202 w 1037202"/>
                <a:gd name="connsiteY3-138" fmla="*/ 1207667 h 1207667"/>
                <a:gd name="connsiteX4-139" fmla="*/ 82135 w 1037202"/>
                <a:gd name="connsiteY4-140" fmla="*/ 1207667 h 1207667"/>
                <a:gd name="connsiteX0-141" fmla="*/ 82135 w 1037202"/>
                <a:gd name="connsiteY0-142" fmla="*/ 1212257 h 1212257"/>
                <a:gd name="connsiteX1-143" fmla="*/ 0 w 1037202"/>
                <a:gd name="connsiteY1-144" fmla="*/ 4590 h 1212257"/>
                <a:gd name="connsiteX2-145" fmla="*/ 586453 w 1037202"/>
                <a:gd name="connsiteY2-146" fmla="*/ 0 h 1212257"/>
                <a:gd name="connsiteX3-147" fmla="*/ 1037202 w 1037202"/>
                <a:gd name="connsiteY3-148" fmla="*/ 1212257 h 1212257"/>
                <a:gd name="connsiteX4-149" fmla="*/ 82135 w 1037202"/>
                <a:gd name="connsiteY4-150" fmla="*/ 1212257 h 1212257"/>
                <a:gd name="connsiteX0-151" fmla="*/ 82135 w 1037202"/>
                <a:gd name="connsiteY0-152" fmla="*/ 1217337 h 1217337"/>
                <a:gd name="connsiteX1-153" fmla="*/ 0 w 1037202"/>
                <a:gd name="connsiteY1-154" fmla="*/ 9670 h 1217337"/>
                <a:gd name="connsiteX2-155" fmla="*/ 588546 w 1037202"/>
                <a:gd name="connsiteY2-156" fmla="*/ 0 h 1217337"/>
                <a:gd name="connsiteX3-157" fmla="*/ 1037202 w 1037202"/>
                <a:gd name="connsiteY3-158" fmla="*/ 1217337 h 1217337"/>
                <a:gd name="connsiteX4-159" fmla="*/ 82135 w 1037202"/>
                <a:gd name="connsiteY4-160" fmla="*/ 1217337 h 1217337"/>
                <a:gd name="connsiteX0-161" fmla="*/ 82135 w 966049"/>
                <a:gd name="connsiteY0-162" fmla="*/ 1217337 h 1222417"/>
                <a:gd name="connsiteX1-163" fmla="*/ 0 w 966049"/>
                <a:gd name="connsiteY1-164" fmla="*/ 9670 h 1222417"/>
                <a:gd name="connsiteX2-165" fmla="*/ 588546 w 966049"/>
                <a:gd name="connsiteY2-166" fmla="*/ 0 h 1222417"/>
                <a:gd name="connsiteX3-167" fmla="*/ 966049 w 966049"/>
                <a:gd name="connsiteY3-168" fmla="*/ 1222417 h 1222417"/>
                <a:gd name="connsiteX4-169" fmla="*/ 82135 w 966049"/>
                <a:gd name="connsiteY4-170" fmla="*/ 1217337 h 1222417"/>
                <a:gd name="connsiteX0-171" fmla="*/ 82135 w 959771"/>
                <a:gd name="connsiteY0-172" fmla="*/ 1217337 h 1222417"/>
                <a:gd name="connsiteX1-173" fmla="*/ 0 w 959771"/>
                <a:gd name="connsiteY1-174" fmla="*/ 9670 h 1222417"/>
                <a:gd name="connsiteX2-175" fmla="*/ 588546 w 959771"/>
                <a:gd name="connsiteY2-176" fmla="*/ 0 h 1222417"/>
                <a:gd name="connsiteX3-177" fmla="*/ 959771 w 959771"/>
                <a:gd name="connsiteY3-178" fmla="*/ 1222417 h 1222417"/>
                <a:gd name="connsiteX4-179" fmla="*/ 82135 w 959771"/>
                <a:gd name="connsiteY4-180" fmla="*/ 1217337 h 1222417"/>
                <a:gd name="connsiteX0-181" fmla="*/ 82135 w 857750"/>
                <a:gd name="connsiteY0-182" fmla="*/ 1217337 h 1220512"/>
                <a:gd name="connsiteX1-183" fmla="*/ 0 w 857750"/>
                <a:gd name="connsiteY1-184" fmla="*/ 9670 h 1220512"/>
                <a:gd name="connsiteX2-185" fmla="*/ 588546 w 857750"/>
                <a:gd name="connsiteY2-186" fmla="*/ 0 h 1220512"/>
                <a:gd name="connsiteX3-187" fmla="*/ 857750 w 857750"/>
                <a:gd name="connsiteY3-188" fmla="*/ 1220512 h 1220512"/>
                <a:gd name="connsiteX4-189" fmla="*/ 82135 w 857750"/>
                <a:gd name="connsiteY4-190" fmla="*/ 1217337 h 1220512"/>
                <a:gd name="connsiteX0-191" fmla="*/ 82135 w 857750"/>
                <a:gd name="connsiteY0-192" fmla="*/ 1217338 h 1220513"/>
                <a:gd name="connsiteX1-193" fmla="*/ 0 w 857750"/>
                <a:gd name="connsiteY1-194" fmla="*/ 9671 h 1220513"/>
                <a:gd name="connsiteX2-195" fmla="*/ 527859 w 857750"/>
                <a:gd name="connsiteY2-196" fmla="*/ 0 h 1220513"/>
                <a:gd name="connsiteX3-197" fmla="*/ 857750 w 857750"/>
                <a:gd name="connsiteY3-198" fmla="*/ 1220513 h 1220513"/>
                <a:gd name="connsiteX4-199" fmla="*/ 82135 w 857750"/>
                <a:gd name="connsiteY4-200" fmla="*/ 1217338 h 1220513"/>
                <a:gd name="connsiteX0-201" fmla="*/ 82135 w 857750"/>
                <a:gd name="connsiteY0-202" fmla="*/ 1223468 h 1223468"/>
                <a:gd name="connsiteX1-203" fmla="*/ 0 w 857750"/>
                <a:gd name="connsiteY1-204" fmla="*/ 9671 h 1223468"/>
                <a:gd name="connsiteX2-205" fmla="*/ 527859 w 857750"/>
                <a:gd name="connsiteY2-206" fmla="*/ 0 h 1223468"/>
                <a:gd name="connsiteX3-207" fmla="*/ 857750 w 857750"/>
                <a:gd name="connsiteY3-208" fmla="*/ 1220513 h 1223468"/>
                <a:gd name="connsiteX4-209" fmla="*/ 82135 w 857750"/>
                <a:gd name="connsiteY4-210" fmla="*/ 1223468 h 1223468"/>
                <a:gd name="connsiteX0-211" fmla="*/ 82135 w 862461"/>
                <a:gd name="connsiteY0-212" fmla="*/ 1223468 h 1230727"/>
                <a:gd name="connsiteX1-213" fmla="*/ 0 w 862461"/>
                <a:gd name="connsiteY1-214" fmla="*/ 9671 h 1230727"/>
                <a:gd name="connsiteX2-215" fmla="*/ 527859 w 862461"/>
                <a:gd name="connsiteY2-216" fmla="*/ 0 h 1230727"/>
                <a:gd name="connsiteX3-217" fmla="*/ 862461 w 862461"/>
                <a:gd name="connsiteY3-218" fmla="*/ 1230728 h 1230727"/>
                <a:gd name="connsiteX4-219" fmla="*/ 82135 w 862461"/>
                <a:gd name="connsiteY4-220" fmla="*/ 1223468 h 12307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62461" h="1230727">
                  <a:moveTo>
                    <a:pt x="82135" y="1223468"/>
                  </a:moveTo>
                  <a:lnTo>
                    <a:pt x="0" y="9671"/>
                  </a:lnTo>
                  <a:lnTo>
                    <a:pt x="527859" y="0"/>
                  </a:lnTo>
                  <a:lnTo>
                    <a:pt x="862461" y="1230728"/>
                  </a:lnTo>
                  <a:lnTo>
                    <a:pt x="82135" y="1223468"/>
                  </a:lnTo>
                  <a:close/>
                </a:path>
              </a:pathLst>
            </a:custGeom>
            <a:solidFill>
              <a:srgbClr val="F1F1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梯形 4"/>
            <p:cNvSpPr/>
            <p:nvPr/>
          </p:nvSpPr>
          <p:spPr>
            <a:xfrm rot="5400000">
              <a:off x="4317300" y="4383352"/>
              <a:ext cx="1042972" cy="1136780"/>
            </a:xfrm>
            <a:custGeom>
              <a:avLst/>
              <a:gdLst>
                <a:gd name="connsiteX0" fmla="*/ 0 w 737421"/>
                <a:gd name="connsiteY0" fmla="*/ 1768679 h 1768679"/>
                <a:gd name="connsiteX1" fmla="*/ 184355 w 737421"/>
                <a:gd name="connsiteY1" fmla="*/ 0 h 1768679"/>
                <a:gd name="connsiteX2" fmla="*/ 553066 w 737421"/>
                <a:gd name="connsiteY2" fmla="*/ 0 h 1768679"/>
                <a:gd name="connsiteX3" fmla="*/ 737421 w 737421"/>
                <a:gd name="connsiteY3" fmla="*/ 1768679 h 1768679"/>
                <a:gd name="connsiteX4" fmla="*/ 0 w 737421"/>
                <a:gd name="connsiteY4" fmla="*/ 1768679 h 1768679"/>
                <a:gd name="connsiteX0-1" fmla="*/ 0 w 1600200"/>
                <a:gd name="connsiteY0-2" fmla="*/ 1768679 h 1768679"/>
                <a:gd name="connsiteX1-3" fmla="*/ 1600200 w 1600200"/>
                <a:gd name="connsiteY1-4" fmla="*/ 44245 h 1768679"/>
                <a:gd name="connsiteX2-5" fmla="*/ 553066 w 1600200"/>
                <a:gd name="connsiteY2-6" fmla="*/ 0 h 1768679"/>
                <a:gd name="connsiteX3-7" fmla="*/ 737421 w 1600200"/>
                <a:gd name="connsiteY3-8" fmla="*/ 1768679 h 1768679"/>
                <a:gd name="connsiteX4-9" fmla="*/ 0 w 1600200"/>
                <a:gd name="connsiteY4-10" fmla="*/ 1768679 h 1768679"/>
                <a:gd name="connsiteX0-11" fmla="*/ 0 w 1954166"/>
                <a:gd name="connsiteY0-12" fmla="*/ 1812925 h 1812925"/>
                <a:gd name="connsiteX1-13" fmla="*/ 1600200 w 1954166"/>
                <a:gd name="connsiteY1-14" fmla="*/ 88491 h 1812925"/>
                <a:gd name="connsiteX2-15" fmla="*/ 1954166 w 1954166"/>
                <a:gd name="connsiteY2-16" fmla="*/ 0 h 1812925"/>
                <a:gd name="connsiteX3-17" fmla="*/ 737421 w 1954166"/>
                <a:gd name="connsiteY3-18" fmla="*/ 1812925 h 1812925"/>
                <a:gd name="connsiteX4-19" fmla="*/ 0 w 1954166"/>
                <a:gd name="connsiteY4-20" fmla="*/ 1812925 h 1812925"/>
                <a:gd name="connsiteX0-21" fmla="*/ 0 w 1954166"/>
                <a:gd name="connsiteY0-22" fmla="*/ 1812925 h 1812925"/>
                <a:gd name="connsiteX1-23" fmla="*/ 700552 w 1954166"/>
                <a:gd name="connsiteY1-24" fmla="*/ 663678 h 1812925"/>
                <a:gd name="connsiteX2-25" fmla="*/ 1954166 w 1954166"/>
                <a:gd name="connsiteY2-26" fmla="*/ 0 h 1812925"/>
                <a:gd name="connsiteX3-27" fmla="*/ 737421 w 1954166"/>
                <a:gd name="connsiteY3-28" fmla="*/ 1812925 h 1812925"/>
                <a:gd name="connsiteX4-29" fmla="*/ 0 w 1954166"/>
                <a:gd name="connsiteY4-30" fmla="*/ 1812925 h 1812925"/>
                <a:gd name="connsiteX0-31" fmla="*/ 0 w 1187253"/>
                <a:gd name="connsiteY0-32" fmla="*/ 1149247 h 1149247"/>
                <a:gd name="connsiteX1-33" fmla="*/ 700552 w 1187253"/>
                <a:gd name="connsiteY1-34" fmla="*/ 0 h 1149247"/>
                <a:gd name="connsiteX2-35" fmla="*/ 1187253 w 1187253"/>
                <a:gd name="connsiteY2-36" fmla="*/ 44244 h 1149247"/>
                <a:gd name="connsiteX3-37" fmla="*/ 737421 w 1187253"/>
                <a:gd name="connsiteY3-38" fmla="*/ 1149247 h 1149247"/>
                <a:gd name="connsiteX4-39" fmla="*/ 0 w 1187253"/>
                <a:gd name="connsiteY4-40" fmla="*/ 1149247 h 1149247"/>
                <a:gd name="connsiteX0-41" fmla="*/ 0 w 1393731"/>
                <a:gd name="connsiteY0-42" fmla="*/ 1163996 h 1163996"/>
                <a:gd name="connsiteX1-43" fmla="*/ 700552 w 1393731"/>
                <a:gd name="connsiteY1-44" fmla="*/ 14749 h 1163996"/>
                <a:gd name="connsiteX2-45" fmla="*/ 1393731 w 1393731"/>
                <a:gd name="connsiteY2-46" fmla="*/ 0 h 1163996"/>
                <a:gd name="connsiteX3-47" fmla="*/ 737421 w 1393731"/>
                <a:gd name="connsiteY3-48" fmla="*/ 1163996 h 1163996"/>
                <a:gd name="connsiteX4-49" fmla="*/ 0 w 1393731"/>
                <a:gd name="connsiteY4-50" fmla="*/ 1163996 h 1163996"/>
                <a:gd name="connsiteX0-51" fmla="*/ 0 w 1393731"/>
                <a:gd name="connsiteY0-52" fmla="*/ 1184807 h 1184807"/>
                <a:gd name="connsiteX1-53" fmla="*/ 713108 w 1393731"/>
                <a:gd name="connsiteY1-54" fmla="*/ 0 h 1184807"/>
                <a:gd name="connsiteX2-55" fmla="*/ 1393731 w 1393731"/>
                <a:gd name="connsiteY2-56" fmla="*/ 20811 h 1184807"/>
                <a:gd name="connsiteX3-57" fmla="*/ 737421 w 1393731"/>
                <a:gd name="connsiteY3-58" fmla="*/ 1184807 h 1184807"/>
                <a:gd name="connsiteX4-59" fmla="*/ 0 w 1393731"/>
                <a:gd name="connsiteY4-60" fmla="*/ 1184807 h 1184807"/>
                <a:gd name="connsiteX0-61" fmla="*/ 0 w 1263983"/>
                <a:gd name="connsiteY0-62" fmla="*/ 1184807 h 1184807"/>
                <a:gd name="connsiteX1-63" fmla="*/ 713108 w 1263983"/>
                <a:gd name="connsiteY1-64" fmla="*/ 0 h 1184807"/>
                <a:gd name="connsiteX2-65" fmla="*/ 1263983 w 1263983"/>
                <a:gd name="connsiteY2-66" fmla="*/ 20811 h 1184807"/>
                <a:gd name="connsiteX3-67" fmla="*/ 737421 w 1263983"/>
                <a:gd name="connsiteY3-68" fmla="*/ 1184807 h 1184807"/>
                <a:gd name="connsiteX4-69" fmla="*/ 0 w 1263983"/>
                <a:gd name="connsiteY4-70" fmla="*/ 1184807 h 1184807"/>
                <a:gd name="connsiteX0-71" fmla="*/ 0 w 1263983"/>
                <a:gd name="connsiteY0-72" fmla="*/ 1205127 h 1205127"/>
                <a:gd name="connsiteX1-73" fmla="*/ 675439 w 1263983"/>
                <a:gd name="connsiteY1-74" fmla="*/ 0 h 1205127"/>
                <a:gd name="connsiteX2-75" fmla="*/ 1263983 w 1263983"/>
                <a:gd name="connsiteY2-76" fmla="*/ 41131 h 1205127"/>
                <a:gd name="connsiteX3-77" fmla="*/ 737421 w 1263983"/>
                <a:gd name="connsiteY3-78" fmla="*/ 1205127 h 1205127"/>
                <a:gd name="connsiteX4-79" fmla="*/ 0 w 1263983"/>
                <a:gd name="connsiteY4-80" fmla="*/ 1205127 h 1205127"/>
                <a:gd name="connsiteX0-81" fmla="*/ 0 w 1263983"/>
                <a:gd name="connsiteY0-82" fmla="*/ 1205127 h 1205127"/>
                <a:gd name="connsiteX1-83" fmla="*/ 675439 w 1263983"/>
                <a:gd name="connsiteY1-84" fmla="*/ 0 h 1205127"/>
                <a:gd name="connsiteX2-85" fmla="*/ 1263983 w 1263983"/>
                <a:gd name="connsiteY2-86" fmla="*/ 491 h 1205127"/>
                <a:gd name="connsiteX3-87" fmla="*/ 737421 w 1263983"/>
                <a:gd name="connsiteY3-88" fmla="*/ 1205127 h 1205127"/>
                <a:gd name="connsiteX4-89" fmla="*/ 0 w 1263983"/>
                <a:gd name="connsiteY4-90" fmla="*/ 1205127 h 1205127"/>
                <a:gd name="connsiteX0-91" fmla="*/ 0 w 1263983"/>
                <a:gd name="connsiteY0-92" fmla="*/ 1205127 h 1205127"/>
                <a:gd name="connsiteX1-93" fmla="*/ 675439 w 1263983"/>
                <a:gd name="connsiteY1-94" fmla="*/ 0 h 1205127"/>
                <a:gd name="connsiteX2-95" fmla="*/ 1263983 w 1263983"/>
                <a:gd name="connsiteY2-96" fmla="*/ 491 h 1205127"/>
                <a:gd name="connsiteX3-97" fmla="*/ 950881 w 1263983"/>
                <a:gd name="connsiteY3-98" fmla="*/ 1169567 h 1205127"/>
                <a:gd name="connsiteX4-99" fmla="*/ 0 w 1263983"/>
                <a:gd name="connsiteY4-100" fmla="*/ 1205127 h 1205127"/>
                <a:gd name="connsiteX0-101" fmla="*/ 73764 w 1337747"/>
                <a:gd name="connsiteY0-102" fmla="*/ 1276247 h 1276247"/>
                <a:gd name="connsiteX1-103" fmla="*/ 0 w 1337747"/>
                <a:gd name="connsiteY1-104" fmla="*/ 0 h 1276247"/>
                <a:gd name="connsiteX2-105" fmla="*/ 1337747 w 1337747"/>
                <a:gd name="connsiteY2-106" fmla="*/ 71611 h 1276247"/>
                <a:gd name="connsiteX3-107" fmla="*/ 1024645 w 1337747"/>
                <a:gd name="connsiteY3-108" fmla="*/ 1240687 h 1276247"/>
                <a:gd name="connsiteX4-109" fmla="*/ 73764 w 1337747"/>
                <a:gd name="connsiteY4-110" fmla="*/ 1276247 h 1276247"/>
                <a:gd name="connsiteX0-111" fmla="*/ 73764 w 1024645"/>
                <a:gd name="connsiteY0-112" fmla="*/ 1276247 h 1276247"/>
                <a:gd name="connsiteX1-113" fmla="*/ 0 w 1024645"/>
                <a:gd name="connsiteY1-114" fmla="*/ 0 h 1276247"/>
                <a:gd name="connsiteX2-115" fmla="*/ 722482 w 1024645"/>
                <a:gd name="connsiteY2-116" fmla="*/ 491 h 1276247"/>
                <a:gd name="connsiteX3-117" fmla="*/ 1024645 w 1024645"/>
                <a:gd name="connsiteY3-118" fmla="*/ 1240687 h 1276247"/>
                <a:gd name="connsiteX4-119" fmla="*/ 73764 w 1024645"/>
                <a:gd name="connsiteY4-120" fmla="*/ 1276247 h 1276247"/>
                <a:gd name="connsiteX0-121" fmla="*/ 73764 w 1024645"/>
                <a:gd name="connsiteY0-122" fmla="*/ 1276247 h 1276247"/>
                <a:gd name="connsiteX1-123" fmla="*/ 0 w 1024645"/>
                <a:gd name="connsiteY1-124" fmla="*/ 0 h 1276247"/>
                <a:gd name="connsiteX2-125" fmla="*/ 655514 w 1024645"/>
                <a:gd name="connsiteY2-126" fmla="*/ 491 h 1276247"/>
                <a:gd name="connsiteX3-127" fmla="*/ 1024645 w 1024645"/>
                <a:gd name="connsiteY3-128" fmla="*/ 1240687 h 1276247"/>
                <a:gd name="connsiteX4-129" fmla="*/ 73764 w 1024645"/>
                <a:gd name="connsiteY4-130" fmla="*/ 1276247 h 1276247"/>
                <a:gd name="connsiteX0-131" fmla="*/ 73764 w 1024645"/>
                <a:gd name="connsiteY0-132" fmla="*/ 1276247 h 1276247"/>
                <a:gd name="connsiteX1-133" fmla="*/ 0 w 1024645"/>
                <a:gd name="connsiteY1-134" fmla="*/ 0 h 1276247"/>
                <a:gd name="connsiteX2-135" fmla="*/ 655514 w 1024645"/>
                <a:gd name="connsiteY2-136" fmla="*/ 491 h 1276247"/>
                <a:gd name="connsiteX3-137" fmla="*/ 1024645 w 1024645"/>
                <a:gd name="connsiteY3-138" fmla="*/ 1271167 h 1276247"/>
                <a:gd name="connsiteX4-139" fmla="*/ 73764 w 1024645"/>
                <a:gd name="connsiteY4-140" fmla="*/ 1276247 h 1276247"/>
                <a:gd name="connsiteX0-141" fmla="*/ 73764 w 1024645"/>
                <a:gd name="connsiteY0-142" fmla="*/ 1276247 h 1276247"/>
                <a:gd name="connsiteX1-143" fmla="*/ 0 w 1024645"/>
                <a:gd name="connsiteY1-144" fmla="*/ 0 h 1276247"/>
                <a:gd name="connsiteX2-145" fmla="*/ 607380 w 1024645"/>
                <a:gd name="connsiteY2-146" fmla="*/ 76691 h 1276247"/>
                <a:gd name="connsiteX3-147" fmla="*/ 1024645 w 1024645"/>
                <a:gd name="connsiteY3-148" fmla="*/ 1271167 h 1276247"/>
                <a:gd name="connsiteX4-149" fmla="*/ 73764 w 1024645"/>
                <a:gd name="connsiteY4-150" fmla="*/ 1276247 h 1276247"/>
                <a:gd name="connsiteX0-151" fmla="*/ 88413 w 1039294"/>
                <a:gd name="connsiteY0-152" fmla="*/ 1207667 h 1207667"/>
                <a:gd name="connsiteX1-153" fmla="*/ 0 w 1039294"/>
                <a:gd name="connsiteY1-154" fmla="*/ 0 h 1207667"/>
                <a:gd name="connsiteX2-155" fmla="*/ 622029 w 1039294"/>
                <a:gd name="connsiteY2-156" fmla="*/ 8111 h 1207667"/>
                <a:gd name="connsiteX3-157" fmla="*/ 1039294 w 1039294"/>
                <a:gd name="connsiteY3-158" fmla="*/ 1202587 h 1207667"/>
                <a:gd name="connsiteX4-159" fmla="*/ 88413 w 1039294"/>
                <a:gd name="connsiteY4-160" fmla="*/ 1207667 h 1207667"/>
                <a:gd name="connsiteX0-161" fmla="*/ 88413 w 1039294"/>
                <a:gd name="connsiteY0-162" fmla="*/ 1207667 h 1207667"/>
                <a:gd name="connsiteX1-163" fmla="*/ 0 w 1039294"/>
                <a:gd name="connsiteY1-164" fmla="*/ 0 h 1207667"/>
                <a:gd name="connsiteX2-165" fmla="*/ 607380 w 1039294"/>
                <a:gd name="connsiteY2-166" fmla="*/ 5571 h 1207667"/>
                <a:gd name="connsiteX3-167" fmla="*/ 1039294 w 1039294"/>
                <a:gd name="connsiteY3-168" fmla="*/ 1202587 h 1207667"/>
                <a:gd name="connsiteX4-169" fmla="*/ 88413 w 1039294"/>
                <a:gd name="connsiteY4-170" fmla="*/ 1207667 h 1207667"/>
                <a:gd name="connsiteX0-171" fmla="*/ 88413 w 1039294"/>
                <a:gd name="connsiteY0-172" fmla="*/ 1207667 h 1207667"/>
                <a:gd name="connsiteX1-173" fmla="*/ 0 w 1039294"/>
                <a:gd name="connsiteY1-174" fmla="*/ 0 h 1207667"/>
                <a:gd name="connsiteX2-175" fmla="*/ 596917 w 1039294"/>
                <a:gd name="connsiteY2-176" fmla="*/ 3031 h 1207667"/>
                <a:gd name="connsiteX3-177" fmla="*/ 1039294 w 1039294"/>
                <a:gd name="connsiteY3-178" fmla="*/ 1202587 h 1207667"/>
                <a:gd name="connsiteX4-179" fmla="*/ 88413 w 1039294"/>
                <a:gd name="connsiteY4-180" fmla="*/ 1207667 h 1207667"/>
                <a:gd name="connsiteX0-181" fmla="*/ 88413 w 1039294"/>
                <a:gd name="connsiteY0-182" fmla="*/ 1209716 h 1209716"/>
                <a:gd name="connsiteX1-183" fmla="*/ 0 w 1039294"/>
                <a:gd name="connsiteY1-184" fmla="*/ 2049 h 1209716"/>
                <a:gd name="connsiteX2-185" fmla="*/ 590638 w 1039294"/>
                <a:gd name="connsiteY2-186" fmla="*/ 0 h 1209716"/>
                <a:gd name="connsiteX3-187" fmla="*/ 1039294 w 1039294"/>
                <a:gd name="connsiteY3-188" fmla="*/ 1204636 h 1209716"/>
                <a:gd name="connsiteX4-189" fmla="*/ 88413 w 1039294"/>
                <a:gd name="connsiteY4-190" fmla="*/ 1209716 h 1209716"/>
                <a:gd name="connsiteX0-191" fmla="*/ 88413 w 959772"/>
                <a:gd name="connsiteY0-192" fmla="*/ 1209716 h 1209716"/>
                <a:gd name="connsiteX1-193" fmla="*/ 0 w 959772"/>
                <a:gd name="connsiteY1-194" fmla="*/ 2049 h 1209716"/>
                <a:gd name="connsiteX2-195" fmla="*/ 590638 w 959772"/>
                <a:gd name="connsiteY2-196" fmla="*/ 0 h 1209716"/>
                <a:gd name="connsiteX3-197" fmla="*/ 959772 w 959772"/>
                <a:gd name="connsiteY3-198" fmla="*/ 1204636 h 1209716"/>
                <a:gd name="connsiteX4-199" fmla="*/ 88413 w 959772"/>
                <a:gd name="connsiteY4-200" fmla="*/ 1209716 h 1209716"/>
                <a:gd name="connsiteX0-201" fmla="*/ 88413 w 959772"/>
                <a:gd name="connsiteY0-202" fmla="*/ 1209716 h 1209716"/>
                <a:gd name="connsiteX1-203" fmla="*/ 0 w 959772"/>
                <a:gd name="connsiteY1-204" fmla="*/ 2049 h 1209716"/>
                <a:gd name="connsiteX2-205" fmla="*/ 590638 w 959772"/>
                <a:gd name="connsiteY2-206" fmla="*/ 0 h 1209716"/>
                <a:gd name="connsiteX3-207" fmla="*/ 959772 w 959772"/>
                <a:gd name="connsiteY3-208" fmla="*/ 1204636 h 1209716"/>
                <a:gd name="connsiteX4-209" fmla="*/ 88413 w 959772"/>
                <a:gd name="connsiteY4-210" fmla="*/ 1209716 h 1209716"/>
                <a:gd name="connsiteX0-211" fmla="*/ 88413 w 859320"/>
                <a:gd name="connsiteY0-212" fmla="*/ 1209716 h 1209716"/>
                <a:gd name="connsiteX1-213" fmla="*/ 0 w 859320"/>
                <a:gd name="connsiteY1-214" fmla="*/ 2049 h 1209716"/>
                <a:gd name="connsiteX2-215" fmla="*/ 590638 w 859320"/>
                <a:gd name="connsiteY2-216" fmla="*/ 0 h 1209716"/>
                <a:gd name="connsiteX3-217" fmla="*/ 859320 w 859320"/>
                <a:gd name="connsiteY3-218" fmla="*/ 1204636 h 1209716"/>
                <a:gd name="connsiteX4-219" fmla="*/ 88413 w 859320"/>
                <a:gd name="connsiteY4-220" fmla="*/ 1209716 h 1209716"/>
                <a:gd name="connsiteX0-221" fmla="*/ 88413 w 859320"/>
                <a:gd name="connsiteY0-222" fmla="*/ 1212416 h 1212416"/>
                <a:gd name="connsiteX1-223" fmla="*/ 0 w 859320"/>
                <a:gd name="connsiteY1-224" fmla="*/ 4749 h 1212416"/>
                <a:gd name="connsiteX2-225" fmla="*/ 536227 w 859320"/>
                <a:gd name="connsiteY2-226" fmla="*/ 0 h 1212416"/>
                <a:gd name="connsiteX3-227" fmla="*/ 859320 w 859320"/>
                <a:gd name="connsiteY3-228" fmla="*/ 1207336 h 1212416"/>
                <a:gd name="connsiteX4-229" fmla="*/ 88413 w 859320"/>
                <a:gd name="connsiteY4-230" fmla="*/ 1212416 h 1212416"/>
                <a:gd name="connsiteX0-231" fmla="*/ 83704 w 859320"/>
                <a:gd name="connsiteY0-232" fmla="*/ 1212416 h 1212416"/>
                <a:gd name="connsiteX1-233" fmla="*/ 0 w 859320"/>
                <a:gd name="connsiteY1-234" fmla="*/ 4749 h 1212416"/>
                <a:gd name="connsiteX2-235" fmla="*/ 536227 w 859320"/>
                <a:gd name="connsiteY2-236" fmla="*/ 0 h 1212416"/>
                <a:gd name="connsiteX3-237" fmla="*/ 859320 w 859320"/>
                <a:gd name="connsiteY3-238" fmla="*/ 1207336 h 1212416"/>
                <a:gd name="connsiteX4-239" fmla="*/ 83704 w 859320"/>
                <a:gd name="connsiteY4-240" fmla="*/ 1212416 h 1212416"/>
                <a:gd name="connsiteX0-241" fmla="*/ 83704 w 859320"/>
                <a:gd name="connsiteY0-242" fmla="*/ 1208366 h 1208366"/>
                <a:gd name="connsiteX1-243" fmla="*/ 0 w 859320"/>
                <a:gd name="connsiteY1-244" fmla="*/ 699 h 1208366"/>
                <a:gd name="connsiteX2-245" fmla="*/ 529949 w 859320"/>
                <a:gd name="connsiteY2-246" fmla="*/ 0 h 1208366"/>
                <a:gd name="connsiteX3-247" fmla="*/ 859320 w 859320"/>
                <a:gd name="connsiteY3-248" fmla="*/ 1203286 h 1208366"/>
                <a:gd name="connsiteX4-249" fmla="*/ 83704 w 859320"/>
                <a:gd name="connsiteY4-250" fmla="*/ 1208366 h 12083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59320" h="1208366">
                  <a:moveTo>
                    <a:pt x="83704" y="1208366"/>
                  </a:moveTo>
                  <a:lnTo>
                    <a:pt x="0" y="699"/>
                  </a:lnTo>
                  <a:lnTo>
                    <a:pt x="529949" y="0"/>
                  </a:lnTo>
                  <a:lnTo>
                    <a:pt x="859320" y="1203286"/>
                  </a:lnTo>
                  <a:lnTo>
                    <a:pt x="83704" y="120836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1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42912" y="5481284"/>
              <a:ext cx="9394170" cy="1191255"/>
              <a:chOff x="503872" y="5471124"/>
              <a:chExt cx="9394170" cy="1191255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503872" y="5876855"/>
                <a:ext cx="3809115" cy="781581"/>
              </a:xfrm>
              <a:prstGeom prst="rect">
                <a:avLst/>
              </a:prstGeom>
              <a:solidFill>
                <a:srgbClr val="FC91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5547268" y="5475246"/>
                <a:ext cx="4350774" cy="589445"/>
              </a:xfrm>
              <a:prstGeom prst="rect">
                <a:avLst/>
              </a:prstGeom>
              <a:solidFill>
                <a:srgbClr val="FC91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梯形 4"/>
              <p:cNvSpPr/>
              <p:nvPr/>
            </p:nvSpPr>
            <p:spPr>
              <a:xfrm rot="5400000">
                <a:off x="4336562" y="5449841"/>
                <a:ext cx="1187133" cy="1237943"/>
              </a:xfrm>
              <a:custGeom>
                <a:avLst/>
                <a:gdLst>
                  <a:gd name="connsiteX0" fmla="*/ 0 w 737421"/>
                  <a:gd name="connsiteY0" fmla="*/ 1768679 h 1768679"/>
                  <a:gd name="connsiteX1" fmla="*/ 184355 w 737421"/>
                  <a:gd name="connsiteY1" fmla="*/ 0 h 1768679"/>
                  <a:gd name="connsiteX2" fmla="*/ 553066 w 737421"/>
                  <a:gd name="connsiteY2" fmla="*/ 0 h 1768679"/>
                  <a:gd name="connsiteX3" fmla="*/ 737421 w 737421"/>
                  <a:gd name="connsiteY3" fmla="*/ 1768679 h 1768679"/>
                  <a:gd name="connsiteX4" fmla="*/ 0 w 737421"/>
                  <a:gd name="connsiteY4" fmla="*/ 1768679 h 1768679"/>
                  <a:gd name="connsiteX0-1" fmla="*/ 0 w 1600200"/>
                  <a:gd name="connsiteY0-2" fmla="*/ 1768679 h 1768679"/>
                  <a:gd name="connsiteX1-3" fmla="*/ 1600200 w 1600200"/>
                  <a:gd name="connsiteY1-4" fmla="*/ 44245 h 1768679"/>
                  <a:gd name="connsiteX2-5" fmla="*/ 553066 w 1600200"/>
                  <a:gd name="connsiteY2-6" fmla="*/ 0 h 1768679"/>
                  <a:gd name="connsiteX3-7" fmla="*/ 737421 w 1600200"/>
                  <a:gd name="connsiteY3-8" fmla="*/ 1768679 h 1768679"/>
                  <a:gd name="connsiteX4-9" fmla="*/ 0 w 1600200"/>
                  <a:gd name="connsiteY4-10" fmla="*/ 1768679 h 1768679"/>
                  <a:gd name="connsiteX0-11" fmla="*/ 0 w 1954166"/>
                  <a:gd name="connsiteY0-12" fmla="*/ 1812925 h 1812925"/>
                  <a:gd name="connsiteX1-13" fmla="*/ 1600200 w 1954166"/>
                  <a:gd name="connsiteY1-14" fmla="*/ 88491 h 1812925"/>
                  <a:gd name="connsiteX2-15" fmla="*/ 1954166 w 1954166"/>
                  <a:gd name="connsiteY2-16" fmla="*/ 0 h 1812925"/>
                  <a:gd name="connsiteX3-17" fmla="*/ 737421 w 1954166"/>
                  <a:gd name="connsiteY3-18" fmla="*/ 1812925 h 1812925"/>
                  <a:gd name="connsiteX4-19" fmla="*/ 0 w 1954166"/>
                  <a:gd name="connsiteY4-20" fmla="*/ 1812925 h 1812925"/>
                  <a:gd name="connsiteX0-21" fmla="*/ 0 w 1954166"/>
                  <a:gd name="connsiteY0-22" fmla="*/ 1812925 h 1812925"/>
                  <a:gd name="connsiteX1-23" fmla="*/ 700552 w 1954166"/>
                  <a:gd name="connsiteY1-24" fmla="*/ 663678 h 1812925"/>
                  <a:gd name="connsiteX2-25" fmla="*/ 1954166 w 1954166"/>
                  <a:gd name="connsiteY2-26" fmla="*/ 0 h 1812925"/>
                  <a:gd name="connsiteX3-27" fmla="*/ 737421 w 1954166"/>
                  <a:gd name="connsiteY3-28" fmla="*/ 1812925 h 1812925"/>
                  <a:gd name="connsiteX4-29" fmla="*/ 0 w 1954166"/>
                  <a:gd name="connsiteY4-30" fmla="*/ 1812925 h 1812925"/>
                  <a:gd name="connsiteX0-31" fmla="*/ 0 w 1187253"/>
                  <a:gd name="connsiteY0-32" fmla="*/ 1149247 h 1149247"/>
                  <a:gd name="connsiteX1-33" fmla="*/ 700552 w 1187253"/>
                  <a:gd name="connsiteY1-34" fmla="*/ 0 h 1149247"/>
                  <a:gd name="connsiteX2-35" fmla="*/ 1187253 w 1187253"/>
                  <a:gd name="connsiteY2-36" fmla="*/ 44244 h 1149247"/>
                  <a:gd name="connsiteX3-37" fmla="*/ 737421 w 1187253"/>
                  <a:gd name="connsiteY3-38" fmla="*/ 1149247 h 1149247"/>
                  <a:gd name="connsiteX4-39" fmla="*/ 0 w 1187253"/>
                  <a:gd name="connsiteY4-40" fmla="*/ 1149247 h 1149247"/>
                  <a:gd name="connsiteX0-41" fmla="*/ 0 w 1393731"/>
                  <a:gd name="connsiteY0-42" fmla="*/ 1163996 h 1163996"/>
                  <a:gd name="connsiteX1-43" fmla="*/ 700552 w 1393731"/>
                  <a:gd name="connsiteY1-44" fmla="*/ 14749 h 1163996"/>
                  <a:gd name="connsiteX2-45" fmla="*/ 1393731 w 1393731"/>
                  <a:gd name="connsiteY2-46" fmla="*/ 0 h 1163996"/>
                  <a:gd name="connsiteX3-47" fmla="*/ 737421 w 1393731"/>
                  <a:gd name="connsiteY3-48" fmla="*/ 1163996 h 1163996"/>
                  <a:gd name="connsiteX4-49" fmla="*/ 0 w 1393731"/>
                  <a:gd name="connsiteY4-50" fmla="*/ 1163996 h 1163996"/>
                  <a:gd name="connsiteX0-51" fmla="*/ 0 w 1393731"/>
                  <a:gd name="connsiteY0-52" fmla="*/ 1184807 h 1184807"/>
                  <a:gd name="connsiteX1-53" fmla="*/ 713108 w 1393731"/>
                  <a:gd name="connsiteY1-54" fmla="*/ 0 h 1184807"/>
                  <a:gd name="connsiteX2-55" fmla="*/ 1393731 w 1393731"/>
                  <a:gd name="connsiteY2-56" fmla="*/ 20811 h 1184807"/>
                  <a:gd name="connsiteX3-57" fmla="*/ 737421 w 1393731"/>
                  <a:gd name="connsiteY3-58" fmla="*/ 1184807 h 1184807"/>
                  <a:gd name="connsiteX4-59" fmla="*/ 0 w 1393731"/>
                  <a:gd name="connsiteY4-60" fmla="*/ 1184807 h 1184807"/>
                  <a:gd name="connsiteX0-61" fmla="*/ 0 w 1263983"/>
                  <a:gd name="connsiteY0-62" fmla="*/ 1184807 h 1184807"/>
                  <a:gd name="connsiteX1-63" fmla="*/ 713108 w 1263983"/>
                  <a:gd name="connsiteY1-64" fmla="*/ 0 h 1184807"/>
                  <a:gd name="connsiteX2-65" fmla="*/ 1263983 w 1263983"/>
                  <a:gd name="connsiteY2-66" fmla="*/ 20811 h 1184807"/>
                  <a:gd name="connsiteX3-67" fmla="*/ 737421 w 1263983"/>
                  <a:gd name="connsiteY3-68" fmla="*/ 1184807 h 1184807"/>
                  <a:gd name="connsiteX4-69" fmla="*/ 0 w 1263983"/>
                  <a:gd name="connsiteY4-70" fmla="*/ 1184807 h 1184807"/>
                  <a:gd name="connsiteX0-71" fmla="*/ 0 w 1263983"/>
                  <a:gd name="connsiteY0-72" fmla="*/ 1205127 h 1205127"/>
                  <a:gd name="connsiteX1-73" fmla="*/ 675439 w 1263983"/>
                  <a:gd name="connsiteY1-74" fmla="*/ 0 h 1205127"/>
                  <a:gd name="connsiteX2-75" fmla="*/ 1263983 w 1263983"/>
                  <a:gd name="connsiteY2-76" fmla="*/ 41131 h 1205127"/>
                  <a:gd name="connsiteX3-77" fmla="*/ 737421 w 1263983"/>
                  <a:gd name="connsiteY3-78" fmla="*/ 1205127 h 1205127"/>
                  <a:gd name="connsiteX4-79" fmla="*/ 0 w 1263983"/>
                  <a:gd name="connsiteY4-80" fmla="*/ 1205127 h 1205127"/>
                  <a:gd name="connsiteX0-81" fmla="*/ 0 w 1263983"/>
                  <a:gd name="connsiteY0-82" fmla="*/ 1205127 h 1205127"/>
                  <a:gd name="connsiteX1-83" fmla="*/ 675439 w 1263983"/>
                  <a:gd name="connsiteY1-84" fmla="*/ 0 h 1205127"/>
                  <a:gd name="connsiteX2-85" fmla="*/ 1263983 w 1263983"/>
                  <a:gd name="connsiteY2-86" fmla="*/ 491 h 1205127"/>
                  <a:gd name="connsiteX3-87" fmla="*/ 737421 w 1263983"/>
                  <a:gd name="connsiteY3-88" fmla="*/ 1205127 h 1205127"/>
                  <a:gd name="connsiteX4-89" fmla="*/ 0 w 1263983"/>
                  <a:gd name="connsiteY4-90" fmla="*/ 1205127 h 1205127"/>
                  <a:gd name="connsiteX0-91" fmla="*/ 187313 w 1451296"/>
                  <a:gd name="connsiteY0-92" fmla="*/ 1219876 h 1219876"/>
                  <a:gd name="connsiteX1-93" fmla="*/ 0 w 1451296"/>
                  <a:gd name="connsiteY1-94" fmla="*/ 0 h 1219876"/>
                  <a:gd name="connsiteX2-95" fmla="*/ 1451296 w 1451296"/>
                  <a:gd name="connsiteY2-96" fmla="*/ 15240 h 1219876"/>
                  <a:gd name="connsiteX3-97" fmla="*/ 924734 w 1451296"/>
                  <a:gd name="connsiteY3-98" fmla="*/ 1219876 h 1219876"/>
                  <a:gd name="connsiteX4-99" fmla="*/ 187313 w 1451296"/>
                  <a:gd name="connsiteY4-100" fmla="*/ 1219876 h 1219876"/>
                  <a:gd name="connsiteX0-101" fmla="*/ 187313 w 924734"/>
                  <a:gd name="connsiteY0-102" fmla="*/ 1234132 h 1234132"/>
                  <a:gd name="connsiteX1-103" fmla="*/ 0 w 924734"/>
                  <a:gd name="connsiteY1-104" fmla="*/ 14256 h 1234132"/>
                  <a:gd name="connsiteX2-105" fmla="*/ 612847 w 924734"/>
                  <a:gd name="connsiteY2-106" fmla="*/ 0 h 1234132"/>
                  <a:gd name="connsiteX3-107" fmla="*/ 924734 w 924734"/>
                  <a:gd name="connsiteY3-108" fmla="*/ 1234132 h 1234132"/>
                  <a:gd name="connsiteX4-109" fmla="*/ 187313 w 924734"/>
                  <a:gd name="connsiteY4-110" fmla="*/ 1234132 h 1234132"/>
                  <a:gd name="connsiteX0-111" fmla="*/ 187313 w 836841"/>
                  <a:gd name="connsiteY0-112" fmla="*/ 1234132 h 1236037"/>
                  <a:gd name="connsiteX1-113" fmla="*/ 0 w 836841"/>
                  <a:gd name="connsiteY1-114" fmla="*/ 14256 h 1236037"/>
                  <a:gd name="connsiteX2-115" fmla="*/ 612847 w 836841"/>
                  <a:gd name="connsiteY2-116" fmla="*/ 0 h 1236037"/>
                  <a:gd name="connsiteX3-117" fmla="*/ 836841 w 836841"/>
                  <a:gd name="connsiteY3-118" fmla="*/ 1236037 h 1236037"/>
                  <a:gd name="connsiteX4-119" fmla="*/ 187313 w 836841"/>
                  <a:gd name="connsiteY4-120" fmla="*/ 1234132 h 1236037"/>
                  <a:gd name="connsiteX0-121" fmla="*/ 187313 w 836841"/>
                  <a:gd name="connsiteY0-122" fmla="*/ 1230322 h 1232227"/>
                  <a:gd name="connsiteX1-123" fmla="*/ 0 w 836841"/>
                  <a:gd name="connsiteY1-124" fmla="*/ 10446 h 1232227"/>
                  <a:gd name="connsiteX2-125" fmla="*/ 477867 w 836841"/>
                  <a:gd name="connsiteY2-126" fmla="*/ 0 h 1232227"/>
                  <a:gd name="connsiteX3-127" fmla="*/ 836841 w 836841"/>
                  <a:gd name="connsiteY3-128" fmla="*/ 1232227 h 1232227"/>
                  <a:gd name="connsiteX4-129" fmla="*/ 187313 w 836841"/>
                  <a:gd name="connsiteY4-130" fmla="*/ 1230322 h 1232227"/>
                  <a:gd name="connsiteX0-131" fmla="*/ 187311 w 836839"/>
                  <a:gd name="connsiteY0-132" fmla="*/ 1230322 h 1232227"/>
                  <a:gd name="connsiteX1-133" fmla="*/ 0 w 836839"/>
                  <a:gd name="connsiteY1-134" fmla="*/ 4731 h 1232227"/>
                  <a:gd name="connsiteX2-135" fmla="*/ 477865 w 836839"/>
                  <a:gd name="connsiteY2-136" fmla="*/ 0 h 1232227"/>
                  <a:gd name="connsiteX3-137" fmla="*/ 836839 w 836839"/>
                  <a:gd name="connsiteY3-138" fmla="*/ 1232227 h 1232227"/>
                  <a:gd name="connsiteX4-139" fmla="*/ 187311 w 836839"/>
                  <a:gd name="connsiteY4-140" fmla="*/ 1230322 h 1232227"/>
                  <a:gd name="connsiteX0-141" fmla="*/ 328569 w 978097"/>
                  <a:gd name="connsiteY0-142" fmla="*/ 1235117 h 1237022"/>
                  <a:gd name="connsiteX1-143" fmla="*/ 0 w 978097"/>
                  <a:gd name="connsiteY1-144" fmla="*/ 0 h 1237022"/>
                  <a:gd name="connsiteX2-145" fmla="*/ 619123 w 978097"/>
                  <a:gd name="connsiteY2-146" fmla="*/ 4795 h 1237022"/>
                  <a:gd name="connsiteX3-147" fmla="*/ 978097 w 978097"/>
                  <a:gd name="connsiteY3-148" fmla="*/ 1237022 h 1237022"/>
                  <a:gd name="connsiteX4-149" fmla="*/ 328569 w 978097"/>
                  <a:gd name="connsiteY4-150" fmla="*/ 1235117 h 1237022"/>
                  <a:gd name="connsiteX0-151" fmla="*/ 328569 w 978097"/>
                  <a:gd name="connsiteY0-152" fmla="*/ 1236038 h 1237943"/>
                  <a:gd name="connsiteX1-153" fmla="*/ 0 w 978097"/>
                  <a:gd name="connsiteY1-154" fmla="*/ 921 h 1237943"/>
                  <a:gd name="connsiteX2-155" fmla="*/ 477865 w 978097"/>
                  <a:gd name="connsiteY2-156" fmla="*/ 0 h 1237943"/>
                  <a:gd name="connsiteX3-157" fmla="*/ 978097 w 978097"/>
                  <a:gd name="connsiteY3-158" fmla="*/ 1237943 h 1237943"/>
                  <a:gd name="connsiteX4-159" fmla="*/ 328569 w 978097"/>
                  <a:gd name="connsiteY4-160" fmla="*/ 1236038 h 1237943"/>
                  <a:gd name="connsiteX0-161" fmla="*/ 328569 w 978097"/>
                  <a:gd name="connsiteY0-162" fmla="*/ 1236038 h 1237943"/>
                  <a:gd name="connsiteX1-163" fmla="*/ 0 w 978097"/>
                  <a:gd name="connsiteY1-164" fmla="*/ 921 h 1237943"/>
                  <a:gd name="connsiteX2-165" fmla="*/ 487282 w 978097"/>
                  <a:gd name="connsiteY2-166" fmla="*/ 0 h 1237943"/>
                  <a:gd name="connsiteX3-167" fmla="*/ 978097 w 978097"/>
                  <a:gd name="connsiteY3-168" fmla="*/ 1237943 h 1237943"/>
                  <a:gd name="connsiteX4-169" fmla="*/ 328569 w 978097"/>
                  <a:gd name="connsiteY4-170" fmla="*/ 1236038 h 12379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78097" h="1237943">
                    <a:moveTo>
                      <a:pt x="328569" y="1236038"/>
                    </a:moveTo>
                    <a:lnTo>
                      <a:pt x="0" y="921"/>
                    </a:lnTo>
                    <a:lnTo>
                      <a:pt x="487282" y="0"/>
                    </a:lnTo>
                    <a:lnTo>
                      <a:pt x="978097" y="1237943"/>
                    </a:lnTo>
                    <a:lnTo>
                      <a:pt x="328569" y="1236038"/>
                    </a:lnTo>
                    <a:close/>
                  </a:path>
                </a:pathLst>
              </a:custGeom>
              <a:solidFill>
                <a:srgbClr val="FC91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梯形 4"/>
              <p:cNvSpPr/>
              <p:nvPr/>
            </p:nvSpPr>
            <p:spPr>
              <a:xfrm rot="5400000">
                <a:off x="4336561" y="5445719"/>
                <a:ext cx="1187133" cy="1237943"/>
              </a:xfrm>
              <a:custGeom>
                <a:avLst/>
                <a:gdLst>
                  <a:gd name="connsiteX0" fmla="*/ 0 w 737421"/>
                  <a:gd name="connsiteY0" fmla="*/ 1768679 h 1768679"/>
                  <a:gd name="connsiteX1" fmla="*/ 184355 w 737421"/>
                  <a:gd name="connsiteY1" fmla="*/ 0 h 1768679"/>
                  <a:gd name="connsiteX2" fmla="*/ 553066 w 737421"/>
                  <a:gd name="connsiteY2" fmla="*/ 0 h 1768679"/>
                  <a:gd name="connsiteX3" fmla="*/ 737421 w 737421"/>
                  <a:gd name="connsiteY3" fmla="*/ 1768679 h 1768679"/>
                  <a:gd name="connsiteX4" fmla="*/ 0 w 737421"/>
                  <a:gd name="connsiteY4" fmla="*/ 1768679 h 1768679"/>
                  <a:gd name="connsiteX0-1" fmla="*/ 0 w 1600200"/>
                  <a:gd name="connsiteY0-2" fmla="*/ 1768679 h 1768679"/>
                  <a:gd name="connsiteX1-3" fmla="*/ 1600200 w 1600200"/>
                  <a:gd name="connsiteY1-4" fmla="*/ 44245 h 1768679"/>
                  <a:gd name="connsiteX2-5" fmla="*/ 553066 w 1600200"/>
                  <a:gd name="connsiteY2-6" fmla="*/ 0 h 1768679"/>
                  <a:gd name="connsiteX3-7" fmla="*/ 737421 w 1600200"/>
                  <a:gd name="connsiteY3-8" fmla="*/ 1768679 h 1768679"/>
                  <a:gd name="connsiteX4-9" fmla="*/ 0 w 1600200"/>
                  <a:gd name="connsiteY4-10" fmla="*/ 1768679 h 1768679"/>
                  <a:gd name="connsiteX0-11" fmla="*/ 0 w 1954166"/>
                  <a:gd name="connsiteY0-12" fmla="*/ 1812925 h 1812925"/>
                  <a:gd name="connsiteX1-13" fmla="*/ 1600200 w 1954166"/>
                  <a:gd name="connsiteY1-14" fmla="*/ 88491 h 1812925"/>
                  <a:gd name="connsiteX2-15" fmla="*/ 1954166 w 1954166"/>
                  <a:gd name="connsiteY2-16" fmla="*/ 0 h 1812925"/>
                  <a:gd name="connsiteX3-17" fmla="*/ 737421 w 1954166"/>
                  <a:gd name="connsiteY3-18" fmla="*/ 1812925 h 1812925"/>
                  <a:gd name="connsiteX4-19" fmla="*/ 0 w 1954166"/>
                  <a:gd name="connsiteY4-20" fmla="*/ 1812925 h 1812925"/>
                  <a:gd name="connsiteX0-21" fmla="*/ 0 w 1954166"/>
                  <a:gd name="connsiteY0-22" fmla="*/ 1812925 h 1812925"/>
                  <a:gd name="connsiteX1-23" fmla="*/ 700552 w 1954166"/>
                  <a:gd name="connsiteY1-24" fmla="*/ 663678 h 1812925"/>
                  <a:gd name="connsiteX2-25" fmla="*/ 1954166 w 1954166"/>
                  <a:gd name="connsiteY2-26" fmla="*/ 0 h 1812925"/>
                  <a:gd name="connsiteX3-27" fmla="*/ 737421 w 1954166"/>
                  <a:gd name="connsiteY3-28" fmla="*/ 1812925 h 1812925"/>
                  <a:gd name="connsiteX4-29" fmla="*/ 0 w 1954166"/>
                  <a:gd name="connsiteY4-30" fmla="*/ 1812925 h 1812925"/>
                  <a:gd name="connsiteX0-31" fmla="*/ 0 w 1187253"/>
                  <a:gd name="connsiteY0-32" fmla="*/ 1149247 h 1149247"/>
                  <a:gd name="connsiteX1-33" fmla="*/ 700552 w 1187253"/>
                  <a:gd name="connsiteY1-34" fmla="*/ 0 h 1149247"/>
                  <a:gd name="connsiteX2-35" fmla="*/ 1187253 w 1187253"/>
                  <a:gd name="connsiteY2-36" fmla="*/ 44244 h 1149247"/>
                  <a:gd name="connsiteX3-37" fmla="*/ 737421 w 1187253"/>
                  <a:gd name="connsiteY3-38" fmla="*/ 1149247 h 1149247"/>
                  <a:gd name="connsiteX4-39" fmla="*/ 0 w 1187253"/>
                  <a:gd name="connsiteY4-40" fmla="*/ 1149247 h 1149247"/>
                  <a:gd name="connsiteX0-41" fmla="*/ 0 w 1393731"/>
                  <a:gd name="connsiteY0-42" fmla="*/ 1163996 h 1163996"/>
                  <a:gd name="connsiteX1-43" fmla="*/ 700552 w 1393731"/>
                  <a:gd name="connsiteY1-44" fmla="*/ 14749 h 1163996"/>
                  <a:gd name="connsiteX2-45" fmla="*/ 1393731 w 1393731"/>
                  <a:gd name="connsiteY2-46" fmla="*/ 0 h 1163996"/>
                  <a:gd name="connsiteX3-47" fmla="*/ 737421 w 1393731"/>
                  <a:gd name="connsiteY3-48" fmla="*/ 1163996 h 1163996"/>
                  <a:gd name="connsiteX4-49" fmla="*/ 0 w 1393731"/>
                  <a:gd name="connsiteY4-50" fmla="*/ 1163996 h 1163996"/>
                  <a:gd name="connsiteX0-51" fmla="*/ 0 w 1393731"/>
                  <a:gd name="connsiteY0-52" fmla="*/ 1184807 h 1184807"/>
                  <a:gd name="connsiteX1-53" fmla="*/ 713108 w 1393731"/>
                  <a:gd name="connsiteY1-54" fmla="*/ 0 h 1184807"/>
                  <a:gd name="connsiteX2-55" fmla="*/ 1393731 w 1393731"/>
                  <a:gd name="connsiteY2-56" fmla="*/ 20811 h 1184807"/>
                  <a:gd name="connsiteX3-57" fmla="*/ 737421 w 1393731"/>
                  <a:gd name="connsiteY3-58" fmla="*/ 1184807 h 1184807"/>
                  <a:gd name="connsiteX4-59" fmla="*/ 0 w 1393731"/>
                  <a:gd name="connsiteY4-60" fmla="*/ 1184807 h 1184807"/>
                  <a:gd name="connsiteX0-61" fmla="*/ 0 w 1263983"/>
                  <a:gd name="connsiteY0-62" fmla="*/ 1184807 h 1184807"/>
                  <a:gd name="connsiteX1-63" fmla="*/ 713108 w 1263983"/>
                  <a:gd name="connsiteY1-64" fmla="*/ 0 h 1184807"/>
                  <a:gd name="connsiteX2-65" fmla="*/ 1263983 w 1263983"/>
                  <a:gd name="connsiteY2-66" fmla="*/ 20811 h 1184807"/>
                  <a:gd name="connsiteX3-67" fmla="*/ 737421 w 1263983"/>
                  <a:gd name="connsiteY3-68" fmla="*/ 1184807 h 1184807"/>
                  <a:gd name="connsiteX4-69" fmla="*/ 0 w 1263983"/>
                  <a:gd name="connsiteY4-70" fmla="*/ 1184807 h 1184807"/>
                  <a:gd name="connsiteX0-71" fmla="*/ 0 w 1263983"/>
                  <a:gd name="connsiteY0-72" fmla="*/ 1205127 h 1205127"/>
                  <a:gd name="connsiteX1-73" fmla="*/ 675439 w 1263983"/>
                  <a:gd name="connsiteY1-74" fmla="*/ 0 h 1205127"/>
                  <a:gd name="connsiteX2-75" fmla="*/ 1263983 w 1263983"/>
                  <a:gd name="connsiteY2-76" fmla="*/ 41131 h 1205127"/>
                  <a:gd name="connsiteX3-77" fmla="*/ 737421 w 1263983"/>
                  <a:gd name="connsiteY3-78" fmla="*/ 1205127 h 1205127"/>
                  <a:gd name="connsiteX4-79" fmla="*/ 0 w 1263983"/>
                  <a:gd name="connsiteY4-80" fmla="*/ 1205127 h 1205127"/>
                  <a:gd name="connsiteX0-81" fmla="*/ 0 w 1263983"/>
                  <a:gd name="connsiteY0-82" fmla="*/ 1205127 h 1205127"/>
                  <a:gd name="connsiteX1-83" fmla="*/ 675439 w 1263983"/>
                  <a:gd name="connsiteY1-84" fmla="*/ 0 h 1205127"/>
                  <a:gd name="connsiteX2-85" fmla="*/ 1263983 w 1263983"/>
                  <a:gd name="connsiteY2-86" fmla="*/ 491 h 1205127"/>
                  <a:gd name="connsiteX3-87" fmla="*/ 737421 w 1263983"/>
                  <a:gd name="connsiteY3-88" fmla="*/ 1205127 h 1205127"/>
                  <a:gd name="connsiteX4-89" fmla="*/ 0 w 1263983"/>
                  <a:gd name="connsiteY4-90" fmla="*/ 1205127 h 1205127"/>
                  <a:gd name="connsiteX0-91" fmla="*/ 187313 w 1451296"/>
                  <a:gd name="connsiteY0-92" fmla="*/ 1219876 h 1219876"/>
                  <a:gd name="connsiteX1-93" fmla="*/ 0 w 1451296"/>
                  <a:gd name="connsiteY1-94" fmla="*/ 0 h 1219876"/>
                  <a:gd name="connsiteX2-95" fmla="*/ 1451296 w 1451296"/>
                  <a:gd name="connsiteY2-96" fmla="*/ 15240 h 1219876"/>
                  <a:gd name="connsiteX3-97" fmla="*/ 924734 w 1451296"/>
                  <a:gd name="connsiteY3-98" fmla="*/ 1219876 h 1219876"/>
                  <a:gd name="connsiteX4-99" fmla="*/ 187313 w 1451296"/>
                  <a:gd name="connsiteY4-100" fmla="*/ 1219876 h 1219876"/>
                  <a:gd name="connsiteX0-101" fmla="*/ 187313 w 924734"/>
                  <a:gd name="connsiteY0-102" fmla="*/ 1234132 h 1234132"/>
                  <a:gd name="connsiteX1-103" fmla="*/ 0 w 924734"/>
                  <a:gd name="connsiteY1-104" fmla="*/ 14256 h 1234132"/>
                  <a:gd name="connsiteX2-105" fmla="*/ 612847 w 924734"/>
                  <a:gd name="connsiteY2-106" fmla="*/ 0 h 1234132"/>
                  <a:gd name="connsiteX3-107" fmla="*/ 924734 w 924734"/>
                  <a:gd name="connsiteY3-108" fmla="*/ 1234132 h 1234132"/>
                  <a:gd name="connsiteX4-109" fmla="*/ 187313 w 924734"/>
                  <a:gd name="connsiteY4-110" fmla="*/ 1234132 h 1234132"/>
                  <a:gd name="connsiteX0-111" fmla="*/ 187313 w 836841"/>
                  <a:gd name="connsiteY0-112" fmla="*/ 1234132 h 1236037"/>
                  <a:gd name="connsiteX1-113" fmla="*/ 0 w 836841"/>
                  <a:gd name="connsiteY1-114" fmla="*/ 14256 h 1236037"/>
                  <a:gd name="connsiteX2-115" fmla="*/ 612847 w 836841"/>
                  <a:gd name="connsiteY2-116" fmla="*/ 0 h 1236037"/>
                  <a:gd name="connsiteX3-117" fmla="*/ 836841 w 836841"/>
                  <a:gd name="connsiteY3-118" fmla="*/ 1236037 h 1236037"/>
                  <a:gd name="connsiteX4-119" fmla="*/ 187313 w 836841"/>
                  <a:gd name="connsiteY4-120" fmla="*/ 1234132 h 1236037"/>
                  <a:gd name="connsiteX0-121" fmla="*/ 187313 w 836841"/>
                  <a:gd name="connsiteY0-122" fmla="*/ 1230322 h 1232227"/>
                  <a:gd name="connsiteX1-123" fmla="*/ 0 w 836841"/>
                  <a:gd name="connsiteY1-124" fmla="*/ 10446 h 1232227"/>
                  <a:gd name="connsiteX2-125" fmla="*/ 477867 w 836841"/>
                  <a:gd name="connsiteY2-126" fmla="*/ 0 h 1232227"/>
                  <a:gd name="connsiteX3-127" fmla="*/ 836841 w 836841"/>
                  <a:gd name="connsiteY3-128" fmla="*/ 1232227 h 1232227"/>
                  <a:gd name="connsiteX4-129" fmla="*/ 187313 w 836841"/>
                  <a:gd name="connsiteY4-130" fmla="*/ 1230322 h 1232227"/>
                  <a:gd name="connsiteX0-131" fmla="*/ 187311 w 836839"/>
                  <a:gd name="connsiteY0-132" fmla="*/ 1230322 h 1232227"/>
                  <a:gd name="connsiteX1-133" fmla="*/ 0 w 836839"/>
                  <a:gd name="connsiteY1-134" fmla="*/ 4731 h 1232227"/>
                  <a:gd name="connsiteX2-135" fmla="*/ 477865 w 836839"/>
                  <a:gd name="connsiteY2-136" fmla="*/ 0 h 1232227"/>
                  <a:gd name="connsiteX3-137" fmla="*/ 836839 w 836839"/>
                  <a:gd name="connsiteY3-138" fmla="*/ 1232227 h 1232227"/>
                  <a:gd name="connsiteX4-139" fmla="*/ 187311 w 836839"/>
                  <a:gd name="connsiteY4-140" fmla="*/ 1230322 h 1232227"/>
                  <a:gd name="connsiteX0-141" fmla="*/ 328569 w 978097"/>
                  <a:gd name="connsiteY0-142" fmla="*/ 1235117 h 1237022"/>
                  <a:gd name="connsiteX1-143" fmla="*/ 0 w 978097"/>
                  <a:gd name="connsiteY1-144" fmla="*/ 0 h 1237022"/>
                  <a:gd name="connsiteX2-145" fmla="*/ 619123 w 978097"/>
                  <a:gd name="connsiteY2-146" fmla="*/ 4795 h 1237022"/>
                  <a:gd name="connsiteX3-147" fmla="*/ 978097 w 978097"/>
                  <a:gd name="connsiteY3-148" fmla="*/ 1237022 h 1237022"/>
                  <a:gd name="connsiteX4-149" fmla="*/ 328569 w 978097"/>
                  <a:gd name="connsiteY4-150" fmla="*/ 1235117 h 1237022"/>
                  <a:gd name="connsiteX0-151" fmla="*/ 328569 w 978097"/>
                  <a:gd name="connsiteY0-152" fmla="*/ 1236038 h 1237943"/>
                  <a:gd name="connsiteX1-153" fmla="*/ 0 w 978097"/>
                  <a:gd name="connsiteY1-154" fmla="*/ 921 h 1237943"/>
                  <a:gd name="connsiteX2-155" fmla="*/ 477865 w 978097"/>
                  <a:gd name="connsiteY2-156" fmla="*/ 0 h 1237943"/>
                  <a:gd name="connsiteX3-157" fmla="*/ 978097 w 978097"/>
                  <a:gd name="connsiteY3-158" fmla="*/ 1237943 h 1237943"/>
                  <a:gd name="connsiteX4-159" fmla="*/ 328569 w 978097"/>
                  <a:gd name="connsiteY4-160" fmla="*/ 1236038 h 1237943"/>
                  <a:gd name="connsiteX0-161" fmla="*/ 328569 w 978097"/>
                  <a:gd name="connsiteY0-162" fmla="*/ 1236038 h 1237943"/>
                  <a:gd name="connsiteX1-163" fmla="*/ 0 w 978097"/>
                  <a:gd name="connsiteY1-164" fmla="*/ 921 h 1237943"/>
                  <a:gd name="connsiteX2-165" fmla="*/ 487282 w 978097"/>
                  <a:gd name="connsiteY2-166" fmla="*/ 0 h 1237943"/>
                  <a:gd name="connsiteX3-167" fmla="*/ 978097 w 978097"/>
                  <a:gd name="connsiteY3-168" fmla="*/ 1237943 h 1237943"/>
                  <a:gd name="connsiteX4-169" fmla="*/ 328569 w 978097"/>
                  <a:gd name="connsiteY4-170" fmla="*/ 1236038 h 123794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78097" h="1237943">
                    <a:moveTo>
                      <a:pt x="328569" y="1236038"/>
                    </a:moveTo>
                    <a:lnTo>
                      <a:pt x="0" y="921"/>
                    </a:lnTo>
                    <a:lnTo>
                      <a:pt x="487282" y="0"/>
                    </a:lnTo>
                    <a:lnTo>
                      <a:pt x="978097" y="1237943"/>
                    </a:lnTo>
                    <a:lnTo>
                      <a:pt x="328569" y="1236038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1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2810759" y="1456692"/>
            <a:ext cx="2060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ADD YOUR TEXT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5315" y="2228045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标题数字可通过点击和重新输入更改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2810759" y="2852690"/>
            <a:ext cx="2060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ADD YOUR TEXT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810759" y="4618600"/>
            <a:ext cx="2060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810759" y="5856796"/>
            <a:ext cx="2060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TEXT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375315" y="3364406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标题数字可通过点击和重新输入更改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375315" y="4370887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375315" y="5383939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-22062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43480" y="1376642"/>
            <a:ext cx="5184576" cy="2304256"/>
          </a:xfrm>
          <a:prstGeom prst="rect">
            <a:avLst/>
          </a:prstGeom>
          <a:solidFill>
            <a:srgbClr val="7FA998"/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12099" y="1376434"/>
            <a:ext cx="5184576" cy="2304256"/>
          </a:xfrm>
          <a:prstGeom prst="rect">
            <a:avLst/>
          </a:prstGeom>
          <a:solidFill>
            <a:srgbClr val="A5A5A5"/>
          </a:solidFill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120077" y="1472653"/>
            <a:ext cx="0" cy="4224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20"/>
          <p:cNvSpPr txBox="1"/>
          <p:nvPr/>
        </p:nvSpPr>
        <p:spPr>
          <a:xfrm>
            <a:off x="935503" y="3789860"/>
            <a:ext cx="4800532" cy="4717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0" lang="en-US" altLang="zh-CN" sz="1865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43480" y="4256755"/>
            <a:ext cx="5184576" cy="220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lvl="0" indent="-228600" defTabSz="91440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10-16</a:t>
            </a:r>
            <a:r>
              <a:rPr kumimoji="0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33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28600" marR="0" lvl="0" indent="-228600" defTabSz="91440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10-16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28600" marR="0" lvl="0" indent="-228600" defTabSz="91440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133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56117" y="3789860"/>
            <a:ext cx="4896543" cy="47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点击此处添加标题</a:t>
            </a:r>
            <a:endParaRPr kumimoji="0" lang="en-US" altLang="zh-CN" sz="1865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下箭头 20"/>
          <p:cNvSpPr/>
          <p:nvPr/>
        </p:nvSpPr>
        <p:spPr>
          <a:xfrm>
            <a:off x="839491" y="1376434"/>
            <a:ext cx="822948" cy="1632181"/>
          </a:xfrm>
          <a:prstGeom prst="down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下箭头 21"/>
          <p:cNvSpPr/>
          <p:nvPr/>
        </p:nvSpPr>
        <p:spPr>
          <a:xfrm rot="10800000">
            <a:off x="10536569" y="2048717"/>
            <a:ext cx="822948" cy="1632181"/>
          </a:xfrm>
          <a:prstGeom prst="down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TextBox 26"/>
          <p:cNvSpPr txBox="1"/>
          <p:nvPr/>
        </p:nvSpPr>
        <p:spPr>
          <a:xfrm>
            <a:off x="1799598" y="1472444"/>
            <a:ext cx="1920213" cy="99520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84%</a:t>
            </a:r>
            <a:endParaRPr kumimoji="0" lang="zh-CN" altLang="en-US" sz="586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TextBox 27"/>
          <p:cNvSpPr txBox="1"/>
          <p:nvPr/>
        </p:nvSpPr>
        <p:spPr>
          <a:xfrm>
            <a:off x="8712366" y="2558758"/>
            <a:ext cx="1920213" cy="99520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86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21%</a:t>
            </a:r>
            <a:endParaRPr kumimoji="0" lang="zh-CN" altLang="en-US" sz="586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799598" y="2528562"/>
            <a:ext cx="3936437" cy="8951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08110" y="1472445"/>
            <a:ext cx="3936437" cy="8923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kumimoji="0" lang="zh-CN" altLang="en-US" sz="133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12099" y="4256755"/>
            <a:ext cx="5184576" cy="220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lvl="0" indent="-228600" defTabSz="91440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10-16</a:t>
            </a:r>
            <a:r>
              <a:rPr kumimoji="0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33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28600" marR="0" lvl="0" indent="-228600" defTabSz="91440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10-16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228600" marR="0" lvl="0" indent="-228600" defTabSz="914400" eaLnBrk="1" fontAlgn="auto" latinLnBrk="0" hangingPunct="1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1335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" name="平行四边形 1"/>
          <p:cNvSpPr/>
          <p:nvPr/>
        </p:nvSpPr>
        <p:spPr>
          <a:xfrm rot="10800000">
            <a:off x="4023850" y="0"/>
            <a:ext cx="4144299" cy="6858000"/>
          </a:xfrm>
          <a:prstGeom prst="parallelogram">
            <a:avLst>
              <a:gd name="adj" fmla="val 0"/>
            </a:avLst>
          </a:prstGeom>
          <a:solidFill>
            <a:srgbClr val="679985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saturn_321510"/>
          <p:cNvSpPr>
            <a:spLocks noChangeAspect="1"/>
          </p:cNvSpPr>
          <p:nvPr/>
        </p:nvSpPr>
        <p:spPr bwMode="auto">
          <a:xfrm>
            <a:off x="5574190" y="728663"/>
            <a:ext cx="1018800" cy="1018988"/>
          </a:xfrm>
          <a:custGeom>
            <a:avLst/>
            <a:gdLst>
              <a:gd name="connsiteX0" fmla="*/ 56750 w 607390"/>
              <a:gd name="connsiteY0" fmla="*/ 456490 h 607501"/>
              <a:gd name="connsiteX1" fmla="*/ 56750 w 607390"/>
              <a:gd name="connsiteY1" fmla="*/ 523646 h 607501"/>
              <a:gd name="connsiteX2" fmla="*/ 113641 w 607390"/>
              <a:gd name="connsiteY2" fmla="*/ 531360 h 607501"/>
              <a:gd name="connsiteX3" fmla="*/ 102008 w 607390"/>
              <a:gd name="connsiteY3" fmla="*/ 519744 h 607501"/>
              <a:gd name="connsiteX4" fmla="*/ 56750 w 607390"/>
              <a:gd name="connsiteY4" fmla="*/ 456490 h 607501"/>
              <a:gd name="connsiteX5" fmla="*/ 534959 w 607390"/>
              <a:gd name="connsiteY5" fmla="*/ 262916 h 607501"/>
              <a:gd name="connsiteX6" fmla="*/ 412180 w 607390"/>
              <a:gd name="connsiteY6" fmla="*/ 404943 h 607501"/>
              <a:gd name="connsiteX7" fmla="*/ 405728 w 607390"/>
              <a:gd name="connsiteY7" fmla="*/ 411386 h 607501"/>
              <a:gd name="connsiteX8" fmla="*/ 408364 w 607390"/>
              <a:gd name="connsiteY8" fmla="*/ 429446 h 607501"/>
              <a:gd name="connsiteX9" fmla="*/ 356653 w 607390"/>
              <a:gd name="connsiteY9" fmla="*/ 479722 h 607501"/>
              <a:gd name="connsiteX10" fmla="*/ 332115 w 607390"/>
              <a:gd name="connsiteY10" fmla="*/ 473279 h 607501"/>
              <a:gd name="connsiteX11" fmla="*/ 227422 w 607390"/>
              <a:gd name="connsiteY11" fmla="*/ 541706 h 607501"/>
              <a:gd name="connsiteX12" fmla="*/ 303670 w 607390"/>
              <a:gd name="connsiteY12" fmla="*/ 555954 h 607501"/>
              <a:gd name="connsiteX13" fmla="*/ 308850 w 607390"/>
              <a:gd name="connsiteY13" fmla="*/ 555954 h 607501"/>
              <a:gd name="connsiteX14" fmla="*/ 544047 w 607390"/>
              <a:gd name="connsiteY14" fmla="*/ 327440 h 607501"/>
              <a:gd name="connsiteX15" fmla="*/ 534959 w 607390"/>
              <a:gd name="connsiteY15" fmla="*/ 262916 h 607501"/>
              <a:gd name="connsiteX16" fmla="*/ 285541 w 607390"/>
              <a:gd name="connsiteY16" fmla="*/ 154471 h 607501"/>
              <a:gd name="connsiteX17" fmla="*/ 337195 w 607390"/>
              <a:gd name="connsiteY17" fmla="*/ 206090 h 607501"/>
              <a:gd name="connsiteX18" fmla="*/ 285541 w 607390"/>
              <a:gd name="connsiteY18" fmla="*/ 257709 h 607501"/>
              <a:gd name="connsiteX19" fmla="*/ 233887 w 607390"/>
              <a:gd name="connsiteY19" fmla="*/ 206090 h 607501"/>
              <a:gd name="connsiteX20" fmla="*/ 285541 w 607390"/>
              <a:gd name="connsiteY20" fmla="*/ 154471 h 607501"/>
              <a:gd name="connsiteX21" fmla="*/ 308850 w 607390"/>
              <a:gd name="connsiteY21" fmla="*/ 88672 h 607501"/>
              <a:gd name="connsiteX22" fmla="*/ 73563 w 607390"/>
              <a:gd name="connsiteY22" fmla="*/ 318456 h 607501"/>
              <a:gd name="connsiteX23" fmla="*/ 138178 w 607390"/>
              <a:gd name="connsiteY23" fmla="*/ 484895 h 607501"/>
              <a:gd name="connsiteX24" fmla="*/ 171804 w 607390"/>
              <a:gd name="connsiteY24" fmla="*/ 513301 h 607501"/>
              <a:gd name="connsiteX25" fmla="*/ 306215 w 607390"/>
              <a:gd name="connsiteY25" fmla="*/ 429446 h 607501"/>
              <a:gd name="connsiteX26" fmla="*/ 306215 w 607390"/>
              <a:gd name="connsiteY26" fmla="*/ 426814 h 607501"/>
              <a:gd name="connsiteX27" fmla="*/ 357925 w 607390"/>
              <a:gd name="connsiteY27" fmla="*/ 376537 h 607501"/>
              <a:gd name="connsiteX28" fmla="*/ 367013 w 607390"/>
              <a:gd name="connsiteY28" fmla="*/ 377808 h 607501"/>
              <a:gd name="connsiteX29" fmla="*/ 376010 w 607390"/>
              <a:gd name="connsiteY29" fmla="*/ 368733 h 607501"/>
              <a:gd name="connsiteX30" fmla="*/ 511694 w 607390"/>
              <a:gd name="connsiteY30" fmla="*/ 203564 h 607501"/>
              <a:gd name="connsiteX31" fmla="*/ 479431 w 607390"/>
              <a:gd name="connsiteY31" fmla="*/ 161001 h 607501"/>
              <a:gd name="connsiteX32" fmla="*/ 313940 w 607390"/>
              <a:gd name="connsiteY32" fmla="*/ 88672 h 607501"/>
              <a:gd name="connsiteX33" fmla="*/ 308850 w 607390"/>
              <a:gd name="connsiteY33" fmla="*/ 88672 h 607501"/>
              <a:gd name="connsiteX34" fmla="*/ 508195 w 607390"/>
              <a:gd name="connsiteY34" fmla="*/ 50783 h 607501"/>
              <a:gd name="connsiteX35" fmla="*/ 438081 w 607390"/>
              <a:gd name="connsiteY35" fmla="*/ 69341 h 607501"/>
              <a:gd name="connsiteX36" fmla="*/ 515602 w 607390"/>
              <a:gd name="connsiteY36" fmla="*/ 126152 h 607501"/>
              <a:gd name="connsiteX37" fmla="*/ 537594 w 607390"/>
              <a:gd name="connsiteY37" fmla="*/ 153196 h 607501"/>
              <a:gd name="connsiteX38" fmla="*/ 554407 w 607390"/>
              <a:gd name="connsiteY38" fmla="*/ 89942 h 607501"/>
              <a:gd name="connsiteX39" fmla="*/ 545319 w 607390"/>
              <a:gd name="connsiteY39" fmla="*/ 60266 h 607501"/>
              <a:gd name="connsiteX40" fmla="*/ 508195 w 607390"/>
              <a:gd name="connsiteY40" fmla="*/ 50783 h 607501"/>
              <a:gd name="connsiteX41" fmla="*/ 500572 w 607390"/>
              <a:gd name="connsiteY41" fmla="*/ 756 h 607501"/>
              <a:gd name="connsiteX42" fmla="*/ 584125 w 607390"/>
              <a:gd name="connsiteY42" fmla="*/ 25418 h 607501"/>
              <a:gd name="connsiteX43" fmla="*/ 607390 w 607390"/>
              <a:gd name="connsiteY43" fmla="*/ 91303 h 607501"/>
              <a:gd name="connsiteX44" fmla="*/ 569857 w 607390"/>
              <a:gd name="connsiteY44" fmla="*/ 207466 h 607501"/>
              <a:gd name="connsiteX45" fmla="*/ 594485 w 607390"/>
              <a:gd name="connsiteY45" fmla="*/ 328711 h 607501"/>
              <a:gd name="connsiteX46" fmla="*/ 308850 w 607390"/>
              <a:gd name="connsiteY46" fmla="*/ 607501 h 607501"/>
              <a:gd name="connsiteX47" fmla="*/ 302307 w 607390"/>
              <a:gd name="connsiteY47" fmla="*/ 607501 h 607501"/>
              <a:gd name="connsiteX48" fmla="*/ 165351 w 607390"/>
              <a:gd name="connsiteY48" fmla="*/ 568841 h 607501"/>
              <a:gd name="connsiteX49" fmla="*/ 90376 w 607390"/>
              <a:gd name="connsiteY49" fmla="*/ 584269 h 607501"/>
              <a:gd name="connsiteX50" fmla="*/ 21852 w 607390"/>
              <a:gd name="connsiteY50" fmla="*/ 558495 h 607501"/>
              <a:gd name="connsiteX51" fmla="*/ 30940 w 607390"/>
              <a:gd name="connsiteY51" fmla="*/ 388154 h 607501"/>
              <a:gd name="connsiteX52" fmla="*/ 23125 w 607390"/>
              <a:gd name="connsiteY52" fmla="*/ 317095 h 607501"/>
              <a:gd name="connsiteX53" fmla="*/ 308850 w 607390"/>
              <a:gd name="connsiteY53" fmla="*/ 38304 h 607501"/>
              <a:gd name="connsiteX54" fmla="*/ 315303 w 607390"/>
              <a:gd name="connsiteY54" fmla="*/ 38304 h 607501"/>
              <a:gd name="connsiteX55" fmla="*/ 373466 w 607390"/>
              <a:gd name="connsiteY55" fmla="*/ 44838 h 607501"/>
              <a:gd name="connsiteX56" fmla="*/ 500572 w 607390"/>
              <a:gd name="connsiteY56" fmla="*/ 756 h 607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7390" h="607501">
                <a:moveTo>
                  <a:pt x="56750" y="456490"/>
                </a:moveTo>
                <a:cubicBezTo>
                  <a:pt x="46390" y="487527"/>
                  <a:pt x="46390" y="512030"/>
                  <a:pt x="56750" y="523646"/>
                </a:cubicBezTo>
                <a:cubicBezTo>
                  <a:pt x="67110" y="533992"/>
                  <a:pt x="86468" y="536533"/>
                  <a:pt x="113641" y="531360"/>
                </a:cubicBezTo>
                <a:lnTo>
                  <a:pt x="102008" y="519744"/>
                </a:lnTo>
                <a:cubicBezTo>
                  <a:pt x="83923" y="500414"/>
                  <a:pt x="68383" y="479722"/>
                  <a:pt x="56750" y="456490"/>
                </a:cubicBezTo>
                <a:close/>
                <a:moveTo>
                  <a:pt x="534959" y="262916"/>
                </a:moveTo>
                <a:cubicBezTo>
                  <a:pt x="502697" y="309381"/>
                  <a:pt x="461346" y="358478"/>
                  <a:pt x="412180" y="404943"/>
                </a:cubicBezTo>
                <a:lnTo>
                  <a:pt x="405728" y="411386"/>
                </a:lnTo>
                <a:cubicBezTo>
                  <a:pt x="407000" y="416559"/>
                  <a:pt x="408364" y="423002"/>
                  <a:pt x="408364" y="429446"/>
                </a:cubicBezTo>
                <a:cubicBezTo>
                  <a:pt x="407000" y="456490"/>
                  <a:pt x="383735" y="479722"/>
                  <a:pt x="356653" y="479722"/>
                </a:cubicBezTo>
                <a:cubicBezTo>
                  <a:pt x="347565" y="479722"/>
                  <a:pt x="339840" y="477181"/>
                  <a:pt x="332115" y="473279"/>
                </a:cubicBezTo>
                <a:cubicBezTo>
                  <a:pt x="297218" y="500414"/>
                  <a:pt x="262320" y="523646"/>
                  <a:pt x="227422" y="541706"/>
                </a:cubicBezTo>
                <a:cubicBezTo>
                  <a:pt x="251960" y="550781"/>
                  <a:pt x="277769" y="555954"/>
                  <a:pt x="303670" y="555954"/>
                </a:cubicBezTo>
                <a:lnTo>
                  <a:pt x="308850" y="555954"/>
                </a:lnTo>
                <a:cubicBezTo>
                  <a:pt x="435446" y="555954"/>
                  <a:pt x="541502" y="453949"/>
                  <a:pt x="544047" y="327440"/>
                </a:cubicBezTo>
                <a:cubicBezTo>
                  <a:pt x="544047" y="305569"/>
                  <a:pt x="541502" y="283607"/>
                  <a:pt x="534959" y="262916"/>
                </a:cubicBezTo>
                <a:close/>
                <a:moveTo>
                  <a:pt x="285541" y="154471"/>
                </a:moveTo>
                <a:cubicBezTo>
                  <a:pt x="314069" y="154471"/>
                  <a:pt x="337195" y="177582"/>
                  <a:pt x="337195" y="206090"/>
                </a:cubicBezTo>
                <a:cubicBezTo>
                  <a:pt x="337195" y="234598"/>
                  <a:pt x="314069" y="257709"/>
                  <a:pt x="285541" y="257709"/>
                </a:cubicBezTo>
                <a:cubicBezTo>
                  <a:pt x="257013" y="257709"/>
                  <a:pt x="233887" y="234598"/>
                  <a:pt x="233887" y="206090"/>
                </a:cubicBezTo>
                <a:cubicBezTo>
                  <a:pt x="233887" y="177582"/>
                  <a:pt x="257013" y="154471"/>
                  <a:pt x="285541" y="154471"/>
                </a:cubicBezTo>
                <a:close/>
                <a:moveTo>
                  <a:pt x="308850" y="88672"/>
                </a:moveTo>
                <a:cubicBezTo>
                  <a:pt x="182164" y="88672"/>
                  <a:pt x="76198" y="190677"/>
                  <a:pt x="73563" y="318456"/>
                </a:cubicBezTo>
                <a:cubicBezTo>
                  <a:pt x="72291" y="380349"/>
                  <a:pt x="95556" y="439791"/>
                  <a:pt x="138178" y="484895"/>
                </a:cubicBezTo>
                <a:cubicBezTo>
                  <a:pt x="148539" y="495241"/>
                  <a:pt x="160171" y="504316"/>
                  <a:pt x="171804" y="513301"/>
                </a:cubicBezTo>
                <a:cubicBezTo>
                  <a:pt x="210609" y="495241"/>
                  <a:pt x="257140" y="468106"/>
                  <a:pt x="306215" y="429446"/>
                </a:cubicBezTo>
                <a:lnTo>
                  <a:pt x="306215" y="426814"/>
                </a:lnTo>
                <a:cubicBezTo>
                  <a:pt x="307487" y="398409"/>
                  <a:pt x="330752" y="376537"/>
                  <a:pt x="357925" y="376537"/>
                </a:cubicBezTo>
                <a:cubicBezTo>
                  <a:pt x="361833" y="376537"/>
                  <a:pt x="364378" y="377808"/>
                  <a:pt x="367013" y="377808"/>
                </a:cubicBezTo>
                <a:cubicBezTo>
                  <a:pt x="369558" y="375176"/>
                  <a:pt x="372103" y="371364"/>
                  <a:pt x="376010" y="368733"/>
                </a:cubicBezTo>
                <a:cubicBezTo>
                  <a:pt x="432901" y="314554"/>
                  <a:pt x="479431" y="256472"/>
                  <a:pt x="511694" y="203564"/>
                </a:cubicBezTo>
                <a:cubicBezTo>
                  <a:pt x="502697" y="189316"/>
                  <a:pt x="492336" y="173888"/>
                  <a:pt x="479431" y="161001"/>
                </a:cubicBezTo>
                <a:cubicBezTo>
                  <a:pt x="435446" y="115807"/>
                  <a:pt x="377283" y="89942"/>
                  <a:pt x="313940" y="88672"/>
                </a:cubicBezTo>
                <a:cubicBezTo>
                  <a:pt x="312667" y="89942"/>
                  <a:pt x="311395" y="88672"/>
                  <a:pt x="308850" y="88672"/>
                </a:cubicBezTo>
                <a:close/>
                <a:moveTo>
                  <a:pt x="508195" y="50783"/>
                </a:moveTo>
                <a:cubicBezTo>
                  <a:pt x="490110" y="51917"/>
                  <a:pt x="466527" y="57725"/>
                  <a:pt x="438081" y="69341"/>
                </a:cubicBezTo>
                <a:cubicBezTo>
                  <a:pt x="466527" y="83499"/>
                  <a:pt x="492336" y="102920"/>
                  <a:pt x="515602" y="126152"/>
                </a:cubicBezTo>
                <a:cubicBezTo>
                  <a:pt x="523326" y="135137"/>
                  <a:pt x="531142" y="144212"/>
                  <a:pt x="537594" y="153196"/>
                </a:cubicBezTo>
                <a:cubicBezTo>
                  <a:pt x="547955" y="128693"/>
                  <a:pt x="554407" y="108002"/>
                  <a:pt x="554407" y="89942"/>
                </a:cubicBezTo>
                <a:cubicBezTo>
                  <a:pt x="554407" y="77055"/>
                  <a:pt x="551772" y="66710"/>
                  <a:pt x="545319" y="60266"/>
                </a:cubicBezTo>
                <a:cubicBezTo>
                  <a:pt x="538866" y="53188"/>
                  <a:pt x="526280" y="49648"/>
                  <a:pt x="508195" y="50783"/>
                </a:cubicBezTo>
                <a:close/>
                <a:moveTo>
                  <a:pt x="500572" y="756"/>
                </a:moveTo>
                <a:cubicBezTo>
                  <a:pt x="536594" y="-2647"/>
                  <a:pt x="565358" y="5407"/>
                  <a:pt x="584125" y="25418"/>
                </a:cubicBezTo>
                <a:cubicBezTo>
                  <a:pt x="599665" y="42207"/>
                  <a:pt x="607390" y="64169"/>
                  <a:pt x="607390" y="91303"/>
                </a:cubicBezTo>
                <a:cubicBezTo>
                  <a:pt x="607390" y="124791"/>
                  <a:pt x="593122" y="164813"/>
                  <a:pt x="569857" y="207466"/>
                </a:cubicBezTo>
                <a:cubicBezTo>
                  <a:pt x="586669" y="244856"/>
                  <a:pt x="595757" y="286148"/>
                  <a:pt x="594485" y="328711"/>
                </a:cubicBezTo>
                <a:cubicBezTo>
                  <a:pt x="591850" y="482354"/>
                  <a:pt x="463891" y="607501"/>
                  <a:pt x="308850" y="607501"/>
                </a:cubicBezTo>
                <a:lnTo>
                  <a:pt x="302307" y="607501"/>
                </a:lnTo>
                <a:cubicBezTo>
                  <a:pt x="253232" y="606231"/>
                  <a:pt x="206702" y="592073"/>
                  <a:pt x="165351" y="568841"/>
                </a:cubicBezTo>
                <a:cubicBezTo>
                  <a:pt x="138178" y="579187"/>
                  <a:pt x="113641" y="584269"/>
                  <a:pt x="90376" y="584269"/>
                </a:cubicBezTo>
                <a:cubicBezTo>
                  <a:pt x="63203" y="584269"/>
                  <a:pt x="39937" y="576555"/>
                  <a:pt x="21852" y="558495"/>
                </a:cubicBezTo>
                <a:cubicBezTo>
                  <a:pt x="-10410" y="524917"/>
                  <a:pt x="-6593" y="465565"/>
                  <a:pt x="30940" y="388154"/>
                </a:cubicBezTo>
                <a:cubicBezTo>
                  <a:pt x="24488" y="364921"/>
                  <a:pt x="21852" y="341689"/>
                  <a:pt x="23125" y="317095"/>
                </a:cubicBezTo>
                <a:cubicBezTo>
                  <a:pt x="27032" y="163542"/>
                  <a:pt x="154991" y="38304"/>
                  <a:pt x="308850" y="38304"/>
                </a:cubicBezTo>
                <a:lnTo>
                  <a:pt x="315303" y="38304"/>
                </a:lnTo>
                <a:cubicBezTo>
                  <a:pt x="335932" y="38304"/>
                  <a:pt x="355381" y="40936"/>
                  <a:pt x="373466" y="44838"/>
                </a:cubicBezTo>
                <a:cubicBezTo>
                  <a:pt x="421269" y="19020"/>
                  <a:pt x="464550" y="4159"/>
                  <a:pt x="500572" y="7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50800" dir="5400000" algn="t" rotWithShape="0">
              <a:prstClr val="black">
                <a:alpha val="32000"/>
              </a:prstClr>
            </a:outerShdw>
          </a:effectLst>
        </p:spPr>
      </p:sp>
      <p:sp>
        <p:nvSpPr>
          <p:cNvPr id="24" name="write_51768"/>
          <p:cNvSpPr>
            <a:spLocks noChangeAspect="1"/>
          </p:cNvSpPr>
          <p:nvPr/>
        </p:nvSpPr>
        <p:spPr bwMode="auto">
          <a:xfrm>
            <a:off x="1496104" y="728663"/>
            <a:ext cx="1019231" cy="99345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50800" dir="5400000" algn="t" rotWithShape="0">
              <a:prstClr val="black">
                <a:alpha val="32000"/>
              </a:prstClr>
            </a:outerShdw>
          </a:effectLst>
        </p:spPr>
      </p:sp>
      <p:sp>
        <p:nvSpPr>
          <p:cNvPr id="25" name="0468"/>
          <p:cNvSpPr>
            <a:spLocks noChangeAspect="1"/>
          </p:cNvSpPr>
          <p:nvPr/>
        </p:nvSpPr>
        <p:spPr bwMode="auto">
          <a:xfrm>
            <a:off x="9594580" y="728663"/>
            <a:ext cx="959408" cy="1068931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  <a:gd name="T72" fmla="*/ 278945 h 440259"/>
              <a:gd name="T73" fmla="*/ 278945 h 440259"/>
              <a:gd name="T74" fmla="*/ 278945 h 440259"/>
              <a:gd name="T75" fmla="*/ 278945 h 440259"/>
              <a:gd name="T76" fmla="*/ 278945 h 440259"/>
              <a:gd name="T77" fmla="*/ 278945 h 440259"/>
              <a:gd name="T78" fmla="*/ 278945 h 440259"/>
              <a:gd name="T79" fmla="*/ 278945 h 440259"/>
              <a:gd name="T80" fmla="*/ 278945 h 440259"/>
              <a:gd name="T81" fmla="*/ 278945 h 440259"/>
              <a:gd name="T82" fmla="*/ 278945 h 440259"/>
              <a:gd name="T83" fmla="*/ 278945 h 440259"/>
              <a:gd name="T84" fmla="*/ 278945 h 440259"/>
              <a:gd name="T85" fmla="*/ 278945 h 440259"/>
              <a:gd name="T86" fmla="*/ 278945 h 440259"/>
              <a:gd name="T87" fmla="*/ 278945 h 440259"/>
              <a:gd name="T88" fmla="*/ 278945 h 440259"/>
              <a:gd name="T89" fmla="*/ 278945 h 440259"/>
              <a:gd name="T90" fmla="*/ 278945 h 440259"/>
              <a:gd name="T91" fmla="*/ 278945 h 440259"/>
              <a:gd name="T92" fmla="*/ 278945 h 440259"/>
              <a:gd name="T93" fmla="*/ 278945 h 440259"/>
              <a:gd name="T94" fmla="*/ 278945 h 440259"/>
              <a:gd name="T95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640" h="7409">
                <a:moveTo>
                  <a:pt x="6399" y="2506"/>
                </a:moveTo>
                <a:cubicBezTo>
                  <a:pt x="6277" y="1909"/>
                  <a:pt x="6355" y="659"/>
                  <a:pt x="4288" y="329"/>
                </a:cubicBezTo>
                <a:cubicBezTo>
                  <a:pt x="2221" y="0"/>
                  <a:pt x="359" y="1048"/>
                  <a:pt x="827" y="3340"/>
                </a:cubicBezTo>
                <a:cubicBezTo>
                  <a:pt x="827" y="3758"/>
                  <a:pt x="0" y="4406"/>
                  <a:pt x="200" y="4625"/>
                </a:cubicBezTo>
                <a:cubicBezTo>
                  <a:pt x="399" y="4845"/>
                  <a:pt x="737" y="4853"/>
                  <a:pt x="737" y="4853"/>
                </a:cubicBezTo>
                <a:cubicBezTo>
                  <a:pt x="737" y="4853"/>
                  <a:pt x="517" y="5271"/>
                  <a:pt x="616" y="5386"/>
                </a:cubicBezTo>
                <a:cubicBezTo>
                  <a:pt x="715" y="5502"/>
                  <a:pt x="990" y="5452"/>
                  <a:pt x="990" y="5452"/>
                </a:cubicBezTo>
                <a:cubicBezTo>
                  <a:pt x="990" y="5452"/>
                  <a:pt x="734" y="5636"/>
                  <a:pt x="734" y="5779"/>
                </a:cubicBezTo>
                <a:cubicBezTo>
                  <a:pt x="734" y="5922"/>
                  <a:pt x="1166" y="6112"/>
                  <a:pt x="1166" y="6112"/>
                </a:cubicBezTo>
                <a:cubicBezTo>
                  <a:pt x="1166" y="6112"/>
                  <a:pt x="1086" y="6902"/>
                  <a:pt x="1734" y="6847"/>
                </a:cubicBezTo>
                <a:cubicBezTo>
                  <a:pt x="2382" y="6793"/>
                  <a:pt x="2491" y="6610"/>
                  <a:pt x="2491" y="6610"/>
                </a:cubicBezTo>
                <a:lnTo>
                  <a:pt x="2683" y="7409"/>
                </a:lnTo>
                <a:lnTo>
                  <a:pt x="5189" y="7409"/>
                </a:lnTo>
                <a:lnTo>
                  <a:pt x="5101" y="5672"/>
                </a:lnTo>
                <a:cubicBezTo>
                  <a:pt x="5101" y="5672"/>
                  <a:pt x="6640" y="4001"/>
                  <a:pt x="6399" y="2506"/>
                </a:cubicBezTo>
                <a:close/>
                <a:moveTo>
                  <a:pt x="4497" y="3744"/>
                </a:moveTo>
                <a:cubicBezTo>
                  <a:pt x="4549" y="3650"/>
                  <a:pt x="4564" y="3536"/>
                  <a:pt x="4529" y="3425"/>
                </a:cubicBezTo>
                <a:cubicBezTo>
                  <a:pt x="4461" y="3208"/>
                  <a:pt x="4231" y="3087"/>
                  <a:pt x="4014" y="3155"/>
                </a:cubicBezTo>
                <a:cubicBezTo>
                  <a:pt x="3798" y="3222"/>
                  <a:pt x="3677" y="3453"/>
                  <a:pt x="3744" y="3670"/>
                </a:cubicBezTo>
                <a:cubicBezTo>
                  <a:pt x="3779" y="3780"/>
                  <a:pt x="3855" y="3866"/>
                  <a:pt x="3951" y="3914"/>
                </a:cubicBezTo>
                <a:lnTo>
                  <a:pt x="4006" y="4090"/>
                </a:lnTo>
                <a:lnTo>
                  <a:pt x="3089" y="4375"/>
                </a:lnTo>
                <a:lnTo>
                  <a:pt x="2735" y="3241"/>
                </a:lnTo>
                <a:lnTo>
                  <a:pt x="2592" y="3285"/>
                </a:lnTo>
                <a:cubicBezTo>
                  <a:pt x="2535" y="3397"/>
                  <a:pt x="2436" y="3486"/>
                  <a:pt x="2308" y="3526"/>
                </a:cubicBezTo>
                <a:cubicBezTo>
                  <a:pt x="2056" y="3605"/>
                  <a:pt x="1789" y="3464"/>
                  <a:pt x="1711" y="3213"/>
                </a:cubicBezTo>
                <a:cubicBezTo>
                  <a:pt x="1632" y="2961"/>
                  <a:pt x="1773" y="2694"/>
                  <a:pt x="2024" y="2615"/>
                </a:cubicBezTo>
                <a:cubicBezTo>
                  <a:pt x="2153" y="2575"/>
                  <a:pt x="2285" y="2592"/>
                  <a:pt x="2394" y="2652"/>
                </a:cubicBezTo>
                <a:lnTo>
                  <a:pt x="2538" y="2607"/>
                </a:lnTo>
                <a:lnTo>
                  <a:pt x="2221" y="1591"/>
                </a:lnTo>
                <a:lnTo>
                  <a:pt x="3139" y="1305"/>
                </a:lnTo>
                <a:lnTo>
                  <a:pt x="3182" y="1444"/>
                </a:lnTo>
                <a:cubicBezTo>
                  <a:pt x="3131" y="1538"/>
                  <a:pt x="3116" y="1652"/>
                  <a:pt x="3151" y="1763"/>
                </a:cubicBezTo>
                <a:cubicBezTo>
                  <a:pt x="3218" y="1980"/>
                  <a:pt x="3448" y="2101"/>
                  <a:pt x="3665" y="2033"/>
                </a:cubicBezTo>
                <a:cubicBezTo>
                  <a:pt x="3882" y="1966"/>
                  <a:pt x="4003" y="1735"/>
                  <a:pt x="3935" y="1518"/>
                </a:cubicBezTo>
                <a:cubicBezTo>
                  <a:pt x="3901" y="1408"/>
                  <a:pt x="3824" y="1322"/>
                  <a:pt x="3728" y="1274"/>
                </a:cubicBezTo>
                <a:lnTo>
                  <a:pt x="3685" y="1135"/>
                </a:lnTo>
                <a:lnTo>
                  <a:pt x="4621" y="844"/>
                </a:lnTo>
                <a:lnTo>
                  <a:pt x="4953" y="1911"/>
                </a:lnTo>
                <a:lnTo>
                  <a:pt x="4856" y="1941"/>
                </a:lnTo>
                <a:cubicBezTo>
                  <a:pt x="4762" y="1890"/>
                  <a:pt x="4647" y="1875"/>
                  <a:pt x="4537" y="1909"/>
                </a:cubicBezTo>
                <a:cubicBezTo>
                  <a:pt x="4320" y="1977"/>
                  <a:pt x="4199" y="2207"/>
                  <a:pt x="4266" y="2424"/>
                </a:cubicBezTo>
                <a:cubicBezTo>
                  <a:pt x="4334" y="2640"/>
                  <a:pt x="4564" y="2762"/>
                  <a:pt x="4781" y="2694"/>
                </a:cubicBezTo>
                <a:cubicBezTo>
                  <a:pt x="4892" y="2659"/>
                  <a:pt x="4977" y="2583"/>
                  <a:pt x="5026" y="2487"/>
                </a:cubicBezTo>
                <a:lnTo>
                  <a:pt x="5123" y="2457"/>
                </a:lnTo>
                <a:lnTo>
                  <a:pt x="5488" y="3628"/>
                </a:lnTo>
                <a:lnTo>
                  <a:pt x="4552" y="3919"/>
                </a:lnTo>
                <a:lnTo>
                  <a:pt x="4497" y="37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41300" dist="50800" dir="5400000" algn="t" rotWithShape="0">
              <a:prstClr val="black">
                <a:alpha val="32000"/>
              </a:prstClr>
            </a:outerShdw>
          </a:effectLst>
        </p:spPr>
      </p:sp>
      <p:sp>
        <p:nvSpPr>
          <p:cNvPr id="26" name="文本框 25"/>
          <p:cNvSpPr txBox="1"/>
          <p:nvPr/>
        </p:nvSpPr>
        <p:spPr>
          <a:xfrm>
            <a:off x="749605" y="2251621"/>
            <a:ext cx="2512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ADD YOUR TEXT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39887" y="2250728"/>
            <a:ext cx="2512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68299" y="2215456"/>
            <a:ext cx="2512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ADD YOUR TEXT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10962" y="3174024"/>
            <a:ext cx="2096034" cy="29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25852" y="3174024"/>
            <a:ext cx="2096034" cy="29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pc="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57703" y="3174024"/>
            <a:ext cx="2096034" cy="29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pc="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244" name="组合 243"/>
          <p:cNvGrpSpPr/>
          <p:nvPr/>
        </p:nvGrpSpPr>
        <p:grpSpPr>
          <a:xfrm>
            <a:off x="1836999" y="-830001"/>
            <a:ext cx="8518003" cy="8518003"/>
            <a:chOff x="1836999" y="-830001"/>
            <a:chExt cx="8518003" cy="8518003"/>
          </a:xfrm>
          <a:effectLst/>
        </p:grpSpPr>
        <p:sp>
          <p:nvSpPr>
            <p:cNvPr id="236" name="椭圆 235"/>
            <p:cNvSpPr/>
            <p:nvPr/>
          </p:nvSpPr>
          <p:spPr>
            <a:xfrm>
              <a:off x="3291469" y="624469"/>
              <a:ext cx="5609063" cy="5609063"/>
            </a:xfrm>
            <a:prstGeom prst="ellipse">
              <a:avLst/>
            </a:prstGeom>
            <a:noFill/>
            <a:ln w="22225">
              <a:solidFill>
                <a:srgbClr val="7FA9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2806646" y="139646"/>
              <a:ext cx="6578710" cy="6578710"/>
            </a:xfrm>
            <a:prstGeom prst="ellipse">
              <a:avLst/>
            </a:prstGeom>
            <a:noFill/>
            <a:ln w="17992" cap="flat" cmpd="sng" algn="ctr">
              <a:solidFill>
                <a:srgbClr val="7FA998">
                  <a:alpha val="85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3" name="椭圆 242"/>
            <p:cNvSpPr/>
            <p:nvPr/>
          </p:nvSpPr>
          <p:spPr>
            <a:xfrm>
              <a:off x="2321822" y="-345178"/>
              <a:ext cx="7548356" cy="7548356"/>
            </a:xfrm>
            <a:prstGeom prst="ellipse">
              <a:avLst/>
            </a:prstGeom>
            <a:noFill/>
            <a:ln w="16933" cap="flat" cmpd="sng" algn="ctr">
              <a:solidFill>
                <a:srgbClr val="7FA998">
                  <a:alpha val="70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1836999" y="-830001"/>
              <a:ext cx="8518003" cy="8518003"/>
            </a:xfrm>
            <a:prstGeom prst="ellipse">
              <a:avLst/>
            </a:prstGeom>
            <a:noFill/>
            <a:ln w="15875">
              <a:solidFill>
                <a:srgbClr val="7FA998">
                  <a:alpha val="5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5" name="椭圆 244"/>
          <p:cNvSpPr/>
          <p:nvPr/>
        </p:nvSpPr>
        <p:spPr>
          <a:xfrm>
            <a:off x="3291469" y="624469"/>
            <a:ext cx="5609063" cy="5609063"/>
          </a:xfrm>
          <a:prstGeom prst="ellipse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1" name="组合 250"/>
          <p:cNvGrpSpPr/>
          <p:nvPr/>
        </p:nvGrpSpPr>
        <p:grpSpPr>
          <a:xfrm>
            <a:off x="3596502" y="1581267"/>
            <a:ext cx="4998996" cy="3070923"/>
            <a:chOff x="3596502" y="1430594"/>
            <a:chExt cx="4998996" cy="3070923"/>
          </a:xfrm>
          <a:effectLst>
            <a:outerShdw blurRad="127000" dist="63500" dir="5400000" sx="97000" sy="97000" algn="t" rotWithShape="0">
              <a:prstClr val="black">
                <a:alpha val="30000"/>
              </a:prstClr>
            </a:outerShdw>
          </a:effectLst>
        </p:grpSpPr>
        <p:sp>
          <p:nvSpPr>
            <p:cNvPr id="246" name="文本框 245"/>
            <p:cNvSpPr txBox="1"/>
            <p:nvPr/>
          </p:nvSpPr>
          <p:spPr>
            <a:xfrm>
              <a:off x="5192547" y="1430594"/>
              <a:ext cx="1806905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/>
                  </a:solidFill>
                  <a:effectLst>
                    <a:glow rad="88900">
                      <a:srgbClr val="7FA998">
                        <a:alpha val="13000"/>
                      </a:srgbClr>
                    </a:glo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02</a:t>
              </a:r>
              <a:endParaRPr lang="zh-CN" altLang="en-US" sz="7200" b="1" spc="600" dirty="0">
                <a:solidFill>
                  <a:schemeClr val="bg1"/>
                </a:solidFill>
                <a:effectLst>
                  <a:glow rad="88900">
                    <a:srgbClr val="7FA998">
                      <a:alpha val="13000"/>
                    </a:srgbClr>
                  </a:glo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248" name="直接连接符 247"/>
            <p:cNvCxnSpPr/>
            <p:nvPr/>
          </p:nvCxnSpPr>
          <p:spPr>
            <a:xfrm>
              <a:off x="3784748" y="3039065"/>
              <a:ext cx="4622504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0" name="文本框 249"/>
            <p:cNvSpPr txBox="1"/>
            <p:nvPr/>
          </p:nvSpPr>
          <p:spPr>
            <a:xfrm>
              <a:off x="3596502" y="3301188"/>
              <a:ext cx="4998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effectLst>
                    <a:glow rad="88900">
                      <a:srgbClr val="7FA998">
                        <a:alpha val="13000"/>
                      </a:srgbClr>
                    </a:glo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TXET HERE</a:t>
              </a:r>
              <a:endParaRPr lang="en-US" altLang="zh-CN" sz="7200" dirty="0">
                <a:solidFill>
                  <a:schemeClr val="bg1"/>
                </a:solidFill>
                <a:effectLst>
                  <a:glow rad="88900">
                    <a:srgbClr val="7FA998">
                      <a:alpha val="13000"/>
                    </a:srgbClr>
                  </a:glo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36999" y="-830002"/>
            <a:ext cx="8518003" cy="8518003"/>
            <a:chOff x="1836999" y="-830001"/>
            <a:chExt cx="8518003" cy="8518003"/>
          </a:xfrm>
          <a:effectLst/>
        </p:grpSpPr>
        <p:sp>
          <p:nvSpPr>
            <p:cNvPr id="14" name="椭圆 13"/>
            <p:cNvSpPr/>
            <p:nvPr/>
          </p:nvSpPr>
          <p:spPr>
            <a:xfrm>
              <a:off x="3291469" y="624469"/>
              <a:ext cx="5609063" cy="5609063"/>
            </a:xfrm>
            <a:prstGeom prst="ellipse">
              <a:avLst/>
            </a:prstGeom>
            <a:noFill/>
            <a:ln w="22225">
              <a:solidFill>
                <a:srgbClr val="7FA9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2806646" y="139646"/>
              <a:ext cx="6578710" cy="6578710"/>
            </a:xfrm>
            <a:prstGeom prst="ellipse">
              <a:avLst/>
            </a:prstGeom>
            <a:noFill/>
            <a:ln w="17992" cap="flat" cmpd="sng" algn="ctr">
              <a:solidFill>
                <a:srgbClr val="7FA998">
                  <a:alpha val="85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321822" y="-345178"/>
              <a:ext cx="7548356" cy="7548356"/>
            </a:xfrm>
            <a:prstGeom prst="ellipse">
              <a:avLst/>
            </a:prstGeom>
            <a:noFill/>
            <a:ln w="16933" cap="flat" cmpd="sng" algn="ctr">
              <a:solidFill>
                <a:srgbClr val="7FA998">
                  <a:alpha val="70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836999" y="-830001"/>
              <a:ext cx="8518003" cy="8518003"/>
            </a:xfrm>
            <a:prstGeom prst="ellipse">
              <a:avLst/>
            </a:prstGeom>
            <a:noFill/>
            <a:ln w="15875">
              <a:solidFill>
                <a:srgbClr val="7FA998">
                  <a:alpha val="5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442619" y="2975896"/>
            <a:ext cx="3306761" cy="3882104"/>
            <a:chOff x="4440239" y="2328170"/>
            <a:chExt cx="3306761" cy="3882104"/>
          </a:xfrm>
        </p:grpSpPr>
        <p:sp>
          <p:nvSpPr>
            <p:cNvPr id="12" name="标注: 上箭头 11"/>
            <p:cNvSpPr/>
            <p:nvPr/>
          </p:nvSpPr>
          <p:spPr>
            <a:xfrm>
              <a:off x="5129800" y="2328170"/>
              <a:ext cx="1927639" cy="1157673"/>
            </a:xfrm>
            <a:prstGeom prst="upArrowCallout">
              <a:avLst>
                <a:gd name="adj1" fmla="val 14744"/>
                <a:gd name="adj2" fmla="val 17101"/>
                <a:gd name="adj3" fmla="val 25000"/>
                <a:gd name="adj4" fmla="val 53894"/>
              </a:avLst>
            </a:prstGeom>
            <a:solidFill>
              <a:schemeClr val="accent3"/>
            </a:solidFill>
            <a:ln>
              <a:noFill/>
            </a:ln>
            <a:effectLst>
              <a:outerShdw blurRad="76200" dist="25400" dir="16200000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标注: 左箭头 10"/>
            <p:cNvSpPr/>
            <p:nvPr/>
          </p:nvSpPr>
          <p:spPr>
            <a:xfrm>
              <a:off x="4440239" y="3298532"/>
              <a:ext cx="2617200" cy="680400"/>
            </a:xfrm>
            <a:prstGeom prst="leftArrowCallout">
              <a:avLst>
                <a:gd name="adj1" fmla="val 22338"/>
                <a:gd name="adj2" fmla="val 25000"/>
                <a:gd name="adj3" fmla="val 60021"/>
                <a:gd name="adj4" fmla="val 73704"/>
              </a:avLst>
            </a:prstGeom>
            <a:solidFill>
              <a:srgbClr val="DF8543"/>
            </a:solidFill>
            <a:ln>
              <a:noFill/>
            </a:ln>
            <a:effectLst>
              <a:outerShdw blurRad="152400" dist="38100" dir="16200000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标注: 右箭头 9"/>
            <p:cNvSpPr/>
            <p:nvPr/>
          </p:nvSpPr>
          <p:spPr>
            <a:xfrm>
              <a:off x="5129800" y="3735660"/>
              <a:ext cx="2617200" cy="680223"/>
            </a:xfrm>
            <a:prstGeom prst="rightArrowCallout">
              <a:avLst>
                <a:gd name="adj1" fmla="val 23040"/>
                <a:gd name="adj2" fmla="val 25000"/>
                <a:gd name="adj3" fmla="val 52072"/>
                <a:gd name="adj4" fmla="val 73785"/>
              </a:avLst>
            </a:prstGeom>
            <a:solidFill>
              <a:srgbClr val="A5A5A5"/>
            </a:solidFill>
            <a:effectLst>
              <a:outerShdw blurRad="152400" dist="38100" dir="16200000" rotWithShape="0">
                <a:prstClr val="black">
                  <a:alpha val="30000"/>
                </a:prstClr>
              </a:outerShdw>
            </a:effectLst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131419" y="4192859"/>
              <a:ext cx="1929161" cy="2017415"/>
              <a:chOff x="5131419" y="4192859"/>
              <a:chExt cx="1929161" cy="2017415"/>
            </a:xfrm>
            <a:gradFill>
              <a:gsLst>
                <a:gs pos="0">
                  <a:srgbClr val="DF8543"/>
                </a:gs>
                <a:gs pos="20000">
                  <a:srgbClr val="DF8543">
                    <a:alpha val="90000"/>
                  </a:srgbClr>
                </a:gs>
                <a:gs pos="46000">
                  <a:srgbClr val="DF8543">
                    <a:alpha val="84000"/>
                  </a:srgbClr>
                </a:gs>
                <a:gs pos="100000">
                  <a:srgbClr val="DF8543">
                    <a:lumMod val="85000"/>
                    <a:lumOff val="15000"/>
                    <a:alpha val="78000"/>
                  </a:srgbClr>
                </a:gs>
              </a:gsLst>
              <a:lin ang="5400000" scaled="0"/>
            </a:gradFill>
          </p:grpSpPr>
          <p:sp>
            <p:nvSpPr>
              <p:cNvPr id="8" name="矩形 7"/>
              <p:cNvSpPr/>
              <p:nvPr/>
            </p:nvSpPr>
            <p:spPr>
              <a:xfrm>
                <a:off x="5131419" y="4192859"/>
                <a:ext cx="1929161" cy="1103971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152400" dist="38100" dir="16200000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857172" y="5295924"/>
                <a:ext cx="472896" cy="9143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5354451" y="2916044"/>
              <a:ext cx="14830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ADD YOUR TEXT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54451" y="3354867"/>
              <a:ext cx="14830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ADD YOUR TEXT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354451" y="3793690"/>
              <a:ext cx="14830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ADD YOUR TEXT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352070" y="4572625"/>
              <a:ext cx="14830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ADD YOUR TEXT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792434" y="1651440"/>
            <a:ext cx="46071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sz="1600" spc="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9" name="centralized-structure_66069"/>
          <p:cNvSpPr>
            <a:spLocks noChangeAspect="1"/>
          </p:cNvSpPr>
          <p:nvPr/>
        </p:nvSpPr>
        <p:spPr bwMode="auto">
          <a:xfrm flipH="1">
            <a:off x="8156384" y="4228070"/>
            <a:ext cx="432471" cy="415212"/>
          </a:xfrm>
          <a:custGeom>
            <a:avLst/>
            <a:gdLst>
              <a:gd name="connsiteX0" fmla="*/ 332088 w 578320"/>
              <a:gd name="connsiteY0" fmla="*/ 387618 h 555241"/>
              <a:gd name="connsiteX1" fmla="*/ 346836 w 578320"/>
              <a:gd name="connsiteY1" fmla="*/ 451168 h 555241"/>
              <a:gd name="connsiteX2" fmla="*/ 397530 w 578320"/>
              <a:gd name="connsiteY2" fmla="*/ 502744 h 555241"/>
              <a:gd name="connsiteX3" fmla="*/ 344992 w 578320"/>
              <a:gd name="connsiteY3" fmla="*/ 555241 h 555241"/>
              <a:gd name="connsiteX4" fmla="*/ 293376 w 578320"/>
              <a:gd name="connsiteY4" fmla="*/ 502744 h 555241"/>
              <a:gd name="connsiteX5" fmla="*/ 321028 w 578320"/>
              <a:gd name="connsiteY5" fmla="*/ 456694 h 555241"/>
              <a:gd name="connsiteX6" fmla="*/ 306280 w 578320"/>
              <a:gd name="connsiteY6" fmla="*/ 393144 h 555241"/>
              <a:gd name="connsiteX7" fmla="*/ 332088 w 578320"/>
              <a:gd name="connsiteY7" fmla="*/ 387618 h 555241"/>
              <a:gd name="connsiteX8" fmla="*/ 176153 w 578320"/>
              <a:gd name="connsiteY8" fmla="*/ 300182 h 555241"/>
              <a:gd name="connsiteX9" fmla="*/ 185376 w 578320"/>
              <a:gd name="connsiteY9" fmla="*/ 325037 h 555241"/>
              <a:gd name="connsiteX10" fmla="*/ 104216 w 578320"/>
              <a:gd name="connsiteY10" fmla="*/ 352654 h 555241"/>
              <a:gd name="connsiteX11" fmla="*/ 104216 w 578320"/>
              <a:gd name="connsiteY11" fmla="*/ 355415 h 555241"/>
              <a:gd name="connsiteX12" fmla="*/ 52569 w 578320"/>
              <a:gd name="connsiteY12" fmla="*/ 407887 h 555241"/>
              <a:gd name="connsiteX13" fmla="*/ 0 w 578320"/>
              <a:gd name="connsiteY13" fmla="*/ 355415 h 555241"/>
              <a:gd name="connsiteX14" fmla="*/ 52569 w 578320"/>
              <a:gd name="connsiteY14" fmla="*/ 303864 h 555241"/>
              <a:gd name="connsiteX15" fmla="*/ 95916 w 578320"/>
              <a:gd name="connsiteY15" fmla="*/ 327799 h 555241"/>
              <a:gd name="connsiteX16" fmla="*/ 525741 w 578320"/>
              <a:gd name="connsiteY16" fmla="*/ 245886 h 555241"/>
              <a:gd name="connsiteX17" fmla="*/ 578320 w 578320"/>
              <a:gd name="connsiteY17" fmla="*/ 298349 h 555241"/>
              <a:gd name="connsiteX18" fmla="*/ 525741 w 578320"/>
              <a:gd name="connsiteY18" fmla="*/ 349892 h 555241"/>
              <a:gd name="connsiteX19" fmla="*/ 474085 w 578320"/>
              <a:gd name="connsiteY19" fmla="*/ 306633 h 555241"/>
              <a:gd name="connsiteX20" fmla="*/ 409514 w 578320"/>
              <a:gd name="connsiteY20" fmla="*/ 300190 h 555241"/>
              <a:gd name="connsiteX21" fmla="*/ 412281 w 578320"/>
              <a:gd name="connsiteY21" fmla="*/ 275339 h 555241"/>
              <a:gd name="connsiteX22" fmla="*/ 412281 w 578320"/>
              <a:gd name="connsiteY22" fmla="*/ 273498 h 555241"/>
              <a:gd name="connsiteX23" fmla="*/ 476852 w 578320"/>
              <a:gd name="connsiteY23" fmla="*/ 279941 h 555241"/>
              <a:gd name="connsiteX24" fmla="*/ 525741 w 578320"/>
              <a:gd name="connsiteY24" fmla="*/ 245886 h 555241"/>
              <a:gd name="connsiteX25" fmla="*/ 293302 w 578320"/>
              <a:gd name="connsiteY25" fmla="*/ 185968 h 555241"/>
              <a:gd name="connsiteX26" fmla="*/ 382735 w 578320"/>
              <a:gd name="connsiteY26" fmla="*/ 275328 h 555241"/>
              <a:gd name="connsiteX27" fmla="*/ 293302 w 578320"/>
              <a:gd name="connsiteY27" fmla="*/ 364688 h 555241"/>
              <a:gd name="connsiteX28" fmla="*/ 203869 w 578320"/>
              <a:gd name="connsiteY28" fmla="*/ 275328 h 555241"/>
              <a:gd name="connsiteX29" fmla="*/ 293302 w 578320"/>
              <a:gd name="connsiteY29" fmla="*/ 185968 h 555241"/>
              <a:gd name="connsiteX30" fmla="*/ 135586 w 578320"/>
              <a:gd name="connsiteY30" fmla="*/ 74565 h 555241"/>
              <a:gd name="connsiteX31" fmla="*/ 187252 w 578320"/>
              <a:gd name="connsiteY31" fmla="*/ 126109 h 555241"/>
              <a:gd name="connsiteX32" fmla="*/ 180794 w 578320"/>
              <a:gd name="connsiteY32" fmla="*/ 150961 h 555241"/>
              <a:gd name="connsiteX33" fmla="*/ 215853 w 578320"/>
              <a:gd name="connsiteY33" fmla="*/ 185017 h 555241"/>
              <a:gd name="connsiteX34" fmla="*/ 198323 w 578320"/>
              <a:gd name="connsiteY34" fmla="*/ 203426 h 555241"/>
              <a:gd name="connsiteX35" fmla="*/ 163264 w 578320"/>
              <a:gd name="connsiteY35" fmla="*/ 170290 h 555241"/>
              <a:gd name="connsiteX36" fmla="*/ 135586 w 578320"/>
              <a:gd name="connsiteY36" fmla="*/ 178574 h 555241"/>
              <a:gd name="connsiteX37" fmla="*/ 82998 w 578320"/>
              <a:gd name="connsiteY37" fmla="*/ 126109 h 555241"/>
              <a:gd name="connsiteX38" fmla="*/ 135586 w 578320"/>
              <a:gd name="connsiteY38" fmla="*/ 74565 h 555241"/>
              <a:gd name="connsiteX39" fmla="*/ 426183 w 578320"/>
              <a:gd name="connsiteY39" fmla="*/ 0 h 555241"/>
              <a:gd name="connsiteX40" fmla="*/ 477865 w 578320"/>
              <a:gd name="connsiteY40" fmla="*/ 52490 h 555241"/>
              <a:gd name="connsiteX41" fmla="*/ 426183 w 578320"/>
              <a:gd name="connsiteY41" fmla="*/ 104060 h 555241"/>
              <a:gd name="connsiteX42" fmla="*/ 411416 w 578320"/>
              <a:gd name="connsiteY42" fmla="*/ 102218 h 555241"/>
              <a:gd name="connsiteX43" fmla="*/ 364349 w 578320"/>
              <a:gd name="connsiteY43" fmla="*/ 180494 h 555241"/>
              <a:gd name="connsiteX44" fmla="*/ 342199 w 578320"/>
              <a:gd name="connsiteY44" fmla="*/ 166681 h 555241"/>
              <a:gd name="connsiteX45" fmla="*/ 389267 w 578320"/>
              <a:gd name="connsiteY45" fmla="*/ 88405 h 555241"/>
              <a:gd name="connsiteX46" fmla="*/ 373578 w 578320"/>
              <a:gd name="connsiteY46" fmla="*/ 52490 h 555241"/>
              <a:gd name="connsiteX47" fmla="*/ 426183 w 578320"/>
              <a:gd name="connsiteY47" fmla="*/ 0 h 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78320" h="555241">
                <a:moveTo>
                  <a:pt x="332088" y="387618"/>
                </a:moveTo>
                <a:lnTo>
                  <a:pt x="346836" y="451168"/>
                </a:lnTo>
                <a:cubicBezTo>
                  <a:pt x="374487" y="452089"/>
                  <a:pt x="397530" y="474193"/>
                  <a:pt x="397530" y="502744"/>
                </a:cubicBezTo>
                <a:cubicBezTo>
                  <a:pt x="397530" y="531295"/>
                  <a:pt x="373565" y="555241"/>
                  <a:pt x="344992" y="555241"/>
                </a:cubicBezTo>
                <a:cubicBezTo>
                  <a:pt x="316419" y="555241"/>
                  <a:pt x="293376" y="531295"/>
                  <a:pt x="293376" y="502744"/>
                </a:cubicBezTo>
                <a:cubicBezTo>
                  <a:pt x="293376" y="482482"/>
                  <a:pt x="304437" y="465904"/>
                  <a:pt x="321028" y="456694"/>
                </a:cubicBezTo>
                <a:lnTo>
                  <a:pt x="306280" y="393144"/>
                </a:lnTo>
                <a:cubicBezTo>
                  <a:pt x="315497" y="392223"/>
                  <a:pt x="323793" y="390381"/>
                  <a:pt x="332088" y="387618"/>
                </a:cubicBezTo>
                <a:close/>
                <a:moveTo>
                  <a:pt x="176153" y="300182"/>
                </a:moveTo>
                <a:cubicBezTo>
                  <a:pt x="177998" y="309388"/>
                  <a:pt x="181687" y="317673"/>
                  <a:pt x="185376" y="325037"/>
                </a:cubicBezTo>
                <a:lnTo>
                  <a:pt x="104216" y="352654"/>
                </a:lnTo>
                <a:cubicBezTo>
                  <a:pt x="104216" y="353574"/>
                  <a:pt x="104216" y="354495"/>
                  <a:pt x="104216" y="355415"/>
                </a:cubicBezTo>
                <a:cubicBezTo>
                  <a:pt x="104216" y="384873"/>
                  <a:pt x="81160" y="407887"/>
                  <a:pt x="52569" y="407887"/>
                </a:cubicBezTo>
                <a:cubicBezTo>
                  <a:pt x="23057" y="407887"/>
                  <a:pt x="0" y="384873"/>
                  <a:pt x="0" y="355415"/>
                </a:cubicBezTo>
                <a:cubicBezTo>
                  <a:pt x="0" y="326878"/>
                  <a:pt x="23057" y="303864"/>
                  <a:pt x="52569" y="303864"/>
                </a:cubicBezTo>
                <a:cubicBezTo>
                  <a:pt x="70092" y="303864"/>
                  <a:pt x="86693" y="313070"/>
                  <a:pt x="95916" y="327799"/>
                </a:cubicBezTo>
                <a:close/>
                <a:moveTo>
                  <a:pt x="525741" y="245886"/>
                </a:moveTo>
                <a:cubicBezTo>
                  <a:pt x="554337" y="245886"/>
                  <a:pt x="578320" y="269817"/>
                  <a:pt x="578320" y="298349"/>
                </a:cubicBezTo>
                <a:cubicBezTo>
                  <a:pt x="578320" y="326882"/>
                  <a:pt x="554337" y="349892"/>
                  <a:pt x="525741" y="349892"/>
                </a:cubicBezTo>
                <a:cubicBezTo>
                  <a:pt x="499913" y="349892"/>
                  <a:pt x="478697" y="331484"/>
                  <a:pt x="474085" y="306633"/>
                </a:cubicBezTo>
                <a:lnTo>
                  <a:pt x="409514" y="300190"/>
                </a:lnTo>
                <a:cubicBezTo>
                  <a:pt x="411359" y="291906"/>
                  <a:pt x="412281" y="283623"/>
                  <a:pt x="412281" y="275339"/>
                </a:cubicBezTo>
                <a:cubicBezTo>
                  <a:pt x="412281" y="274419"/>
                  <a:pt x="412281" y="274419"/>
                  <a:pt x="412281" y="273498"/>
                </a:cubicBezTo>
                <a:lnTo>
                  <a:pt x="476852" y="279941"/>
                </a:lnTo>
                <a:cubicBezTo>
                  <a:pt x="484232" y="260613"/>
                  <a:pt x="503603" y="245886"/>
                  <a:pt x="525741" y="245886"/>
                </a:cubicBezTo>
                <a:close/>
                <a:moveTo>
                  <a:pt x="293302" y="185968"/>
                </a:moveTo>
                <a:cubicBezTo>
                  <a:pt x="342694" y="185968"/>
                  <a:pt x="382735" y="225976"/>
                  <a:pt x="382735" y="275328"/>
                </a:cubicBezTo>
                <a:cubicBezTo>
                  <a:pt x="382735" y="324680"/>
                  <a:pt x="342694" y="364688"/>
                  <a:pt x="293302" y="364688"/>
                </a:cubicBezTo>
                <a:cubicBezTo>
                  <a:pt x="243910" y="364688"/>
                  <a:pt x="203869" y="324680"/>
                  <a:pt x="203869" y="275328"/>
                </a:cubicBezTo>
                <a:cubicBezTo>
                  <a:pt x="203869" y="225976"/>
                  <a:pt x="243910" y="185968"/>
                  <a:pt x="293302" y="185968"/>
                </a:cubicBezTo>
                <a:close/>
                <a:moveTo>
                  <a:pt x="135586" y="74565"/>
                </a:moveTo>
                <a:cubicBezTo>
                  <a:pt x="164187" y="74565"/>
                  <a:pt x="187252" y="97576"/>
                  <a:pt x="187252" y="126109"/>
                </a:cubicBezTo>
                <a:cubicBezTo>
                  <a:pt x="187252" y="135314"/>
                  <a:pt x="185407" y="143598"/>
                  <a:pt x="180794" y="150961"/>
                </a:cubicBezTo>
                <a:lnTo>
                  <a:pt x="215853" y="185017"/>
                </a:lnTo>
                <a:cubicBezTo>
                  <a:pt x="209395" y="190540"/>
                  <a:pt x="202936" y="196983"/>
                  <a:pt x="198323" y="203426"/>
                </a:cubicBezTo>
                <a:lnTo>
                  <a:pt x="163264" y="170290"/>
                </a:lnTo>
                <a:cubicBezTo>
                  <a:pt x="154961" y="175813"/>
                  <a:pt x="145735" y="178574"/>
                  <a:pt x="135586" y="178574"/>
                </a:cubicBezTo>
                <a:cubicBezTo>
                  <a:pt x="106986" y="178574"/>
                  <a:pt x="82998" y="155563"/>
                  <a:pt x="82998" y="126109"/>
                </a:cubicBezTo>
                <a:cubicBezTo>
                  <a:pt x="82998" y="97576"/>
                  <a:pt x="106986" y="74565"/>
                  <a:pt x="135586" y="74565"/>
                </a:cubicBezTo>
                <a:close/>
                <a:moveTo>
                  <a:pt x="426183" y="0"/>
                </a:moveTo>
                <a:cubicBezTo>
                  <a:pt x="454793" y="0"/>
                  <a:pt x="477865" y="23022"/>
                  <a:pt x="477865" y="52490"/>
                </a:cubicBezTo>
                <a:cubicBezTo>
                  <a:pt x="477865" y="81038"/>
                  <a:pt x="454793" y="104060"/>
                  <a:pt x="426183" y="104060"/>
                </a:cubicBezTo>
                <a:cubicBezTo>
                  <a:pt x="420645" y="104060"/>
                  <a:pt x="416031" y="103139"/>
                  <a:pt x="411416" y="102218"/>
                </a:cubicBezTo>
                <a:lnTo>
                  <a:pt x="364349" y="180494"/>
                </a:lnTo>
                <a:cubicBezTo>
                  <a:pt x="357888" y="174969"/>
                  <a:pt x="350505" y="170364"/>
                  <a:pt x="342199" y="166681"/>
                </a:cubicBezTo>
                <a:lnTo>
                  <a:pt x="389267" y="88405"/>
                </a:lnTo>
                <a:cubicBezTo>
                  <a:pt x="379115" y="79196"/>
                  <a:pt x="373578" y="66304"/>
                  <a:pt x="373578" y="52490"/>
                </a:cubicBezTo>
                <a:cubicBezTo>
                  <a:pt x="373578" y="23022"/>
                  <a:pt x="396650" y="0"/>
                  <a:pt x="426183" y="0"/>
                </a:cubicBezTo>
                <a:close/>
              </a:path>
            </a:pathLst>
          </a:custGeom>
          <a:solidFill>
            <a:srgbClr val="DF8543">
              <a:alpha val="74000"/>
            </a:srgb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8777555" y="4116310"/>
            <a:ext cx="0" cy="778935"/>
          </a:xfrm>
          <a:prstGeom prst="line">
            <a:avLst/>
          </a:prstGeom>
          <a:ln w="57150">
            <a:solidFill>
              <a:srgbClr val="DF85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entralized-structure_66069"/>
          <p:cNvSpPr>
            <a:spLocks noChangeAspect="1"/>
          </p:cNvSpPr>
          <p:nvPr/>
        </p:nvSpPr>
        <p:spPr bwMode="auto">
          <a:xfrm>
            <a:off x="3601983" y="4228070"/>
            <a:ext cx="432471" cy="415212"/>
          </a:xfrm>
          <a:custGeom>
            <a:avLst/>
            <a:gdLst>
              <a:gd name="connsiteX0" fmla="*/ 332088 w 578320"/>
              <a:gd name="connsiteY0" fmla="*/ 387618 h 555241"/>
              <a:gd name="connsiteX1" fmla="*/ 346836 w 578320"/>
              <a:gd name="connsiteY1" fmla="*/ 451168 h 555241"/>
              <a:gd name="connsiteX2" fmla="*/ 397530 w 578320"/>
              <a:gd name="connsiteY2" fmla="*/ 502744 h 555241"/>
              <a:gd name="connsiteX3" fmla="*/ 344992 w 578320"/>
              <a:gd name="connsiteY3" fmla="*/ 555241 h 555241"/>
              <a:gd name="connsiteX4" fmla="*/ 293376 w 578320"/>
              <a:gd name="connsiteY4" fmla="*/ 502744 h 555241"/>
              <a:gd name="connsiteX5" fmla="*/ 321028 w 578320"/>
              <a:gd name="connsiteY5" fmla="*/ 456694 h 555241"/>
              <a:gd name="connsiteX6" fmla="*/ 306280 w 578320"/>
              <a:gd name="connsiteY6" fmla="*/ 393144 h 555241"/>
              <a:gd name="connsiteX7" fmla="*/ 332088 w 578320"/>
              <a:gd name="connsiteY7" fmla="*/ 387618 h 555241"/>
              <a:gd name="connsiteX8" fmla="*/ 176153 w 578320"/>
              <a:gd name="connsiteY8" fmla="*/ 300182 h 555241"/>
              <a:gd name="connsiteX9" fmla="*/ 185376 w 578320"/>
              <a:gd name="connsiteY9" fmla="*/ 325037 h 555241"/>
              <a:gd name="connsiteX10" fmla="*/ 104216 w 578320"/>
              <a:gd name="connsiteY10" fmla="*/ 352654 h 555241"/>
              <a:gd name="connsiteX11" fmla="*/ 104216 w 578320"/>
              <a:gd name="connsiteY11" fmla="*/ 355415 h 555241"/>
              <a:gd name="connsiteX12" fmla="*/ 52569 w 578320"/>
              <a:gd name="connsiteY12" fmla="*/ 407887 h 555241"/>
              <a:gd name="connsiteX13" fmla="*/ 0 w 578320"/>
              <a:gd name="connsiteY13" fmla="*/ 355415 h 555241"/>
              <a:gd name="connsiteX14" fmla="*/ 52569 w 578320"/>
              <a:gd name="connsiteY14" fmla="*/ 303864 h 555241"/>
              <a:gd name="connsiteX15" fmla="*/ 95916 w 578320"/>
              <a:gd name="connsiteY15" fmla="*/ 327799 h 555241"/>
              <a:gd name="connsiteX16" fmla="*/ 525741 w 578320"/>
              <a:gd name="connsiteY16" fmla="*/ 245886 h 555241"/>
              <a:gd name="connsiteX17" fmla="*/ 578320 w 578320"/>
              <a:gd name="connsiteY17" fmla="*/ 298349 h 555241"/>
              <a:gd name="connsiteX18" fmla="*/ 525741 w 578320"/>
              <a:gd name="connsiteY18" fmla="*/ 349892 h 555241"/>
              <a:gd name="connsiteX19" fmla="*/ 474085 w 578320"/>
              <a:gd name="connsiteY19" fmla="*/ 306633 h 555241"/>
              <a:gd name="connsiteX20" fmla="*/ 409514 w 578320"/>
              <a:gd name="connsiteY20" fmla="*/ 300190 h 555241"/>
              <a:gd name="connsiteX21" fmla="*/ 412281 w 578320"/>
              <a:gd name="connsiteY21" fmla="*/ 275339 h 555241"/>
              <a:gd name="connsiteX22" fmla="*/ 412281 w 578320"/>
              <a:gd name="connsiteY22" fmla="*/ 273498 h 555241"/>
              <a:gd name="connsiteX23" fmla="*/ 476852 w 578320"/>
              <a:gd name="connsiteY23" fmla="*/ 279941 h 555241"/>
              <a:gd name="connsiteX24" fmla="*/ 525741 w 578320"/>
              <a:gd name="connsiteY24" fmla="*/ 245886 h 555241"/>
              <a:gd name="connsiteX25" fmla="*/ 293302 w 578320"/>
              <a:gd name="connsiteY25" fmla="*/ 185968 h 555241"/>
              <a:gd name="connsiteX26" fmla="*/ 382735 w 578320"/>
              <a:gd name="connsiteY26" fmla="*/ 275328 h 555241"/>
              <a:gd name="connsiteX27" fmla="*/ 293302 w 578320"/>
              <a:gd name="connsiteY27" fmla="*/ 364688 h 555241"/>
              <a:gd name="connsiteX28" fmla="*/ 203869 w 578320"/>
              <a:gd name="connsiteY28" fmla="*/ 275328 h 555241"/>
              <a:gd name="connsiteX29" fmla="*/ 293302 w 578320"/>
              <a:gd name="connsiteY29" fmla="*/ 185968 h 555241"/>
              <a:gd name="connsiteX30" fmla="*/ 135586 w 578320"/>
              <a:gd name="connsiteY30" fmla="*/ 74565 h 555241"/>
              <a:gd name="connsiteX31" fmla="*/ 187252 w 578320"/>
              <a:gd name="connsiteY31" fmla="*/ 126109 h 555241"/>
              <a:gd name="connsiteX32" fmla="*/ 180794 w 578320"/>
              <a:gd name="connsiteY32" fmla="*/ 150961 h 555241"/>
              <a:gd name="connsiteX33" fmla="*/ 215853 w 578320"/>
              <a:gd name="connsiteY33" fmla="*/ 185017 h 555241"/>
              <a:gd name="connsiteX34" fmla="*/ 198323 w 578320"/>
              <a:gd name="connsiteY34" fmla="*/ 203426 h 555241"/>
              <a:gd name="connsiteX35" fmla="*/ 163264 w 578320"/>
              <a:gd name="connsiteY35" fmla="*/ 170290 h 555241"/>
              <a:gd name="connsiteX36" fmla="*/ 135586 w 578320"/>
              <a:gd name="connsiteY36" fmla="*/ 178574 h 555241"/>
              <a:gd name="connsiteX37" fmla="*/ 82998 w 578320"/>
              <a:gd name="connsiteY37" fmla="*/ 126109 h 555241"/>
              <a:gd name="connsiteX38" fmla="*/ 135586 w 578320"/>
              <a:gd name="connsiteY38" fmla="*/ 74565 h 555241"/>
              <a:gd name="connsiteX39" fmla="*/ 426183 w 578320"/>
              <a:gd name="connsiteY39" fmla="*/ 0 h 555241"/>
              <a:gd name="connsiteX40" fmla="*/ 477865 w 578320"/>
              <a:gd name="connsiteY40" fmla="*/ 52490 h 555241"/>
              <a:gd name="connsiteX41" fmla="*/ 426183 w 578320"/>
              <a:gd name="connsiteY41" fmla="*/ 104060 h 555241"/>
              <a:gd name="connsiteX42" fmla="*/ 411416 w 578320"/>
              <a:gd name="connsiteY42" fmla="*/ 102218 h 555241"/>
              <a:gd name="connsiteX43" fmla="*/ 364349 w 578320"/>
              <a:gd name="connsiteY43" fmla="*/ 180494 h 555241"/>
              <a:gd name="connsiteX44" fmla="*/ 342199 w 578320"/>
              <a:gd name="connsiteY44" fmla="*/ 166681 h 555241"/>
              <a:gd name="connsiteX45" fmla="*/ 389267 w 578320"/>
              <a:gd name="connsiteY45" fmla="*/ 88405 h 555241"/>
              <a:gd name="connsiteX46" fmla="*/ 373578 w 578320"/>
              <a:gd name="connsiteY46" fmla="*/ 52490 h 555241"/>
              <a:gd name="connsiteX47" fmla="*/ 426183 w 578320"/>
              <a:gd name="connsiteY47" fmla="*/ 0 h 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78320" h="555241">
                <a:moveTo>
                  <a:pt x="332088" y="387618"/>
                </a:moveTo>
                <a:lnTo>
                  <a:pt x="346836" y="451168"/>
                </a:lnTo>
                <a:cubicBezTo>
                  <a:pt x="374487" y="452089"/>
                  <a:pt x="397530" y="474193"/>
                  <a:pt x="397530" y="502744"/>
                </a:cubicBezTo>
                <a:cubicBezTo>
                  <a:pt x="397530" y="531295"/>
                  <a:pt x="373565" y="555241"/>
                  <a:pt x="344992" y="555241"/>
                </a:cubicBezTo>
                <a:cubicBezTo>
                  <a:pt x="316419" y="555241"/>
                  <a:pt x="293376" y="531295"/>
                  <a:pt x="293376" y="502744"/>
                </a:cubicBezTo>
                <a:cubicBezTo>
                  <a:pt x="293376" y="482482"/>
                  <a:pt x="304437" y="465904"/>
                  <a:pt x="321028" y="456694"/>
                </a:cubicBezTo>
                <a:lnTo>
                  <a:pt x="306280" y="393144"/>
                </a:lnTo>
                <a:cubicBezTo>
                  <a:pt x="315497" y="392223"/>
                  <a:pt x="323793" y="390381"/>
                  <a:pt x="332088" y="387618"/>
                </a:cubicBezTo>
                <a:close/>
                <a:moveTo>
                  <a:pt x="176153" y="300182"/>
                </a:moveTo>
                <a:cubicBezTo>
                  <a:pt x="177998" y="309388"/>
                  <a:pt x="181687" y="317673"/>
                  <a:pt x="185376" y="325037"/>
                </a:cubicBezTo>
                <a:lnTo>
                  <a:pt x="104216" y="352654"/>
                </a:lnTo>
                <a:cubicBezTo>
                  <a:pt x="104216" y="353574"/>
                  <a:pt x="104216" y="354495"/>
                  <a:pt x="104216" y="355415"/>
                </a:cubicBezTo>
                <a:cubicBezTo>
                  <a:pt x="104216" y="384873"/>
                  <a:pt x="81160" y="407887"/>
                  <a:pt x="52569" y="407887"/>
                </a:cubicBezTo>
                <a:cubicBezTo>
                  <a:pt x="23057" y="407887"/>
                  <a:pt x="0" y="384873"/>
                  <a:pt x="0" y="355415"/>
                </a:cubicBezTo>
                <a:cubicBezTo>
                  <a:pt x="0" y="326878"/>
                  <a:pt x="23057" y="303864"/>
                  <a:pt x="52569" y="303864"/>
                </a:cubicBezTo>
                <a:cubicBezTo>
                  <a:pt x="70092" y="303864"/>
                  <a:pt x="86693" y="313070"/>
                  <a:pt x="95916" y="327799"/>
                </a:cubicBezTo>
                <a:close/>
                <a:moveTo>
                  <a:pt x="525741" y="245886"/>
                </a:moveTo>
                <a:cubicBezTo>
                  <a:pt x="554337" y="245886"/>
                  <a:pt x="578320" y="269817"/>
                  <a:pt x="578320" y="298349"/>
                </a:cubicBezTo>
                <a:cubicBezTo>
                  <a:pt x="578320" y="326882"/>
                  <a:pt x="554337" y="349892"/>
                  <a:pt x="525741" y="349892"/>
                </a:cubicBezTo>
                <a:cubicBezTo>
                  <a:pt x="499913" y="349892"/>
                  <a:pt x="478697" y="331484"/>
                  <a:pt x="474085" y="306633"/>
                </a:cubicBezTo>
                <a:lnTo>
                  <a:pt x="409514" y="300190"/>
                </a:lnTo>
                <a:cubicBezTo>
                  <a:pt x="411359" y="291906"/>
                  <a:pt x="412281" y="283623"/>
                  <a:pt x="412281" y="275339"/>
                </a:cubicBezTo>
                <a:cubicBezTo>
                  <a:pt x="412281" y="274419"/>
                  <a:pt x="412281" y="274419"/>
                  <a:pt x="412281" y="273498"/>
                </a:cubicBezTo>
                <a:lnTo>
                  <a:pt x="476852" y="279941"/>
                </a:lnTo>
                <a:cubicBezTo>
                  <a:pt x="484232" y="260613"/>
                  <a:pt x="503603" y="245886"/>
                  <a:pt x="525741" y="245886"/>
                </a:cubicBezTo>
                <a:close/>
                <a:moveTo>
                  <a:pt x="293302" y="185968"/>
                </a:moveTo>
                <a:cubicBezTo>
                  <a:pt x="342694" y="185968"/>
                  <a:pt x="382735" y="225976"/>
                  <a:pt x="382735" y="275328"/>
                </a:cubicBezTo>
                <a:cubicBezTo>
                  <a:pt x="382735" y="324680"/>
                  <a:pt x="342694" y="364688"/>
                  <a:pt x="293302" y="364688"/>
                </a:cubicBezTo>
                <a:cubicBezTo>
                  <a:pt x="243910" y="364688"/>
                  <a:pt x="203869" y="324680"/>
                  <a:pt x="203869" y="275328"/>
                </a:cubicBezTo>
                <a:cubicBezTo>
                  <a:pt x="203869" y="225976"/>
                  <a:pt x="243910" y="185968"/>
                  <a:pt x="293302" y="185968"/>
                </a:cubicBezTo>
                <a:close/>
                <a:moveTo>
                  <a:pt x="135586" y="74565"/>
                </a:moveTo>
                <a:cubicBezTo>
                  <a:pt x="164187" y="74565"/>
                  <a:pt x="187252" y="97576"/>
                  <a:pt x="187252" y="126109"/>
                </a:cubicBezTo>
                <a:cubicBezTo>
                  <a:pt x="187252" y="135314"/>
                  <a:pt x="185407" y="143598"/>
                  <a:pt x="180794" y="150961"/>
                </a:cubicBezTo>
                <a:lnTo>
                  <a:pt x="215853" y="185017"/>
                </a:lnTo>
                <a:cubicBezTo>
                  <a:pt x="209395" y="190540"/>
                  <a:pt x="202936" y="196983"/>
                  <a:pt x="198323" y="203426"/>
                </a:cubicBezTo>
                <a:lnTo>
                  <a:pt x="163264" y="170290"/>
                </a:lnTo>
                <a:cubicBezTo>
                  <a:pt x="154961" y="175813"/>
                  <a:pt x="145735" y="178574"/>
                  <a:pt x="135586" y="178574"/>
                </a:cubicBezTo>
                <a:cubicBezTo>
                  <a:pt x="106986" y="178574"/>
                  <a:pt x="82998" y="155563"/>
                  <a:pt x="82998" y="126109"/>
                </a:cubicBezTo>
                <a:cubicBezTo>
                  <a:pt x="82998" y="97576"/>
                  <a:pt x="106986" y="74565"/>
                  <a:pt x="135586" y="74565"/>
                </a:cubicBezTo>
                <a:close/>
                <a:moveTo>
                  <a:pt x="426183" y="0"/>
                </a:moveTo>
                <a:cubicBezTo>
                  <a:pt x="454793" y="0"/>
                  <a:pt x="477865" y="23022"/>
                  <a:pt x="477865" y="52490"/>
                </a:cubicBezTo>
                <a:cubicBezTo>
                  <a:pt x="477865" y="81038"/>
                  <a:pt x="454793" y="104060"/>
                  <a:pt x="426183" y="104060"/>
                </a:cubicBezTo>
                <a:cubicBezTo>
                  <a:pt x="420645" y="104060"/>
                  <a:pt x="416031" y="103139"/>
                  <a:pt x="411416" y="102218"/>
                </a:cubicBezTo>
                <a:lnTo>
                  <a:pt x="364349" y="180494"/>
                </a:lnTo>
                <a:cubicBezTo>
                  <a:pt x="357888" y="174969"/>
                  <a:pt x="350505" y="170364"/>
                  <a:pt x="342199" y="166681"/>
                </a:cubicBezTo>
                <a:lnTo>
                  <a:pt x="389267" y="88405"/>
                </a:lnTo>
                <a:cubicBezTo>
                  <a:pt x="379115" y="79196"/>
                  <a:pt x="373578" y="66304"/>
                  <a:pt x="373578" y="52490"/>
                </a:cubicBezTo>
                <a:cubicBezTo>
                  <a:pt x="373578" y="23022"/>
                  <a:pt x="396650" y="0"/>
                  <a:pt x="426183" y="0"/>
                </a:cubicBezTo>
                <a:close/>
              </a:path>
            </a:pathLst>
          </a:custGeom>
          <a:solidFill>
            <a:srgbClr val="DF8543">
              <a:alpha val="74000"/>
            </a:srgb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43" name="直接连接符 42"/>
          <p:cNvCxnSpPr/>
          <p:nvPr/>
        </p:nvCxnSpPr>
        <p:spPr>
          <a:xfrm>
            <a:off x="3390441" y="4116310"/>
            <a:ext cx="0" cy="778935"/>
          </a:xfrm>
          <a:prstGeom prst="line">
            <a:avLst/>
          </a:prstGeom>
          <a:ln w="57150">
            <a:solidFill>
              <a:srgbClr val="DF85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entralized-structure_66069"/>
          <p:cNvSpPr>
            <a:spLocks noChangeAspect="1"/>
          </p:cNvSpPr>
          <p:nvPr/>
        </p:nvSpPr>
        <p:spPr bwMode="auto">
          <a:xfrm flipV="1">
            <a:off x="5899977" y="2351862"/>
            <a:ext cx="432471" cy="415212"/>
          </a:xfrm>
          <a:custGeom>
            <a:avLst/>
            <a:gdLst>
              <a:gd name="connsiteX0" fmla="*/ 332088 w 578320"/>
              <a:gd name="connsiteY0" fmla="*/ 387618 h 555241"/>
              <a:gd name="connsiteX1" fmla="*/ 346836 w 578320"/>
              <a:gd name="connsiteY1" fmla="*/ 451168 h 555241"/>
              <a:gd name="connsiteX2" fmla="*/ 397530 w 578320"/>
              <a:gd name="connsiteY2" fmla="*/ 502744 h 555241"/>
              <a:gd name="connsiteX3" fmla="*/ 344992 w 578320"/>
              <a:gd name="connsiteY3" fmla="*/ 555241 h 555241"/>
              <a:gd name="connsiteX4" fmla="*/ 293376 w 578320"/>
              <a:gd name="connsiteY4" fmla="*/ 502744 h 555241"/>
              <a:gd name="connsiteX5" fmla="*/ 321028 w 578320"/>
              <a:gd name="connsiteY5" fmla="*/ 456694 h 555241"/>
              <a:gd name="connsiteX6" fmla="*/ 306280 w 578320"/>
              <a:gd name="connsiteY6" fmla="*/ 393144 h 555241"/>
              <a:gd name="connsiteX7" fmla="*/ 332088 w 578320"/>
              <a:gd name="connsiteY7" fmla="*/ 387618 h 555241"/>
              <a:gd name="connsiteX8" fmla="*/ 176153 w 578320"/>
              <a:gd name="connsiteY8" fmla="*/ 300182 h 555241"/>
              <a:gd name="connsiteX9" fmla="*/ 185376 w 578320"/>
              <a:gd name="connsiteY9" fmla="*/ 325037 h 555241"/>
              <a:gd name="connsiteX10" fmla="*/ 104216 w 578320"/>
              <a:gd name="connsiteY10" fmla="*/ 352654 h 555241"/>
              <a:gd name="connsiteX11" fmla="*/ 104216 w 578320"/>
              <a:gd name="connsiteY11" fmla="*/ 355415 h 555241"/>
              <a:gd name="connsiteX12" fmla="*/ 52569 w 578320"/>
              <a:gd name="connsiteY12" fmla="*/ 407887 h 555241"/>
              <a:gd name="connsiteX13" fmla="*/ 0 w 578320"/>
              <a:gd name="connsiteY13" fmla="*/ 355415 h 555241"/>
              <a:gd name="connsiteX14" fmla="*/ 52569 w 578320"/>
              <a:gd name="connsiteY14" fmla="*/ 303864 h 555241"/>
              <a:gd name="connsiteX15" fmla="*/ 95916 w 578320"/>
              <a:gd name="connsiteY15" fmla="*/ 327799 h 555241"/>
              <a:gd name="connsiteX16" fmla="*/ 525741 w 578320"/>
              <a:gd name="connsiteY16" fmla="*/ 245886 h 555241"/>
              <a:gd name="connsiteX17" fmla="*/ 578320 w 578320"/>
              <a:gd name="connsiteY17" fmla="*/ 298349 h 555241"/>
              <a:gd name="connsiteX18" fmla="*/ 525741 w 578320"/>
              <a:gd name="connsiteY18" fmla="*/ 349892 h 555241"/>
              <a:gd name="connsiteX19" fmla="*/ 474085 w 578320"/>
              <a:gd name="connsiteY19" fmla="*/ 306633 h 555241"/>
              <a:gd name="connsiteX20" fmla="*/ 409514 w 578320"/>
              <a:gd name="connsiteY20" fmla="*/ 300190 h 555241"/>
              <a:gd name="connsiteX21" fmla="*/ 412281 w 578320"/>
              <a:gd name="connsiteY21" fmla="*/ 275339 h 555241"/>
              <a:gd name="connsiteX22" fmla="*/ 412281 w 578320"/>
              <a:gd name="connsiteY22" fmla="*/ 273498 h 555241"/>
              <a:gd name="connsiteX23" fmla="*/ 476852 w 578320"/>
              <a:gd name="connsiteY23" fmla="*/ 279941 h 555241"/>
              <a:gd name="connsiteX24" fmla="*/ 525741 w 578320"/>
              <a:gd name="connsiteY24" fmla="*/ 245886 h 555241"/>
              <a:gd name="connsiteX25" fmla="*/ 293302 w 578320"/>
              <a:gd name="connsiteY25" fmla="*/ 185968 h 555241"/>
              <a:gd name="connsiteX26" fmla="*/ 382735 w 578320"/>
              <a:gd name="connsiteY26" fmla="*/ 275328 h 555241"/>
              <a:gd name="connsiteX27" fmla="*/ 293302 w 578320"/>
              <a:gd name="connsiteY27" fmla="*/ 364688 h 555241"/>
              <a:gd name="connsiteX28" fmla="*/ 203869 w 578320"/>
              <a:gd name="connsiteY28" fmla="*/ 275328 h 555241"/>
              <a:gd name="connsiteX29" fmla="*/ 293302 w 578320"/>
              <a:gd name="connsiteY29" fmla="*/ 185968 h 555241"/>
              <a:gd name="connsiteX30" fmla="*/ 135586 w 578320"/>
              <a:gd name="connsiteY30" fmla="*/ 74565 h 555241"/>
              <a:gd name="connsiteX31" fmla="*/ 187252 w 578320"/>
              <a:gd name="connsiteY31" fmla="*/ 126109 h 555241"/>
              <a:gd name="connsiteX32" fmla="*/ 180794 w 578320"/>
              <a:gd name="connsiteY32" fmla="*/ 150961 h 555241"/>
              <a:gd name="connsiteX33" fmla="*/ 215853 w 578320"/>
              <a:gd name="connsiteY33" fmla="*/ 185017 h 555241"/>
              <a:gd name="connsiteX34" fmla="*/ 198323 w 578320"/>
              <a:gd name="connsiteY34" fmla="*/ 203426 h 555241"/>
              <a:gd name="connsiteX35" fmla="*/ 163264 w 578320"/>
              <a:gd name="connsiteY35" fmla="*/ 170290 h 555241"/>
              <a:gd name="connsiteX36" fmla="*/ 135586 w 578320"/>
              <a:gd name="connsiteY36" fmla="*/ 178574 h 555241"/>
              <a:gd name="connsiteX37" fmla="*/ 82998 w 578320"/>
              <a:gd name="connsiteY37" fmla="*/ 126109 h 555241"/>
              <a:gd name="connsiteX38" fmla="*/ 135586 w 578320"/>
              <a:gd name="connsiteY38" fmla="*/ 74565 h 555241"/>
              <a:gd name="connsiteX39" fmla="*/ 426183 w 578320"/>
              <a:gd name="connsiteY39" fmla="*/ 0 h 555241"/>
              <a:gd name="connsiteX40" fmla="*/ 477865 w 578320"/>
              <a:gd name="connsiteY40" fmla="*/ 52490 h 555241"/>
              <a:gd name="connsiteX41" fmla="*/ 426183 w 578320"/>
              <a:gd name="connsiteY41" fmla="*/ 104060 h 555241"/>
              <a:gd name="connsiteX42" fmla="*/ 411416 w 578320"/>
              <a:gd name="connsiteY42" fmla="*/ 102218 h 555241"/>
              <a:gd name="connsiteX43" fmla="*/ 364349 w 578320"/>
              <a:gd name="connsiteY43" fmla="*/ 180494 h 555241"/>
              <a:gd name="connsiteX44" fmla="*/ 342199 w 578320"/>
              <a:gd name="connsiteY44" fmla="*/ 166681 h 555241"/>
              <a:gd name="connsiteX45" fmla="*/ 389267 w 578320"/>
              <a:gd name="connsiteY45" fmla="*/ 88405 h 555241"/>
              <a:gd name="connsiteX46" fmla="*/ 373578 w 578320"/>
              <a:gd name="connsiteY46" fmla="*/ 52490 h 555241"/>
              <a:gd name="connsiteX47" fmla="*/ 426183 w 578320"/>
              <a:gd name="connsiteY47" fmla="*/ 0 h 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78320" h="555241">
                <a:moveTo>
                  <a:pt x="332088" y="387618"/>
                </a:moveTo>
                <a:lnTo>
                  <a:pt x="346836" y="451168"/>
                </a:lnTo>
                <a:cubicBezTo>
                  <a:pt x="374487" y="452089"/>
                  <a:pt x="397530" y="474193"/>
                  <a:pt x="397530" y="502744"/>
                </a:cubicBezTo>
                <a:cubicBezTo>
                  <a:pt x="397530" y="531295"/>
                  <a:pt x="373565" y="555241"/>
                  <a:pt x="344992" y="555241"/>
                </a:cubicBezTo>
                <a:cubicBezTo>
                  <a:pt x="316419" y="555241"/>
                  <a:pt x="293376" y="531295"/>
                  <a:pt x="293376" y="502744"/>
                </a:cubicBezTo>
                <a:cubicBezTo>
                  <a:pt x="293376" y="482482"/>
                  <a:pt x="304437" y="465904"/>
                  <a:pt x="321028" y="456694"/>
                </a:cubicBezTo>
                <a:lnTo>
                  <a:pt x="306280" y="393144"/>
                </a:lnTo>
                <a:cubicBezTo>
                  <a:pt x="315497" y="392223"/>
                  <a:pt x="323793" y="390381"/>
                  <a:pt x="332088" y="387618"/>
                </a:cubicBezTo>
                <a:close/>
                <a:moveTo>
                  <a:pt x="176153" y="300182"/>
                </a:moveTo>
                <a:cubicBezTo>
                  <a:pt x="177998" y="309388"/>
                  <a:pt x="181687" y="317673"/>
                  <a:pt x="185376" y="325037"/>
                </a:cubicBezTo>
                <a:lnTo>
                  <a:pt x="104216" y="352654"/>
                </a:lnTo>
                <a:cubicBezTo>
                  <a:pt x="104216" y="353574"/>
                  <a:pt x="104216" y="354495"/>
                  <a:pt x="104216" y="355415"/>
                </a:cubicBezTo>
                <a:cubicBezTo>
                  <a:pt x="104216" y="384873"/>
                  <a:pt x="81160" y="407887"/>
                  <a:pt x="52569" y="407887"/>
                </a:cubicBezTo>
                <a:cubicBezTo>
                  <a:pt x="23057" y="407887"/>
                  <a:pt x="0" y="384873"/>
                  <a:pt x="0" y="355415"/>
                </a:cubicBezTo>
                <a:cubicBezTo>
                  <a:pt x="0" y="326878"/>
                  <a:pt x="23057" y="303864"/>
                  <a:pt x="52569" y="303864"/>
                </a:cubicBezTo>
                <a:cubicBezTo>
                  <a:pt x="70092" y="303864"/>
                  <a:pt x="86693" y="313070"/>
                  <a:pt x="95916" y="327799"/>
                </a:cubicBezTo>
                <a:close/>
                <a:moveTo>
                  <a:pt x="525741" y="245886"/>
                </a:moveTo>
                <a:cubicBezTo>
                  <a:pt x="554337" y="245886"/>
                  <a:pt x="578320" y="269817"/>
                  <a:pt x="578320" y="298349"/>
                </a:cubicBezTo>
                <a:cubicBezTo>
                  <a:pt x="578320" y="326882"/>
                  <a:pt x="554337" y="349892"/>
                  <a:pt x="525741" y="349892"/>
                </a:cubicBezTo>
                <a:cubicBezTo>
                  <a:pt x="499913" y="349892"/>
                  <a:pt x="478697" y="331484"/>
                  <a:pt x="474085" y="306633"/>
                </a:cubicBezTo>
                <a:lnTo>
                  <a:pt x="409514" y="300190"/>
                </a:lnTo>
                <a:cubicBezTo>
                  <a:pt x="411359" y="291906"/>
                  <a:pt x="412281" y="283623"/>
                  <a:pt x="412281" y="275339"/>
                </a:cubicBezTo>
                <a:cubicBezTo>
                  <a:pt x="412281" y="274419"/>
                  <a:pt x="412281" y="274419"/>
                  <a:pt x="412281" y="273498"/>
                </a:cubicBezTo>
                <a:lnTo>
                  <a:pt x="476852" y="279941"/>
                </a:lnTo>
                <a:cubicBezTo>
                  <a:pt x="484232" y="260613"/>
                  <a:pt x="503603" y="245886"/>
                  <a:pt x="525741" y="245886"/>
                </a:cubicBezTo>
                <a:close/>
                <a:moveTo>
                  <a:pt x="293302" y="185968"/>
                </a:moveTo>
                <a:cubicBezTo>
                  <a:pt x="342694" y="185968"/>
                  <a:pt x="382735" y="225976"/>
                  <a:pt x="382735" y="275328"/>
                </a:cubicBezTo>
                <a:cubicBezTo>
                  <a:pt x="382735" y="324680"/>
                  <a:pt x="342694" y="364688"/>
                  <a:pt x="293302" y="364688"/>
                </a:cubicBezTo>
                <a:cubicBezTo>
                  <a:pt x="243910" y="364688"/>
                  <a:pt x="203869" y="324680"/>
                  <a:pt x="203869" y="275328"/>
                </a:cubicBezTo>
                <a:cubicBezTo>
                  <a:pt x="203869" y="225976"/>
                  <a:pt x="243910" y="185968"/>
                  <a:pt x="293302" y="185968"/>
                </a:cubicBezTo>
                <a:close/>
                <a:moveTo>
                  <a:pt x="135586" y="74565"/>
                </a:moveTo>
                <a:cubicBezTo>
                  <a:pt x="164187" y="74565"/>
                  <a:pt x="187252" y="97576"/>
                  <a:pt x="187252" y="126109"/>
                </a:cubicBezTo>
                <a:cubicBezTo>
                  <a:pt x="187252" y="135314"/>
                  <a:pt x="185407" y="143598"/>
                  <a:pt x="180794" y="150961"/>
                </a:cubicBezTo>
                <a:lnTo>
                  <a:pt x="215853" y="185017"/>
                </a:lnTo>
                <a:cubicBezTo>
                  <a:pt x="209395" y="190540"/>
                  <a:pt x="202936" y="196983"/>
                  <a:pt x="198323" y="203426"/>
                </a:cubicBezTo>
                <a:lnTo>
                  <a:pt x="163264" y="170290"/>
                </a:lnTo>
                <a:cubicBezTo>
                  <a:pt x="154961" y="175813"/>
                  <a:pt x="145735" y="178574"/>
                  <a:pt x="135586" y="178574"/>
                </a:cubicBezTo>
                <a:cubicBezTo>
                  <a:pt x="106986" y="178574"/>
                  <a:pt x="82998" y="155563"/>
                  <a:pt x="82998" y="126109"/>
                </a:cubicBezTo>
                <a:cubicBezTo>
                  <a:pt x="82998" y="97576"/>
                  <a:pt x="106986" y="74565"/>
                  <a:pt x="135586" y="74565"/>
                </a:cubicBezTo>
                <a:close/>
                <a:moveTo>
                  <a:pt x="426183" y="0"/>
                </a:moveTo>
                <a:cubicBezTo>
                  <a:pt x="454793" y="0"/>
                  <a:pt x="477865" y="23022"/>
                  <a:pt x="477865" y="52490"/>
                </a:cubicBezTo>
                <a:cubicBezTo>
                  <a:pt x="477865" y="81038"/>
                  <a:pt x="454793" y="104060"/>
                  <a:pt x="426183" y="104060"/>
                </a:cubicBezTo>
                <a:cubicBezTo>
                  <a:pt x="420645" y="104060"/>
                  <a:pt x="416031" y="103139"/>
                  <a:pt x="411416" y="102218"/>
                </a:cubicBezTo>
                <a:lnTo>
                  <a:pt x="364349" y="180494"/>
                </a:lnTo>
                <a:cubicBezTo>
                  <a:pt x="357888" y="174969"/>
                  <a:pt x="350505" y="170364"/>
                  <a:pt x="342199" y="166681"/>
                </a:cubicBezTo>
                <a:lnTo>
                  <a:pt x="389267" y="88405"/>
                </a:lnTo>
                <a:cubicBezTo>
                  <a:pt x="379115" y="79196"/>
                  <a:pt x="373578" y="66304"/>
                  <a:pt x="373578" y="52490"/>
                </a:cubicBezTo>
                <a:cubicBezTo>
                  <a:pt x="373578" y="23022"/>
                  <a:pt x="396650" y="0"/>
                  <a:pt x="426183" y="0"/>
                </a:cubicBezTo>
                <a:close/>
              </a:path>
            </a:pathLst>
          </a:custGeom>
          <a:solidFill>
            <a:srgbClr val="DF8543">
              <a:alpha val="74000"/>
            </a:srgbClr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49" name="直接连接符 48"/>
          <p:cNvCxnSpPr/>
          <p:nvPr/>
        </p:nvCxnSpPr>
        <p:spPr>
          <a:xfrm flipH="1">
            <a:off x="5683946" y="2146736"/>
            <a:ext cx="824108" cy="0"/>
          </a:xfrm>
          <a:prstGeom prst="line">
            <a:avLst/>
          </a:prstGeom>
          <a:ln w="57150">
            <a:solidFill>
              <a:srgbClr val="DF85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569963" y="3393485"/>
            <a:ext cx="2687240" cy="2224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pc="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151672" y="3393485"/>
            <a:ext cx="2687240" cy="2224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将您的内容打在这里，或者通过复制您的文本后，在此框中选择粘贴，并选择只保留文字。在此录入上述图表的综合信息</a:t>
            </a:r>
            <a:endParaRPr lang="zh-CN" altLang="en-US" spc="3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-12410" y="0"/>
            <a:ext cx="12192000" cy="6858000"/>
          </a:xfrm>
          <a:prstGeom prst="rect">
            <a:avLst/>
          </a:prstGeom>
          <a:solidFill>
            <a:schemeClr val="bg1">
              <a:lumMod val="6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6445" y="290155"/>
            <a:ext cx="3619902" cy="584775"/>
          </a:xfrm>
          <a:prstGeom prst="rect">
            <a:avLst/>
          </a:prstGeom>
          <a:noFill/>
          <a:effectLst>
            <a:glow rad="1790700">
              <a:srgbClr val="DF8543">
                <a:alpha val="4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7F7F7F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</a:rPr>
              <a:t>Add your tittle here</a:t>
            </a:r>
            <a:endParaRPr lang="zh-CN" altLang="en-US" sz="3200" dirty="0">
              <a:solidFill>
                <a:srgbClr val="7F7F7F"/>
              </a:solidFill>
              <a:effectLst>
                <a:glow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813" y="940756"/>
            <a:ext cx="1169987" cy="107459"/>
          </a:xfrm>
          <a:prstGeom prst="rect">
            <a:avLst/>
          </a:prstGeom>
          <a:solidFill>
            <a:schemeClr val="tx1">
              <a:lumMod val="50000"/>
              <a:lumOff val="50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2410" y="1456312"/>
            <a:ext cx="12204410" cy="1115438"/>
          </a:xfrm>
          <a:prstGeom prst="rect">
            <a:avLst/>
          </a:prstGeom>
          <a:solidFill>
            <a:srgbClr val="7FA99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12410" y="2571750"/>
            <a:ext cx="12204410" cy="1115438"/>
          </a:xfrm>
          <a:prstGeom prst="rect">
            <a:avLst/>
          </a:prstGeom>
          <a:solidFill>
            <a:srgbClr val="DF854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0" y="3687188"/>
            <a:ext cx="12204410" cy="1115438"/>
          </a:xfrm>
          <a:prstGeom prst="rect">
            <a:avLst/>
          </a:prstGeom>
          <a:solidFill>
            <a:srgbClr val="FC917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4802626"/>
            <a:ext cx="12204410" cy="1115438"/>
          </a:xfrm>
          <a:prstGeom prst="rect">
            <a:avLst/>
          </a:prstGeom>
          <a:solidFill>
            <a:srgbClr val="9D250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889275" y="2081587"/>
            <a:ext cx="1707860" cy="335673"/>
            <a:chOff x="981075" y="2075901"/>
            <a:chExt cx="1707860" cy="335673"/>
          </a:xfrm>
        </p:grpSpPr>
        <p:sp>
          <p:nvSpPr>
            <p:cNvPr id="5" name="平行四边形 4"/>
            <p:cNvSpPr/>
            <p:nvPr/>
          </p:nvSpPr>
          <p:spPr>
            <a:xfrm>
              <a:off x="981075" y="2075901"/>
              <a:ext cx="1695450" cy="335673"/>
            </a:xfrm>
            <a:prstGeom prst="parallelogram">
              <a:avLst>
                <a:gd name="adj" fmla="val 300172"/>
              </a:avLst>
            </a:prstGeom>
            <a:solidFill>
              <a:srgbClr val="6799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/>
            <p:cNvSpPr/>
            <p:nvPr/>
          </p:nvSpPr>
          <p:spPr>
            <a:xfrm>
              <a:off x="993485" y="2075901"/>
              <a:ext cx="1695450" cy="335673"/>
            </a:xfrm>
            <a:prstGeom prst="parallelogram">
              <a:avLst>
                <a:gd name="adj" fmla="val 300172"/>
              </a:avLst>
            </a:prstGeom>
            <a:solidFill>
              <a:srgbClr val="A5A5A5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平行四边形 3"/>
          <p:cNvSpPr/>
          <p:nvPr/>
        </p:nvSpPr>
        <p:spPr>
          <a:xfrm>
            <a:off x="1813808" y="1298110"/>
            <a:ext cx="2611492" cy="779765"/>
          </a:xfrm>
          <a:prstGeom prst="parallelogram">
            <a:avLst/>
          </a:prstGeom>
          <a:solidFill>
            <a:srgbClr val="679985"/>
          </a:solidFill>
          <a:ln>
            <a:noFill/>
          </a:ln>
          <a:effectLst>
            <a:outerShdw blurRad="635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651541" y="3157223"/>
            <a:ext cx="1713520" cy="341359"/>
            <a:chOff x="963005" y="2075901"/>
            <a:chExt cx="1713520" cy="341359"/>
          </a:xfrm>
        </p:grpSpPr>
        <p:sp>
          <p:nvSpPr>
            <p:cNvPr id="39" name="平行四边形 38"/>
            <p:cNvSpPr/>
            <p:nvPr/>
          </p:nvSpPr>
          <p:spPr>
            <a:xfrm>
              <a:off x="981075" y="2075901"/>
              <a:ext cx="1695450" cy="335673"/>
            </a:xfrm>
            <a:prstGeom prst="parallelogram">
              <a:avLst>
                <a:gd name="adj" fmla="val 300172"/>
              </a:avLst>
            </a:prstGeom>
            <a:solidFill>
              <a:srgbClr val="DF85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963005" y="2081587"/>
              <a:ext cx="1695450" cy="335673"/>
            </a:xfrm>
            <a:prstGeom prst="parallelogram">
              <a:avLst>
                <a:gd name="adj" fmla="val 300172"/>
              </a:avLst>
            </a:prstGeom>
            <a:solidFill>
              <a:srgbClr val="A5A5A5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05862" y="4280969"/>
            <a:ext cx="1695450" cy="335673"/>
            <a:chOff x="981075" y="2075901"/>
            <a:chExt cx="1695450" cy="335673"/>
          </a:xfrm>
        </p:grpSpPr>
        <p:sp>
          <p:nvSpPr>
            <p:cNvPr id="42" name="平行四边形 41"/>
            <p:cNvSpPr/>
            <p:nvPr/>
          </p:nvSpPr>
          <p:spPr>
            <a:xfrm>
              <a:off x="981075" y="2075901"/>
              <a:ext cx="1695450" cy="335673"/>
            </a:xfrm>
            <a:prstGeom prst="parallelogram">
              <a:avLst>
                <a:gd name="adj" fmla="val 300172"/>
              </a:avLst>
            </a:prstGeom>
            <a:solidFill>
              <a:srgbClr val="FC9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/>
            <p:cNvSpPr/>
            <p:nvPr/>
          </p:nvSpPr>
          <p:spPr>
            <a:xfrm>
              <a:off x="981075" y="2075901"/>
              <a:ext cx="1695450" cy="335673"/>
            </a:xfrm>
            <a:prstGeom prst="parallelogram">
              <a:avLst>
                <a:gd name="adj" fmla="val 300172"/>
              </a:avLst>
            </a:prstGeom>
            <a:solidFill>
              <a:srgbClr val="A5A5A5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3" name="平行四边形 32"/>
          <p:cNvSpPr/>
          <p:nvPr/>
        </p:nvSpPr>
        <p:spPr>
          <a:xfrm>
            <a:off x="1267461" y="2400202"/>
            <a:ext cx="2611492" cy="779765"/>
          </a:xfrm>
          <a:prstGeom prst="parallelogram">
            <a:avLst/>
          </a:prstGeom>
          <a:solidFill>
            <a:srgbClr val="DF8543"/>
          </a:solidFill>
          <a:ln>
            <a:noFill/>
          </a:ln>
          <a:effectLst>
            <a:outerShdw blurRad="635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>
            <a:off x="790222" y="3499590"/>
            <a:ext cx="2611492" cy="779765"/>
          </a:xfrm>
          <a:prstGeom prst="parallelogram">
            <a:avLst/>
          </a:prstGeom>
          <a:solidFill>
            <a:srgbClr val="FC9174"/>
          </a:solidFill>
          <a:ln>
            <a:noFill/>
          </a:ln>
          <a:effectLst>
            <a:outerShdw blurRad="635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-792965" y="5395528"/>
            <a:ext cx="3292231" cy="1416752"/>
            <a:chOff x="-792965" y="5441248"/>
            <a:chExt cx="3292231" cy="1416752"/>
          </a:xfrm>
        </p:grpSpPr>
        <p:sp>
          <p:nvSpPr>
            <p:cNvPr id="48" name="平行四边形 47"/>
            <p:cNvSpPr/>
            <p:nvPr/>
          </p:nvSpPr>
          <p:spPr>
            <a:xfrm>
              <a:off x="-785813" y="5441248"/>
              <a:ext cx="3285079" cy="1416752"/>
            </a:xfrm>
            <a:prstGeom prst="parallelogram">
              <a:avLst>
                <a:gd name="adj" fmla="val 190413"/>
              </a:avLst>
            </a:prstGeom>
            <a:solidFill>
              <a:srgbClr val="9D25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-792965" y="5441248"/>
              <a:ext cx="3285079" cy="1416752"/>
            </a:xfrm>
            <a:prstGeom prst="parallelogram">
              <a:avLst>
                <a:gd name="adj" fmla="val 190413"/>
              </a:avLst>
            </a:prstGeom>
            <a:solidFill>
              <a:srgbClr val="A5A5A5">
                <a:alpha val="2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5" name="平行四边形 34"/>
          <p:cNvSpPr/>
          <p:nvPr/>
        </p:nvSpPr>
        <p:spPr>
          <a:xfrm>
            <a:off x="400051" y="4617050"/>
            <a:ext cx="2611492" cy="779765"/>
          </a:xfrm>
          <a:prstGeom prst="parallelogram">
            <a:avLst/>
          </a:prstGeom>
          <a:solidFill>
            <a:srgbClr val="9D2503"/>
          </a:solidFill>
          <a:ln>
            <a:noFill/>
          </a:ln>
          <a:effectLst>
            <a:outerShdw blurRad="635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2089400" y="1477429"/>
            <a:ext cx="2060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ADD YOUR TEXT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87182" y="2586599"/>
            <a:ext cx="2060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ADD YOUR TEXT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65814" y="3706618"/>
            <a:ext cx="2060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ADD YOUR TEXT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89102" y="4809412"/>
            <a:ext cx="2060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ADD YOUR TEXT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278890" y="1877539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771504" y="3007658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54764" y="4094689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834999" y="5141231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+mn-ea"/>
              </a:rPr>
              <a:t>标题数字可通过点击和重新输入更改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9" name="on-bulb_72416"/>
          <p:cNvSpPr>
            <a:spLocks noChangeAspect="1"/>
          </p:cNvSpPr>
          <p:nvPr/>
        </p:nvSpPr>
        <p:spPr bwMode="auto">
          <a:xfrm>
            <a:off x="5202261" y="1709189"/>
            <a:ext cx="563916" cy="609685"/>
          </a:xfrm>
          <a:custGeom>
            <a:avLst/>
            <a:gdLst>
              <a:gd name="connsiteX0" fmla="*/ 236041 w 559936"/>
              <a:gd name="connsiteY0" fmla="*/ 543142 h 605381"/>
              <a:gd name="connsiteX1" fmla="*/ 324036 w 559936"/>
              <a:gd name="connsiteY1" fmla="*/ 543142 h 605381"/>
              <a:gd name="connsiteX2" fmla="*/ 324036 w 559936"/>
              <a:gd name="connsiteY2" fmla="*/ 561469 h 605381"/>
              <a:gd name="connsiteX3" fmla="*/ 280038 w 559936"/>
              <a:gd name="connsiteY3" fmla="*/ 605381 h 605381"/>
              <a:gd name="connsiteX4" fmla="*/ 236041 w 559936"/>
              <a:gd name="connsiteY4" fmla="*/ 561469 h 605381"/>
              <a:gd name="connsiteX5" fmla="*/ 442809 w 559936"/>
              <a:gd name="connsiteY5" fmla="*/ 259187 h 605381"/>
              <a:gd name="connsiteX6" fmla="*/ 539582 w 559936"/>
              <a:gd name="connsiteY6" fmla="*/ 259187 h 605381"/>
              <a:gd name="connsiteX7" fmla="*/ 559936 w 559936"/>
              <a:gd name="connsiteY7" fmla="*/ 279510 h 605381"/>
              <a:gd name="connsiteX8" fmla="*/ 539582 w 559936"/>
              <a:gd name="connsiteY8" fmla="*/ 299833 h 605381"/>
              <a:gd name="connsiteX9" fmla="*/ 442809 w 559936"/>
              <a:gd name="connsiteY9" fmla="*/ 299833 h 605381"/>
              <a:gd name="connsiteX10" fmla="*/ 422545 w 559936"/>
              <a:gd name="connsiteY10" fmla="*/ 279510 h 605381"/>
              <a:gd name="connsiteX11" fmla="*/ 442809 w 559936"/>
              <a:gd name="connsiteY11" fmla="*/ 259187 h 605381"/>
              <a:gd name="connsiteX12" fmla="*/ 20361 w 559936"/>
              <a:gd name="connsiteY12" fmla="*/ 259187 h 605381"/>
              <a:gd name="connsiteX13" fmla="*/ 117170 w 559936"/>
              <a:gd name="connsiteY13" fmla="*/ 259187 h 605381"/>
              <a:gd name="connsiteX14" fmla="*/ 137532 w 559936"/>
              <a:gd name="connsiteY14" fmla="*/ 279510 h 605381"/>
              <a:gd name="connsiteX15" fmla="*/ 117170 w 559936"/>
              <a:gd name="connsiteY15" fmla="*/ 299833 h 605381"/>
              <a:gd name="connsiteX16" fmla="*/ 20361 w 559936"/>
              <a:gd name="connsiteY16" fmla="*/ 299833 h 605381"/>
              <a:gd name="connsiteX17" fmla="*/ 0 w 559936"/>
              <a:gd name="connsiteY17" fmla="*/ 279510 h 605381"/>
              <a:gd name="connsiteX18" fmla="*/ 20361 w 559936"/>
              <a:gd name="connsiteY18" fmla="*/ 259187 h 605381"/>
              <a:gd name="connsiteX19" fmla="*/ 280038 w 559936"/>
              <a:gd name="connsiteY19" fmla="*/ 155032 h 605381"/>
              <a:gd name="connsiteX20" fmla="*/ 406174 w 559936"/>
              <a:gd name="connsiteY20" fmla="*/ 280982 h 605381"/>
              <a:gd name="connsiteX21" fmla="*/ 372641 w 559936"/>
              <a:gd name="connsiteY21" fmla="*/ 383249 h 605381"/>
              <a:gd name="connsiteX22" fmla="*/ 327839 w 559936"/>
              <a:gd name="connsiteY22" fmla="*/ 494862 h 605381"/>
              <a:gd name="connsiteX23" fmla="*/ 324658 w 559936"/>
              <a:gd name="connsiteY23" fmla="*/ 513646 h 605381"/>
              <a:gd name="connsiteX24" fmla="*/ 235418 w 559936"/>
              <a:gd name="connsiteY24" fmla="*/ 513646 h 605381"/>
              <a:gd name="connsiteX25" fmla="*/ 232147 w 559936"/>
              <a:gd name="connsiteY25" fmla="*/ 494953 h 605381"/>
              <a:gd name="connsiteX26" fmla="*/ 187436 w 559936"/>
              <a:gd name="connsiteY26" fmla="*/ 383249 h 605381"/>
              <a:gd name="connsiteX27" fmla="*/ 153903 w 559936"/>
              <a:gd name="connsiteY27" fmla="*/ 280982 h 605381"/>
              <a:gd name="connsiteX28" fmla="*/ 280038 w 559936"/>
              <a:gd name="connsiteY28" fmla="*/ 155032 h 605381"/>
              <a:gd name="connsiteX29" fmla="*/ 463559 w 559936"/>
              <a:gd name="connsiteY29" fmla="*/ 75927 h 605381"/>
              <a:gd name="connsiteX30" fmla="*/ 477916 w 559936"/>
              <a:gd name="connsiteY30" fmla="*/ 81849 h 605381"/>
              <a:gd name="connsiteX31" fmla="*/ 477916 w 559936"/>
              <a:gd name="connsiteY31" fmla="*/ 110620 h 605381"/>
              <a:gd name="connsiteX32" fmla="*/ 409580 w 559936"/>
              <a:gd name="connsiteY32" fmla="*/ 178962 h 605381"/>
              <a:gd name="connsiteX33" fmla="*/ 395131 w 559936"/>
              <a:gd name="connsiteY33" fmla="*/ 184952 h 605381"/>
              <a:gd name="connsiteX34" fmla="*/ 380773 w 559936"/>
              <a:gd name="connsiteY34" fmla="*/ 178962 h 605381"/>
              <a:gd name="connsiteX35" fmla="*/ 380773 w 559936"/>
              <a:gd name="connsiteY35" fmla="*/ 150191 h 605381"/>
              <a:gd name="connsiteX36" fmla="*/ 449201 w 559936"/>
              <a:gd name="connsiteY36" fmla="*/ 81849 h 605381"/>
              <a:gd name="connsiteX37" fmla="*/ 463559 w 559936"/>
              <a:gd name="connsiteY37" fmla="*/ 75927 h 605381"/>
              <a:gd name="connsiteX38" fmla="*/ 96459 w 559936"/>
              <a:gd name="connsiteY38" fmla="*/ 75927 h 605381"/>
              <a:gd name="connsiteX39" fmla="*/ 110823 w 559936"/>
              <a:gd name="connsiteY39" fmla="*/ 81849 h 605381"/>
              <a:gd name="connsiteX40" fmla="*/ 179280 w 559936"/>
              <a:gd name="connsiteY40" fmla="*/ 150191 h 605381"/>
              <a:gd name="connsiteX41" fmla="*/ 179280 w 559936"/>
              <a:gd name="connsiteY41" fmla="*/ 178962 h 605381"/>
              <a:gd name="connsiteX42" fmla="*/ 164916 w 559936"/>
              <a:gd name="connsiteY42" fmla="*/ 184952 h 605381"/>
              <a:gd name="connsiteX43" fmla="*/ 150552 w 559936"/>
              <a:gd name="connsiteY43" fmla="*/ 178962 h 605381"/>
              <a:gd name="connsiteX44" fmla="*/ 82094 w 559936"/>
              <a:gd name="connsiteY44" fmla="*/ 110620 h 605381"/>
              <a:gd name="connsiteX45" fmla="*/ 82094 w 559936"/>
              <a:gd name="connsiteY45" fmla="*/ 81849 h 605381"/>
              <a:gd name="connsiteX46" fmla="*/ 96459 w 559936"/>
              <a:gd name="connsiteY46" fmla="*/ 75927 h 605381"/>
              <a:gd name="connsiteX47" fmla="*/ 280038 w 559936"/>
              <a:gd name="connsiteY47" fmla="*/ 0 h 605381"/>
              <a:gd name="connsiteX48" fmla="*/ 300396 w 559936"/>
              <a:gd name="connsiteY48" fmla="*/ 20330 h 605381"/>
              <a:gd name="connsiteX49" fmla="*/ 300396 w 559936"/>
              <a:gd name="connsiteY49" fmla="*/ 116990 h 605381"/>
              <a:gd name="connsiteX50" fmla="*/ 280038 w 559936"/>
              <a:gd name="connsiteY50" fmla="*/ 137320 h 605381"/>
              <a:gd name="connsiteX51" fmla="*/ 259680 w 559936"/>
              <a:gd name="connsiteY51" fmla="*/ 116990 h 605381"/>
              <a:gd name="connsiteX52" fmla="*/ 259680 w 559936"/>
              <a:gd name="connsiteY52" fmla="*/ 20330 h 605381"/>
              <a:gd name="connsiteX53" fmla="*/ 280038 w 559936"/>
              <a:gd name="connsiteY53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59936" h="605381">
                <a:moveTo>
                  <a:pt x="236041" y="543142"/>
                </a:moveTo>
                <a:lnTo>
                  <a:pt x="324036" y="543142"/>
                </a:lnTo>
                <a:lnTo>
                  <a:pt x="324036" y="561469"/>
                </a:lnTo>
                <a:cubicBezTo>
                  <a:pt x="324036" y="585784"/>
                  <a:pt x="304310" y="605381"/>
                  <a:pt x="280038" y="605381"/>
                </a:cubicBezTo>
                <a:cubicBezTo>
                  <a:pt x="255676" y="605381"/>
                  <a:pt x="236041" y="585693"/>
                  <a:pt x="236041" y="561469"/>
                </a:cubicBezTo>
                <a:close/>
                <a:moveTo>
                  <a:pt x="442809" y="259187"/>
                </a:moveTo>
                <a:lnTo>
                  <a:pt x="539582" y="259187"/>
                </a:lnTo>
                <a:cubicBezTo>
                  <a:pt x="550850" y="259187"/>
                  <a:pt x="559936" y="268350"/>
                  <a:pt x="559936" y="279510"/>
                </a:cubicBezTo>
                <a:cubicBezTo>
                  <a:pt x="559936" y="290760"/>
                  <a:pt x="550850" y="299833"/>
                  <a:pt x="539582" y="299833"/>
                </a:cubicBezTo>
                <a:lnTo>
                  <a:pt x="442809" y="299833"/>
                </a:lnTo>
                <a:cubicBezTo>
                  <a:pt x="431632" y="299833"/>
                  <a:pt x="422545" y="290760"/>
                  <a:pt x="422545" y="279510"/>
                </a:cubicBezTo>
                <a:cubicBezTo>
                  <a:pt x="422545" y="268350"/>
                  <a:pt x="431632" y="259187"/>
                  <a:pt x="442809" y="259187"/>
                </a:cubicBezTo>
                <a:close/>
                <a:moveTo>
                  <a:pt x="20361" y="259187"/>
                </a:moveTo>
                <a:lnTo>
                  <a:pt x="117170" y="259187"/>
                </a:lnTo>
                <a:cubicBezTo>
                  <a:pt x="128442" y="259187"/>
                  <a:pt x="137532" y="268350"/>
                  <a:pt x="137532" y="279510"/>
                </a:cubicBezTo>
                <a:cubicBezTo>
                  <a:pt x="137532" y="290760"/>
                  <a:pt x="128442" y="299833"/>
                  <a:pt x="117170" y="299833"/>
                </a:cubicBezTo>
                <a:lnTo>
                  <a:pt x="20361" y="299833"/>
                </a:lnTo>
                <a:cubicBezTo>
                  <a:pt x="9090" y="299833"/>
                  <a:pt x="0" y="290760"/>
                  <a:pt x="0" y="279510"/>
                </a:cubicBezTo>
                <a:cubicBezTo>
                  <a:pt x="0" y="268350"/>
                  <a:pt x="9090" y="259187"/>
                  <a:pt x="20361" y="259187"/>
                </a:cubicBezTo>
                <a:close/>
                <a:moveTo>
                  <a:pt x="280038" y="155032"/>
                </a:moveTo>
                <a:cubicBezTo>
                  <a:pt x="349740" y="155032"/>
                  <a:pt x="406174" y="211383"/>
                  <a:pt x="406174" y="280982"/>
                </a:cubicBezTo>
                <a:cubicBezTo>
                  <a:pt x="406174" y="314013"/>
                  <a:pt x="393452" y="352215"/>
                  <a:pt x="372641" y="383249"/>
                </a:cubicBezTo>
                <a:cubicBezTo>
                  <a:pt x="349922" y="417096"/>
                  <a:pt x="334836" y="454754"/>
                  <a:pt x="327839" y="494862"/>
                </a:cubicBezTo>
                <a:lnTo>
                  <a:pt x="324658" y="513646"/>
                </a:lnTo>
                <a:lnTo>
                  <a:pt x="235418" y="513646"/>
                </a:lnTo>
                <a:lnTo>
                  <a:pt x="232147" y="494953"/>
                </a:lnTo>
                <a:cubicBezTo>
                  <a:pt x="225331" y="455117"/>
                  <a:pt x="209882" y="416824"/>
                  <a:pt x="187436" y="383249"/>
                </a:cubicBezTo>
                <a:cubicBezTo>
                  <a:pt x="166625" y="352215"/>
                  <a:pt x="153903" y="313922"/>
                  <a:pt x="153903" y="280982"/>
                </a:cubicBezTo>
                <a:cubicBezTo>
                  <a:pt x="153903" y="211383"/>
                  <a:pt x="210337" y="155032"/>
                  <a:pt x="280038" y="155032"/>
                </a:cubicBezTo>
                <a:close/>
                <a:moveTo>
                  <a:pt x="463559" y="75927"/>
                </a:moveTo>
                <a:cubicBezTo>
                  <a:pt x="468761" y="75927"/>
                  <a:pt x="473963" y="77901"/>
                  <a:pt x="477916" y="81849"/>
                </a:cubicBezTo>
                <a:cubicBezTo>
                  <a:pt x="485913" y="89836"/>
                  <a:pt x="485913" y="102724"/>
                  <a:pt x="477916" y="110620"/>
                </a:cubicBezTo>
                <a:lnTo>
                  <a:pt x="409580" y="178962"/>
                </a:lnTo>
                <a:cubicBezTo>
                  <a:pt x="405582" y="182955"/>
                  <a:pt x="400402" y="184952"/>
                  <a:pt x="395131" y="184952"/>
                </a:cubicBezTo>
                <a:cubicBezTo>
                  <a:pt x="389951" y="184952"/>
                  <a:pt x="384772" y="182955"/>
                  <a:pt x="380773" y="178962"/>
                </a:cubicBezTo>
                <a:cubicBezTo>
                  <a:pt x="372867" y="171066"/>
                  <a:pt x="372867" y="158178"/>
                  <a:pt x="380773" y="150191"/>
                </a:cubicBezTo>
                <a:lnTo>
                  <a:pt x="449201" y="81849"/>
                </a:lnTo>
                <a:cubicBezTo>
                  <a:pt x="453154" y="77901"/>
                  <a:pt x="458356" y="75927"/>
                  <a:pt x="463559" y="75927"/>
                </a:cubicBezTo>
                <a:close/>
                <a:moveTo>
                  <a:pt x="96459" y="75927"/>
                </a:moveTo>
                <a:cubicBezTo>
                  <a:pt x="101663" y="75927"/>
                  <a:pt x="106868" y="77901"/>
                  <a:pt x="110823" y="81849"/>
                </a:cubicBezTo>
                <a:lnTo>
                  <a:pt x="179280" y="150191"/>
                </a:lnTo>
                <a:cubicBezTo>
                  <a:pt x="187281" y="158178"/>
                  <a:pt x="187281" y="171066"/>
                  <a:pt x="179280" y="178962"/>
                </a:cubicBezTo>
                <a:cubicBezTo>
                  <a:pt x="175371" y="182955"/>
                  <a:pt x="170098" y="184952"/>
                  <a:pt x="164916" y="184952"/>
                </a:cubicBezTo>
                <a:cubicBezTo>
                  <a:pt x="159734" y="184952"/>
                  <a:pt x="154552" y="182955"/>
                  <a:pt x="150552" y="178962"/>
                </a:cubicBezTo>
                <a:lnTo>
                  <a:pt x="82094" y="110620"/>
                </a:lnTo>
                <a:cubicBezTo>
                  <a:pt x="74094" y="102724"/>
                  <a:pt x="74094" y="89836"/>
                  <a:pt x="82094" y="81849"/>
                </a:cubicBezTo>
                <a:cubicBezTo>
                  <a:pt x="86049" y="77901"/>
                  <a:pt x="91254" y="75927"/>
                  <a:pt x="96459" y="75927"/>
                </a:cubicBezTo>
                <a:close/>
                <a:moveTo>
                  <a:pt x="280038" y="0"/>
                </a:moveTo>
                <a:cubicBezTo>
                  <a:pt x="291216" y="0"/>
                  <a:pt x="300396" y="9076"/>
                  <a:pt x="300396" y="20330"/>
                </a:cubicBezTo>
                <a:lnTo>
                  <a:pt x="300396" y="116990"/>
                </a:lnTo>
                <a:cubicBezTo>
                  <a:pt x="300396" y="128244"/>
                  <a:pt x="291216" y="137320"/>
                  <a:pt x="280038" y="137320"/>
                </a:cubicBezTo>
                <a:cubicBezTo>
                  <a:pt x="268768" y="137320"/>
                  <a:pt x="259680" y="128244"/>
                  <a:pt x="259680" y="116990"/>
                </a:cubicBezTo>
                <a:lnTo>
                  <a:pt x="259680" y="20330"/>
                </a:lnTo>
                <a:cubicBezTo>
                  <a:pt x="259680" y="9076"/>
                  <a:pt x="268768" y="0"/>
                  <a:pt x="2800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0" name="on-bulb_72416"/>
          <p:cNvSpPr>
            <a:spLocks noChangeAspect="1"/>
          </p:cNvSpPr>
          <p:nvPr/>
        </p:nvSpPr>
        <p:spPr bwMode="auto">
          <a:xfrm>
            <a:off x="4606399" y="2786654"/>
            <a:ext cx="563916" cy="609685"/>
          </a:xfrm>
          <a:custGeom>
            <a:avLst/>
            <a:gdLst>
              <a:gd name="connsiteX0" fmla="*/ 236041 w 559936"/>
              <a:gd name="connsiteY0" fmla="*/ 543142 h 605381"/>
              <a:gd name="connsiteX1" fmla="*/ 324036 w 559936"/>
              <a:gd name="connsiteY1" fmla="*/ 543142 h 605381"/>
              <a:gd name="connsiteX2" fmla="*/ 324036 w 559936"/>
              <a:gd name="connsiteY2" fmla="*/ 561469 h 605381"/>
              <a:gd name="connsiteX3" fmla="*/ 280038 w 559936"/>
              <a:gd name="connsiteY3" fmla="*/ 605381 h 605381"/>
              <a:gd name="connsiteX4" fmla="*/ 236041 w 559936"/>
              <a:gd name="connsiteY4" fmla="*/ 561469 h 605381"/>
              <a:gd name="connsiteX5" fmla="*/ 442809 w 559936"/>
              <a:gd name="connsiteY5" fmla="*/ 259187 h 605381"/>
              <a:gd name="connsiteX6" fmla="*/ 539582 w 559936"/>
              <a:gd name="connsiteY6" fmla="*/ 259187 h 605381"/>
              <a:gd name="connsiteX7" fmla="*/ 559936 w 559936"/>
              <a:gd name="connsiteY7" fmla="*/ 279510 h 605381"/>
              <a:gd name="connsiteX8" fmla="*/ 539582 w 559936"/>
              <a:gd name="connsiteY8" fmla="*/ 299833 h 605381"/>
              <a:gd name="connsiteX9" fmla="*/ 442809 w 559936"/>
              <a:gd name="connsiteY9" fmla="*/ 299833 h 605381"/>
              <a:gd name="connsiteX10" fmla="*/ 422545 w 559936"/>
              <a:gd name="connsiteY10" fmla="*/ 279510 h 605381"/>
              <a:gd name="connsiteX11" fmla="*/ 442809 w 559936"/>
              <a:gd name="connsiteY11" fmla="*/ 259187 h 605381"/>
              <a:gd name="connsiteX12" fmla="*/ 20361 w 559936"/>
              <a:gd name="connsiteY12" fmla="*/ 259187 h 605381"/>
              <a:gd name="connsiteX13" fmla="*/ 117170 w 559936"/>
              <a:gd name="connsiteY13" fmla="*/ 259187 h 605381"/>
              <a:gd name="connsiteX14" fmla="*/ 137532 w 559936"/>
              <a:gd name="connsiteY14" fmla="*/ 279510 h 605381"/>
              <a:gd name="connsiteX15" fmla="*/ 117170 w 559936"/>
              <a:gd name="connsiteY15" fmla="*/ 299833 h 605381"/>
              <a:gd name="connsiteX16" fmla="*/ 20361 w 559936"/>
              <a:gd name="connsiteY16" fmla="*/ 299833 h 605381"/>
              <a:gd name="connsiteX17" fmla="*/ 0 w 559936"/>
              <a:gd name="connsiteY17" fmla="*/ 279510 h 605381"/>
              <a:gd name="connsiteX18" fmla="*/ 20361 w 559936"/>
              <a:gd name="connsiteY18" fmla="*/ 259187 h 605381"/>
              <a:gd name="connsiteX19" fmla="*/ 280038 w 559936"/>
              <a:gd name="connsiteY19" fmla="*/ 155032 h 605381"/>
              <a:gd name="connsiteX20" fmla="*/ 406174 w 559936"/>
              <a:gd name="connsiteY20" fmla="*/ 280982 h 605381"/>
              <a:gd name="connsiteX21" fmla="*/ 372641 w 559936"/>
              <a:gd name="connsiteY21" fmla="*/ 383249 h 605381"/>
              <a:gd name="connsiteX22" fmla="*/ 327839 w 559936"/>
              <a:gd name="connsiteY22" fmla="*/ 494862 h 605381"/>
              <a:gd name="connsiteX23" fmla="*/ 324658 w 559936"/>
              <a:gd name="connsiteY23" fmla="*/ 513646 h 605381"/>
              <a:gd name="connsiteX24" fmla="*/ 235418 w 559936"/>
              <a:gd name="connsiteY24" fmla="*/ 513646 h 605381"/>
              <a:gd name="connsiteX25" fmla="*/ 232147 w 559936"/>
              <a:gd name="connsiteY25" fmla="*/ 494953 h 605381"/>
              <a:gd name="connsiteX26" fmla="*/ 187436 w 559936"/>
              <a:gd name="connsiteY26" fmla="*/ 383249 h 605381"/>
              <a:gd name="connsiteX27" fmla="*/ 153903 w 559936"/>
              <a:gd name="connsiteY27" fmla="*/ 280982 h 605381"/>
              <a:gd name="connsiteX28" fmla="*/ 280038 w 559936"/>
              <a:gd name="connsiteY28" fmla="*/ 155032 h 605381"/>
              <a:gd name="connsiteX29" fmla="*/ 463559 w 559936"/>
              <a:gd name="connsiteY29" fmla="*/ 75927 h 605381"/>
              <a:gd name="connsiteX30" fmla="*/ 477916 w 559936"/>
              <a:gd name="connsiteY30" fmla="*/ 81849 h 605381"/>
              <a:gd name="connsiteX31" fmla="*/ 477916 w 559936"/>
              <a:gd name="connsiteY31" fmla="*/ 110620 h 605381"/>
              <a:gd name="connsiteX32" fmla="*/ 409580 w 559936"/>
              <a:gd name="connsiteY32" fmla="*/ 178962 h 605381"/>
              <a:gd name="connsiteX33" fmla="*/ 395131 w 559936"/>
              <a:gd name="connsiteY33" fmla="*/ 184952 h 605381"/>
              <a:gd name="connsiteX34" fmla="*/ 380773 w 559936"/>
              <a:gd name="connsiteY34" fmla="*/ 178962 h 605381"/>
              <a:gd name="connsiteX35" fmla="*/ 380773 w 559936"/>
              <a:gd name="connsiteY35" fmla="*/ 150191 h 605381"/>
              <a:gd name="connsiteX36" fmla="*/ 449201 w 559936"/>
              <a:gd name="connsiteY36" fmla="*/ 81849 h 605381"/>
              <a:gd name="connsiteX37" fmla="*/ 463559 w 559936"/>
              <a:gd name="connsiteY37" fmla="*/ 75927 h 605381"/>
              <a:gd name="connsiteX38" fmla="*/ 96459 w 559936"/>
              <a:gd name="connsiteY38" fmla="*/ 75927 h 605381"/>
              <a:gd name="connsiteX39" fmla="*/ 110823 w 559936"/>
              <a:gd name="connsiteY39" fmla="*/ 81849 h 605381"/>
              <a:gd name="connsiteX40" fmla="*/ 179280 w 559936"/>
              <a:gd name="connsiteY40" fmla="*/ 150191 h 605381"/>
              <a:gd name="connsiteX41" fmla="*/ 179280 w 559936"/>
              <a:gd name="connsiteY41" fmla="*/ 178962 h 605381"/>
              <a:gd name="connsiteX42" fmla="*/ 164916 w 559936"/>
              <a:gd name="connsiteY42" fmla="*/ 184952 h 605381"/>
              <a:gd name="connsiteX43" fmla="*/ 150552 w 559936"/>
              <a:gd name="connsiteY43" fmla="*/ 178962 h 605381"/>
              <a:gd name="connsiteX44" fmla="*/ 82094 w 559936"/>
              <a:gd name="connsiteY44" fmla="*/ 110620 h 605381"/>
              <a:gd name="connsiteX45" fmla="*/ 82094 w 559936"/>
              <a:gd name="connsiteY45" fmla="*/ 81849 h 605381"/>
              <a:gd name="connsiteX46" fmla="*/ 96459 w 559936"/>
              <a:gd name="connsiteY46" fmla="*/ 75927 h 605381"/>
              <a:gd name="connsiteX47" fmla="*/ 280038 w 559936"/>
              <a:gd name="connsiteY47" fmla="*/ 0 h 605381"/>
              <a:gd name="connsiteX48" fmla="*/ 300396 w 559936"/>
              <a:gd name="connsiteY48" fmla="*/ 20330 h 605381"/>
              <a:gd name="connsiteX49" fmla="*/ 300396 w 559936"/>
              <a:gd name="connsiteY49" fmla="*/ 116990 h 605381"/>
              <a:gd name="connsiteX50" fmla="*/ 280038 w 559936"/>
              <a:gd name="connsiteY50" fmla="*/ 137320 h 605381"/>
              <a:gd name="connsiteX51" fmla="*/ 259680 w 559936"/>
              <a:gd name="connsiteY51" fmla="*/ 116990 h 605381"/>
              <a:gd name="connsiteX52" fmla="*/ 259680 w 559936"/>
              <a:gd name="connsiteY52" fmla="*/ 20330 h 605381"/>
              <a:gd name="connsiteX53" fmla="*/ 280038 w 559936"/>
              <a:gd name="connsiteY53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59936" h="605381">
                <a:moveTo>
                  <a:pt x="236041" y="543142"/>
                </a:moveTo>
                <a:lnTo>
                  <a:pt x="324036" y="543142"/>
                </a:lnTo>
                <a:lnTo>
                  <a:pt x="324036" y="561469"/>
                </a:lnTo>
                <a:cubicBezTo>
                  <a:pt x="324036" y="585784"/>
                  <a:pt x="304310" y="605381"/>
                  <a:pt x="280038" y="605381"/>
                </a:cubicBezTo>
                <a:cubicBezTo>
                  <a:pt x="255676" y="605381"/>
                  <a:pt x="236041" y="585693"/>
                  <a:pt x="236041" y="561469"/>
                </a:cubicBezTo>
                <a:close/>
                <a:moveTo>
                  <a:pt x="442809" y="259187"/>
                </a:moveTo>
                <a:lnTo>
                  <a:pt x="539582" y="259187"/>
                </a:lnTo>
                <a:cubicBezTo>
                  <a:pt x="550850" y="259187"/>
                  <a:pt x="559936" y="268350"/>
                  <a:pt x="559936" y="279510"/>
                </a:cubicBezTo>
                <a:cubicBezTo>
                  <a:pt x="559936" y="290760"/>
                  <a:pt x="550850" y="299833"/>
                  <a:pt x="539582" y="299833"/>
                </a:cubicBezTo>
                <a:lnTo>
                  <a:pt x="442809" y="299833"/>
                </a:lnTo>
                <a:cubicBezTo>
                  <a:pt x="431632" y="299833"/>
                  <a:pt x="422545" y="290760"/>
                  <a:pt x="422545" y="279510"/>
                </a:cubicBezTo>
                <a:cubicBezTo>
                  <a:pt x="422545" y="268350"/>
                  <a:pt x="431632" y="259187"/>
                  <a:pt x="442809" y="259187"/>
                </a:cubicBezTo>
                <a:close/>
                <a:moveTo>
                  <a:pt x="20361" y="259187"/>
                </a:moveTo>
                <a:lnTo>
                  <a:pt x="117170" y="259187"/>
                </a:lnTo>
                <a:cubicBezTo>
                  <a:pt x="128442" y="259187"/>
                  <a:pt x="137532" y="268350"/>
                  <a:pt x="137532" y="279510"/>
                </a:cubicBezTo>
                <a:cubicBezTo>
                  <a:pt x="137532" y="290760"/>
                  <a:pt x="128442" y="299833"/>
                  <a:pt x="117170" y="299833"/>
                </a:cubicBezTo>
                <a:lnTo>
                  <a:pt x="20361" y="299833"/>
                </a:lnTo>
                <a:cubicBezTo>
                  <a:pt x="9090" y="299833"/>
                  <a:pt x="0" y="290760"/>
                  <a:pt x="0" y="279510"/>
                </a:cubicBezTo>
                <a:cubicBezTo>
                  <a:pt x="0" y="268350"/>
                  <a:pt x="9090" y="259187"/>
                  <a:pt x="20361" y="259187"/>
                </a:cubicBezTo>
                <a:close/>
                <a:moveTo>
                  <a:pt x="280038" y="155032"/>
                </a:moveTo>
                <a:cubicBezTo>
                  <a:pt x="349740" y="155032"/>
                  <a:pt x="406174" y="211383"/>
                  <a:pt x="406174" y="280982"/>
                </a:cubicBezTo>
                <a:cubicBezTo>
                  <a:pt x="406174" y="314013"/>
                  <a:pt x="393452" y="352215"/>
                  <a:pt x="372641" y="383249"/>
                </a:cubicBezTo>
                <a:cubicBezTo>
                  <a:pt x="349922" y="417096"/>
                  <a:pt x="334836" y="454754"/>
                  <a:pt x="327839" y="494862"/>
                </a:cubicBezTo>
                <a:lnTo>
                  <a:pt x="324658" y="513646"/>
                </a:lnTo>
                <a:lnTo>
                  <a:pt x="235418" y="513646"/>
                </a:lnTo>
                <a:lnTo>
                  <a:pt x="232147" y="494953"/>
                </a:lnTo>
                <a:cubicBezTo>
                  <a:pt x="225331" y="455117"/>
                  <a:pt x="209882" y="416824"/>
                  <a:pt x="187436" y="383249"/>
                </a:cubicBezTo>
                <a:cubicBezTo>
                  <a:pt x="166625" y="352215"/>
                  <a:pt x="153903" y="313922"/>
                  <a:pt x="153903" y="280982"/>
                </a:cubicBezTo>
                <a:cubicBezTo>
                  <a:pt x="153903" y="211383"/>
                  <a:pt x="210337" y="155032"/>
                  <a:pt x="280038" y="155032"/>
                </a:cubicBezTo>
                <a:close/>
                <a:moveTo>
                  <a:pt x="463559" y="75927"/>
                </a:moveTo>
                <a:cubicBezTo>
                  <a:pt x="468761" y="75927"/>
                  <a:pt x="473963" y="77901"/>
                  <a:pt x="477916" y="81849"/>
                </a:cubicBezTo>
                <a:cubicBezTo>
                  <a:pt x="485913" y="89836"/>
                  <a:pt x="485913" y="102724"/>
                  <a:pt x="477916" y="110620"/>
                </a:cubicBezTo>
                <a:lnTo>
                  <a:pt x="409580" y="178962"/>
                </a:lnTo>
                <a:cubicBezTo>
                  <a:pt x="405582" y="182955"/>
                  <a:pt x="400402" y="184952"/>
                  <a:pt x="395131" y="184952"/>
                </a:cubicBezTo>
                <a:cubicBezTo>
                  <a:pt x="389951" y="184952"/>
                  <a:pt x="384772" y="182955"/>
                  <a:pt x="380773" y="178962"/>
                </a:cubicBezTo>
                <a:cubicBezTo>
                  <a:pt x="372867" y="171066"/>
                  <a:pt x="372867" y="158178"/>
                  <a:pt x="380773" y="150191"/>
                </a:cubicBezTo>
                <a:lnTo>
                  <a:pt x="449201" y="81849"/>
                </a:lnTo>
                <a:cubicBezTo>
                  <a:pt x="453154" y="77901"/>
                  <a:pt x="458356" y="75927"/>
                  <a:pt x="463559" y="75927"/>
                </a:cubicBezTo>
                <a:close/>
                <a:moveTo>
                  <a:pt x="96459" y="75927"/>
                </a:moveTo>
                <a:cubicBezTo>
                  <a:pt x="101663" y="75927"/>
                  <a:pt x="106868" y="77901"/>
                  <a:pt x="110823" y="81849"/>
                </a:cubicBezTo>
                <a:lnTo>
                  <a:pt x="179280" y="150191"/>
                </a:lnTo>
                <a:cubicBezTo>
                  <a:pt x="187281" y="158178"/>
                  <a:pt x="187281" y="171066"/>
                  <a:pt x="179280" y="178962"/>
                </a:cubicBezTo>
                <a:cubicBezTo>
                  <a:pt x="175371" y="182955"/>
                  <a:pt x="170098" y="184952"/>
                  <a:pt x="164916" y="184952"/>
                </a:cubicBezTo>
                <a:cubicBezTo>
                  <a:pt x="159734" y="184952"/>
                  <a:pt x="154552" y="182955"/>
                  <a:pt x="150552" y="178962"/>
                </a:cubicBezTo>
                <a:lnTo>
                  <a:pt x="82094" y="110620"/>
                </a:lnTo>
                <a:cubicBezTo>
                  <a:pt x="74094" y="102724"/>
                  <a:pt x="74094" y="89836"/>
                  <a:pt x="82094" y="81849"/>
                </a:cubicBezTo>
                <a:cubicBezTo>
                  <a:pt x="86049" y="77901"/>
                  <a:pt x="91254" y="75927"/>
                  <a:pt x="96459" y="75927"/>
                </a:cubicBezTo>
                <a:close/>
                <a:moveTo>
                  <a:pt x="280038" y="0"/>
                </a:moveTo>
                <a:cubicBezTo>
                  <a:pt x="291216" y="0"/>
                  <a:pt x="300396" y="9076"/>
                  <a:pt x="300396" y="20330"/>
                </a:cubicBezTo>
                <a:lnTo>
                  <a:pt x="300396" y="116990"/>
                </a:lnTo>
                <a:cubicBezTo>
                  <a:pt x="300396" y="128244"/>
                  <a:pt x="291216" y="137320"/>
                  <a:pt x="280038" y="137320"/>
                </a:cubicBezTo>
                <a:cubicBezTo>
                  <a:pt x="268768" y="137320"/>
                  <a:pt x="259680" y="128244"/>
                  <a:pt x="259680" y="116990"/>
                </a:cubicBezTo>
                <a:lnTo>
                  <a:pt x="259680" y="20330"/>
                </a:lnTo>
                <a:cubicBezTo>
                  <a:pt x="259680" y="9076"/>
                  <a:pt x="268768" y="0"/>
                  <a:pt x="2800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1" name="on-bulb_72416"/>
          <p:cNvSpPr>
            <a:spLocks noChangeAspect="1"/>
          </p:cNvSpPr>
          <p:nvPr/>
        </p:nvSpPr>
        <p:spPr bwMode="auto">
          <a:xfrm>
            <a:off x="4168925" y="3941876"/>
            <a:ext cx="563916" cy="609685"/>
          </a:xfrm>
          <a:custGeom>
            <a:avLst/>
            <a:gdLst>
              <a:gd name="connsiteX0" fmla="*/ 236041 w 559936"/>
              <a:gd name="connsiteY0" fmla="*/ 543142 h 605381"/>
              <a:gd name="connsiteX1" fmla="*/ 324036 w 559936"/>
              <a:gd name="connsiteY1" fmla="*/ 543142 h 605381"/>
              <a:gd name="connsiteX2" fmla="*/ 324036 w 559936"/>
              <a:gd name="connsiteY2" fmla="*/ 561469 h 605381"/>
              <a:gd name="connsiteX3" fmla="*/ 280038 w 559936"/>
              <a:gd name="connsiteY3" fmla="*/ 605381 h 605381"/>
              <a:gd name="connsiteX4" fmla="*/ 236041 w 559936"/>
              <a:gd name="connsiteY4" fmla="*/ 561469 h 605381"/>
              <a:gd name="connsiteX5" fmla="*/ 442809 w 559936"/>
              <a:gd name="connsiteY5" fmla="*/ 259187 h 605381"/>
              <a:gd name="connsiteX6" fmla="*/ 539582 w 559936"/>
              <a:gd name="connsiteY6" fmla="*/ 259187 h 605381"/>
              <a:gd name="connsiteX7" fmla="*/ 559936 w 559936"/>
              <a:gd name="connsiteY7" fmla="*/ 279510 h 605381"/>
              <a:gd name="connsiteX8" fmla="*/ 539582 w 559936"/>
              <a:gd name="connsiteY8" fmla="*/ 299833 h 605381"/>
              <a:gd name="connsiteX9" fmla="*/ 442809 w 559936"/>
              <a:gd name="connsiteY9" fmla="*/ 299833 h 605381"/>
              <a:gd name="connsiteX10" fmla="*/ 422545 w 559936"/>
              <a:gd name="connsiteY10" fmla="*/ 279510 h 605381"/>
              <a:gd name="connsiteX11" fmla="*/ 442809 w 559936"/>
              <a:gd name="connsiteY11" fmla="*/ 259187 h 605381"/>
              <a:gd name="connsiteX12" fmla="*/ 20361 w 559936"/>
              <a:gd name="connsiteY12" fmla="*/ 259187 h 605381"/>
              <a:gd name="connsiteX13" fmla="*/ 117170 w 559936"/>
              <a:gd name="connsiteY13" fmla="*/ 259187 h 605381"/>
              <a:gd name="connsiteX14" fmla="*/ 137532 w 559936"/>
              <a:gd name="connsiteY14" fmla="*/ 279510 h 605381"/>
              <a:gd name="connsiteX15" fmla="*/ 117170 w 559936"/>
              <a:gd name="connsiteY15" fmla="*/ 299833 h 605381"/>
              <a:gd name="connsiteX16" fmla="*/ 20361 w 559936"/>
              <a:gd name="connsiteY16" fmla="*/ 299833 h 605381"/>
              <a:gd name="connsiteX17" fmla="*/ 0 w 559936"/>
              <a:gd name="connsiteY17" fmla="*/ 279510 h 605381"/>
              <a:gd name="connsiteX18" fmla="*/ 20361 w 559936"/>
              <a:gd name="connsiteY18" fmla="*/ 259187 h 605381"/>
              <a:gd name="connsiteX19" fmla="*/ 280038 w 559936"/>
              <a:gd name="connsiteY19" fmla="*/ 155032 h 605381"/>
              <a:gd name="connsiteX20" fmla="*/ 406174 w 559936"/>
              <a:gd name="connsiteY20" fmla="*/ 280982 h 605381"/>
              <a:gd name="connsiteX21" fmla="*/ 372641 w 559936"/>
              <a:gd name="connsiteY21" fmla="*/ 383249 h 605381"/>
              <a:gd name="connsiteX22" fmla="*/ 327839 w 559936"/>
              <a:gd name="connsiteY22" fmla="*/ 494862 h 605381"/>
              <a:gd name="connsiteX23" fmla="*/ 324658 w 559936"/>
              <a:gd name="connsiteY23" fmla="*/ 513646 h 605381"/>
              <a:gd name="connsiteX24" fmla="*/ 235418 w 559936"/>
              <a:gd name="connsiteY24" fmla="*/ 513646 h 605381"/>
              <a:gd name="connsiteX25" fmla="*/ 232147 w 559936"/>
              <a:gd name="connsiteY25" fmla="*/ 494953 h 605381"/>
              <a:gd name="connsiteX26" fmla="*/ 187436 w 559936"/>
              <a:gd name="connsiteY26" fmla="*/ 383249 h 605381"/>
              <a:gd name="connsiteX27" fmla="*/ 153903 w 559936"/>
              <a:gd name="connsiteY27" fmla="*/ 280982 h 605381"/>
              <a:gd name="connsiteX28" fmla="*/ 280038 w 559936"/>
              <a:gd name="connsiteY28" fmla="*/ 155032 h 605381"/>
              <a:gd name="connsiteX29" fmla="*/ 463559 w 559936"/>
              <a:gd name="connsiteY29" fmla="*/ 75927 h 605381"/>
              <a:gd name="connsiteX30" fmla="*/ 477916 w 559936"/>
              <a:gd name="connsiteY30" fmla="*/ 81849 h 605381"/>
              <a:gd name="connsiteX31" fmla="*/ 477916 w 559936"/>
              <a:gd name="connsiteY31" fmla="*/ 110620 h 605381"/>
              <a:gd name="connsiteX32" fmla="*/ 409580 w 559936"/>
              <a:gd name="connsiteY32" fmla="*/ 178962 h 605381"/>
              <a:gd name="connsiteX33" fmla="*/ 395131 w 559936"/>
              <a:gd name="connsiteY33" fmla="*/ 184952 h 605381"/>
              <a:gd name="connsiteX34" fmla="*/ 380773 w 559936"/>
              <a:gd name="connsiteY34" fmla="*/ 178962 h 605381"/>
              <a:gd name="connsiteX35" fmla="*/ 380773 w 559936"/>
              <a:gd name="connsiteY35" fmla="*/ 150191 h 605381"/>
              <a:gd name="connsiteX36" fmla="*/ 449201 w 559936"/>
              <a:gd name="connsiteY36" fmla="*/ 81849 h 605381"/>
              <a:gd name="connsiteX37" fmla="*/ 463559 w 559936"/>
              <a:gd name="connsiteY37" fmla="*/ 75927 h 605381"/>
              <a:gd name="connsiteX38" fmla="*/ 96459 w 559936"/>
              <a:gd name="connsiteY38" fmla="*/ 75927 h 605381"/>
              <a:gd name="connsiteX39" fmla="*/ 110823 w 559936"/>
              <a:gd name="connsiteY39" fmla="*/ 81849 h 605381"/>
              <a:gd name="connsiteX40" fmla="*/ 179280 w 559936"/>
              <a:gd name="connsiteY40" fmla="*/ 150191 h 605381"/>
              <a:gd name="connsiteX41" fmla="*/ 179280 w 559936"/>
              <a:gd name="connsiteY41" fmla="*/ 178962 h 605381"/>
              <a:gd name="connsiteX42" fmla="*/ 164916 w 559936"/>
              <a:gd name="connsiteY42" fmla="*/ 184952 h 605381"/>
              <a:gd name="connsiteX43" fmla="*/ 150552 w 559936"/>
              <a:gd name="connsiteY43" fmla="*/ 178962 h 605381"/>
              <a:gd name="connsiteX44" fmla="*/ 82094 w 559936"/>
              <a:gd name="connsiteY44" fmla="*/ 110620 h 605381"/>
              <a:gd name="connsiteX45" fmla="*/ 82094 w 559936"/>
              <a:gd name="connsiteY45" fmla="*/ 81849 h 605381"/>
              <a:gd name="connsiteX46" fmla="*/ 96459 w 559936"/>
              <a:gd name="connsiteY46" fmla="*/ 75927 h 605381"/>
              <a:gd name="connsiteX47" fmla="*/ 280038 w 559936"/>
              <a:gd name="connsiteY47" fmla="*/ 0 h 605381"/>
              <a:gd name="connsiteX48" fmla="*/ 300396 w 559936"/>
              <a:gd name="connsiteY48" fmla="*/ 20330 h 605381"/>
              <a:gd name="connsiteX49" fmla="*/ 300396 w 559936"/>
              <a:gd name="connsiteY49" fmla="*/ 116990 h 605381"/>
              <a:gd name="connsiteX50" fmla="*/ 280038 w 559936"/>
              <a:gd name="connsiteY50" fmla="*/ 137320 h 605381"/>
              <a:gd name="connsiteX51" fmla="*/ 259680 w 559936"/>
              <a:gd name="connsiteY51" fmla="*/ 116990 h 605381"/>
              <a:gd name="connsiteX52" fmla="*/ 259680 w 559936"/>
              <a:gd name="connsiteY52" fmla="*/ 20330 h 605381"/>
              <a:gd name="connsiteX53" fmla="*/ 280038 w 559936"/>
              <a:gd name="connsiteY53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59936" h="605381">
                <a:moveTo>
                  <a:pt x="236041" y="543142"/>
                </a:moveTo>
                <a:lnTo>
                  <a:pt x="324036" y="543142"/>
                </a:lnTo>
                <a:lnTo>
                  <a:pt x="324036" y="561469"/>
                </a:lnTo>
                <a:cubicBezTo>
                  <a:pt x="324036" y="585784"/>
                  <a:pt x="304310" y="605381"/>
                  <a:pt x="280038" y="605381"/>
                </a:cubicBezTo>
                <a:cubicBezTo>
                  <a:pt x="255676" y="605381"/>
                  <a:pt x="236041" y="585693"/>
                  <a:pt x="236041" y="561469"/>
                </a:cubicBezTo>
                <a:close/>
                <a:moveTo>
                  <a:pt x="442809" y="259187"/>
                </a:moveTo>
                <a:lnTo>
                  <a:pt x="539582" y="259187"/>
                </a:lnTo>
                <a:cubicBezTo>
                  <a:pt x="550850" y="259187"/>
                  <a:pt x="559936" y="268350"/>
                  <a:pt x="559936" y="279510"/>
                </a:cubicBezTo>
                <a:cubicBezTo>
                  <a:pt x="559936" y="290760"/>
                  <a:pt x="550850" y="299833"/>
                  <a:pt x="539582" y="299833"/>
                </a:cubicBezTo>
                <a:lnTo>
                  <a:pt x="442809" y="299833"/>
                </a:lnTo>
                <a:cubicBezTo>
                  <a:pt x="431632" y="299833"/>
                  <a:pt x="422545" y="290760"/>
                  <a:pt x="422545" y="279510"/>
                </a:cubicBezTo>
                <a:cubicBezTo>
                  <a:pt x="422545" y="268350"/>
                  <a:pt x="431632" y="259187"/>
                  <a:pt x="442809" y="259187"/>
                </a:cubicBezTo>
                <a:close/>
                <a:moveTo>
                  <a:pt x="20361" y="259187"/>
                </a:moveTo>
                <a:lnTo>
                  <a:pt x="117170" y="259187"/>
                </a:lnTo>
                <a:cubicBezTo>
                  <a:pt x="128442" y="259187"/>
                  <a:pt x="137532" y="268350"/>
                  <a:pt x="137532" y="279510"/>
                </a:cubicBezTo>
                <a:cubicBezTo>
                  <a:pt x="137532" y="290760"/>
                  <a:pt x="128442" y="299833"/>
                  <a:pt x="117170" y="299833"/>
                </a:cubicBezTo>
                <a:lnTo>
                  <a:pt x="20361" y="299833"/>
                </a:lnTo>
                <a:cubicBezTo>
                  <a:pt x="9090" y="299833"/>
                  <a:pt x="0" y="290760"/>
                  <a:pt x="0" y="279510"/>
                </a:cubicBezTo>
                <a:cubicBezTo>
                  <a:pt x="0" y="268350"/>
                  <a:pt x="9090" y="259187"/>
                  <a:pt x="20361" y="259187"/>
                </a:cubicBezTo>
                <a:close/>
                <a:moveTo>
                  <a:pt x="280038" y="155032"/>
                </a:moveTo>
                <a:cubicBezTo>
                  <a:pt x="349740" y="155032"/>
                  <a:pt x="406174" y="211383"/>
                  <a:pt x="406174" y="280982"/>
                </a:cubicBezTo>
                <a:cubicBezTo>
                  <a:pt x="406174" y="314013"/>
                  <a:pt x="393452" y="352215"/>
                  <a:pt x="372641" y="383249"/>
                </a:cubicBezTo>
                <a:cubicBezTo>
                  <a:pt x="349922" y="417096"/>
                  <a:pt x="334836" y="454754"/>
                  <a:pt x="327839" y="494862"/>
                </a:cubicBezTo>
                <a:lnTo>
                  <a:pt x="324658" y="513646"/>
                </a:lnTo>
                <a:lnTo>
                  <a:pt x="235418" y="513646"/>
                </a:lnTo>
                <a:lnTo>
                  <a:pt x="232147" y="494953"/>
                </a:lnTo>
                <a:cubicBezTo>
                  <a:pt x="225331" y="455117"/>
                  <a:pt x="209882" y="416824"/>
                  <a:pt x="187436" y="383249"/>
                </a:cubicBezTo>
                <a:cubicBezTo>
                  <a:pt x="166625" y="352215"/>
                  <a:pt x="153903" y="313922"/>
                  <a:pt x="153903" y="280982"/>
                </a:cubicBezTo>
                <a:cubicBezTo>
                  <a:pt x="153903" y="211383"/>
                  <a:pt x="210337" y="155032"/>
                  <a:pt x="280038" y="155032"/>
                </a:cubicBezTo>
                <a:close/>
                <a:moveTo>
                  <a:pt x="463559" y="75927"/>
                </a:moveTo>
                <a:cubicBezTo>
                  <a:pt x="468761" y="75927"/>
                  <a:pt x="473963" y="77901"/>
                  <a:pt x="477916" y="81849"/>
                </a:cubicBezTo>
                <a:cubicBezTo>
                  <a:pt x="485913" y="89836"/>
                  <a:pt x="485913" y="102724"/>
                  <a:pt x="477916" y="110620"/>
                </a:cubicBezTo>
                <a:lnTo>
                  <a:pt x="409580" y="178962"/>
                </a:lnTo>
                <a:cubicBezTo>
                  <a:pt x="405582" y="182955"/>
                  <a:pt x="400402" y="184952"/>
                  <a:pt x="395131" y="184952"/>
                </a:cubicBezTo>
                <a:cubicBezTo>
                  <a:pt x="389951" y="184952"/>
                  <a:pt x="384772" y="182955"/>
                  <a:pt x="380773" y="178962"/>
                </a:cubicBezTo>
                <a:cubicBezTo>
                  <a:pt x="372867" y="171066"/>
                  <a:pt x="372867" y="158178"/>
                  <a:pt x="380773" y="150191"/>
                </a:cubicBezTo>
                <a:lnTo>
                  <a:pt x="449201" y="81849"/>
                </a:lnTo>
                <a:cubicBezTo>
                  <a:pt x="453154" y="77901"/>
                  <a:pt x="458356" y="75927"/>
                  <a:pt x="463559" y="75927"/>
                </a:cubicBezTo>
                <a:close/>
                <a:moveTo>
                  <a:pt x="96459" y="75927"/>
                </a:moveTo>
                <a:cubicBezTo>
                  <a:pt x="101663" y="75927"/>
                  <a:pt x="106868" y="77901"/>
                  <a:pt x="110823" y="81849"/>
                </a:cubicBezTo>
                <a:lnTo>
                  <a:pt x="179280" y="150191"/>
                </a:lnTo>
                <a:cubicBezTo>
                  <a:pt x="187281" y="158178"/>
                  <a:pt x="187281" y="171066"/>
                  <a:pt x="179280" y="178962"/>
                </a:cubicBezTo>
                <a:cubicBezTo>
                  <a:pt x="175371" y="182955"/>
                  <a:pt x="170098" y="184952"/>
                  <a:pt x="164916" y="184952"/>
                </a:cubicBezTo>
                <a:cubicBezTo>
                  <a:pt x="159734" y="184952"/>
                  <a:pt x="154552" y="182955"/>
                  <a:pt x="150552" y="178962"/>
                </a:cubicBezTo>
                <a:lnTo>
                  <a:pt x="82094" y="110620"/>
                </a:lnTo>
                <a:cubicBezTo>
                  <a:pt x="74094" y="102724"/>
                  <a:pt x="74094" y="89836"/>
                  <a:pt x="82094" y="81849"/>
                </a:cubicBezTo>
                <a:cubicBezTo>
                  <a:pt x="86049" y="77901"/>
                  <a:pt x="91254" y="75927"/>
                  <a:pt x="96459" y="75927"/>
                </a:cubicBezTo>
                <a:close/>
                <a:moveTo>
                  <a:pt x="280038" y="0"/>
                </a:moveTo>
                <a:cubicBezTo>
                  <a:pt x="291216" y="0"/>
                  <a:pt x="300396" y="9076"/>
                  <a:pt x="300396" y="20330"/>
                </a:cubicBezTo>
                <a:lnTo>
                  <a:pt x="300396" y="116990"/>
                </a:lnTo>
                <a:cubicBezTo>
                  <a:pt x="300396" y="128244"/>
                  <a:pt x="291216" y="137320"/>
                  <a:pt x="280038" y="137320"/>
                </a:cubicBezTo>
                <a:cubicBezTo>
                  <a:pt x="268768" y="137320"/>
                  <a:pt x="259680" y="128244"/>
                  <a:pt x="259680" y="116990"/>
                </a:cubicBezTo>
                <a:lnTo>
                  <a:pt x="259680" y="20330"/>
                </a:lnTo>
                <a:cubicBezTo>
                  <a:pt x="259680" y="9076"/>
                  <a:pt x="268768" y="0"/>
                  <a:pt x="2800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2" name="on-bulb_72416"/>
          <p:cNvSpPr>
            <a:spLocks noChangeAspect="1"/>
          </p:cNvSpPr>
          <p:nvPr/>
        </p:nvSpPr>
        <p:spPr bwMode="auto">
          <a:xfrm>
            <a:off x="3699339" y="5021054"/>
            <a:ext cx="563916" cy="609685"/>
          </a:xfrm>
          <a:custGeom>
            <a:avLst/>
            <a:gdLst>
              <a:gd name="connsiteX0" fmla="*/ 236041 w 559936"/>
              <a:gd name="connsiteY0" fmla="*/ 543142 h 605381"/>
              <a:gd name="connsiteX1" fmla="*/ 324036 w 559936"/>
              <a:gd name="connsiteY1" fmla="*/ 543142 h 605381"/>
              <a:gd name="connsiteX2" fmla="*/ 324036 w 559936"/>
              <a:gd name="connsiteY2" fmla="*/ 561469 h 605381"/>
              <a:gd name="connsiteX3" fmla="*/ 280038 w 559936"/>
              <a:gd name="connsiteY3" fmla="*/ 605381 h 605381"/>
              <a:gd name="connsiteX4" fmla="*/ 236041 w 559936"/>
              <a:gd name="connsiteY4" fmla="*/ 561469 h 605381"/>
              <a:gd name="connsiteX5" fmla="*/ 442809 w 559936"/>
              <a:gd name="connsiteY5" fmla="*/ 259187 h 605381"/>
              <a:gd name="connsiteX6" fmla="*/ 539582 w 559936"/>
              <a:gd name="connsiteY6" fmla="*/ 259187 h 605381"/>
              <a:gd name="connsiteX7" fmla="*/ 559936 w 559936"/>
              <a:gd name="connsiteY7" fmla="*/ 279510 h 605381"/>
              <a:gd name="connsiteX8" fmla="*/ 539582 w 559936"/>
              <a:gd name="connsiteY8" fmla="*/ 299833 h 605381"/>
              <a:gd name="connsiteX9" fmla="*/ 442809 w 559936"/>
              <a:gd name="connsiteY9" fmla="*/ 299833 h 605381"/>
              <a:gd name="connsiteX10" fmla="*/ 422545 w 559936"/>
              <a:gd name="connsiteY10" fmla="*/ 279510 h 605381"/>
              <a:gd name="connsiteX11" fmla="*/ 442809 w 559936"/>
              <a:gd name="connsiteY11" fmla="*/ 259187 h 605381"/>
              <a:gd name="connsiteX12" fmla="*/ 20361 w 559936"/>
              <a:gd name="connsiteY12" fmla="*/ 259187 h 605381"/>
              <a:gd name="connsiteX13" fmla="*/ 117170 w 559936"/>
              <a:gd name="connsiteY13" fmla="*/ 259187 h 605381"/>
              <a:gd name="connsiteX14" fmla="*/ 137532 w 559936"/>
              <a:gd name="connsiteY14" fmla="*/ 279510 h 605381"/>
              <a:gd name="connsiteX15" fmla="*/ 117170 w 559936"/>
              <a:gd name="connsiteY15" fmla="*/ 299833 h 605381"/>
              <a:gd name="connsiteX16" fmla="*/ 20361 w 559936"/>
              <a:gd name="connsiteY16" fmla="*/ 299833 h 605381"/>
              <a:gd name="connsiteX17" fmla="*/ 0 w 559936"/>
              <a:gd name="connsiteY17" fmla="*/ 279510 h 605381"/>
              <a:gd name="connsiteX18" fmla="*/ 20361 w 559936"/>
              <a:gd name="connsiteY18" fmla="*/ 259187 h 605381"/>
              <a:gd name="connsiteX19" fmla="*/ 280038 w 559936"/>
              <a:gd name="connsiteY19" fmla="*/ 155032 h 605381"/>
              <a:gd name="connsiteX20" fmla="*/ 406174 w 559936"/>
              <a:gd name="connsiteY20" fmla="*/ 280982 h 605381"/>
              <a:gd name="connsiteX21" fmla="*/ 372641 w 559936"/>
              <a:gd name="connsiteY21" fmla="*/ 383249 h 605381"/>
              <a:gd name="connsiteX22" fmla="*/ 327839 w 559936"/>
              <a:gd name="connsiteY22" fmla="*/ 494862 h 605381"/>
              <a:gd name="connsiteX23" fmla="*/ 324658 w 559936"/>
              <a:gd name="connsiteY23" fmla="*/ 513646 h 605381"/>
              <a:gd name="connsiteX24" fmla="*/ 235418 w 559936"/>
              <a:gd name="connsiteY24" fmla="*/ 513646 h 605381"/>
              <a:gd name="connsiteX25" fmla="*/ 232147 w 559936"/>
              <a:gd name="connsiteY25" fmla="*/ 494953 h 605381"/>
              <a:gd name="connsiteX26" fmla="*/ 187436 w 559936"/>
              <a:gd name="connsiteY26" fmla="*/ 383249 h 605381"/>
              <a:gd name="connsiteX27" fmla="*/ 153903 w 559936"/>
              <a:gd name="connsiteY27" fmla="*/ 280982 h 605381"/>
              <a:gd name="connsiteX28" fmla="*/ 280038 w 559936"/>
              <a:gd name="connsiteY28" fmla="*/ 155032 h 605381"/>
              <a:gd name="connsiteX29" fmla="*/ 463559 w 559936"/>
              <a:gd name="connsiteY29" fmla="*/ 75927 h 605381"/>
              <a:gd name="connsiteX30" fmla="*/ 477916 w 559936"/>
              <a:gd name="connsiteY30" fmla="*/ 81849 h 605381"/>
              <a:gd name="connsiteX31" fmla="*/ 477916 w 559936"/>
              <a:gd name="connsiteY31" fmla="*/ 110620 h 605381"/>
              <a:gd name="connsiteX32" fmla="*/ 409580 w 559936"/>
              <a:gd name="connsiteY32" fmla="*/ 178962 h 605381"/>
              <a:gd name="connsiteX33" fmla="*/ 395131 w 559936"/>
              <a:gd name="connsiteY33" fmla="*/ 184952 h 605381"/>
              <a:gd name="connsiteX34" fmla="*/ 380773 w 559936"/>
              <a:gd name="connsiteY34" fmla="*/ 178962 h 605381"/>
              <a:gd name="connsiteX35" fmla="*/ 380773 w 559936"/>
              <a:gd name="connsiteY35" fmla="*/ 150191 h 605381"/>
              <a:gd name="connsiteX36" fmla="*/ 449201 w 559936"/>
              <a:gd name="connsiteY36" fmla="*/ 81849 h 605381"/>
              <a:gd name="connsiteX37" fmla="*/ 463559 w 559936"/>
              <a:gd name="connsiteY37" fmla="*/ 75927 h 605381"/>
              <a:gd name="connsiteX38" fmla="*/ 96459 w 559936"/>
              <a:gd name="connsiteY38" fmla="*/ 75927 h 605381"/>
              <a:gd name="connsiteX39" fmla="*/ 110823 w 559936"/>
              <a:gd name="connsiteY39" fmla="*/ 81849 h 605381"/>
              <a:gd name="connsiteX40" fmla="*/ 179280 w 559936"/>
              <a:gd name="connsiteY40" fmla="*/ 150191 h 605381"/>
              <a:gd name="connsiteX41" fmla="*/ 179280 w 559936"/>
              <a:gd name="connsiteY41" fmla="*/ 178962 h 605381"/>
              <a:gd name="connsiteX42" fmla="*/ 164916 w 559936"/>
              <a:gd name="connsiteY42" fmla="*/ 184952 h 605381"/>
              <a:gd name="connsiteX43" fmla="*/ 150552 w 559936"/>
              <a:gd name="connsiteY43" fmla="*/ 178962 h 605381"/>
              <a:gd name="connsiteX44" fmla="*/ 82094 w 559936"/>
              <a:gd name="connsiteY44" fmla="*/ 110620 h 605381"/>
              <a:gd name="connsiteX45" fmla="*/ 82094 w 559936"/>
              <a:gd name="connsiteY45" fmla="*/ 81849 h 605381"/>
              <a:gd name="connsiteX46" fmla="*/ 96459 w 559936"/>
              <a:gd name="connsiteY46" fmla="*/ 75927 h 605381"/>
              <a:gd name="connsiteX47" fmla="*/ 280038 w 559936"/>
              <a:gd name="connsiteY47" fmla="*/ 0 h 605381"/>
              <a:gd name="connsiteX48" fmla="*/ 300396 w 559936"/>
              <a:gd name="connsiteY48" fmla="*/ 20330 h 605381"/>
              <a:gd name="connsiteX49" fmla="*/ 300396 w 559936"/>
              <a:gd name="connsiteY49" fmla="*/ 116990 h 605381"/>
              <a:gd name="connsiteX50" fmla="*/ 280038 w 559936"/>
              <a:gd name="connsiteY50" fmla="*/ 137320 h 605381"/>
              <a:gd name="connsiteX51" fmla="*/ 259680 w 559936"/>
              <a:gd name="connsiteY51" fmla="*/ 116990 h 605381"/>
              <a:gd name="connsiteX52" fmla="*/ 259680 w 559936"/>
              <a:gd name="connsiteY52" fmla="*/ 20330 h 605381"/>
              <a:gd name="connsiteX53" fmla="*/ 280038 w 559936"/>
              <a:gd name="connsiteY53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59936" h="605381">
                <a:moveTo>
                  <a:pt x="236041" y="543142"/>
                </a:moveTo>
                <a:lnTo>
                  <a:pt x="324036" y="543142"/>
                </a:lnTo>
                <a:lnTo>
                  <a:pt x="324036" y="561469"/>
                </a:lnTo>
                <a:cubicBezTo>
                  <a:pt x="324036" y="585784"/>
                  <a:pt x="304310" y="605381"/>
                  <a:pt x="280038" y="605381"/>
                </a:cubicBezTo>
                <a:cubicBezTo>
                  <a:pt x="255676" y="605381"/>
                  <a:pt x="236041" y="585693"/>
                  <a:pt x="236041" y="561469"/>
                </a:cubicBezTo>
                <a:close/>
                <a:moveTo>
                  <a:pt x="442809" y="259187"/>
                </a:moveTo>
                <a:lnTo>
                  <a:pt x="539582" y="259187"/>
                </a:lnTo>
                <a:cubicBezTo>
                  <a:pt x="550850" y="259187"/>
                  <a:pt x="559936" y="268350"/>
                  <a:pt x="559936" y="279510"/>
                </a:cubicBezTo>
                <a:cubicBezTo>
                  <a:pt x="559936" y="290760"/>
                  <a:pt x="550850" y="299833"/>
                  <a:pt x="539582" y="299833"/>
                </a:cubicBezTo>
                <a:lnTo>
                  <a:pt x="442809" y="299833"/>
                </a:lnTo>
                <a:cubicBezTo>
                  <a:pt x="431632" y="299833"/>
                  <a:pt x="422545" y="290760"/>
                  <a:pt x="422545" y="279510"/>
                </a:cubicBezTo>
                <a:cubicBezTo>
                  <a:pt x="422545" y="268350"/>
                  <a:pt x="431632" y="259187"/>
                  <a:pt x="442809" y="259187"/>
                </a:cubicBezTo>
                <a:close/>
                <a:moveTo>
                  <a:pt x="20361" y="259187"/>
                </a:moveTo>
                <a:lnTo>
                  <a:pt x="117170" y="259187"/>
                </a:lnTo>
                <a:cubicBezTo>
                  <a:pt x="128442" y="259187"/>
                  <a:pt x="137532" y="268350"/>
                  <a:pt x="137532" y="279510"/>
                </a:cubicBezTo>
                <a:cubicBezTo>
                  <a:pt x="137532" y="290760"/>
                  <a:pt x="128442" y="299833"/>
                  <a:pt x="117170" y="299833"/>
                </a:cubicBezTo>
                <a:lnTo>
                  <a:pt x="20361" y="299833"/>
                </a:lnTo>
                <a:cubicBezTo>
                  <a:pt x="9090" y="299833"/>
                  <a:pt x="0" y="290760"/>
                  <a:pt x="0" y="279510"/>
                </a:cubicBezTo>
                <a:cubicBezTo>
                  <a:pt x="0" y="268350"/>
                  <a:pt x="9090" y="259187"/>
                  <a:pt x="20361" y="259187"/>
                </a:cubicBezTo>
                <a:close/>
                <a:moveTo>
                  <a:pt x="280038" y="155032"/>
                </a:moveTo>
                <a:cubicBezTo>
                  <a:pt x="349740" y="155032"/>
                  <a:pt x="406174" y="211383"/>
                  <a:pt x="406174" y="280982"/>
                </a:cubicBezTo>
                <a:cubicBezTo>
                  <a:pt x="406174" y="314013"/>
                  <a:pt x="393452" y="352215"/>
                  <a:pt x="372641" y="383249"/>
                </a:cubicBezTo>
                <a:cubicBezTo>
                  <a:pt x="349922" y="417096"/>
                  <a:pt x="334836" y="454754"/>
                  <a:pt x="327839" y="494862"/>
                </a:cubicBezTo>
                <a:lnTo>
                  <a:pt x="324658" y="513646"/>
                </a:lnTo>
                <a:lnTo>
                  <a:pt x="235418" y="513646"/>
                </a:lnTo>
                <a:lnTo>
                  <a:pt x="232147" y="494953"/>
                </a:lnTo>
                <a:cubicBezTo>
                  <a:pt x="225331" y="455117"/>
                  <a:pt x="209882" y="416824"/>
                  <a:pt x="187436" y="383249"/>
                </a:cubicBezTo>
                <a:cubicBezTo>
                  <a:pt x="166625" y="352215"/>
                  <a:pt x="153903" y="313922"/>
                  <a:pt x="153903" y="280982"/>
                </a:cubicBezTo>
                <a:cubicBezTo>
                  <a:pt x="153903" y="211383"/>
                  <a:pt x="210337" y="155032"/>
                  <a:pt x="280038" y="155032"/>
                </a:cubicBezTo>
                <a:close/>
                <a:moveTo>
                  <a:pt x="463559" y="75927"/>
                </a:moveTo>
                <a:cubicBezTo>
                  <a:pt x="468761" y="75927"/>
                  <a:pt x="473963" y="77901"/>
                  <a:pt x="477916" y="81849"/>
                </a:cubicBezTo>
                <a:cubicBezTo>
                  <a:pt x="485913" y="89836"/>
                  <a:pt x="485913" y="102724"/>
                  <a:pt x="477916" y="110620"/>
                </a:cubicBezTo>
                <a:lnTo>
                  <a:pt x="409580" y="178962"/>
                </a:lnTo>
                <a:cubicBezTo>
                  <a:pt x="405582" y="182955"/>
                  <a:pt x="400402" y="184952"/>
                  <a:pt x="395131" y="184952"/>
                </a:cubicBezTo>
                <a:cubicBezTo>
                  <a:pt x="389951" y="184952"/>
                  <a:pt x="384772" y="182955"/>
                  <a:pt x="380773" y="178962"/>
                </a:cubicBezTo>
                <a:cubicBezTo>
                  <a:pt x="372867" y="171066"/>
                  <a:pt x="372867" y="158178"/>
                  <a:pt x="380773" y="150191"/>
                </a:cubicBezTo>
                <a:lnTo>
                  <a:pt x="449201" y="81849"/>
                </a:lnTo>
                <a:cubicBezTo>
                  <a:pt x="453154" y="77901"/>
                  <a:pt x="458356" y="75927"/>
                  <a:pt x="463559" y="75927"/>
                </a:cubicBezTo>
                <a:close/>
                <a:moveTo>
                  <a:pt x="96459" y="75927"/>
                </a:moveTo>
                <a:cubicBezTo>
                  <a:pt x="101663" y="75927"/>
                  <a:pt x="106868" y="77901"/>
                  <a:pt x="110823" y="81849"/>
                </a:cubicBezTo>
                <a:lnTo>
                  <a:pt x="179280" y="150191"/>
                </a:lnTo>
                <a:cubicBezTo>
                  <a:pt x="187281" y="158178"/>
                  <a:pt x="187281" y="171066"/>
                  <a:pt x="179280" y="178962"/>
                </a:cubicBezTo>
                <a:cubicBezTo>
                  <a:pt x="175371" y="182955"/>
                  <a:pt x="170098" y="184952"/>
                  <a:pt x="164916" y="184952"/>
                </a:cubicBezTo>
                <a:cubicBezTo>
                  <a:pt x="159734" y="184952"/>
                  <a:pt x="154552" y="182955"/>
                  <a:pt x="150552" y="178962"/>
                </a:cubicBezTo>
                <a:lnTo>
                  <a:pt x="82094" y="110620"/>
                </a:lnTo>
                <a:cubicBezTo>
                  <a:pt x="74094" y="102724"/>
                  <a:pt x="74094" y="89836"/>
                  <a:pt x="82094" y="81849"/>
                </a:cubicBezTo>
                <a:cubicBezTo>
                  <a:pt x="86049" y="77901"/>
                  <a:pt x="91254" y="75927"/>
                  <a:pt x="96459" y="75927"/>
                </a:cubicBezTo>
                <a:close/>
                <a:moveTo>
                  <a:pt x="280038" y="0"/>
                </a:moveTo>
                <a:cubicBezTo>
                  <a:pt x="291216" y="0"/>
                  <a:pt x="300396" y="9076"/>
                  <a:pt x="300396" y="20330"/>
                </a:cubicBezTo>
                <a:lnTo>
                  <a:pt x="300396" y="116990"/>
                </a:lnTo>
                <a:cubicBezTo>
                  <a:pt x="300396" y="128244"/>
                  <a:pt x="291216" y="137320"/>
                  <a:pt x="280038" y="137320"/>
                </a:cubicBezTo>
                <a:cubicBezTo>
                  <a:pt x="268768" y="137320"/>
                  <a:pt x="259680" y="128244"/>
                  <a:pt x="259680" y="116990"/>
                </a:cubicBezTo>
                <a:lnTo>
                  <a:pt x="259680" y="20330"/>
                </a:lnTo>
                <a:cubicBezTo>
                  <a:pt x="259680" y="9076"/>
                  <a:pt x="268768" y="0"/>
                  <a:pt x="2800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2886</Words>
  <Application>WPS 演示</Application>
  <PresentationFormat>宽屏</PresentationFormat>
  <Paragraphs>283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思源黑体 CN Bold</vt:lpstr>
      <vt:lpstr>黑体</vt:lpstr>
      <vt:lpstr>思源黑体 CN Heavy</vt:lpstr>
      <vt:lpstr>思源黑体 CN Normal</vt:lpstr>
      <vt:lpstr>思源黑体 CN Medium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龚 EsCAJGpe</dc:creator>
  <cp:lastModifiedBy>舍曲林</cp:lastModifiedBy>
  <cp:revision>52</cp:revision>
  <dcterms:created xsi:type="dcterms:W3CDTF">2020-02-02T10:58:00Z</dcterms:created>
  <dcterms:modified xsi:type="dcterms:W3CDTF">2020-05-08T06:03:11Z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